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7A06C2E-3AA3-A4AD-A3C5-A54B9D8A34E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A707336-993D-3EF8-B3E7-7D4A2CAF97A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529CFFB-909A-86EE-EC64-9D4BDD8F639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75AD100-418A-9CBB-28C2-6E6865C1B6A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53BFF0AE-E39B-441D-A6E5-7622D185ED9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F59CC92-3596-26C6-C65B-A997973EC8C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14034135-DDA9-7D96-4A5F-2D0A6A4558B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ABF32B88-6273-89A3-56E1-6536208741D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92495568-F574-09D2-133E-B8D74BECD81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DC4E656D-6CCE-F031-823D-A664C9ECD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7A43ECBF-C7F5-4E6B-8844-E3FCE38768F9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30E4A3C-589B-C2DA-FC42-50CC8C68EDD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25C1C57-7960-E0CF-AACA-A46DB35A31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4B474535-0C1D-47AF-AF43-61539E6EB74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57B2FA33-4FEE-A1B7-548C-64B1339993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A54F7-5DC4-DCDA-3158-953D8CFF66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92B03C-DB35-9C86-11DF-5F698EEA8A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20039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E50BF-F125-8EA5-A8F6-90964BB6E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4E4E60-874E-B877-AAB7-401E4F4179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3910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591F89-C205-0EC6-DE1F-2AB7794951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D15F68-5D55-3AC9-5973-DA4939043E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8417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DD5ED-18DF-3D6B-A1CA-17AA0D905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E27BC-FC1D-17D4-30BC-D572C7C091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8628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FD8E8-04C2-399C-A28A-BF889B04F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750771-BBAA-8275-926A-6D27C490AD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4520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2F686-D746-6278-8DFA-770436A7E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8CAA42-0C18-4B09-A28C-06574348A5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6165E-34A5-A663-F5AF-B17C62775F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6038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3787E-DD9B-F79C-8BA6-7CB428A6C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321BBC-9CA6-1315-6146-1EEA67CE92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06DD78-D3E2-B683-009E-741F3B0342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444921-5D68-37D6-3804-B7EC225F89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76A90D-ED86-73A4-8E71-D11C34D03A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1524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DB5E00-2B9C-AD9A-4739-830EC2705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25895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4148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F0A2B0-6317-FFC6-6113-3329AC188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7A8B6-B52E-AFD7-F075-F1A4C377E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A6F2D5-070F-D2AE-1DE5-DF2A40E191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538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70210-CF58-6A19-0E2E-611A4EB5E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6F6DF7-7AD5-CD26-E602-85C144C935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58F907-F1DD-6FEE-8B6A-AD442C9644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76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FE4EB1A-68CA-BDAD-FFA8-07BF07751E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302F890-88D0-D2B9-4F0D-885384756F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9CC7EBB7-77B5-F8D8-6150-9012F41FEDA5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E873C56-0AFF-A29B-1226-B09B3F78D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0CBC7350-DD2B-7759-0DC2-554045344DF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E38E5F0C-184C-4CB8-8A1F-6EE16978F288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CAFE9911-7DF2-47D2-7E00-FA70A581DF6A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65DC98E0-B0BC-D27F-494C-12B4E2C611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E31DCCE7-AEC2-4A0D-6485-8D47DE7015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1AFCA3C7-DFCD-C2DE-EB4B-0272EAEBE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7F317409-C2F5-4E77-1F92-CD1F6FD90D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AAE9EC09-0DF2-941A-17F0-8654DEC80A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1CDA64E3-4F09-43FF-775E-3C73D45D33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6BD04B96-5223-3832-C946-1BC86C724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6A80F364-CFDC-EAF9-4411-040E614817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F3057D5D-3AE9-A7B7-788E-594E3F5541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0721BC29-5171-7D57-09D0-4C3CB9F1CF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C063789C-1296-3AE5-CDCC-AE3372CAB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1AA45678-8DE1-B87C-27DE-ED250E0AA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EB8E41B5-6898-9CED-F77E-CA5C2B6377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075EEA87-9E96-68DC-61E0-3F1E2620F7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C28914E9-BE0B-55BC-8F51-A74011016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F6D30581-C9C6-64CC-8AC9-41A9374D2D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EBA6BAB1-A697-85F6-25C7-9B481B3B1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E702C81E-D634-1023-A916-2AF4A2C1FF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06B7873E-90B9-E9D2-FBAD-C72827739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2AC63FB8-BADC-B230-272A-F9A4D68921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3E0002E5-C92E-B285-91E2-C0B1D28214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2BF3B693-1374-013B-5F98-4959D9F3A2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60C55B63-78F7-54F9-6684-E63A4D59C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4998DA92-2F1C-CD0A-083E-9EB7F6765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284CB99D-3BF6-914D-D2E6-FE8737BCAB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65D6DF69-395C-5DB6-776E-286C7E4CE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0F954DC6-A2A9-7FF3-7777-624F91354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7B115D7A-3B71-76D1-8745-9EC593E775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7E4FE508-C6CB-1842-0F5B-2249A6C988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A69548C5-67E8-AE66-7C57-F0BF18214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F494797D-E794-62F2-64D2-0822E9F68B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8E088961-6EDF-4104-EA43-C5CA42269D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0A6CE32F-1A8C-7C51-76EC-F16D04827D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BCADF26E-49FA-D562-E3A8-8A9DB810D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CE350436-2157-CFFC-6EF6-F387ADE2B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66E3A7EB-EC68-B867-4491-AEF3F43CF2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529CCDA4-42BF-96EA-BEED-A6F2E75888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D33614C0-9242-0810-AAD6-87C91B2A5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D2641711-5DAF-4D54-D88B-D8048CA682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3F29CF64-BBEA-0808-5570-63FFAA5AF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A2E7DE4A-FB38-404F-EC5C-B255479456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985493BF-A0E1-0610-A764-A2826D9C66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F1E8E4F5-22DE-B74B-CB85-31BC450D7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07DC2DF1-1667-F302-C263-BD9B09070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81DEBEB6-F72C-DA33-A694-1384D7F08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80967FD4-C6FD-A7E5-08E5-9ACE2F85B2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3264DAFF-6E88-0084-F62A-7E22A68AB7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20F5205A-73DD-8ED1-D11F-58A5FB99C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2672DCD9-3D5F-2FB7-0883-C9DFFDF422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FFA78389-9800-F14A-D903-11B103CDE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D1BE838A-B824-E846-418F-CA35B6CA9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26EFF493-D290-6948-C2E4-E693E3C0F8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957F1BD4-630E-9038-7154-1185C3A9E6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618AEBEF-BCB4-1D76-C5EB-4C44D7C429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48387A29-70C7-A7DC-363A-838EA0A51C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4D661D98-C9DE-DD11-935E-04BBDB00E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129130E2-AF34-D13B-B188-BCD55F989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D7F30996-9DD3-8F5C-3D82-27E36A5082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AC0E5C55-FA4E-B7F7-A0F6-9A89D09171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30B14A76-821C-33CB-D40B-19D83C2274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0C5BB8E1-6885-E54E-E79D-C4EC5C91A1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58467D5E-7102-20D0-A7AD-D04788806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F2B7C0BA-6A2B-768D-D5A8-220A58FF0C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F7FE4674-DBBE-539C-195E-AE547D21B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CF77BBBD-056D-B4E3-2E75-F1F62403C1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AD563E58-1D6C-4942-0D1A-5450572E3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E718A8FC-BCB0-C5B4-4D77-97BE9939F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AAECA8EA-1679-15CA-7533-903F463455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FF794E26-D385-7577-9EDD-5477D49E9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1EC2439E-9BFE-EBB6-18C2-4253179AE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5F0C0B54-FD13-F67B-416E-497E13753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D9B266FA-1205-7B26-7194-C3A930413E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3B200E1C-6381-B8E8-9A14-16FD3D5F6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7BF36B4D-F9E6-1299-A9F6-D98A54A07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6567DC9D-0D4A-68E9-1D4C-8C816A7CE2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9A29BE63-B60E-324D-AD80-7DAB7ED292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2376B57B-16B1-8C37-3D07-2F1C70FAB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9622A310-2212-99ED-2DF8-572D8923F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454955ED-FD24-E06D-8D79-726AD85B8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F4958AAD-4BFA-27E7-2BEA-315406973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2C7E5532-C82A-D752-3911-C615C38A8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AD03D860-32A8-533F-87D8-01DD0E7560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59AB8181-AD60-E544-409A-61B40B286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D2DBBBA1-E5FB-FE6B-F916-4968C8E48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FE86F074-A290-D012-4D2B-09043D4FB3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9B7BA383-503B-159A-4C86-8B5C67208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FA5C7DCC-CB1A-BE61-61EE-1E3C13328F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05A47E2F-ABB1-11E2-C9D4-341325DED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E50A2968-F247-88FB-9BD5-9A2B48D64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2A992F70-3575-23FD-5355-71ECD77ED1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91FA98B8-8C49-C1C3-A7CC-FAE4DC1EEB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7097CD1F-B0E1-50A1-FAC0-76329B1B29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F56E6DF9-98F1-95BD-67F4-837FDB848A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8CD8BAF1-D867-A3BF-9084-56B6AED68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9D9E6C07-E87B-524D-E463-12CC148FD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BEEED1EE-8EC0-B45E-27D0-B6259AD41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F7C4C14E-8B19-6974-A6F0-DA397493E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239BEEB8-C776-EAFD-40F2-A0D757F8A8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873988F9-652F-5466-9AF4-EE7EE1D82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192CF37D-5F9A-2628-4094-E0587D0427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9CD1AE4-5EB6-1C39-9212-2B843F5FDD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1E8E3B8C-D246-45F3-8CFB-F9AC0BFD63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18B3A485-5BB9-C489-46FE-47AB7D7C87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385C22BB-F016-CB9E-F4D6-00770BAF13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8B517E9A-D3D4-B4D3-6883-28A22B6413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4CDFDB9B-DCB2-1623-A0FE-6517EB4514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BAC48BC4-AC47-817E-2560-2EC329EDF8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6AD440E4-FDE9-95FA-7C9E-FC794543E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CA7641B2-D06E-0CCD-6C93-87914CB7D8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6B5E7911-F7F8-7C49-1B30-528F4F664E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46FD1CD6-949C-913C-C1E8-446B891DE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3735A053-4E14-C0DE-A8F8-8C4B62BDDB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E29DE14A-486B-E207-55C2-1980FBD9EC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4D08816C-6763-1124-98CE-008E7ACCA0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77C8179F-7A28-E6C3-EC27-9CAA7A0BF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14306436-A97E-A659-89D4-1C86CA106D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9F2A4236-104D-354F-1958-ADE8ED6D8B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0B11AE54-151A-11D8-8375-A3B3D7421C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F3E07270-5390-76C9-1857-769C3347C1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DBA4EE47-B231-DD80-D17F-F57DEF3C0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E1573A40-DF1D-E13F-DDD5-BF262EAACE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D64551FB-8B9F-24AB-C643-FC5AAF357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0AFC2531-9B86-85AE-FC53-BB3796643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D2E10EDB-2A59-4523-FA0D-4F275E7F7E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1C3A145D-FAB5-ECB2-6EDF-ABAEB62909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C27C3714-3AF2-21E5-7EBA-044742334D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712EB669-090B-95B0-B6EC-53A2CBC81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A230D316-8DF4-949A-0E29-37070AD6C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0D08B1B8-082A-4E53-313C-E59D957A2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5690DF6A-8E90-A3A3-226B-AE85D86951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B2122A5F-2D86-27D8-2EB1-9E3D729E85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E2BF5308-4E52-80CC-78B3-D7A2B35E2A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37B21FF9-9077-3C65-2648-F76D94F43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A2573630-71F6-0278-A623-F0992697DE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AD248DBD-411F-73A0-BFEF-873CF8E261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A0FE8F94-54DD-9F91-9B65-6BF7E736A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DC3BCF70-F679-46FC-D403-C12A0FDC5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0A471E78-565B-E2CB-2928-B3C039266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722433A2-A3CE-5872-0EDA-9FCBAECF87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7D3CA540-4232-DAA4-13F7-B52729D38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73C57C52-07DB-DC31-F615-46F84DE2EC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28525367-0585-9891-7E46-256B92E60C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5BB39A3C-0874-535F-A29A-A5D73E7B3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A02CBA53-A518-D544-87F6-51C91A1C5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B81822B3-E637-9E30-8E61-8F3A499A2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74332FB0-B2E8-9ABD-F09E-AC8882CB5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33325FAA-9671-7956-AC7A-B990FD0938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2C966A6C-9D79-9901-9F25-DC364C98A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BACDD756-93B5-C362-D852-D1FAE38B1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BD3B7E1A-2305-314F-22E1-96418BFB2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58EBE4DD-AF32-A9D2-B306-BBEE5B0CC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5C9EFF85-4EF8-386F-C068-10908EA84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20CE62EB-C963-0B51-1B99-07F1F7B10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A9D4B457-6C37-68F3-E255-B5021E3895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B36DEDB1-B1B7-6AAD-7D57-9A8DD51453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8F79FEDD-080C-814D-6202-0593C46203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4920F4E8-ADA3-524E-3F21-A3C9F8C408F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96C2B248-B591-9389-F614-CA8D33E1F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4435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5.4 Process Analysis Methods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52134D27-8666-CF18-52A2-63C1AF6C4B97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9704B588-8AE8-7474-0625-D823BD5D2D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F25D4159-05F8-86D2-4A9D-466213D05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5007FCC4-5C78-7DEC-93F5-D4D2D0B184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4" name="Rectangle 4">
            <a:extLst>
              <a:ext uri="{FF2B5EF4-FFF2-40B4-BE49-F238E27FC236}">
                <a16:creationId xmlns:a16="http://schemas.microsoft.com/office/drawing/2014/main" id="{F04E1049-6260-0DF7-0632-7A4CA8CA54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Pareto Analysis – NVA TIme</a:t>
            </a:r>
          </a:p>
        </p:txBody>
      </p:sp>
      <p:sp>
        <p:nvSpPr>
          <p:cNvPr id="527455" name="Text Box 95">
            <a:extLst>
              <a:ext uri="{FF2B5EF4-FFF2-40B4-BE49-F238E27FC236}">
                <a16:creationId xmlns:a16="http://schemas.microsoft.com/office/drawing/2014/main" id="{3E12E8F9-6D00-961A-CDF9-D3DC33F62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5.4-11</a:t>
            </a:r>
          </a:p>
        </p:txBody>
      </p:sp>
      <p:pic>
        <p:nvPicPr>
          <p:cNvPr id="527456" name="Picture 96">
            <a:extLst>
              <a:ext uri="{FF2B5EF4-FFF2-40B4-BE49-F238E27FC236}">
                <a16:creationId xmlns:a16="http://schemas.microsoft.com/office/drawing/2014/main" id="{9A673C34-89CA-BC62-995E-0AC6FD293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198563"/>
            <a:ext cx="8001000" cy="489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27D34530-E57A-B910-3FBE-3232080109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Critical Path Analysis</a:t>
            </a:r>
          </a:p>
        </p:txBody>
      </p:sp>
      <p:grpSp>
        <p:nvGrpSpPr>
          <p:cNvPr id="529502" name="Group 94">
            <a:extLst>
              <a:ext uri="{FF2B5EF4-FFF2-40B4-BE49-F238E27FC236}">
                <a16:creationId xmlns:a16="http://schemas.microsoft.com/office/drawing/2014/main" id="{D4AE4861-B099-AEE0-8A7B-6D38785DEF43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557338"/>
            <a:ext cx="8382000" cy="2786062"/>
            <a:chOff x="1991" y="1590"/>
            <a:chExt cx="8363" cy="2781"/>
          </a:xfrm>
        </p:grpSpPr>
        <p:sp>
          <p:nvSpPr>
            <p:cNvPr id="529503" name="Rectangle 95">
              <a:extLst>
                <a:ext uri="{FF2B5EF4-FFF2-40B4-BE49-F238E27FC236}">
                  <a16:creationId xmlns:a16="http://schemas.microsoft.com/office/drawing/2014/main" id="{936D9105-DE37-FE20-13D9-68BD583AF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1" y="1791"/>
              <a:ext cx="721" cy="345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Start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04" name="Rectangle 96">
              <a:extLst>
                <a:ext uri="{FF2B5EF4-FFF2-40B4-BE49-F238E27FC236}">
                  <a16:creationId xmlns:a16="http://schemas.microsoft.com/office/drawing/2014/main" id="{6029D394-5F68-4A21-3963-36D01EEC9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8" y="2580"/>
              <a:ext cx="646" cy="361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End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05" name="Rectangle 97">
              <a:extLst>
                <a:ext uri="{FF2B5EF4-FFF2-40B4-BE49-F238E27FC236}">
                  <a16:creationId xmlns:a16="http://schemas.microsoft.com/office/drawing/2014/main" id="{FD7BAF30-9828-4A0B-91FF-830BD81D9F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605"/>
              <a:ext cx="1291" cy="60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Get Mug, fill with Water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06" name="Rectangle 98">
              <a:extLst>
                <a:ext uri="{FF2B5EF4-FFF2-40B4-BE49-F238E27FC236}">
                  <a16:creationId xmlns:a16="http://schemas.microsoft.com/office/drawing/2014/main" id="{83ED9D40-1907-9988-87C2-8D655462F8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8" y="1590"/>
              <a:ext cx="1336" cy="616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Heat Water in Microwave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07" name="Rectangle 99">
              <a:extLst>
                <a:ext uri="{FF2B5EF4-FFF2-40B4-BE49-F238E27FC236}">
                  <a16:creationId xmlns:a16="http://schemas.microsoft.com/office/drawing/2014/main" id="{61B0142C-4170-BE23-966C-2BD3E9ACC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8" y="1605"/>
              <a:ext cx="1216" cy="601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Mix Swiss Mocha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08" name="Rectangle 100">
              <a:extLst>
                <a:ext uri="{FF2B5EF4-FFF2-40B4-BE49-F238E27FC236}">
                  <a16:creationId xmlns:a16="http://schemas.microsoft.com/office/drawing/2014/main" id="{E2FC653B-801E-A1BE-6043-9734AE3CD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6" y="3111"/>
              <a:ext cx="1201" cy="75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Get paper from front porch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09" name="Rectangle 101">
              <a:extLst>
                <a:ext uri="{FF2B5EF4-FFF2-40B4-BE49-F238E27FC236}">
                  <a16:creationId xmlns:a16="http://schemas.microsoft.com/office/drawing/2014/main" id="{FA01CE76-D30B-B3DE-4921-E733A09C4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" y="3111"/>
              <a:ext cx="1186" cy="751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Get yogurt from refrigerator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10" name="Rectangle 102">
              <a:extLst>
                <a:ext uri="{FF2B5EF4-FFF2-40B4-BE49-F238E27FC236}">
                  <a16:creationId xmlns:a16="http://schemas.microsoft.com/office/drawing/2014/main" id="{FD6A5992-E867-7C38-B61B-FC4DE2170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1" y="3126"/>
              <a:ext cx="1231" cy="721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Open and mix yogurt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11" name="Rectangle 103">
              <a:extLst>
                <a:ext uri="{FF2B5EF4-FFF2-40B4-BE49-F238E27FC236}">
                  <a16:creationId xmlns:a16="http://schemas.microsoft.com/office/drawing/2014/main" id="{DA349417-FE88-44A5-8CC3-6E75E45CA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3" y="2370"/>
              <a:ext cx="1321" cy="811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Transport coffee and yogurt to table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12" name="Line 104">
              <a:extLst>
                <a:ext uri="{FF2B5EF4-FFF2-40B4-BE49-F238E27FC236}">
                  <a16:creationId xmlns:a16="http://schemas.microsoft.com/office/drawing/2014/main" id="{033C5214-5CEE-7045-3048-08B6239C99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6" y="1910"/>
              <a:ext cx="443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3" name="Line 105">
              <a:extLst>
                <a:ext uri="{FF2B5EF4-FFF2-40B4-BE49-F238E27FC236}">
                  <a16:creationId xmlns:a16="http://schemas.microsoft.com/office/drawing/2014/main" id="{FAA13131-0052-8ACD-7433-FCB02B4327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7" y="3489"/>
              <a:ext cx="44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4" name="Line 106">
              <a:extLst>
                <a:ext uri="{FF2B5EF4-FFF2-40B4-BE49-F238E27FC236}">
                  <a16:creationId xmlns:a16="http://schemas.microsoft.com/office/drawing/2014/main" id="{B9657655-C70E-0767-9CA0-E3CD65A74D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3" y="1911"/>
              <a:ext cx="2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5" name="Line 107">
              <a:extLst>
                <a:ext uri="{FF2B5EF4-FFF2-40B4-BE49-F238E27FC236}">
                  <a16:creationId xmlns:a16="http://schemas.microsoft.com/office/drawing/2014/main" id="{DEF916BB-62F8-0754-5DA9-7E4DF1ACB8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08" y="1911"/>
              <a:ext cx="25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6" name="Line 108">
              <a:extLst>
                <a:ext uri="{FF2B5EF4-FFF2-40B4-BE49-F238E27FC236}">
                  <a16:creationId xmlns:a16="http://schemas.microsoft.com/office/drawing/2014/main" id="{736CAC41-0D1C-1C84-286E-A4E98F7862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1" y="3492"/>
              <a:ext cx="2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7" name="Line 109">
              <a:extLst>
                <a:ext uri="{FF2B5EF4-FFF2-40B4-BE49-F238E27FC236}">
                  <a16:creationId xmlns:a16="http://schemas.microsoft.com/office/drawing/2014/main" id="{D2462626-286A-03D5-5E64-536A2BACFE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41" y="3492"/>
              <a:ext cx="2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8" name="Line 110">
              <a:extLst>
                <a:ext uri="{FF2B5EF4-FFF2-40B4-BE49-F238E27FC236}">
                  <a16:creationId xmlns:a16="http://schemas.microsoft.com/office/drawing/2014/main" id="{BF152BC1-D156-8A48-B497-0ACAE83B03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06" y="2834"/>
              <a:ext cx="301" cy="64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9" name="Line 111">
              <a:extLst>
                <a:ext uri="{FF2B5EF4-FFF2-40B4-BE49-F238E27FC236}">
                  <a16:creationId xmlns:a16="http://schemas.microsoft.com/office/drawing/2014/main" id="{CC440EC1-8128-9C82-F4CA-FD05358568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08" y="1896"/>
              <a:ext cx="511" cy="7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20" name="Line 112">
              <a:extLst>
                <a:ext uri="{FF2B5EF4-FFF2-40B4-BE49-F238E27FC236}">
                  <a16:creationId xmlns:a16="http://schemas.microsoft.com/office/drawing/2014/main" id="{AA6CE948-7F13-8DF5-B5C1-3230C20DDB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23" y="2766"/>
              <a:ext cx="27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21" name="Line 113">
              <a:extLst>
                <a:ext uri="{FF2B5EF4-FFF2-40B4-BE49-F238E27FC236}">
                  <a16:creationId xmlns:a16="http://schemas.microsoft.com/office/drawing/2014/main" id="{381DFE12-6354-EF8E-2521-A894F0A7E8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3" y="2211"/>
              <a:ext cx="1" cy="4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med" len="lg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22" name="Line 114">
              <a:extLst>
                <a:ext uri="{FF2B5EF4-FFF2-40B4-BE49-F238E27FC236}">
                  <a16:creationId xmlns:a16="http://schemas.microsoft.com/office/drawing/2014/main" id="{151B0716-6586-43C1-B0E6-B691DB2948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3" y="2676"/>
              <a:ext cx="172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med" len="lg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23" name="Line 115">
              <a:extLst>
                <a:ext uri="{FF2B5EF4-FFF2-40B4-BE49-F238E27FC236}">
                  <a16:creationId xmlns:a16="http://schemas.microsoft.com/office/drawing/2014/main" id="{71DEF269-835A-FFF6-7C2F-86C35E9FC6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3" y="2691"/>
              <a:ext cx="1" cy="78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med" len="lg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24" name="Rectangle 116">
              <a:extLst>
                <a:ext uri="{FF2B5EF4-FFF2-40B4-BE49-F238E27FC236}">
                  <a16:creationId xmlns:a16="http://schemas.microsoft.com/office/drawing/2014/main" id="{47C53958-06C3-3744-CD05-F4C5C649B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7" y="2844"/>
              <a:ext cx="345" cy="2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S-S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25" name="Rectangle 117">
              <a:extLst>
                <a:ext uri="{FF2B5EF4-FFF2-40B4-BE49-F238E27FC236}">
                  <a16:creationId xmlns:a16="http://schemas.microsoft.com/office/drawing/2014/main" id="{79271724-B7FE-2D0F-BA58-A2816D66A2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6" y="3983"/>
              <a:ext cx="452" cy="34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F-S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26" name="Rectangle 118">
              <a:extLst>
                <a:ext uri="{FF2B5EF4-FFF2-40B4-BE49-F238E27FC236}">
                  <a16:creationId xmlns:a16="http://schemas.microsoft.com/office/drawing/2014/main" id="{735BE2A8-8941-20E1-09D1-A7F3F42B2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8" y="3962"/>
              <a:ext cx="409" cy="4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F-S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27" name="Rectangle 119">
              <a:extLst>
                <a:ext uri="{FF2B5EF4-FFF2-40B4-BE49-F238E27FC236}">
                  <a16:creationId xmlns:a16="http://schemas.microsoft.com/office/drawing/2014/main" id="{6953F2AD-A2BE-5E51-1F2D-2BEDFF45C8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3" y="2275"/>
              <a:ext cx="409" cy="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F-S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28" name="Rectangle 120">
              <a:extLst>
                <a:ext uri="{FF2B5EF4-FFF2-40B4-BE49-F238E27FC236}">
                  <a16:creationId xmlns:a16="http://schemas.microsoft.com/office/drawing/2014/main" id="{5C86099E-A247-FE6E-3E43-1800C0B72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" y="2275"/>
              <a:ext cx="474" cy="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F-S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29" name="Rectangle 121">
              <a:extLst>
                <a:ext uri="{FF2B5EF4-FFF2-40B4-BE49-F238E27FC236}">
                  <a16:creationId xmlns:a16="http://schemas.microsoft.com/office/drawing/2014/main" id="{3AA1C439-C19D-7E07-A680-5993B6E45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7" y="1866"/>
              <a:ext cx="410" cy="2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F-S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29530" name="Rectangle 122">
              <a:extLst>
                <a:ext uri="{FF2B5EF4-FFF2-40B4-BE49-F238E27FC236}">
                  <a16:creationId xmlns:a16="http://schemas.microsoft.com/office/drawing/2014/main" id="{C951BD6A-D2A0-6797-D376-8BA569D19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6" y="3442"/>
              <a:ext cx="517" cy="3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F-S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</p:grpSp>
      <p:sp>
        <p:nvSpPr>
          <p:cNvPr id="529531" name="Text Box 123">
            <a:extLst>
              <a:ext uri="{FF2B5EF4-FFF2-40B4-BE49-F238E27FC236}">
                <a16:creationId xmlns:a16="http://schemas.microsoft.com/office/drawing/2014/main" id="{493D7373-A98B-02C6-6E24-BA96F10BC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5.4-13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AA7112B3-5F16-BD6D-A257-742EB25891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E9759E8C-7C7F-C5F7-7CAF-DD44A79C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Review your process map – determine what “Low-Hanging Fruit” exist; plan to address these (or Exercise 5.6-11).</a:t>
            </a:r>
          </a:p>
          <a:p>
            <a:endParaRPr lang="en-US" altLang="en-US"/>
          </a:p>
          <a:p>
            <a:r>
              <a:rPr lang="en-US" altLang="en-US"/>
              <a:t>(As appropriate to your project) Perform one or more of the analyses described in this unit:</a:t>
            </a:r>
          </a:p>
          <a:p>
            <a:pPr lvl="1"/>
            <a:r>
              <a:rPr lang="en-US" altLang="en-US"/>
              <a:t>5 S (for a physical production area)</a:t>
            </a:r>
          </a:p>
          <a:p>
            <a:pPr lvl="1"/>
            <a:r>
              <a:rPr lang="en-US" altLang="en-US"/>
              <a:t>Comparative Process Analysis</a:t>
            </a:r>
          </a:p>
          <a:p>
            <a:pPr lvl="1"/>
            <a:r>
              <a:rPr lang="en-US" altLang="en-US"/>
              <a:t>Twenty Questions</a:t>
            </a:r>
          </a:p>
          <a:p>
            <a:pPr lvl="1"/>
            <a:r>
              <a:rPr lang="en-US" altLang="en-US"/>
              <a:t>Cycle Time/Critical Path Analysis</a:t>
            </a:r>
          </a:p>
          <a:p>
            <a:pPr lvl="1"/>
            <a:r>
              <a:rPr lang="en-US" altLang="en-US"/>
              <a:t>Value-Added/Non-Value Added Analysis (Exercise 5.6-17)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FA5C0269-4FF9-A8D4-9870-DA4AFD1A5C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45F87C93-E133-3566-1C72-BCA3BB3B95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identify “low-hanging fruit” opportunities for process improvement, including the “5-S’s” </a:t>
            </a:r>
          </a:p>
          <a:p>
            <a:r>
              <a:rPr lang="en-US" altLang="en-US"/>
              <a:t>Be able to diagnose the appropriate process improvement strategy based on process compliance</a:t>
            </a:r>
          </a:p>
          <a:p>
            <a:r>
              <a:rPr lang="en-US" altLang="en-US"/>
              <a:t>Be able to identify important process factors by comparing process performance</a:t>
            </a:r>
          </a:p>
          <a:p>
            <a:r>
              <a:rPr lang="en-US" altLang="en-US"/>
              <a:t>Be able to improve a process by tearing it down through the Twenty Questions approach</a:t>
            </a:r>
          </a:p>
          <a:p>
            <a:r>
              <a:rPr lang="en-US" altLang="en-US"/>
              <a:t>Be able to identify value-added and non-value-added activities in a process (qualitative and quantitative)</a:t>
            </a:r>
          </a:p>
          <a:p>
            <a:r>
              <a:rPr lang="en-US" altLang="en-US"/>
              <a:t>Be able to analyze cycle-time performance of a process through critical-path thinking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9E131982-0342-D23D-AE18-D5CC0365B0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Low Hanging Fruit</a:t>
            </a:r>
          </a:p>
        </p:txBody>
      </p:sp>
      <p:sp>
        <p:nvSpPr>
          <p:cNvPr id="441363" name="AutoShape 19">
            <a:extLst>
              <a:ext uri="{FF2B5EF4-FFF2-40B4-BE49-F238E27FC236}">
                <a16:creationId xmlns:a16="http://schemas.microsoft.com/office/drawing/2014/main" id="{2A93C72B-843F-02A8-E45C-23475C50246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17525" y="1076325"/>
            <a:ext cx="7788275" cy="551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84" name="Rectangle 40">
            <a:extLst>
              <a:ext uri="{FF2B5EF4-FFF2-40B4-BE49-F238E27FC236}">
                <a16:creationId xmlns:a16="http://schemas.microsoft.com/office/drawing/2014/main" id="{E16BA91F-51E2-8870-E64B-AD9A4531A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8" y="1093788"/>
            <a:ext cx="1162050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85" name="Rectangle 41">
            <a:extLst>
              <a:ext uri="{FF2B5EF4-FFF2-40B4-BE49-F238E27FC236}">
                <a16:creationId xmlns:a16="http://schemas.microsoft.com/office/drawing/2014/main" id="{EA68B26B-545F-DA57-2A22-D731E9F3E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4975" y="1093788"/>
            <a:ext cx="7938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86" name="Rectangle 42">
            <a:extLst>
              <a:ext uri="{FF2B5EF4-FFF2-40B4-BE49-F238E27FC236}">
                <a16:creationId xmlns:a16="http://schemas.microsoft.com/office/drawing/2014/main" id="{7AC92D91-1832-B8E7-36BB-04ED72C3C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038" y="1093788"/>
            <a:ext cx="793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89" name="Rectangle 45">
            <a:extLst>
              <a:ext uri="{FF2B5EF4-FFF2-40B4-BE49-F238E27FC236}">
                <a16:creationId xmlns:a16="http://schemas.microsoft.com/office/drawing/2014/main" id="{4F519A79-DC7D-65E4-9D79-4D8C978A1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093788"/>
            <a:ext cx="4691062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0" name="Rectangle 46">
            <a:extLst>
              <a:ext uri="{FF2B5EF4-FFF2-40B4-BE49-F238E27FC236}">
                <a16:creationId xmlns:a16="http://schemas.microsoft.com/office/drawing/2014/main" id="{9D561817-281F-DA98-DA8C-B5DF0F8904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1913" y="1093788"/>
            <a:ext cx="9525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1" name="Rectangle 47">
            <a:extLst>
              <a:ext uri="{FF2B5EF4-FFF2-40B4-BE49-F238E27FC236}">
                <a16:creationId xmlns:a16="http://schemas.microsoft.com/office/drawing/2014/main" id="{73E61680-A75D-1B41-1FD6-0EE12253C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975" y="1093788"/>
            <a:ext cx="7938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4" name="Rectangle 50">
            <a:extLst>
              <a:ext uri="{FF2B5EF4-FFF2-40B4-BE49-F238E27FC236}">
                <a16:creationId xmlns:a16="http://schemas.microsoft.com/office/drawing/2014/main" id="{8F714F36-65D0-B596-F936-325B6580D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8" y="1093788"/>
            <a:ext cx="1830387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15" name="Rectangle 71">
            <a:extLst>
              <a:ext uri="{FF2B5EF4-FFF2-40B4-BE49-F238E27FC236}">
                <a16:creationId xmlns:a16="http://schemas.microsoft.com/office/drawing/2014/main" id="{C0826D1D-03E2-0054-26D2-580B30727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038" y="1273175"/>
            <a:ext cx="793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418" name="Rectangle 74">
            <a:extLst>
              <a:ext uri="{FF2B5EF4-FFF2-40B4-BE49-F238E27FC236}">
                <a16:creationId xmlns:a16="http://schemas.microsoft.com/office/drawing/2014/main" id="{1432073C-8261-E6BF-FD8E-1349637E0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975" y="1273175"/>
            <a:ext cx="793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41564" name="Group 220">
            <a:extLst>
              <a:ext uri="{FF2B5EF4-FFF2-40B4-BE49-F238E27FC236}">
                <a16:creationId xmlns:a16="http://schemas.microsoft.com/office/drawing/2014/main" id="{14DB8AC7-7973-6788-2162-60B1B0FD4505}"/>
              </a:ext>
            </a:extLst>
          </p:cNvPr>
          <p:cNvGrpSpPr>
            <a:grpSpLocks/>
          </p:cNvGrpSpPr>
          <p:nvPr/>
        </p:nvGrpSpPr>
        <p:grpSpPr bwMode="auto">
          <a:xfrm>
            <a:off x="706438" y="1268413"/>
            <a:ext cx="7751762" cy="4294187"/>
            <a:chOff x="326" y="678"/>
            <a:chExt cx="4883" cy="2705"/>
          </a:xfrm>
        </p:grpSpPr>
        <p:sp>
          <p:nvSpPr>
            <p:cNvPr id="441365" name="Rectangle 21">
              <a:extLst>
                <a:ext uri="{FF2B5EF4-FFF2-40B4-BE49-F238E27FC236}">
                  <a16:creationId xmlns:a16="http://schemas.microsoft.com/office/drawing/2014/main" id="{9412B116-D232-5A0C-F9AD-45F007091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690"/>
              <a:ext cx="34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6" name="Rectangle 22">
              <a:extLst>
                <a:ext uri="{FF2B5EF4-FFF2-40B4-BE49-F238E27FC236}">
                  <a16:creationId xmlns:a16="http://schemas.microsoft.com/office/drawing/2014/main" id="{51FF3D10-BC83-3AA8-87CB-A03EBD46F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690"/>
              <a:ext cx="37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7" name="Rectangle 23">
              <a:extLst>
                <a:ext uri="{FF2B5EF4-FFF2-40B4-BE49-F238E27FC236}">
                  <a16:creationId xmlns:a16="http://schemas.microsoft.com/office/drawing/2014/main" id="{B838E3B7-F049-C1D7-A143-900E0D669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690"/>
              <a:ext cx="661" cy="1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8" name="Rectangle 24">
              <a:extLst>
                <a:ext uri="{FF2B5EF4-FFF2-40B4-BE49-F238E27FC236}">
                  <a16:creationId xmlns:a16="http://schemas.microsoft.com/office/drawing/2014/main" id="{E27E3C13-5F35-B843-2FA0-FFA2A8667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688"/>
              <a:ext cx="48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Inefficiency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69" name="Rectangle 25">
              <a:extLst>
                <a:ext uri="{FF2B5EF4-FFF2-40B4-BE49-F238E27FC236}">
                  <a16:creationId xmlns:a16="http://schemas.microsoft.com/office/drawing/2014/main" id="{E1BAA12B-182A-BFF3-6AE6-CEEC2EBE92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" y="68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70" name="Rectangle 26">
              <a:extLst>
                <a:ext uri="{FF2B5EF4-FFF2-40B4-BE49-F238E27FC236}">
                  <a16:creationId xmlns:a16="http://schemas.microsoft.com/office/drawing/2014/main" id="{8B1A4EE2-273E-B9FF-614E-E48599A7F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690"/>
              <a:ext cx="37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1" name="Rectangle 27">
              <a:extLst>
                <a:ext uri="{FF2B5EF4-FFF2-40B4-BE49-F238E27FC236}">
                  <a16:creationId xmlns:a16="http://schemas.microsoft.com/office/drawing/2014/main" id="{E7AB5AEE-3040-5545-7951-5152C66FF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" y="690"/>
              <a:ext cx="36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2" name="Rectangle 28">
              <a:extLst>
                <a:ext uri="{FF2B5EF4-FFF2-40B4-BE49-F238E27FC236}">
                  <a16:creationId xmlns:a16="http://schemas.microsoft.com/office/drawing/2014/main" id="{87D2CF5D-8FB0-C48D-A27E-F55C3F343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690"/>
              <a:ext cx="2887" cy="1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3" name="Rectangle 29">
              <a:extLst>
                <a:ext uri="{FF2B5EF4-FFF2-40B4-BE49-F238E27FC236}">
                  <a16:creationId xmlns:a16="http://schemas.microsoft.com/office/drawing/2014/main" id="{103F0F81-624E-EC76-0749-A6AF92DE5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688"/>
              <a:ext cx="74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Description/Exam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74" name="Rectangle 30">
              <a:extLst>
                <a:ext uri="{FF2B5EF4-FFF2-40B4-BE49-F238E27FC236}">
                  <a16:creationId xmlns:a16="http://schemas.microsoft.com/office/drawing/2014/main" id="{51AA5C4B-48BF-A2ED-B7C6-635AE7171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" y="688"/>
              <a:ext cx="12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ple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75" name="Rectangle 31">
              <a:extLst>
                <a:ext uri="{FF2B5EF4-FFF2-40B4-BE49-F238E27FC236}">
                  <a16:creationId xmlns:a16="http://schemas.microsoft.com/office/drawing/2014/main" id="{2E094911-53E3-B669-B3EA-1D3CDA844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0" y="68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76" name="Rectangle 32">
              <a:extLst>
                <a:ext uri="{FF2B5EF4-FFF2-40B4-BE49-F238E27FC236}">
                  <a16:creationId xmlns:a16="http://schemas.microsoft.com/office/drawing/2014/main" id="{AD0CED23-2E05-D16C-3E6A-2F38B5570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690"/>
              <a:ext cx="38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7" name="Rectangle 33">
              <a:extLst>
                <a:ext uri="{FF2B5EF4-FFF2-40B4-BE49-F238E27FC236}">
                  <a16:creationId xmlns:a16="http://schemas.microsoft.com/office/drawing/2014/main" id="{AC9AE6EA-A1E5-CA16-43A9-B3033E64E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690"/>
              <a:ext cx="36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8" name="Rectangle 34">
              <a:extLst>
                <a:ext uri="{FF2B5EF4-FFF2-40B4-BE49-F238E27FC236}">
                  <a16:creationId xmlns:a16="http://schemas.microsoft.com/office/drawing/2014/main" id="{9CE9997D-2488-5BE0-732B-E5515ABCD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690"/>
              <a:ext cx="1085" cy="1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9" name="Rectangle 35">
              <a:extLst>
                <a:ext uri="{FF2B5EF4-FFF2-40B4-BE49-F238E27FC236}">
                  <a16:creationId xmlns:a16="http://schemas.microsoft.com/office/drawing/2014/main" id="{8F71D9DB-748D-63AE-B441-85A748520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688"/>
              <a:ext cx="27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Action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80" name="Rectangle 36">
              <a:extLst>
                <a:ext uri="{FF2B5EF4-FFF2-40B4-BE49-F238E27FC236}">
                  <a16:creationId xmlns:a16="http://schemas.microsoft.com/office/drawing/2014/main" id="{B856F649-B9A5-C999-6509-DFE958BF4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2" y="68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381" name="Rectangle 37">
              <a:extLst>
                <a:ext uri="{FF2B5EF4-FFF2-40B4-BE49-F238E27FC236}">
                  <a16:creationId xmlns:a16="http://schemas.microsoft.com/office/drawing/2014/main" id="{5C0AF571-052F-43B7-0403-460ABC3CB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678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2" name="Rectangle 38">
              <a:extLst>
                <a:ext uri="{FF2B5EF4-FFF2-40B4-BE49-F238E27FC236}">
                  <a16:creationId xmlns:a16="http://schemas.microsoft.com/office/drawing/2014/main" id="{D2EA7F22-511A-DF8D-DE89-C67B5D0E1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67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3" name="Rectangle 39">
              <a:extLst>
                <a:ext uri="{FF2B5EF4-FFF2-40B4-BE49-F238E27FC236}">
                  <a16:creationId xmlns:a16="http://schemas.microsoft.com/office/drawing/2014/main" id="{48098581-D1C4-4F7A-276A-EF644DF91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678"/>
              <a:ext cx="73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7" name="Rectangle 43">
              <a:extLst>
                <a:ext uri="{FF2B5EF4-FFF2-40B4-BE49-F238E27FC236}">
                  <a16:creationId xmlns:a16="http://schemas.microsoft.com/office/drawing/2014/main" id="{F9F93F81-53F3-E566-7704-9D462049A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678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8" name="Rectangle 44">
              <a:extLst>
                <a:ext uri="{FF2B5EF4-FFF2-40B4-BE49-F238E27FC236}">
                  <a16:creationId xmlns:a16="http://schemas.microsoft.com/office/drawing/2014/main" id="{16982861-76BA-ACED-E581-5EF20D8BA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" y="678"/>
              <a:ext cx="295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2" name="Rectangle 48">
              <a:extLst>
                <a:ext uri="{FF2B5EF4-FFF2-40B4-BE49-F238E27FC236}">
                  <a16:creationId xmlns:a16="http://schemas.microsoft.com/office/drawing/2014/main" id="{E5E4DC27-DDE7-E932-48E6-F1623C064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67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3" name="Rectangle 49">
              <a:extLst>
                <a:ext uri="{FF2B5EF4-FFF2-40B4-BE49-F238E27FC236}">
                  <a16:creationId xmlns:a16="http://schemas.microsoft.com/office/drawing/2014/main" id="{3E5AADF7-B9FB-F034-C478-E5E21E28C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5" y="678"/>
              <a:ext cx="115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5" name="Rectangle 51">
              <a:extLst>
                <a:ext uri="{FF2B5EF4-FFF2-40B4-BE49-F238E27FC236}">
                  <a16:creationId xmlns:a16="http://schemas.microsoft.com/office/drawing/2014/main" id="{1C2C5EA3-F8C2-5D9C-CC15-089F40C9A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678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6" name="Rectangle 52">
              <a:extLst>
                <a:ext uri="{FF2B5EF4-FFF2-40B4-BE49-F238E27FC236}">
                  <a16:creationId xmlns:a16="http://schemas.microsoft.com/office/drawing/2014/main" id="{C833F148-1C4B-BBF9-873F-4894033E4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67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7" name="Rectangle 53">
              <a:extLst>
                <a:ext uri="{FF2B5EF4-FFF2-40B4-BE49-F238E27FC236}">
                  <a16:creationId xmlns:a16="http://schemas.microsoft.com/office/drawing/2014/main" id="{B804FD73-9369-48F3-C515-25D9C2CDD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690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8" name="Rectangle 54">
              <a:extLst>
                <a:ext uri="{FF2B5EF4-FFF2-40B4-BE49-F238E27FC236}">
                  <a16:creationId xmlns:a16="http://schemas.microsoft.com/office/drawing/2014/main" id="{04B85B0C-C6B5-AA59-4ABE-4150D7797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69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9" name="Rectangle 55">
              <a:extLst>
                <a:ext uri="{FF2B5EF4-FFF2-40B4-BE49-F238E27FC236}">
                  <a16:creationId xmlns:a16="http://schemas.microsoft.com/office/drawing/2014/main" id="{FE65459C-8381-A88D-0CFF-426857C88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69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0" name="Rectangle 56">
              <a:extLst>
                <a:ext uri="{FF2B5EF4-FFF2-40B4-BE49-F238E27FC236}">
                  <a16:creationId xmlns:a16="http://schemas.microsoft.com/office/drawing/2014/main" id="{91D4CA14-E1D6-8D98-5433-198D7D775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690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1" name="Rectangle 57">
              <a:extLst>
                <a:ext uri="{FF2B5EF4-FFF2-40B4-BE49-F238E27FC236}">
                  <a16:creationId xmlns:a16="http://schemas.microsoft.com/office/drawing/2014/main" id="{0B82FC94-6F68-1224-E007-CD629A0E8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801"/>
              <a:ext cx="47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Duplication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2" name="Rectangle 58">
              <a:extLst>
                <a:ext uri="{FF2B5EF4-FFF2-40B4-BE49-F238E27FC236}">
                  <a16:creationId xmlns:a16="http://schemas.microsoft.com/office/drawing/2014/main" id="{F0ECC64D-6AD6-BE88-B061-7E816FCB3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" y="80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3" name="Rectangle 59">
              <a:extLst>
                <a:ext uri="{FF2B5EF4-FFF2-40B4-BE49-F238E27FC236}">
                  <a16:creationId xmlns:a16="http://schemas.microsoft.com/office/drawing/2014/main" id="{72EBE92E-71B2-F5DC-2323-B9DF2E8DE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804"/>
              <a:ext cx="271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When we make reservations with most hotel chains, we provide them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4" name="Rectangle 60">
              <a:extLst>
                <a:ext uri="{FF2B5EF4-FFF2-40B4-BE49-F238E27FC236}">
                  <a16:creationId xmlns:a16="http://schemas.microsoft.com/office/drawing/2014/main" id="{393BE123-24DA-F756-D549-D0C40AFFF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906"/>
              <a:ext cx="267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with our name, address, etc.  When we arrive at the actual hotel, the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5" name="Rectangle 61">
              <a:extLst>
                <a:ext uri="{FF2B5EF4-FFF2-40B4-BE49-F238E27FC236}">
                  <a16:creationId xmlns:a16="http://schemas.microsoft.com/office/drawing/2014/main" id="{0D9787C3-55FB-21BB-CD9D-DD06E315E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009"/>
              <a:ext cx="28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probability that we will have to give that same information is usually very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6" name="Rectangle 62">
              <a:extLst>
                <a:ext uri="{FF2B5EF4-FFF2-40B4-BE49-F238E27FC236}">
                  <a16:creationId xmlns:a16="http://schemas.microsoft.com/office/drawing/2014/main" id="{7C45AADE-1F9E-C9E6-85DF-132FE483B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111"/>
              <a:ext cx="19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high.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7" name="Rectangle 63">
              <a:extLst>
                <a:ext uri="{FF2B5EF4-FFF2-40B4-BE49-F238E27FC236}">
                  <a16:creationId xmlns:a16="http://schemas.microsoft.com/office/drawing/2014/main" id="{18C7F48A-793A-9EDC-4F7F-CF7881EBDF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" y="111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8" name="Rectangle 64">
              <a:extLst>
                <a:ext uri="{FF2B5EF4-FFF2-40B4-BE49-F238E27FC236}">
                  <a16:creationId xmlns:a16="http://schemas.microsoft.com/office/drawing/2014/main" id="{FB54CB89-5F43-8A76-61EB-52DA8060E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213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09" name="Rectangle 65">
              <a:extLst>
                <a:ext uri="{FF2B5EF4-FFF2-40B4-BE49-F238E27FC236}">
                  <a16:creationId xmlns:a16="http://schemas.microsoft.com/office/drawing/2014/main" id="{F24D5496-14A9-A7F3-0A07-FEBC6350A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804"/>
              <a:ext cx="53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Eliminate unn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10" name="Rectangle 66">
              <a:extLst>
                <a:ext uri="{FF2B5EF4-FFF2-40B4-BE49-F238E27FC236}">
                  <a16:creationId xmlns:a16="http://schemas.microsoft.com/office/drawing/2014/main" id="{1B63BD73-DCB6-C298-4778-3D94B25A6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6" y="804"/>
              <a:ext cx="37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ecessary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11" name="Rectangle 67">
              <a:extLst>
                <a:ext uri="{FF2B5EF4-FFF2-40B4-BE49-F238E27FC236}">
                  <a16:creationId xmlns:a16="http://schemas.microsoft.com/office/drawing/2014/main" id="{73F1EE8B-3412-6CC1-6837-753E467A8C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906"/>
              <a:ext cx="4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duplication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12" name="Rectangle 68">
              <a:extLst>
                <a:ext uri="{FF2B5EF4-FFF2-40B4-BE49-F238E27FC236}">
                  <a16:creationId xmlns:a16="http://schemas.microsoft.com/office/drawing/2014/main" id="{89606F9D-955B-25A1-662C-E6CCABA4B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2" y="90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13" name="Rectangle 69">
              <a:extLst>
                <a:ext uri="{FF2B5EF4-FFF2-40B4-BE49-F238E27FC236}">
                  <a16:creationId xmlns:a16="http://schemas.microsoft.com/office/drawing/2014/main" id="{3FC60D19-18FC-2FF7-6680-C21012046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79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14" name="Rectangle 70">
              <a:extLst>
                <a:ext uri="{FF2B5EF4-FFF2-40B4-BE49-F238E27FC236}">
                  <a16:creationId xmlns:a16="http://schemas.microsoft.com/office/drawing/2014/main" id="{08D8CA11-9845-61C4-0D81-019305D47C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791"/>
              <a:ext cx="73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16" name="Rectangle 72">
              <a:extLst>
                <a:ext uri="{FF2B5EF4-FFF2-40B4-BE49-F238E27FC236}">
                  <a16:creationId xmlns:a16="http://schemas.microsoft.com/office/drawing/2014/main" id="{8E8F93BC-F299-DAF6-1E70-C29A57267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791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17" name="Rectangle 73">
              <a:extLst>
                <a:ext uri="{FF2B5EF4-FFF2-40B4-BE49-F238E27FC236}">
                  <a16:creationId xmlns:a16="http://schemas.microsoft.com/office/drawing/2014/main" id="{48DE1DEA-95DB-EA29-0C95-69EC555B6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" y="791"/>
              <a:ext cx="295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19" name="Rectangle 75">
              <a:extLst>
                <a:ext uri="{FF2B5EF4-FFF2-40B4-BE49-F238E27FC236}">
                  <a16:creationId xmlns:a16="http://schemas.microsoft.com/office/drawing/2014/main" id="{C0234F30-C7EC-85AF-7D67-64C77A186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79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0" name="Rectangle 76">
              <a:extLst>
                <a:ext uri="{FF2B5EF4-FFF2-40B4-BE49-F238E27FC236}">
                  <a16:creationId xmlns:a16="http://schemas.microsoft.com/office/drawing/2014/main" id="{D819F85C-97DB-5394-529D-3817F3F08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5" y="791"/>
              <a:ext cx="115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1" name="Rectangle 77">
              <a:extLst>
                <a:ext uri="{FF2B5EF4-FFF2-40B4-BE49-F238E27FC236}">
                  <a16:creationId xmlns:a16="http://schemas.microsoft.com/office/drawing/2014/main" id="{DBFB37D2-6961-127B-D0CA-6BA7ACE70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79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2" name="Rectangle 78">
              <a:extLst>
                <a:ext uri="{FF2B5EF4-FFF2-40B4-BE49-F238E27FC236}">
                  <a16:creationId xmlns:a16="http://schemas.microsoft.com/office/drawing/2014/main" id="{44092C37-002F-ED39-1EA7-FC13EA603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802"/>
              <a:ext cx="11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3" name="Rectangle 79">
              <a:extLst>
                <a:ext uri="{FF2B5EF4-FFF2-40B4-BE49-F238E27FC236}">
                  <a16:creationId xmlns:a16="http://schemas.microsoft.com/office/drawing/2014/main" id="{7F86CE78-A2ED-38C6-26A7-2F69F7A72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802"/>
              <a:ext cx="5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4" name="Rectangle 80">
              <a:extLst>
                <a:ext uri="{FF2B5EF4-FFF2-40B4-BE49-F238E27FC236}">
                  <a16:creationId xmlns:a16="http://schemas.microsoft.com/office/drawing/2014/main" id="{CFDDD89C-09F4-AA3B-B4CC-D5BAFAC99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802"/>
              <a:ext cx="5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5" name="Rectangle 81">
              <a:extLst>
                <a:ext uri="{FF2B5EF4-FFF2-40B4-BE49-F238E27FC236}">
                  <a16:creationId xmlns:a16="http://schemas.microsoft.com/office/drawing/2014/main" id="{64C05D0E-153E-8ACC-CCA4-94742860D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802"/>
              <a:ext cx="11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26" name="Rectangle 82">
              <a:extLst>
                <a:ext uri="{FF2B5EF4-FFF2-40B4-BE49-F238E27FC236}">
                  <a16:creationId xmlns:a16="http://schemas.microsoft.com/office/drawing/2014/main" id="{717A650D-DAD9-F939-3654-D8DCD5C95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1318"/>
              <a:ext cx="4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Misplaced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27" name="Rectangle 83">
              <a:extLst>
                <a:ext uri="{FF2B5EF4-FFF2-40B4-BE49-F238E27FC236}">
                  <a16:creationId xmlns:a16="http://schemas.microsoft.com/office/drawing/2014/main" id="{94F374CD-5DAA-6112-759D-E27F5E1FBB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1420"/>
              <a:ext cx="31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Activity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28" name="Rectangle 84">
              <a:extLst>
                <a:ext uri="{FF2B5EF4-FFF2-40B4-BE49-F238E27FC236}">
                  <a16:creationId xmlns:a16="http://schemas.microsoft.com/office/drawing/2014/main" id="{7626B7B3-A174-039C-1DEA-5E549B1CC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" y="142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29" name="Rectangle 85">
              <a:extLst>
                <a:ext uri="{FF2B5EF4-FFF2-40B4-BE49-F238E27FC236}">
                  <a16:creationId xmlns:a16="http://schemas.microsoft.com/office/drawing/2014/main" id="{7CEBDD51-5D49-6048-961E-30030486F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321"/>
              <a:ext cx="285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At a famous car manufacturer, the glove box was installed at point “A” on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0" name="Rectangle 86">
              <a:extLst>
                <a:ext uri="{FF2B5EF4-FFF2-40B4-BE49-F238E27FC236}">
                  <a16:creationId xmlns:a16="http://schemas.microsoft.com/office/drawing/2014/main" id="{BC4E6CA0-F8C8-4ED1-1C5B-CB42815D8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423"/>
              <a:ext cx="285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the line.  At point “C,” down the line, the glove box was removed to install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1" name="Rectangle 87">
              <a:extLst>
                <a:ext uri="{FF2B5EF4-FFF2-40B4-BE49-F238E27FC236}">
                  <a16:creationId xmlns:a16="http://schemas.microsoft.com/office/drawing/2014/main" id="{C2DAABFE-5509-5F2D-EF05-01C8B8F26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525"/>
              <a:ext cx="8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some electrical wiring.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2" name="Rectangle 88">
              <a:extLst>
                <a:ext uri="{FF2B5EF4-FFF2-40B4-BE49-F238E27FC236}">
                  <a16:creationId xmlns:a16="http://schemas.microsoft.com/office/drawing/2014/main" id="{1A053402-F287-C18E-5043-88781B454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6" y="1525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3" name="Rectangle 89">
              <a:extLst>
                <a:ext uri="{FF2B5EF4-FFF2-40B4-BE49-F238E27FC236}">
                  <a16:creationId xmlns:a16="http://schemas.microsoft.com/office/drawing/2014/main" id="{DDE79E2C-726D-4CDC-A4AF-AFA058993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627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4" name="Rectangle 90">
              <a:extLst>
                <a:ext uri="{FF2B5EF4-FFF2-40B4-BE49-F238E27FC236}">
                  <a16:creationId xmlns:a16="http://schemas.microsoft.com/office/drawing/2014/main" id="{E42D259F-66F4-2C54-F35B-1ED6EAC78A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321"/>
              <a:ext cx="88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Reorder process steps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5" name="Rectangle 91">
              <a:extLst>
                <a:ext uri="{FF2B5EF4-FFF2-40B4-BE49-F238E27FC236}">
                  <a16:creationId xmlns:a16="http://schemas.microsoft.com/office/drawing/2014/main" id="{8931FAB3-6EB2-5A69-6388-660663528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0" y="132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36" name="Rectangle 92">
              <a:extLst>
                <a:ext uri="{FF2B5EF4-FFF2-40B4-BE49-F238E27FC236}">
                  <a16:creationId xmlns:a16="http://schemas.microsoft.com/office/drawing/2014/main" id="{A4E272A4-EA00-78AC-EAAC-8FF4AD3DA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31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37" name="Rectangle 93">
              <a:extLst>
                <a:ext uri="{FF2B5EF4-FFF2-40B4-BE49-F238E27FC236}">
                  <a16:creationId xmlns:a16="http://schemas.microsoft.com/office/drawing/2014/main" id="{8E0D16D2-DC49-2754-2970-1005DC827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1313"/>
              <a:ext cx="73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38" name="Rectangle 94">
              <a:extLst>
                <a:ext uri="{FF2B5EF4-FFF2-40B4-BE49-F238E27FC236}">
                  <a16:creationId xmlns:a16="http://schemas.microsoft.com/office/drawing/2014/main" id="{C95E3F12-96DE-BE3C-94FE-97615B7A3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31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39" name="Rectangle 95">
              <a:extLst>
                <a:ext uri="{FF2B5EF4-FFF2-40B4-BE49-F238E27FC236}">
                  <a16:creationId xmlns:a16="http://schemas.microsoft.com/office/drawing/2014/main" id="{65B87A71-7433-8317-5B0D-8E6BBD1E3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1313"/>
              <a:ext cx="296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0" name="Rectangle 96">
              <a:extLst>
                <a:ext uri="{FF2B5EF4-FFF2-40B4-BE49-F238E27FC236}">
                  <a16:creationId xmlns:a16="http://schemas.microsoft.com/office/drawing/2014/main" id="{BD03BFE5-45AA-8F69-B22F-37C68A8E4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31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1" name="Rectangle 97">
              <a:extLst>
                <a:ext uri="{FF2B5EF4-FFF2-40B4-BE49-F238E27FC236}">
                  <a16:creationId xmlns:a16="http://schemas.microsoft.com/office/drawing/2014/main" id="{AF8C5C89-5A5A-F8A8-E151-899448CFCD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1313"/>
              <a:ext cx="115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2" name="Rectangle 98">
              <a:extLst>
                <a:ext uri="{FF2B5EF4-FFF2-40B4-BE49-F238E27FC236}">
                  <a16:creationId xmlns:a16="http://schemas.microsoft.com/office/drawing/2014/main" id="{02A93B1D-7B95-9551-54E9-BC385F4DA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31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3" name="Rectangle 99">
              <a:extLst>
                <a:ext uri="{FF2B5EF4-FFF2-40B4-BE49-F238E27FC236}">
                  <a16:creationId xmlns:a16="http://schemas.microsoft.com/office/drawing/2014/main" id="{AF515C59-697A-333B-D166-279E6E1B6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319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4" name="Rectangle 100">
              <a:extLst>
                <a:ext uri="{FF2B5EF4-FFF2-40B4-BE49-F238E27FC236}">
                  <a16:creationId xmlns:a16="http://schemas.microsoft.com/office/drawing/2014/main" id="{04DC3847-781A-80C8-5CD2-836B157B5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319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5" name="Rectangle 101">
              <a:extLst>
                <a:ext uri="{FF2B5EF4-FFF2-40B4-BE49-F238E27FC236}">
                  <a16:creationId xmlns:a16="http://schemas.microsoft.com/office/drawing/2014/main" id="{BFE88A3C-44CB-219C-2044-2030F2DAD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319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6" name="Rectangle 102">
              <a:extLst>
                <a:ext uri="{FF2B5EF4-FFF2-40B4-BE49-F238E27FC236}">
                  <a16:creationId xmlns:a16="http://schemas.microsoft.com/office/drawing/2014/main" id="{6DD5845F-B0B9-0960-9D65-B1A1DCED5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319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47" name="Rectangle 103">
              <a:extLst>
                <a:ext uri="{FF2B5EF4-FFF2-40B4-BE49-F238E27FC236}">
                  <a16:creationId xmlns:a16="http://schemas.microsoft.com/office/drawing/2014/main" id="{8F3927AC-C732-AC0A-EECD-53DC8A212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1732"/>
              <a:ext cx="32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Storage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48" name="Rectangle 104">
              <a:extLst>
                <a:ext uri="{FF2B5EF4-FFF2-40B4-BE49-F238E27FC236}">
                  <a16:creationId xmlns:a16="http://schemas.microsoft.com/office/drawing/2014/main" id="{AEE33376-A2AF-3358-FFBF-4F2CEEFE2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" y="1732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49" name="Rectangle 105">
              <a:extLst>
                <a:ext uri="{FF2B5EF4-FFF2-40B4-BE49-F238E27FC236}">
                  <a16:creationId xmlns:a16="http://schemas.microsoft.com/office/drawing/2014/main" id="{2FA9F74B-72B3-E034-6D5A-7ADC3349C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735"/>
              <a:ext cx="35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Stored m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0" name="Rectangle 106">
              <a:extLst>
                <a:ext uri="{FF2B5EF4-FFF2-40B4-BE49-F238E27FC236}">
                  <a16:creationId xmlns:a16="http://schemas.microsoft.com/office/drawing/2014/main" id="{68D9EC17-B9CA-1473-EBEC-BF7B17475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1735"/>
              <a:ext cx="212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aterial, supplies, etc., takes up space and incurs cost. 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1" name="Rectangle 107">
              <a:extLst>
                <a:ext uri="{FF2B5EF4-FFF2-40B4-BE49-F238E27FC236}">
                  <a16:creationId xmlns:a16="http://schemas.microsoft.com/office/drawing/2014/main" id="{1218346E-7D56-E2A5-2F62-BDF1BFECA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836"/>
              <a:ext cx="144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Examples range from manufacturing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2" name="Rectangle 108">
              <a:extLst>
                <a:ext uri="{FF2B5EF4-FFF2-40B4-BE49-F238E27FC236}">
                  <a16:creationId xmlns:a16="http://schemas.microsoft.com/office/drawing/2014/main" id="{50393439-1B45-9780-C4C2-6CF116EBD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9" y="1836"/>
              <a:ext cx="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  <a:latin typeface="Arial" panose="020B0604020202020204" pitchFamily="34" charset="0"/>
                </a:rPr>
                <a:t>in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3" name="Rectangle 109">
              <a:extLst>
                <a:ext uri="{FF2B5EF4-FFF2-40B4-BE49-F238E27FC236}">
                  <a16:creationId xmlns:a16="http://schemas.microsoft.com/office/drawing/2014/main" id="{DED44213-9CD1-56FE-FF68-47ED4CF4A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8" y="1836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4" name="Rectangle 110">
              <a:extLst>
                <a:ext uri="{FF2B5EF4-FFF2-40B4-BE49-F238E27FC236}">
                  <a16:creationId xmlns:a16="http://schemas.microsoft.com/office/drawing/2014/main" id="{DA2E9333-56C2-55B7-D526-D4EE83683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7" y="1836"/>
              <a:ext cx="68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  <a:latin typeface="Arial" panose="020B0604020202020204" pitchFamily="34" charset="0"/>
                </a:rPr>
                <a:t>process inventory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5" name="Rectangle 111">
              <a:extLst>
                <a:ext uri="{FF2B5EF4-FFF2-40B4-BE49-F238E27FC236}">
                  <a16:creationId xmlns:a16="http://schemas.microsoft.com/office/drawing/2014/main" id="{CCF08CCA-ED1C-14E9-00BF-BB57873DF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" y="1836"/>
              <a:ext cx="51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to the “vast”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6" name="Rectangle 112">
              <a:extLst>
                <a:ext uri="{FF2B5EF4-FFF2-40B4-BE49-F238E27FC236}">
                  <a16:creationId xmlns:a16="http://schemas.microsoft.com/office/drawing/2014/main" id="{E354CDE4-FD31-8291-D8B7-A7E3EA54F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939"/>
              <a:ext cx="257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amount of pens, pencils, and stationery “stored” in office buildings.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7" name="Rectangle 113">
              <a:extLst>
                <a:ext uri="{FF2B5EF4-FFF2-40B4-BE49-F238E27FC236}">
                  <a16:creationId xmlns:a16="http://schemas.microsoft.com/office/drawing/2014/main" id="{37454D1D-22B5-0EC3-7A50-C20F64484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" y="1939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8" name="Rectangle 114">
              <a:extLst>
                <a:ext uri="{FF2B5EF4-FFF2-40B4-BE49-F238E27FC236}">
                  <a16:creationId xmlns:a16="http://schemas.microsoft.com/office/drawing/2014/main" id="{E35CBA90-A797-E0B5-64E1-C559404CE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04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59" name="Rectangle 115">
              <a:extLst>
                <a:ext uri="{FF2B5EF4-FFF2-40B4-BE49-F238E27FC236}">
                  <a16:creationId xmlns:a16="http://schemas.microsoft.com/office/drawing/2014/main" id="{19F77AF4-78EE-7D8C-F2EA-7E92A9D33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735"/>
              <a:ext cx="71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Minimize storage,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0" name="Rectangle 116">
              <a:extLst>
                <a:ext uri="{FF2B5EF4-FFF2-40B4-BE49-F238E27FC236}">
                  <a16:creationId xmlns:a16="http://schemas.microsoft.com/office/drawing/2014/main" id="{BC53217A-3C9F-4398-A054-F693408E6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837"/>
              <a:ext cx="59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implement Just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1" name="Rectangle 117">
              <a:extLst>
                <a:ext uri="{FF2B5EF4-FFF2-40B4-BE49-F238E27FC236}">
                  <a16:creationId xmlns:a16="http://schemas.microsoft.com/office/drawing/2014/main" id="{1CCA1659-9E16-DD02-E296-31BCE836B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5" y="1837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2" name="Rectangle 118">
              <a:extLst>
                <a:ext uri="{FF2B5EF4-FFF2-40B4-BE49-F238E27FC236}">
                  <a16:creationId xmlns:a16="http://schemas.microsoft.com/office/drawing/2014/main" id="{FC81B9C7-D344-B47A-52AE-C0B513C1C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1837"/>
              <a:ext cx="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in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3" name="Rectangle 119">
              <a:extLst>
                <a:ext uri="{FF2B5EF4-FFF2-40B4-BE49-F238E27FC236}">
                  <a16:creationId xmlns:a16="http://schemas.microsoft.com/office/drawing/2014/main" id="{3C2A2DB1-BB0D-2705-6117-C05C881E9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4" y="1837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4" name="Rectangle 120">
              <a:extLst>
                <a:ext uri="{FF2B5EF4-FFF2-40B4-BE49-F238E27FC236}">
                  <a16:creationId xmlns:a16="http://schemas.microsoft.com/office/drawing/2014/main" id="{683B2611-9181-1E03-6573-FA970CA3D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" y="1837"/>
              <a:ext cx="22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Time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5" name="Rectangle 121">
              <a:extLst>
                <a:ext uri="{FF2B5EF4-FFF2-40B4-BE49-F238E27FC236}">
                  <a16:creationId xmlns:a16="http://schemas.microsoft.com/office/drawing/2014/main" id="{33210376-A372-8E02-BA13-D8EC8DFB8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939"/>
              <a:ext cx="30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delivery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6" name="Rectangle 122">
              <a:extLst>
                <a:ext uri="{FF2B5EF4-FFF2-40B4-BE49-F238E27FC236}">
                  <a16:creationId xmlns:a16="http://schemas.microsoft.com/office/drawing/2014/main" id="{D57EEE8F-1C05-BEB4-06FF-B2042B3CA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1939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67" name="Rectangle 123">
              <a:extLst>
                <a:ext uri="{FF2B5EF4-FFF2-40B4-BE49-F238E27FC236}">
                  <a16:creationId xmlns:a16="http://schemas.microsoft.com/office/drawing/2014/main" id="{902F878E-E643-9CD4-FE9C-96F80EF7F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728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68" name="Rectangle 124">
              <a:extLst>
                <a:ext uri="{FF2B5EF4-FFF2-40B4-BE49-F238E27FC236}">
                  <a16:creationId xmlns:a16="http://schemas.microsoft.com/office/drawing/2014/main" id="{46C1AA9A-7624-EF22-469C-F61AEE881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1728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69" name="Rectangle 125">
              <a:extLst>
                <a:ext uri="{FF2B5EF4-FFF2-40B4-BE49-F238E27FC236}">
                  <a16:creationId xmlns:a16="http://schemas.microsoft.com/office/drawing/2014/main" id="{9C0EA1CA-75E9-ECB4-F993-604784741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72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0" name="Rectangle 126">
              <a:extLst>
                <a:ext uri="{FF2B5EF4-FFF2-40B4-BE49-F238E27FC236}">
                  <a16:creationId xmlns:a16="http://schemas.microsoft.com/office/drawing/2014/main" id="{F0975DB6-F807-DFFA-0C39-AC6CE8516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1728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1" name="Rectangle 127">
              <a:extLst>
                <a:ext uri="{FF2B5EF4-FFF2-40B4-BE49-F238E27FC236}">
                  <a16:creationId xmlns:a16="http://schemas.microsoft.com/office/drawing/2014/main" id="{DA01B5CD-D4C9-06D5-2C19-60ED82988B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72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2" name="Rectangle 128">
              <a:extLst>
                <a:ext uri="{FF2B5EF4-FFF2-40B4-BE49-F238E27FC236}">
                  <a16:creationId xmlns:a16="http://schemas.microsoft.com/office/drawing/2014/main" id="{BC3BA026-C581-D5AC-3E99-3637EA26A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1728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3" name="Rectangle 129">
              <a:extLst>
                <a:ext uri="{FF2B5EF4-FFF2-40B4-BE49-F238E27FC236}">
                  <a16:creationId xmlns:a16="http://schemas.microsoft.com/office/drawing/2014/main" id="{5709236C-CA2D-444A-D29D-011E85687B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728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4" name="Rectangle 130">
              <a:extLst>
                <a:ext uri="{FF2B5EF4-FFF2-40B4-BE49-F238E27FC236}">
                  <a16:creationId xmlns:a16="http://schemas.microsoft.com/office/drawing/2014/main" id="{9BE1CB7C-D4A2-728D-4368-9829A2A10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733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5" name="Rectangle 131">
              <a:extLst>
                <a:ext uri="{FF2B5EF4-FFF2-40B4-BE49-F238E27FC236}">
                  <a16:creationId xmlns:a16="http://schemas.microsoft.com/office/drawing/2014/main" id="{E3B7F6FD-CED2-2635-120F-EAD810F54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733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6" name="Rectangle 132">
              <a:extLst>
                <a:ext uri="{FF2B5EF4-FFF2-40B4-BE49-F238E27FC236}">
                  <a16:creationId xmlns:a16="http://schemas.microsoft.com/office/drawing/2014/main" id="{6D5C2A76-BE47-367D-50A4-B11B33B87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733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7" name="Rectangle 133">
              <a:extLst>
                <a:ext uri="{FF2B5EF4-FFF2-40B4-BE49-F238E27FC236}">
                  <a16:creationId xmlns:a16="http://schemas.microsoft.com/office/drawing/2014/main" id="{E51B0842-3E1A-FEFB-73EC-2E8381633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733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78" name="Rectangle 134">
              <a:extLst>
                <a:ext uri="{FF2B5EF4-FFF2-40B4-BE49-F238E27FC236}">
                  <a16:creationId xmlns:a16="http://schemas.microsoft.com/office/drawing/2014/main" id="{3F1C02BF-99AB-4CEC-86FD-37FFDB15A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2146"/>
              <a:ext cx="34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Transpo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79" name="Rectangle 135">
              <a:extLst>
                <a:ext uri="{FF2B5EF4-FFF2-40B4-BE49-F238E27FC236}">
                  <a16:creationId xmlns:a16="http://schemas.microsoft.com/office/drawing/2014/main" id="{2623010C-BB75-F15E-130F-74AE38817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" y="2146"/>
              <a:ext cx="6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rt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0" name="Rectangle 136">
              <a:extLst>
                <a:ext uri="{FF2B5EF4-FFF2-40B4-BE49-F238E27FC236}">
                  <a16:creationId xmlns:a16="http://schemas.microsoft.com/office/drawing/2014/main" id="{3D77BA1D-D5AF-A9CC-4D44-E013B4A56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" y="214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1" name="Rectangle 137">
              <a:extLst>
                <a:ext uri="{FF2B5EF4-FFF2-40B4-BE49-F238E27FC236}">
                  <a16:creationId xmlns:a16="http://schemas.microsoft.com/office/drawing/2014/main" id="{40C20452-4E8E-651D-AECC-5C4BDD65B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149"/>
              <a:ext cx="259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Transportation does not add value to the material or product being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2" name="Rectangle 138">
              <a:extLst>
                <a:ext uri="{FF2B5EF4-FFF2-40B4-BE49-F238E27FC236}">
                  <a16:creationId xmlns:a16="http://schemas.microsoft.com/office/drawing/2014/main" id="{416F5D7C-7994-C1F4-4A13-B0B76915B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251"/>
              <a:ext cx="265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transported (consider also the “transport” of customers through your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3" name="Rectangle 139">
              <a:extLst>
                <a:ext uri="{FF2B5EF4-FFF2-40B4-BE49-F238E27FC236}">
                  <a16:creationId xmlns:a16="http://schemas.microsoft.com/office/drawing/2014/main" id="{0290FF1A-AB03-B1AE-5411-5DEF96941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353"/>
              <a:ext cx="43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processes)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4" name="Rectangle 140">
              <a:extLst>
                <a:ext uri="{FF2B5EF4-FFF2-40B4-BE49-F238E27FC236}">
                  <a16:creationId xmlns:a16="http://schemas.microsoft.com/office/drawing/2014/main" id="{4ABEDF60-9D19-433F-47CA-EC1E6200E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" y="2353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5" name="Rectangle 141">
              <a:extLst>
                <a:ext uri="{FF2B5EF4-FFF2-40B4-BE49-F238E27FC236}">
                  <a16:creationId xmlns:a16="http://schemas.microsoft.com/office/drawing/2014/main" id="{57B7B3ED-82C8-DC73-FCB9-480E94813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455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6" name="Rectangle 142">
              <a:extLst>
                <a:ext uri="{FF2B5EF4-FFF2-40B4-BE49-F238E27FC236}">
                  <a16:creationId xmlns:a16="http://schemas.microsoft.com/office/drawing/2014/main" id="{4941A10B-3AB9-3C6D-A045-22C451C0C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149"/>
              <a:ext cx="10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Minimize wasted transports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7" name="Rectangle 143">
              <a:extLst>
                <a:ext uri="{FF2B5EF4-FFF2-40B4-BE49-F238E27FC236}">
                  <a16:creationId xmlns:a16="http://schemas.microsoft.com/office/drawing/2014/main" id="{74C64C83-77B1-032B-69F2-C7C9A67BE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" y="2149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88" name="Rectangle 144">
              <a:extLst>
                <a:ext uri="{FF2B5EF4-FFF2-40B4-BE49-F238E27FC236}">
                  <a16:creationId xmlns:a16="http://schemas.microsoft.com/office/drawing/2014/main" id="{05A5D526-413E-7379-676E-765026C6E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142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89" name="Rectangle 145">
              <a:extLst>
                <a:ext uri="{FF2B5EF4-FFF2-40B4-BE49-F238E27FC236}">
                  <a16:creationId xmlns:a16="http://schemas.microsoft.com/office/drawing/2014/main" id="{3566EE2A-84E6-206E-28CC-9177164DB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2142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0" name="Rectangle 146">
              <a:extLst>
                <a:ext uri="{FF2B5EF4-FFF2-40B4-BE49-F238E27FC236}">
                  <a16:creationId xmlns:a16="http://schemas.microsoft.com/office/drawing/2014/main" id="{A8FF2BF9-8297-369B-137B-70EE61A7B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14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1" name="Rectangle 147">
              <a:extLst>
                <a:ext uri="{FF2B5EF4-FFF2-40B4-BE49-F238E27FC236}">
                  <a16:creationId xmlns:a16="http://schemas.microsoft.com/office/drawing/2014/main" id="{CDCE13DD-B965-44A3-76DA-57E5B6E0FA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142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2" name="Rectangle 148">
              <a:extLst>
                <a:ext uri="{FF2B5EF4-FFF2-40B4-BE49-F238E27FC236}">
                  <a16:creationId xmlns:a16="http://schemas.microsoft.com/office/drawing/2014/main" id="{8A375495-4361-EA3D-9A4E-AD7B91A2C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14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3" name="Rectangle 149">
              <a:extLst>
                <a:ext uri="{FF2B5EF4-FFF2-40B4-BE49-F238E27FC236}">
                  <a16:creationId xmlns:a16="http://schemas.microsoft.com/office/drawing/2014/main" id="{4A18522E-66F8-098D-4A3F-08D7D384E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142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4" name="Rectangle 150">
              <a:extLst>
                <a:ext uri="{FF2B5EF4-FFF2-40B4-BE49-F238E27FC236}">
                  <a16:creationId xmlns:a16="http://schemas.microsoft.com/office/drawing/2014/main" id="{91F333EA-2806-D04D-861C-9369CA4C61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142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5" name="Rectangle 151">
              <a:extLst>
                <a:ext uri="{FF2B5EF4-FFF2-40B4-BE49-F238E27FC236}">
                  <a16:creationId xmlns:a16="http://schemas.microsoft.com/office/drawing/2014/main" id="{EC1FF7F0-2308-C137-7727-13B8A306E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147"/>
              <a:ext cx="11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6" name="Rectangle 152">
              <a:extLst>
                <a:ext uri="{FF2B5EF4-FFF2-40B4-BE49-F238E27FC236}">
                  <a16:creationId xmlns:a16="http://schemas.microsoft.com/office/drawing/2014/main" id="{E38E2B45-25D3-E263-5283-A471DC9A1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147"/>
              <a:ext cx="5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7" name="Rectangle 153">
              <a:extLst>
                <a:ext uri="{FF2B5EF4-FFF2-40B4-BE49-F238E27FC236}">
                  <a16:creationId xmlns:a16="http://schemas.microsoft.com/office/drawing/2014/main" id="{641098E6-BDA2-4DFC-C4F3-568012349A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147"/>
              <a:ext cx="5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8" name="Rectangle 154">
              <a:extLst>
                <a:ext uri="{FF2B5EF4-FFF2-40B4-BE49-F238E27FC236}">
                  <a16:creationId xmlns:a16="http://schemas.microsoft.com/office/drawing/2014/main" id="{774726BF-823F-953B-67F5-B42AECB1F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147"/>
              <a:ext cx="11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99" name="Rectangle 155">
              <a:extLst>
                <a:ext uri="{FF2B5EF4-FFF2-40B4-BE49-F238E27FC236}">
                  <a16:creationId xmlns:a16="http://schemas.microsoft.com/office/drawing/2014/main" id="{D292F781-9C88-AC80-203C-A1E66A0CC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2561"/>
              <a:ext cx="28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Motion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0" name="Rectangle 156">
              <a:extLst>
                <a:ext uri="{FF2B5EF4-FFF2-40B4-BE49-F238E27FC236}">
                  <a16:creationId xmlns:a16="http://schemas.microsoft.com/office/drawing/2014/main" id="{BDE7943A-0966-7AAC-A6F6-A800375F5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" y="256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1" name="Rectangle 157">
              <a:extLst>
                <a:ext uri="{FF2B5EF4-FFF2-40B4-BE49-F238E27FC236}">
                  <a16:creationId xmlns:a16="http://schemas.microsoft.com/office/drawing/2014/main" id="{15FE5212-9B1A-EAD6-ADFB-CAF384E0D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564"/>
              <a:ext cx="271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Often people do things a certain way because of habit, not because it’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2" name="Rectangle 158">
              <a:extLst>
                <a:ext uri="{FF2B5EF4-FFF2-40B4-BE49-F238E27FC236}">
                  <a16:creationId xmlns:a16="http://schemas.microsoft.com/office/drawing/2014/main" id="{67E56A68-7418-1195-BA48-632B44310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3" y="2564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s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3" name="Rectangle 159">
              <a:extLst>
                <a:ext uri="{FF2B5EF4-FFF2-40B4-BE49-F238E27FC236}">
                  <a16:creationId xmlns:a16="http://schemas.microsoft.com/office/drawing/2014/main" id="{1B55FC6D-808A-B80B-21C1-01B7E12F4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666"/>
              <a:ext cx="119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the best way to perform a task.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4" name="Rectangle 160">
              <a:extLst>
                <a:ext uri="{FF2B5EF4-FFF2-40B4-BE49-F238E27FC236}">
                  <a16:creationId xmlns:a16="http://schemas.microsoft.com/office/drawing/2014/main" id="{A65F251A-B19A-B648-9B6C-F97C5168E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" y="266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5" name="Rectangle 161">
              <a:extLst>
                <a:ext uri="{FF2B5EF4-FFF2-40B4-BE49-F238E27FC236}">
                  <a16:creationId xmlns:a16="http://schemas.microsoft.com/office/drawing/2014/main" id="{1C00436F-6122-5980-531F-E8DF6766F4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76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6" name="Rectangle 162">
              <a:extLst>
                <a:ext uri="{FF2B5EF4-FFF2-40B4-BE49-F238E27FC236}">
                  <a16:creationId xmlns:a16="http://schemas.microsoft.com/office/drawing/2014/main" id="{C89281E7-B956-04F4-3609-4EE9F3950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564"/>
              <a:ext cx="93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Minimize wasted motion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7" name="Rectangle 163">
              <a:extLst>
                <a:ext uri="{FF2B5EF4-FFF2-40B4-BE49-F238E27FC236}">
                  <a16:creationId xmlns:a16="http://schemas.microsoft.com/office/drawing/2014/main" id="{A2EC5505-04F7-E6C2-153E-4A4CC6B25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6" y="2564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08" name="Rectangle 164">
              <a:extLst>
                <a:ext uri="{FF2B5EF4-FFF2-40B4-BE49-F238E27FC236}">
                  <a16:creationId xmlns:a16="http://schemas.microsoft.com/office/drawing/2014/main" id="{C9F82FA5-508A-E944-F2B9-FA3B09ED3E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55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09" name="Rectangle 165">
              <a:extLst>
                <a:ext uri="{FF2B5EF4-FFF2-40B4-BE49-F238E27FC236}">
                  <a16:creationId xmlns:a16="http://schemas.microsoft.com/office/drawing/2014/main" id="{CFA972F0-2E4F-23A0-72AB-F316E418D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2557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0" name="Rectangle 166">
              <a:extLst>
                <a:ext uri="{FF2B5EF4-FFF2-40B4-BE49-F238E27FC236}">
                  <a16:creationId xmlns:a16="http://schemas.microsoft.com/office/drawing/2014/main" id="{4DDB457A-530E-0218-DCE8-2224965C9E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557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1" name="Rectangle 167">
              <a:extLst>
                <a:ext uri="{FF2B5EF4-FFF2-40B4-BE49-F238E27FC236}">
                  <a16:creationId xmlns:a16="http://schemas.microsoft.com/office/drawing/2014/main" id="{2EF37CE4-84E9-D785-32DD-D479F88AB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557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2" name="Rectangle 168">
              <a:extLst>
                <a:ext uri="{FF2B5EF4-FFF2-40B4-BE49-F238E27FC236}">
                  <a16:creationId xmlns:a16="http://schemas.microsoft.com/office/drawing/2014/main" id="{DCD8E133-37DE-BBE3-73CA-959AC37FA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557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3" name="Rectangle 169">
              <a:extLst>
                <a:ext uri="{FF2B5EF4-FFF2-40B4-BE49-F238E27FC236}">
                  <a16:creationId xmlns:a16="http://schemas.microsoft.com/office/drawing/2014/main" id="{F9CC4A7E-4866-D65E-94DC-37863AFE7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557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4" name="Rectangle 170">
              <a:extLst>
                <a:ext uri="{FF2B5EF4-FFF2-40B4-BE49-F238E27FC236}">
                  <a16:creationId xmlns:a16="http://schemas.microsoft.com/office/drawing/2014/main" id="{3C7FFA20-B0FC-135C-0297-04BED22A0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55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5" name="Rectangle 171">
              <a:extLst>
                <a:ext uri="{FF2B5EF4-FFF2-40B4-BE49-F238E27FC236}">
                  <a16:creationId xmlns:a16="http://schemas.microsoft.com/office/drawing/2014/main" id="{FAE2E6FE-0169-F765-18CD-D611B6197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562"/>
              <a:ext cx="11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6" name="Rectangle 172">
              <a:extLst>
                <a:ext uri="{FF2B5EF4-FFF2-40B4-BE49-F238E27FC236}">
                  <a16:creationId xmlns:a16="http://schemas.microsoft.com/office/drawing/2014/main" id="{7BED66E3-1B82-C1EA-7D8D-21A7098B2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562"/>
              <a:ext cx="5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7" name="Rectangle 173">
              <a:extLst>
                <a:ext uri="{FF2B5EF4-FFF2-40B4-BE49-F238E27FC236}">
                  <a16:creationId xmlns:a16="http://schemas.microsoft.com/office/drawing/2014/main" id="{3808AF0A-AE21-2476-6676-5CC445869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562"/>
              <a:ext cx="5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8" name="Rectangle 174">
              <a:extLst>
                <a:ext uri="{FF2B5EF4-FFF2-40B4-BE49-F238E27FC236}">
                  <a16:creationId xmlns:a16="http://schemas.microsoft.com/office/drawing/2014/main" id="{98EA39C6-8F65-F24C-7880-BB8C122CE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562"/>
              <a:ext cx="11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19" name="Rectangle 175">
              <a:extLst>
                <a:ext uri="{FF2B5EF4-FFF2-40B4-BE49-F238E27FC236}">
                  <a16:creationId xmlns:a16="http://schemas.microsoft.com/office/drawing/2014/main" id="{3A975B9D-767B-6602-F7A9-51D58591A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2873"/>
              <a:ext cx="38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Inactivity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0" name="Rectangle 176">
              <a:extLst>
                <a:ext uri="{FF2B5EF4-FFF2-40B4-BE49-F238E27FC236}">
                  <a16:creationId xmlns:a16="http://schemas.microsoft.com/office/drawing/2014/main" id="{749C2993-D5F7-2F99-823D-0BDE5C7C4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" y="2873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1" name="Rectangle 177">
              <a:extLst>
                <a:ext uri="{FF2B5EF4-FFF2-40B4-BE49-F238E27FC236}">
                  <a16:creationId xmlns:a16="http://schemas.microsoft.com/office/drawing/2014/main" id="{8154FAE7-5543-A937-6B90-EE17B955F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875"/>
              <a:ext cx="91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There’s an old saying, “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2" name="Rectangle 178">
              <a:extLst>
                <a:ext uri="{FF2B5EF4-FFF2-40B4-BE49-F238E27FC236}">
                  <a16:creationId xmlns:a16="http://schemas.microsoft.com/office/drawing/2014/main" id="{5133B27E-FEDD-1440-0D2E-466C22B16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5" y="2875"/>
              <a:ext cx="17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  <a:latin typeface="Arial" panose="020B0604020202020204" pitchFamily="34" charset="0"/>
                </a:rPr>
                <a:t>A person watching a machine is not working.”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3" name="Rectangle 179">
              <a:extLst>
                <a:ext uri="{FF2B5EF4-FFF2-40B4-BE49-F238E27FC236}">
                  <a16:creationId xmlns:a16="http://schemas.microsoft.com/office/drawing/2014/main" id="{A969A815-BE51-2E45-0AD9-232B1A95C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" y="2875"/>
              <a:ext cx="4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4" name="Rectangle 180">
              <a:extLst>
                <a:ext uri="{FF2B5EF4-FFF2-40B4-BE49-F238E27FC236}">
                  <a16:creationId xmlns:a16="http://schemas.microsoft.com/office/drawing/2014/main" id="{62535185-82D5-3AA1-AF96-B43803A6D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978"/>
              <a:ext cx="256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One of our quality friends was curious to know why an automated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5" name="Rectangle 181">
              <a:extLst>
                <a:ext uri="{FF2B5EF4-FFF2-40B4-BE49-F238E27FC236}">
                  <a16:creationId xmlns:a16="http://schemas.microsoft.com/office/drawing/2014/main" id="{A3E9CF5B-235A-2693-C7A1-01C66248A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3080"/>
              <a:ext cx="21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production line was shut down when the workers went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6" name="Rectangle 182">
              <a:extLst>
                <a:ext uri="{FF2B5EF4-FFF2-40B4-BE49-F238E27FC236}">
                  <a16:creationId xmlns:a16="http://schemas.microsoft.com/office/drawing/2014/main" id="{F6829F3C-9FD3-3FA7-819F-669F01E051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" y="3080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on break.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7" name="Rectangle 183">
              <a:extLst>
                <a:ext uri="{FF2B5EF4-FFF2-40B4-BE49-F238E27FC236}">
                  <a16:creationId xmlns:a16="http://schemas.microsoft.com/office/drawing/2014/main" id="{BA548BFD-75A7-75A1-DC49-287F7A329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" y="3065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8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8" name="Rectangle 184">
              <a:extLst>
                <a:ext uri="{FF2B5EF4-FFF2-40B4-BE49-F238E27FC236}">
                  <a16:creationId xmlns:a16="http://schemas.microsoft.com/office/drawing/2014/main" id="{F118890B-381D-3BCA-53C4-E76C1A772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4" y="308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29" name="Rectangle 185">
              <a:extLst>
                <a:ext uri="{FF2B5EF4-FFF2-40B4-BE49-F238E27FC236}">
                  <a16:creationId xmlns:a16="http://schemas.microsoft.com/office/drawing/2014/main" id="{7169E519-D851-F51D-7D38-F0A75054F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3182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30" name="Rectangle 186">
              <a:extLst>
                <a:ext uri="{FF2B5EF4-FFF2-40B4-BE49-F238E27FC236}">
                  <a16:creationId xmlns:a16="http://schemas.microsoft.com/office/drawing/2014/main" id="{689F1374-CE04-25C3-C39F-28689463B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876"/>
              <a:ext cx="85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Minimize or eliminate.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31" name="Rectangle 187">
              <a:extLst>
                <a:ext uri="{FF2B5EF4-FFF2-40B4-BE49-F238E27FC236}">
                  <a16:creationId xmlns:a16="http://schemas.microsoft.com/office/drawing/2014/main" id="{86B4A351-E47B-9BD5-45EF-F62E842B1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7" y="287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532" name="Rectangle 188">
              <a:extLst>
                <a:ext uri="{FF2B5EF4-FFF2-40B4-BE49-F238E27FC236}">
                  <a16:creationId xmlns:a16="http://schemas.microsoft.com/office/drawing/2014/main" id="{3593A82E-9734-D6FB-0850-F56E71EDD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869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3" name="Rectangle 189">
              <a:extLst>
                <a:ext uri="{FF2B5EF4-FFF2-40B4-BE49-F238E27FC236}">
                  <a16:creationId xmlns:a16="http://schemas.microsoft.com/office/drawing/2014/main" id="{FE8043CE-51B0-481B-6C12-0C1C612BD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2869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4" name="Rectangle 190">
              <a:extLst>
                <a:ext uri="{FF2B5EF4-FFF2-40B4-BE49-F238E27FC236}">
                  <a16:creationId xmlns:a16="http://schemas.microsoft.com/office/drawing/2014/main" id="{56AD2D44-11FF-B8F3-3181-73DBD8AE7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869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5" name="Rectangle 191">
              <a:extLst>
                <a:ext uri="{FF2B5EF4-FFF2-40B4-BE49-F238E27FC236}">
                  <a16:creationId xmlns:a16="http://schemas.microsoft.com/office/drawing/2014/main" id="{782A6C3A-9332-B264-6446-B06F156A6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869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6" name="Rectangle 192">
              <a:extLst>
                <a:ext uri="{FF2B5EF4-FFF2-40B4-BE49-F238E27FC236}">
                  <a16:creationId xmlns:a16="http://schemas.microsoft.com/office/drawing/2014/main" id="{AA477FCC-43B9-4E81-657D-7B83D47C6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869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7" name="Rectangle 193">
              <a:extLst>
                <a:ext uri="{FF2B5EF4-FFF2-40B4-BE49-F238E27FC236}">
                  <a16:creationId xmlns:a16="http://schemas.microsoft.com/office/drawing/2014/main" id="{F08B2A0C-7CA9-4283-7DBE-A71F2AAFD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869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8" name="Rectangle 194">
              <a:extLst>
                <a:ext uri="{FF2B5EF4-FFF2-40B4-BE49-F238E27FC236}">
                  <a16:creationId xmlns:a16="http://schemas.microsoft.com/office/drawing/2014/main" id="{6F687FAF-1D76-798C-F653-F9A697A6A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869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39" name="Rectangle 195">
              <a:extLst>
                <a:ext uri="{FF2B5EF4-FFF2-40B4-BE49-F238E27FC236}">
                  <a16:creationId xmlns:a16="http://schemas.microsoft.com/office/drawing/2014/main" id="{5458D302-BAD3-03FA-00CC-2F4EB7BF2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874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0" name="Rectangle 196">
              <a:extLst>
                <a:ext uri="{FF2B5EF4-FFF2-40B4-BE49-F238E27FC236}">
                  <a16:creationId xmlns:a16="http://schemas.microsoft.com/office/drawing/2014/main" id="{5102AE16-626E-CF44-0DC8-787F4AA3B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1" name="Rectangle 197">
              <a:extLst>
                <a:ext uri="{FF2B5EF4-FFF2-40B4-BE49-F238E27FC236}">
                  <a16:creationId xmlns:a16="http://schemas.microsoft.com/office/drawing/2014/main" id="{469C4E89-0265-6003-6CF8-8C9347DD6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2" name="Rectangle 198">
              <a:extLst>
                <a:ext uri="{FF2B5EF4-FFF2-40B4-BE49-F238E27FC236}">
                  <a16:creationId xmlns:a16="http://schemas.microsoft.com/office/drawing/2014/main" id="{AE3104A9-6023-57B5-483E-71E53AE7F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3283"/>
              <a:ext cx="732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3" name="Rectangle 199">
              <a:extLst>
                <a:ext uri="{FF2B5EF4-FFF2-40B4-BE49-F238E27FC236}">
                  <a16:creationId xmlns:a16="http://schemas.microsoft.com/office/drawing/2014/main" id="{A6042EBF-658D-1F6A-06F9-65262AD1E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874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4" name="Rectangle 200">
              <a:extLst>
                <a:ext uri="{FF2B5EF4-FFF2-40B4-BE49-F238E27FC236}">
                  <a16:creationId xmlns:a16="http://schemas.microsoft.com/office/drawing/2014/main" id="{686FE92C-15B7-527B-6ECF-04CDE729F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3283"/>
              <a:ext cx="1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5" name="Rectangle 201">
              <a:extLst>
                <a:ext uri="{FF2B5EF4-FFF2-40B4-BE49-F238E27FC236}">
                  <a16:creationId xmlns:a16="http://schemas.microsoft.com/office/drawing/2014/main" id="{FAB625C1-5CC7-60FF-F742-6ED5DC762E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" y="3283"/>
              <a:ext cx="2955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6" name="Rectangle 202">
              <a:extLst>
                <a:ext uri="{FF2B5EF4-FFF2-40B4-BE49-F238E27FC236}">
                  <a16:creationId xmlns:a16="http://schemas.microsoft.com/office/drawing/2014/main" id="{12DDDB7C-96FD-ADF1-16FE-3D5875784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874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7" name="Rectangle 203">
              <a:extLst>
                <a:ext uri="{FF2B5EF4-FFF2-40B4-BE49-F238E27FC236}">
                  <a16:creationId xmlns:a16="http://schemas.microsoft.com/office/drawing/2014/main" id="{9A7E1D85-A06B-C1B3-57F9-BB4AE2AD8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8" name="Rectangle 204">
              <a:extLst>
                <a:ext uri="{FF2B5EF4-FFF2-40B4-BE49-F238E27FC236}">
                  <a16:creationId xmlns:a16="http://schemas.microsoft.com/office/drawing/2014/main" id="{5CE5E993-FCCD-45D1-0B47-4252A0D83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5" y="3283"/>
              <a:ext cx="115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49" name="Rectangle 205">
              <a:extLst>
                <a:ext uri="{FF2B5EF4-FFF2-40B4-BE49-F238E27FC236}">
                  <a16:creationId xmlns:a16="http://schemas.microsoft.com/office/drawing/2014/main" id="{6F6374EF-B86D-4484-8178-4B776349F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874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50" name="Rectangle 206">
              <a:extLst>
                <a:ext uri="{FF2B5EF4-FFF2-40B4-BE49-F238E27FC236}">
                  <a16:creationId xmlns:a16="http://schemas.microsoft.com/office/drawing/2014/main" id="{F01B4F5B-8E00-F333-AE85-A0630F4314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51" name="Rectangle 207">
              <a:extLst>
                <a:ext uri="{FF2B5EF4-FFF2-40B4-BE49-F238E27FC236}">
                  <a16:creationId xmlns:a16="http://schemas.microsoft.com/office/drawing/2014/main" id="{8FEE8F3A-4EF7-28F9-BB03-B4C197E23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552" name="Rectangle 208">
              <a:extLst>
                <a:ext uri="{FF2B5EF4-FFF2-40B4-BE49-F238E27FC236}">
                  <a16:creationId xmlns:a16="http://schemas.microsoft.com/office/drawing/2014/main" id="{8AA07B76-9C8A-8FDC-6857-AF756C168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3297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441565" name="Text Box 221">
            <a:extLst>
              <a:ext uri="{FF2B5EF4-FFF2-40B4-BE49-F238E27FC236}">
                <a16:creationId xmlns:a16="http://schemas.microsoft.com/office/drawing/2014/main" id="{880A409D-99F0-0B58-6188-3D9D9FEE25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252D620C-9724-76CD-6EE1-72B0AE99A9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Five “S’s”</a:t>
            </a:r>
          </a:p>
        </p:txBody>
      </p:sp>
      <p:graphicFrame>
        <p:nvGraphicFramePr>
          <p:cNvPr id="513029" name="Object 5">
            <a:extLst>
              <a:ext uri="{FF2B5EF4-FFF2-40B4-BE49-F238E27FC236}">
                <a16:creationId xmlns:a16="http://schemas.microsoft.com/office/drawing/2014/main" id="{B60D7EA9-C104-9399-F459-7A217C6F0242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71475" y="1371600"/>
          <a:ext cx="8401050" cy="2643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01823" imgH="2642881" progId="Word.Document.8">
                  <p:embed/>
                </p:oleObj>
              </mc:Choice>
              <mc:Fallback>
                <p:oleObj name="Document" r:id="rId2" imgW="8401823" imgH="2642881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" y="1371600"/>
                        <a:ext cx="8401050" cy="26431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19050" cap="flat" cmpd="sng">
                        <a:solidFill>
                          <a:srgbClr val="000000"/>
                        </a:solidFill>
                        <a:prstDash val="solid"/>
                        <a:miter lim="800000"/>
                        <a:headEnd type="none" w="sm" len="sm"/>
                        <a:tailEnd type="none" w="sm" len="sm"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031" name="Text Box 7">
            <a:extLst>
              <a:ext uri="{FF2B5EF4-FFF2-40B4-BE49-F238E27FC236}">
                <a16:creationId xmlns:a16="http://schemas.microsoft.com/office/drawing/2014/main" id="{E6AB6CE1-2FA3-F3D2-4412-F5FE15704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1EBC4A66-BBC1-0653-EA97-35A01EFF7D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975" y="201613"/>
            <a:ext cx="6442075" cy="601662"/>
          </a:xfrm>
        </p:spPr>
        <p:txBody>
          <a:bodyPr/>
          <a:lstStyle/>
          <a:p>
            <a:r>
              <a:rPr lang="en-US" altLang="en-US"/>
              <a:t>Was the Process Followed?</a:t>
            </a:r>
          </a:p>
        </p:txBody>
      </p:sp>
      <p:sp>
        <p:nvSpPr>
          <p:cNvPr id="516143" name="Text Box 47">
            <a:extLst>
              <a:ext uri="{FF2B5EF4-FFF2-40B4-BE49-F238E27FC236}">
                <a16:creationId xmlns:a16="http://schemas.microsoft.com/office/drawing/2014/main" id="{129BC617-A967-FA07-5812-B0B468482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5.4-6</a:t>
            </a:r>
          </a:p>
        </p:txBody>
      </p:sp>
      <p:sp>
        <p:nvSpPr>
          <p:cNvPr id="516145" name="AutoShape 49">
            <a:extLst>
              <a:ext uri="{FF2B5EF4-FFF2-40B4-BE49-F238E27FC236}">
                <a16:creationId xmlns:a16="http://schemas.microsoft.com/office/drawing/2014/main" id="{4EA21DFD-CA4F-C134-1307-23522F1D1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263" y="1470025"/>
            <a:ext cx="1981200" cy="1371600"/>
          </a:xfrm>
          <a:prstGeom prst="diamond">
            <a:avLst/>
          </a:prstGeom>
          <a:solidFill>
            <a:srgbClr val="CC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46" name="Line 50">
            <a:extLst>
              <a:ext uri="{FF2B5EF4-FFF2-40B4-BE49-F238E27FC236}">
                <a16:creationId xmlns:a16="http://schemas.microsoft.com/office/drawing/2014/main" id="{FC5D7A8F-0B14-BC89-9B80-D861C744FD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8463" y="2155825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47" name="Line 51">
            <a:extLst>
              <a:ext uri="{FF2B5EF4-FFF2-40B4-BE49-F238E27FC236}">
                <a16:creationId xmlns:a16="http://schemas.microsoft.com/office/drawing/2014/main" id="{29347EE5-52F2-6E63-3722-A69EC5F7623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7863" y="2841625"/>
            <a:ext cx="0" cy="381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48" name="Oval 52">
            <a:extLst>
              <a:ext uri="{FF2B5EF4-FFF2-40B4-BE49-F238E27FC236}">
                <a16:creationId xmlns:a16="http://schemas.microsoft.com/office/drawing/2014/main" id="{0D9D789D-CD12-7346-FB7D-5A4E143CD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8" y="1851025"/>
            <a:ext cx="609600" cy="609600"/>
          </a:xfrm>
          <a:prstGeom prst="ellipse">
            <a:avLst/>
          </a:prstGeom>
          <a:solidFill>
            <a:srgbClr val="CCFFCC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49" name="Text Box 53">
            <a:extLst>
              <a:ext uri="{FF2B5EF4-FFF2-40B4-BE49-F238E27FC236}">
                <a16:creationId xmlns:a16="http://schemas.microsoft.com/office/drawing/2014/main" id="{01779812-6D9A-9293-0361-236C52F24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8" y="2003425"/>
            <a:ext cx="7588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000"/>
              <a:t>START</a:t>
            </a:r>
            <a:endParaRPr lang="en-US" altLang="en-US" sz="1600"/>
          </a:p>
        </p:txBody>
      </p:sp>
      <p:sp>
        <p:nvSpPr>
          <p:cNvPr id="516150" name="Line 54">
            <a:extLst>
              <a:ext uri="{FF2B5EF4-FFF2-40B4-BE49-F238E27FC236}">
                <a16:creationId xmlns:a16="http://schemas.microsoft.com/office/drawing/2014/main" id="{C811F175-8661-DFCD-C041-B15C443496C0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663" y="2155825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51" name="Text Box 55">
            <a:extLst>
              <a:ext uri="{FF2B5EF4-FFF2-40B4-BE49-F238E27FC236}">
                <a16:creationId xmlns:a16="http://schemas.microsoft.com/office/drawing/2014/main" id="{EFA2C111-604E-C1BB-B5AF-FF1F1C95C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663" y="1622425"/>
            <a:ext cx="24384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200"/>
              <a:t>Is there</a:t>
            </a:r>
          </a:p>
          <a:p>
            <a:pPr algn="ctr"/>
            <a:r>
              <a:rPr lang="en-US" altLang="en-US" sz="1200"/>
              <a:t>a standard that, if</a:t>
            </a:r>
          </a:p>
          <a:p>
            <a:pPr algn="ctr"/>
            <a:r>
              <a:rPr lang="en-US" altLang="en-US" sz="1200"/>
              <a:t>followed, would have</a:t>
            </a:r>
          </a:p>
          <a:p>
            <a:pPr algn="ctr"/>
            <a:r>
              <a:rPr lang="en-US" altLang="en-US" sz="1200"/>
              <a:t>prevented the</a:t>
            </a:r>
          </a:p>
          <a:p>
            <a:pPr algn="ctr"/>
            <a:r>
              <a:rPr lang="en-US" altLang="en-US" sz="1200"/>
              <a:t>event?</a:t>
            </a:r>
            <a:endParaRPr lang="en-US" altLang="en-US" sz="1800"/>
          </a:p>
        </p:txBody>
      </p:sp>
      <p:sp>
        <p:nvSpPr>
          <p:cNvPr id="516152" name="AutoShape 56">
            <a:extLst>
              <a:ext uri="{FF2B5EF4-FFF2-40B4-BE49-F238E27FC236}">
                <a16:creationId xmlns:a16="http://schemas.microsoft.com/office/drawing/2014/main" id="{860C9134-38AE-85C2-F17E-9C8E3D6AC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1038" y="1470025"/>
            <a:ext cx="1617662" cy="1371600"/>
          </a:xfrm>
          <a:prstGeom prst="diamond">
            <a:avLst/>
          </a:prstGeom>
          <a:solidFill>
            <a:srgbClr val="CC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53" name="Text Box 57">
            <a:extLst>
              <a:ext uri="{FF2B5EF4-FFF2-40B4-BE49-F238E27FC236}">
                <a16:creationId xmlns:a16="http://schemas.microsoft.com/office/drawing/2014/main" id="{E45DAF5B-12FC-A3DD-28AA-4F2CA1909D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819275"/>
            <a:ext cx="11191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200"/>
              <a:t>Was</a:t>
            </a:r>
          </a:p>
          <a:p>
            <a:pPr algn="ctr"/>
            <a:r>
              <a:rPr lang="en-US" altLang="en-US" sz="1200"/>
              <a:t>the standard</a:t>
            </a:r>
          </a:p>
          <a:p>
            <a:pPr algn="ctr"/>
            <a:r>
              <a:rPr lang="en-US" altLang="en-US" sz="1200"/>
              <a:t>Followed?</a:t>
            </a:r>
            <a:endParaRPr lang="en-US" altLang="en-US" sz="1800"/>
          </a:p>
        </p:txBody>
      </p:sp>
      <p:sp>
        <p:nvSpPr>
          <p:cNvPr id="516154" name="Line 58">
            <a:extLst>
              <a:ext uri="{FF2B5EF4-FFF2-40B4-BE49-F238E27FC236}">
                <a16:creationId xmlns:a16="http://schemas.microsoft.com/office/drawing/2014/main" id="{93C5930E-338C-71D8-C059-7D6D56B94B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8700" y="2155825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55" name="Line 59">
            <a:extLst>
              <a:ext uri="{FF2B5EF4-FFF2-40B4-BE49-F238E27FC236}">
                <a16:creationId xmlns:a16="http://schemas.microsoft.com/office/drawing/2014/main" id="{29BD25C2-473E-DF0B-4619-55BE74FDED62}"/>
              </a:ext>
            </a:extLst>
          </p:cNvPr>
          <p:cNvSpPr>
            <a:spLocks noChangeShapeType="1"/>
          </p:cNvSpPr>
          <p:nvPr/>
        </p:nvSpPr>
        <p:spPr bwMode="auto">
          <a:xfrm>
            <a:off x="4024313" y="2830513"/>
            <a:ext cx="0" cy="1333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56" name="Text Box 60">
            <a:extLst>
              <a:ext uri="{FF2B5EF4-FFF2-40B4-BE49-F238E27FC236}">
                <a16:creationId xmlns:a16="http://schemas.microsoft.com/office/drawing/2014/main" id="{260BDEFD-17E7-E665-1845-81CFAB36F5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1798638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/>
              <a:t>NO</a:t>
            </a:r>
            <a:endParaRPr lang="en-US" altLang="en-US" sz="1600"/>
          </a:p>
        </p:txBody>
      </p:sp>
      <p:sp>
        <p:nvSpPr>
          <p:cNvPr id="516157" name="Text Box 61">
            <a:extLst>
              <a:ext uri="{FF2B5EF4-FFF2-40B4-BE49-F238E27FC236}">
                <a16:creationId xmlns:a16="http://schemas.microsoft.com/office/drawing/2014/main" id="{823335B4-E7CD-D5D6-718C-E801E6B9F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2113" y="2789238"/>
            <a:ext cx="436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/>
              <a:t>YES</a:t>
            </a:r>
            <a:endParaRPr lang="en-US" altLang="en-US" sz="1600"/>
          </a:p>
        </p:txBody>
      </p:sp>
      <p:sp>
        <p:nvSpPr>
          <p:cNvPr id="516158" name="Text Box 62">
            <a:extLst>
              <a:ext uri="{FF2B5EF4-FFF2-40B4-BE49-F238E27FC236}">
                <a16:creationId xmlns:a16="http://schemas.microsoft.com/office/drawing/2014/main" id="{4E680CB7-C6E2-6776-BB40-F97ED283E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7863" y="2757488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>
                <a:solidFill>
                  <a:srgbClr val="000000"/>
                </a:solidFill>
              </a:rPr>
              <a:t>NO</a:t>
            </a:r>
            <a:endParaRPr lang="en-US" altLang="en-US" sz="1600"/>
          </a:p>
        </p:txBody>
      </p:sp>
      <p:sp>
        <p:nvSpPr>
          <p:cNvPr id="516159" name="Text Box 63">
            <a:extLst>
              <a:ext uri="{FF2B5EF4-FFF2-40B4-BE49-F238E27FC236}">
                <a16:creationId xmlns:a16="http://schemas.microsoft.com/office/drawing/2014/main" id="{6DDBF08B-DFB0-E371-2D74-8C9764F108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863" y="1798638"/>
            <a:ext cx="436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/>
              <a:t>YES</a:t>
            </a:r>
            <a:endParaRPr lang="en-US" altLang="en-US" sz="1600"/>
          </a:p>
        </p:txBody>
      </p:sp>
      <p:sp>
        <p:nvSpPr>
          <p:cNvPr id="516160" name="AutoShape 64">
            <a:extLst>
              <a:ext uri="{FF2B5EF4-FFF2-40B4-BE49-F238E27FC236}">
                <a16:creationId xmlns:a16="http://schemas.microsoft.com/office/drawing/2014/main" id="{972C3B65-26B2-3220-FAD7-86C58A7B7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1470025"/>
            <a:ext cx="1981200" cy="1371600"/>
          </a:xfrm>
          <a:prstGeom prst="diamond">
            <a:avLst/>
          </a:prstGeom>
          <a:solidFill>
            <a:srgbClr val="CC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61" name="Text Box 65">
            <a:extLst>
              <a:ext uri="{FF2B5EF4-FFF2-40B4-BE49-F238E27FC236}">
                <a16:creationId xmlns:a16="http://schemas.microsoft.com/office/drawing/2014/main" id="{E7BA3226-AC16-0BD5-0BFA-25C6C3B48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1774825"/>
            <a:ext cx="2438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200"/>
              <a:t>Could it have</a:t>
            </a:r>
          </a:p>
          <a:p>
            <a:pPr algn="ctr"/>
            <a:r>
              <a:rPr lang="en-US" altLang="en-US" sz="1200"/>
              <a:t>been followed if</a:t>
            </a:r>
          </a:p>
          <a:p>
            <a:pPr algn="ctr"/>
            <a:r>
              <a:rPr lang="en-US" altLang="en-US" sz="1200"/>
              <a:t>“their life depended</a:t>
            </a:r>
          </a:p>
          <a:p>
            <a:pPr algn="ctr"/>
            <a:r>
              <a:rPr lang="en-US" altLang="en-US" sz="1200"/>
              <a:t>on it”</a:t>
            </a:r>
            <a:endParaRPr lang="en-US" altLang="en-US" sz="1800"/>
          </a:p>
        </p:txBody>
      </p:sp>
      <p:sp>
        <p:nvSpPr>
          <p:cNvPr id="516162" name="Line 66">
            <a:extLst>
              <a:ext uri="{FF2B5EF4-FFF2-40B4-BE49-F238E27FC236}">
                <a16:creationId xmlns:a16="http://schemas.microsoft.com/office/drawing/2014/main" id="{CF35365A-D12D-352A-1BFA-322744701DD1}"/>
              </a:ext>
            </a:extLst>
          </p:cNvPr>
          <p:cNvSpPr>
            <a:spLocks noChangeShapeType="1"/>
          </p:cNvSpPr>
          <p:nvPr/>
        </p:nvSpPr>
        <p:spPr bwMode="auto">
          <a:xfrm>
            <a:off x="7124700" y="2155825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63" name="Line 67">
            <a:extLst>
              <a:ext uri="{FF2B5EF4-FFF2-40B4-BE49-F238E27FC236}">
                <a16:creationId xmlns:a16="http://schemas.microsoft.com/office/drawing/2014/main" id="{802B4974-7055-72FC-1F51-4FA3B938F737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4100" y="2841625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64" name="Text Box 68">
            <a:extLst>
              <a:ext uri="{FF2B5EF4-FFF2-40B4-BE49-F238E27FC236}">
                <a16:creationId xmlns:a16="http://schemas.microsoft.com/office/drawing/2014/main" id="{F3614D8E-163E-9E25-8184-DBD58BEB8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4100" y="2789238"/>
            <a:ext cx="436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/>
              <a:t>YES</a:t>
            </a:r>
            <a:endParaRPr lang="en-US" altLang="en-US" sz="1600"/>
          </a:p>
        </p:txBody>
      </p:sp>
      <p:sp>
        <p:nvSpPr>
          <p:cNvPr id="516165" name="Text Box 69">
            <a:extLst>
              <a:ext uri="{FF2B5EF4-FFF2-40B4-BE49-F238E27FC236}">
                <a16:creationId xmlns:a16="http://schemas.microsoft.com/office/drawing/2014/main" id="{EC9B7FBD-D8C7-3E10-34C2-A08AD97C4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1798638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/>
              <a:t>NO</a:t>
            </a:r>
            <a:endParaRPr lang="en-US" altLang="en-US" sz="1600"/>
          </a:p>
        </p:txBody>
      </p:sp>
      <p:sp>
        <p:nvSpPr>
          <p:cNvPr id="516166" name="AutoShape 70">
            <a:extLst>
              <a:ext uri="{FF2B5EF4-FFF2-40B4-BE49-F238E27FC236}">
                <a16:creationId xmlns:a16="http://schemas.microsoft.com/office/drawing/2014/main" id="{EC025BD4-F254-5A89-9AB1-BD0C8571B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819150"/>
            <a:ext cx="3348038" cy="392113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rgbClr val="000000"/>
            </a:solidFill>
            <a:round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en-US" altLang="en-US" sz="1600" b="1" i="1"/>
              <a:t>Was the Process Followed?</a:t>
            </a:r>
            <a:endParaRPr lang="en-US" altLang="en-US" sz="1800"/>
          </a:p>
        </p:txBody>
      </p:sp>
      <p:sp>
        <p:nvSpPr>
          <p:cNvPr id="516167" name="AutoShape 71">
            <a:extLst>
              <a:ext uri="{FF2B5EF4-FFF2-40B4-BE49-F238E27FC236}">
                <a16:creationId xmlns:a16="http://schemas.microsoft.com/office/drawing/2014/main" id="{70E7A09A-9D26-2F33-0BA7-BE484BC380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263" y="3211513"/>
            <a:ext cx="2667000" cy="541337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68" name="Text Box 72">
            <a:extLst>
              <a:ext uri="{FF2B5EF4-FFF2-40B4-BE49-F238E27FC236}">
                <a16:creationId xmlns:a16="http://schemas.microsoft.com/office/drawing/2014/main" id="{5AB4F87A-168E-56BC-840B-476A4F919A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3257550"/>
            <a:ext cx="2624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200"/>
              <a:t>Either - Create the standard &amp; train, and/or simplify the task or process</a:t>
            </a:r>
            <a:endParaRPr lang="en-US" altLang="en-US" sz="1800"/>
          </a:p>
        </p:txBody>
      </p:sp>
      <p:sp>
        <p:nvSpPr>
          <p:cNvPr id="516169" name="AutoShape 73">
            <a:extLst>
              <a:ext uri="{FF2B5EF4-FFF2-40B4-BE49-F238E27FC236}">
                <a16:creationId xmlns:a16="http://schemas.microsoft.com/office/drawing/2014/main" id="{B864BBC8-F9BB-0AC4-C24E-F20DC2995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663" y="4160838"/>
            <a:ext cx="2667000" cy="5715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70" name="Text Box 74">
            <a:extLst>
              <a:ext uri="{FF2B5EF4-FFF2-40B4-BE49-F238E27FC236}">
                <a16:creationId xmlns:a16="http://schemas.microsoft.com/office/drawing/2014/main" id="{73EA4EB7-D155-5271-288D-461E80A313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4938" y="4222750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200"/>
              <a:t>Either - Modify the standard &amp; train, and/or simplify the task or process</a:t>
            </a:r>
            <a:endParaRPr lang="en-US" altLang="en-US" sz="1800"/>
          </a:p>
        </p:txBody>
      </p:sp>
      <p:sp>
        <p:nvSpPr>
          <p:cNvPr id="516171" name="AutoShape 75">
            <a:extLst>
              <a:ext uri="{FF2B5EF4-FFF2-40B4-BE49-F238E27FC236}">
                <a16:creationId xmlns:a16="http://schemas.microsoft.com/office/drawing/2014/main" id="{D1080703-D874-C9CF-B74A-2E7DB27AF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3146425"/>
            <a:ext cx="1981200" cy="1371600"/>
          </a:xfrm>
          <a:prstGeom prst="diamond">
            <a:avLst/>
          </a:prstGeom>
          <a:solidFill>
            <a:srgbClr val="CC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72" name="Text Box 76">
            <a:extLst>
              <a:ext uri="{FF2B5EF4-FFF2-40B4-BE49-F238E27FC236}">
                <a16:creationId xmlns:a16="http://schemas.microsoft.com/office/drawing/2014/main" id="{C5F88D73-2651-BAB4-0622-4E8BFD883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4900" y="3375025"/>
            <a:ext cx="243840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200"/>
              <a:t>Was the</a:t>
            </a:r>
          </a:p>
          <a:p>
            <a:pPr algn="ctr"/>
            <a:r>
              <a:rPr lang="en-US" altLang="en-US" sz="1200"/>
              <a:t>individual aware of</a:t>
            </a:r>
          </a:p>
          <a:p>
            <a:pPr algn="ctr"/>
            <a:r>
              <a:rPr lang="en-US" altLang="en-US" sz="1200"/>
              <a:t>the consequences</a:t>
            </a:r>
          </a:p>
          <a:p>
            <a:pPr algn="ctr"/>
            <a:r>
              <a:rPr lang="en-US" altLang="en-US" sz="1200"/>
              <a:t>of their action?</a:t>
            </a:r>
          </a:p>
          <a:p>
            <a:endParaRPr lang="en-US" altLang="en-US" sz="1800"/>
          </a:p>
        </p:txBody>
      </p:sp>
      <p:sp>
        <p:nvSpPr>
          <p:cNvPr id="516173" name="Line 77">
            <a:extLst>
              <a:ext uri="{FF2B5EF4-FFF2-40B4-BE49-F238E27FC236}">
                <a16:creationId xmlns:a16="http://schemas.microsoft.com/office/drawing/2014/main" id="{86750CE6-179D-1BC0-C7FD-71E07F72C336}"/>
              </a:ext>
            </a:extLst>
          </p:cNvPr>
          <p:cNvSpPr>
            <a:spLocks noChangeShapeType="1"/>
          </p:cNvSpPr>
          <p:nvPr/>
        </p:nvSpPr>
        <p:spPr bwMode="auto">
          <a:xfrm>
            <a:off x="7143750" y="3832225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74" name="Text Box 78">
            <a:extLst>
              <a:ext uri="{FF2B5EF4-FFF2-40B4-BE49-F238E27FC236}">
                <a16:creationId xmlns:a16="http://schemas.microsoft.com/office/drawing/2014/main" id="{2542A902-6408-346E-DB9B-6DD2783B8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3475038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>
                <a:solidFill>
                  <a:srgbClr val="000000"/>
                </a:solidFill>
              </a:rPr>
              <a:t>NO</a:t>
            </a:r>
            <a:endParaRPr lang="en-US" altLang="en-US" sz="1600"/>
          </a:p>
        </p:txBody>
      </p:sp>
      <p:sp>
        <p:nvSpPr>
          <p:cNvPr id="516175" name="Line 79">
            <a:extLst>
              <a:ext uri="{FF2B5EF4-FFF2-40B4-BE49-F238E27FC236}">
                <a16:creationId xmlns:a16="http://schemas.microsoft.com/office/drawing/2014/main" id="{E25946D1-B132-062C-20F5-244D04219C5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4100" y="4518025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76" name="Text Box 80">
            <a:extLst>
              <a:ext uri="{FF2B5EF4-FFF2-40B4-BE49-F238E27FC236}">
                <a16:creationId xmlns:a16="http://schemas.microsoft.com/office/drawing/2014/main" id="{3A1355E0-5110-B853-B81C-8E27FADE35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4100" y="4465638"/>
            <a:ext cx="436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000" b="1">
                <a:solidFill>
                  <a:srgbClr val="000000"/>
                </a:solidFill>
              </a:rPr>
              <a:t>YES</a:t>
            </a:r>
            <a:endParaRPr lang="en-US" altLang="en-US" sz="1600"/>
          </a:p>
        </p:txBody>
      </p:sp>
      <p:sp>
        <p:nvSpPr>
          <p:cNvPr id="516177" name="Rectangle 81">
            <a:extLst>
              <a:ext uri="{FF2B5EF4-FFF2-40B4-BE49-F238E27FC236}">
                <a16:creationId xmlns:a16="http://schemas.microsoft.com/office/drawing/2014/main" id="{29AA4BA3-793B-1DE3-7732-F77234E6A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4822825"/>
            <a:ext cx="3086100" cy="968375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78" name="Text Box 82">
            <a:extLst>
              <a:ext uri="{FF2B5EF4-FFF2-40B4-BE49-F238E27FC236}">
                <a16:creationId xmlns:a16="http://schemas.microsoft.com/office/drawing/2014/main" id="{E3A7111E-4153-9337-EE8B-7F57B19861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8300" y="4899025"/>
            <a:ext cx="32178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SzPts val="1000"/>
              <a:buFont typeface="Arial" panose="020B0604020202020204" pitchFamily="34" charset="0"/>
              <a:buNone/>
            </a:pPr>
            <a:r>
              <a:rPr lang="en-US" altLang="en-US" sz="1200" b="1"/>
              <a:t> Cultural [~95%] – Organizational “behaviors” require change.</a:t>
            </a:r>
          </a:p>
          <a:p>
            <a:pPr>
              <a:buSzPts val="1000"/>
              <a:buFont typeface="Arial" panose="020B0604020202020204" pitchFamily="34" charset="0"/>
              <a:buNone/>
            </a:pPr>
            <a:r>
              <a:rPr lang="en-US" altLang="en-US" sz="1200" b="1"/>
              <a:t> Individual [~5%] – Individual behavior requires adjustment</a:t>
            </a:r>
            <a:endParaRPr lang="en-US" altLang="en-US" sz="1800"/>
          </a:p>
        </p:txBody>
      </p:sp>
      <p:sp>
        <p:nvSpPr>
          <p:cNvPr id="516179" name="Rectangle 83">
            <a:extLst>
              <a:ext uri="{FF2B5EF4-FFF2-40B4-BE49-F238E27FC236}">
                <a16:creationId xmlns:a16="http://schemas.microsoft.com/office/drawing/2014/main" id="{1B91846A-1FF3-FE8F-E20A-3CA606650E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0" y="3598863"/>
            <a:ext cx="1216025" cy="911225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80" name="Text Box 84">
            <a:extLst>
              <a:ext uri="{FF2B5EF4-FFF2-40B4-BE49-F238E27FC236}">
                <a16:creationId xmlns:a16="http://schemas.microsoft.com/office/drawing/2014/main" id="{C19A7A64-400D-F309-0447-6ABD30786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0" y="3627438"/>
            <a:ext cx="1265238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000" b="1"/>
              <a:t>Inadvertent Error – Point out “bad” effects of the action, if not already obvious</a:t>
            </a:r>
            <a:endParaRPr lang="en-US" altLang="en-US" sz="1600"/>
          </a:p>
        </p:txBody>
      </p:sp>
      <p:sp>
        <p:nvSpPr>
          <p:cNvPr id="516181" name="Rectangle 85">
            <a:extLst>
              <a:ext uri="{FF2B5EF4-FFF2-40B4-BE49-F238E27FC236}">
                <a16:creationId xmlns:a16="http://schemas.microsoft.com/office/drawing/2014/main" id="{21E91D5A-A81D-32B3-6C85-F13118BCD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0" y="1851025"/>
            <a:ext cx="1247775" cy="742950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6182" name="Text Box 86">
            <a:extLst>
              <a:ext uri="{FF2B5EF4-FFF2-40B4-BE49-F238E27FC236}">
                <a16:creationId xmlns:a16="http://schemas.microsoft.com/office/drawing/2014/main" id="{9197B2C6-5265-9464-25CE-C04519E34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40613" y="1866900"/>
            <a:ext cx="1263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1000" b="1"/>
              <a:t>Technique Issue – Discover the required “knack” and train</a:t>
            </a:r>
            <a:endParaRPr lang="en-US" altLang="en-US" sz="1600"/>
          </a:p>
        </p:txBody>
      </p:sp>
      <p:sp>
        <p:nvSpPr>
          <p:cNvPr id="516185" name="AutoShape 89">
            <a:extLst>
              <a:ext uri="{FF2B5EF4-FFF2-40B4-BE49-F238E27FC236}">
                <a16:creationId xmlns:a16="http://schemas.microsoft.com/office/drawing/2014/main" id="{4C2BB898-9801-0DB8-54FF-08FCCAFE1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5119688"/>
            <a:ext cx="3917950" cy="849312"/>
          </a:xfrm>
          <a:prstGeom prst="cloudCallout">
            <a:avLst>
              <a:gd name="adj1" fmla="val 25204"/>
              <a:gd name="adj2" fmla="val -95046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81320" dir="3080412" algn="ctr" rotWithShape="0">
              <a:srgbClr val="808080"/>
            </a:outerShdw>
          </a:effec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en-US" sz="1200"/>
              <a:t>Why Does the Wrong/Inappropriate</a:t>
            </a:r>
          </a:p>
          <a:p>
            <a:pPr algn="ctr"/>
            <a:r>
              <a:rPr lang="en-US" altLang="en-US" sz="1200"/>
              <a:t>Process Exist? Are There Other Cases Like This?</a:t>
            </a:r>
            <a:endParaRPr lang="en-US" altLang="en-US"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BAF736CC-7096-BAA0-53AD-F18B8271EB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Comparative Process Analysis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A7D05E1D-E79C-8132-37E0-ED1DE9302F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2400"/>
              <a:t>Identify how the process operated when the problem occurred,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endParaRPr lang="en-US" altLang="en-US" sz="2400"/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2400"/>
              <a:t>Identify how the process operates when </a:t>
            </a:r>
            <a:r>
              <a:rPr lang="en-US" altLang="en-US" sz="2400" i="1"/>
              <a:t>no</a:t>
            </a:r>
            <a:r>
              <a:rPr lang="en-US" altLang="en-US" sz="2400"/>
              <a:t> problem occurs, and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endParaRPr lang="en-US" altLang="en-US" sz="2400"/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2400"/>
              <a:t>Seek out the differences between the two.  Adopt the best method of performing the process.</a:t>
            </a:r>
          </a:p>
        </p:txBody>
      </p:sp>
      <p:sp>
        <p:nvSpPr>
          <p:cNvPr id="518148" name="Text Box 4">
            <a:extLst>
              <a:ext uri="{FF2B5EF4-FFF2-40B4-BE49-F238E27FC236}">
                <a16:creationId xmlns:a16="http://schemas.microsoft.com/office/drawing/2014/main" id="{4A9ADC16-F200-327D-11EB-036E3A08E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C7D8D842-A6E7-9BE7-366E-FC8C17E43A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Twenty Questions</a:t>
            </a:r>
          </a:p>
        </p:txBody>
      </p:sp>
      <p:grpSp>
        <p:nvGrpSpPr>
          <p:cNvPr id="519703" name="Group 535">
            <a:extLst>
              <a:ext uri="{FF2B5EF4-FFF2-40B4-BE49-F238E27FC236}">
                <a16:creationId xmlns:a16="http://schemas.microsoft.com/office/drawing/2014/main" id="{089166F6-07BC-067B-4DE9-4BF6D267CF07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524000"/>
            <a:ext cx="8534400" cy="4343400"/>
            <a:chOff x="384" y="1424"/>
            <a:chExt cx="5568" cy="2464"/>
          </a:xfrm>
        </p:grpSpPr>
        <p:sp>
          <p:nvSpPr>
            <p:cNvPr id="519704" name="Rectangle 536">
              <a:extLst>
                <a:ext uri="{FF2B5EF4-FFF2-40B4-BE49-F238E27FC236}">
                  <a16:creationId xmlns:a16="http://schemas.microsoft.com/office/drawing/2014/main" id="{D0BD28E2-4226-278B-5C7B-64E09EB54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776"/>
              <a:ext cx="912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Where is it done?</a:t>
              </a:r>
            </a:p>
          </p:txBody>
        </p:sp>
        <p:sp>
          <p:nvSpPr>
            <p:cNvPr id="519705" name="Rectangle 537">
              <a:extLst>
                <a:ext uri="{FF2B5EF4-FFF2-40B4-BE49-F238E27FC236}">
                  <a16:creationId xmlns:a16="http://schemas.microsoft.com/office/drawing/2014/main" id="{065F10C9-F241-7DD0-0D5B-7F969627E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776"/>
              <a:ext cx="81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What happens?</a:t>
              </a:r>
            </a:p>
          </p:txBody>
        </p:sp>
        <p:sp>
          <p:nvSpPr>
            <p:cNvPr id="519706" name="Rectangle 538">
              <a:extLst>
                <a:ext uri="{FF2B5EF4-FFF2-40B4-BE49-F238E27FC236}">
                  <a16:creationId xmlns:a16="http://schemas.microsoft.com/office/drawing/2014/main" id="{C8EB175F-5DA0-C8A4-9AEC-F61E0E639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76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When is it done?</a:t>
              </a:r>
            </a:p>
          </p:txBody>
        </p:sp>
        <p:sp>
          <p:nvSpPr>
            <p:cNvPr id="519707" name="Rectangle 539">
              <a:extLst>
                <a:ext uri="{FF2B5EF4-FFF2-40B4-BE49-F238E27FC236}">
                  <a16:creationId xmlns:a16="http://schemas.microsoft.com/office/drawing/2014/main" id="{1040EE0C-D6B6-D58E-CF75-EAD45A3C5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480"/>
              <a:ext cx="96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Why them?</a:t>
              </a:r>
            </a:p>
          </p:txBody>
        </p:sp>
        <p:sp>
          <p:nvSpPr>
            <p:cNvPr id="519708" name="Rectangle 540">
              <a:extLst>
                <a:ext uri="{FF2B5EF4-FFF2-40B4-BE49-F238E27FC236}">
                  <a16:creationId xmlns:a16="http://schemas.microsoft.com/office/drawing/2014/main" id="{F628F2A6-718D-A631-1359-1BD97C2D8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776"/>
              <a:ext cx="96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Who does it?</a:t>
              </a:r>
            </a:p>
          </p:txBody>
        </p:sp>
        <p:sp>
          <p:nvSpPr>
            <p:cNvPr id="519709" name="Rectangle 541">
              <a:extLst>
                <a:ext uri="{FF2B5EF4-FFF2-40B4-BE49-F238E27FC236}">
                  <a16:creationId xmlns:a16="http://schemas.microsoft.com/office/drawing/2014/main" id="{591EE3FD-D976-1DF0-7302-948593737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1776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How is it done?</a:t>
              </a:r>
            </a:p>
          </p:txBody>
        </p:sp>
        <p:sp>
          <p:nvSpPr>
            <p:cNvPr id="519710" name="Rectangle 542">
              <a:extLst>
                <a:ext uri="{FF2B5EF4-FFF2-40B4-BE49-F238E27FC236}">
                  <a16:creationId xmlns:a16="http://schemas.microsoft.com/office/drawing/2014/main" id="{E0F92F84-AF0C-1EF7-2C15-021905F06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" y="1593"/>
              <a:ext cx="75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11" name="Rectangle 543">
              <a:extLst>
                <a:ext uri="{FF2B5EF4-FFF2-40B4-BE49-F238E27FC236}">
                  <a16:creationId xmlns:a16="http://schemas.microsoft.com/office/drawing/2014/main" id="{952E574C-E14E-333D-8E59-0E6F8248C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1593"/>
              <a:ext cx="98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12" name="Rectangle 544">
              <a:extLst>
                <a:ext uri="{FF2B5EF4-FFF2-40B4-BE49-F238E27FC236}">
                  <a16:creationId xmlns:a16="http://schemas.microsoft.com/office/drawing/2014/main" id="{237B0B06-6141-604F-F26D-97C4C63C5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" y="1593"/>
              <a:ext cx="87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13" name="Rectangle 545">
              <a:extLst>
                <a:ext uri="{FF2B5EF4-FFF2-40B4-BE49-F238E27FC236}">
                  <a16:creationId xmlns:a16="http://schemas.microsoft.com/office/drawing/2014/main" id="{70F35213-CAF0-93A1-06C8-E1420300F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7" y="1593"/>
              <a:ext cx="87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14" name="Rectangle 546">
              <a:extLst>
                <a:ext uri="{FF2B5EF4-FFF2-40B4-BE49-F238E27FC236}">
                  <a16:creationId xmlns:a16="http://schemas.microsoft.com/office/drawing/2014/main" id="{0FDED1F2-CC2B-5D92-EB0B-B4B6B4FE4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6" y="1593"/>
              <a:ext cx="87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15" name="Rectangle 547">
              <a:extLst>
                <a:ext uri="{FF2B5EF4-FFF2-40B4-BE49-F238E27FC236}">
                  <a16:creationId xmlns:a16="http://schemas.microsoft.com/office/drawing/2014/main" id="{0F6D033D-C540-916A-841A-A758C886F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" y="1593"/>
              <a:ext cx="87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16" name="Rectangle 548">
              <a:extLst>
                <a:ext uri="{FF2B5EF4-FFF2-40B4-BE49-F238E27FC236}">
                  <a16:creationId xmlns:a16="http://schemas.microsoft.com/office/drawing/2014/main" id="{AE374C5E-E60B-C380-6733-16DA02D28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3184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Can we do it some other way?</a:t>
              </a:r>
            </a:p>
          </p:txBody>
        </p:sp>
        <p:sp>
          <p:nvSpPr>
            <p:cNvPr id="519717" name="Rectangle 549">
              <a:extLst>
                <a:ext uri="{FF2B5EF4-FFF2-40B4-BE49-F238E27FC236}">
                  <a16:creationId xmlns:a16="http://schemas.microsoft.com/office/drawing/2014/main" id="{7AEFC8D7-3328-F681-5FD5-7E47BFFEF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3184"/>
              <a:ext cx="96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Can some - body else do it?</a:t>
              </a:r>
            </a:p>
          </p:txBody>
        </p:sp>
        <p:sp>
          <p:nvSpPr>
            <p:cNvPr id="519718" name="Rectangle 550">
              <a:extLst>
                <a:ext uri="{FF2B5EF4-FFF2-40B4-BE49-F238E27FC236}">
                  <a16:creationId xmlns:a16="http://schemas.microsoft.com/office/drawing/2014/main" id="{21CD4768-A823-4CDE-3639-3F15D68E9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184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Can we do it some other time?</a:t>
              </a:r>
            </a:p>
          </p:txBody>
        </p:sp>
        <p:sp>
          <p:nvSpPr>
            <p:cNvPr id="519719" name="Rectangle 551">
              <a:extLst>
                <a:ext uri="{FF2B5EF4-FFF2-40B4-BE49-F238E27FC236}">
                  <a16:creationId xmlns:a16="http://schemas.microsoft.com/office/drawing/2014/main" id="{235BDB9A-2A93-B97A-07E6-7BC862FE0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184"/>
              <a:ext cx="912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Can we do it some-where else?</a:t>
              </a:r>
            </a:p>
          </p:txBody>
        </p:sp>
        <p:sp>
          <p:nvSpPr>
            <p:cNvPr id="519720" name="Rectangle 552">
              <a:extLst>
                <a:ext uri="{FF2B5EF4-FFF2-40B4-BE49-F238E27FC236}">
                  <a16:creationId xmlns:a16="http://schemas.microsoft.com/office/drawing/2014/main" id="{BB0C8E62-055E-F7EB-FEEF-C781A0333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184"/>
              <a:ext cx="81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Can we do some-thing else?</a:t>
              </a:r>
            </a:p>
          </p:txBody>
        </p:sp>
        <p:sp>
          <p:nvSpPr>
            <p:cNvPr id="519721" name="Rectangle 553">
              <a:extLst>
                <a:ext uri="{FF2B5EF4-FFF2-40B4-BE49-F238E27FC236}">
                  <a16:creationId xmlns:a16="http://schemas.microsoft.com/office/drawing/2014/main" id="{1B1848C8-09D4-8F9A-DE37-2CCD282A0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184"/>
              <a:ext cx="864" cy="70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Better Way</a:t>
              </a:r>
            </a:p>
          </p:txBody>
        </p:sp>
        <p:sp>
          <p:nvSpPr>
            <p:cNvPr id="519722" name="Rectangle 554">
              <a:extLst>
                <a:ext uri="{FF2B5EF4-FFF2-40B4-BE49-F238E27FC236}">
                  <a16:creationId xmlns:a16="http://schemas.microsoft.com/office/drawing/2014/main" id="{DA549381-CEF3-F910-F7A6-039873A80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2480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Why do it this way?</a:t>
              </a:r>
            </a:p>
          </p:txBody>
        </p:sp>
        <p:sp>
          <p:nvSpPr>
            <p:cNvPr id="519723" name="Rectangle 555">
              <a:extLst>
                <a:ext uri="{FF2B5EF4-FFF2-40B4-BE49-F238E27FC236}">
                  <a16:creationId xmlns:a16="http://schemas.microsoft.com/office/drawing/2014/main" id="{8873C4E6-F47D-DCFB-AD9E-52C1137C5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80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Why do it then?</a:t>
              </a:r>
            </a:p>
          </p:txBody>
        </p:sp>
        <p:sp>
          <p:nvSpPr>
            <p:cNvPr id="519724" name="Rectangle 556">
              <a:extLst>
                <a:ext uri="{FF2B5EF4-FFF2-40B4-BE49-F238E27FC236}">
                  <a16:creationId xmlns:a16="http://schemas.microsoft.com/office/drawing/2014/main" id="{E728A187-80A7-DD8D-3C5B-43D983F97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480"/>
              <a:ext cx="912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Why do it there?</a:t>
              </a:r>
            </a:p>
          </p:txBody>
        </p:sp>
        <p:sp>
          <p:nvSpPr>
            <p:cNvPr id="519725" name="Rectangle 557">
              <a:extLst>
                <a:ext uri="{FF2B5EF4-FFF2-40B4-BE49-F238E27FC236}">
                  <a16:creationId xmlns:a16="http://schemas.microsoft.com/office/drawing/2014/main" id="{77886F8D-AB54-BAE8-8C05-0CF7FC8AC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480"/>
              <a:ext cx="81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/>
                <a:t>Why do it?</a:t>
              </a:r>
            </a:p>
          </p:txBody>
        </p:sp>
        <p:sp>
          <p:nvSpPr>
            <p:cNvPr id="519726" name="Rectangle 558">
              <a:extLst>
                <a:ext uri="{FF2B5EF4-FFF2-40B4-BE49-F238E27FC236}">
                  <a16:creationId xmlns:a16="http://schemas.microsoft.com/office/drawing/2014/main" id="{FE0EDFBF-83D2-AA01-64B7-193318799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80"/>
              <a:ext cx="864" cy="70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Reason</a:t>
              </a:r>
            </a:p>
          </p:txBody>
        </p:sp>
        <p:sp>
          <p:nvSpPr>
            <p:cNvPr id="519727" name="Rectangle 559">
              <a:extLst>
                <a:ext uri="{FF2B5EF4-FFF2-40B4-BE49-F238E27FC236}">
                  <a16:creationId xmlns:a16="http://schemas.microsoft.com/office/drawing/2014/main" id="{10C19B70-27DD-2A66-E4DF-890EACC80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776"/>
              <a:ext cx="864" cy="70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Current Method</a:t>
              </a:r>
            </a:p>
          </p:txBody>
        </p:sp>
        <p:sp>
          <p:nvSpPr>
            <p:cNvPr id="519728" name="Rectangle 560">
              <a:extLst>
                <a:ext uri="{FF2B5EF4-FFF2-40B4-BE49-F238E27FC236}">
                  <a16:creationId xmlns:a16="http://schemas.microsoft.com/office/drawing/2014/main" id="{B5CC7A5B-7E35-7B4C-69A2-A88D4422D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1424"/>
              <a:ext cx="1008" cy="35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How?</a:t>
              </a:r>
            </a:p>
          </p:txBody>
        </p:sp>
        <p:sp>
          <p:nvSpPr>
            <p:cNvPr id="519729" name="Rectangle 561">
              <a:extLst>
                <a:ext uri="{FF2B5EF4-FFF2-40B4-BE49-F238E27FC236}">
                  <a16:creationId xmlns:a16="http://schemas.microsoft.com/office/drawing/2014/main" id="{2FAF97A3-CE37-B083-CDE8-ECB0083EC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424"/>
              <a:ext cx="960" cy="35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Who?</a:t>
              </a:r>
            </a:p>
          </p:txBody>
        </p:sp>
        <p:sp>
          <p:nvSpPr>
            <p:cNvPr id="519730" name="Rectangle 562">
              <a:extLst>
                <a:ext uri="{FF2B5EF4-FFF2-40B4-BE49-F238E27FC236}">
                  <a16:creationId xmlns:a16="http://schemas.microsoft.com/office/drawing/2014/main" id="{2948AC12-82FB-2EC7-14D7-A7E9EDA92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24"/>
              <a:ext cx="1008" cy="35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When?</a:t>
              </a:r>
            </a:p>
          </p:txBody>
        </p:sp>
        <p:sp>
          <p:nvSpPr>
            <p:cNvPr id="519731" name="Rectangle 563">
              <a:extLst>
                <a:ext uri="{FF2B5EF4-FFF2-40B4-BE49-F238E27FC236}">
                  <a16:creationId xmlns:a16="http://schemas.microsoft.com/office/drawing/2014/main" id="{A4B3882F-03A4-D44C-6B41-F531D4883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424"/>
              <a:ext cx="912" cy="35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Where?</a:t>
              </a:r>
            </a:p>
          </p:txBody>
        </p:sp>
        <p:sp>
          <p:nvSpPr>
            <p:cNvPr id="519732" name="Rectangle 564">
              <a:extLst>
                <a:ext uri="{FF2B5EF4-FFF2-40B4-BE49-F238E27FC236}">
                  <a16:creationId xmlns:a16="http://schemas.microsoft.com/office/drawing/2014/main" id="{C15BCC3C-3DA0-AE3B-D5CE-0969FBEEB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424"/>
              <a:ext cx="816" cy="35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r>
                <a:rPr lang="en-US" altLang="en-US" sz="1800" b="1"/>
                <a:t>What?</a:t>
              </a:r>
            </a:p>
          </p:txBody>
        </p:sp>
        <p:sp>
          <p:nvSpPr>
            <p:cNvPr id="519733" name="Rectangle 565">
              <a:extLst>
                <a:ext uri="{FF2B5EF4-FFF2-40B4-BE49-F238E27FC236}">
                  <a16:creationId xmlns:a16="http://schemas.microsoft.com/office/drawing/2014/main" id="{04628864-F084-C019-9939-818F55541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424"/>
              <a:ext cx="864" cy="352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spcBef>
                  <a:spcPct val="20000"/>
                </a:spcBef>
                <a:buClr>
                  <a:schemeClr val="accent2"/>
                </a:buClr>
                <a:buChar char="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spcBef>
                  <a:spcPct val="20000"/>
                </a:spcBef>
                <a:buClr>
                  <a:schemeClr val="accent2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spcBef>
                  <a:spcPct val="20000"/>
                </a:spcBef>
                <a:buClr>
                  <a:schemeClr val="accent2"/>
                </a:buClr>
                <a:buChar char="–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spcBef>
                  <a:spcPct val="20000"/>
                </a:spcBef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buFont typeface="Symbol" panose="05050102010706020507" pitchFamily="18" charset="2"/>
                <a:buNone/>
              </a:pPr>
              <a:endParaRPr lang="en-GB" altLang="en-US" sz="1800"/>
            </a:p>
          </p:txBody>
        </p:sp>
        <p:sp>
          <p:nvSpPr>
            <p:cNvPr id="519734" name="Line 566">
              <a:extLst>
                <a:ext uri="{FF2B5EF4-FFF2-40B4-BE49-F238E27FC236}">
                  <a16:creationId xmlns:a16="http://schemas.microsoft.com/office/drawing/2014/main" id="{FC812B6A-93D0-F416-040A-2F34538FD1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424"/>
              <a:ext cx="556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35" name="Line 567">
              <a:extLst>
                <a:ext uri="{FF2B5EF4-FFF2-40B4-BE49-F238E27FC236}">
                  <a16:creationId xmlns:a16="http://schemas.microsoft.com/office/drawing/2014/main" id="{DEFA11CD-174A-B202-722D-882FAC4383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776"/>
              <a:ext cx="5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36" name="Line 568">
              <a:extLst>
                <a:ext uri="{FF2B5EF4-FFF2-40B4-BE49-F238E27FC236}">
                  <a16:creationId xmlns:a16="http://schemas.microsoft.com/office/drawing/2014/main" id="{992AEE9A-C29C-0FED-CD07-9723A0683D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2480"/>
              <a:ext cx="5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37" name="Line 569">
              <a:extLst>
                <a:ext uri="{FF2B5EF4-FFF2-40B4-BE49-F238E27FC236}">
                  <a16:creationId xmlns:a16="http://schemas.microsoft.com/office/drawing/2014/main" id="{F9C60366-23CD-F7F7-8D81-BCB5BE3027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3184"/>
              <a:ext cx="5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38" name="Line 570">
              <a:extLst>
                <a:ext uri="{FF2B5EF4-FFF2-40B4-BE49-F238E27FC236}">
                  <a16:creationId xmlns:a16="http://schemas.microsoft.com/office/drawing/2014/main" id="{67979493-4AC4-177F-DDD5-27DBF8643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3888"/>
              <a:ext cx="556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39" name="Line 571">
              <a:extLst>
                <a:ext uri="{FF2B5EF4-FFF2-40B4-BE49-F238E27FC236}">
                  <a16:creationId xmlns:a16="http://schemas.microsoft.com/office/drawing/2014/main" id="{09EB1AE3-A5C9-CE47-1AA8-1C110C9D6E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424"/>
              <a:ext cx="0" cy="246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40" name="Line 572">
              <a:extLst>
                <a:ext uri="{FF2B5EF4-FFF2-40B4-BE49-F238E27FC236}">
                  <a16:creationId xmlns:a16="http://schemas.microsoft.com/office/drawing/2014/main" id="{D42390C4-9EE1-3936-C9AD-DAE09EC7FA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41" name="Line 573">
              <a:extLst>
                <a:ext uri="{FF2B5EF4-FFF2-40B4-BE49-F238E27FC236}">
                  <a16:creationId xmlns:a16="http://schemas.microsoft.com/office/drawing/2014/main" id="{23788DE8-9542-101D-7E3E-45ABB6BE70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42" name="Line 574">
              <a:extLst>
                <a:ext uri="{FF2B5EF4-FFF2-40B4-BE49-F238E27FC236}">
                  <a16:creationId xmlns:a16="http://schemas.microsoft.com/office/drawing/2014/main" id="{2014F97D-B716-9894-648D-3FC41E342E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43" name="Line 575">
              <a:extLst>
                <a:ext uri="{FF2B5EF4-FFF2-40B4-BE49-F238E27FC236}">
                  <a16:creationId xmlns:a16="http://schemas.microsoft.com/office/drawing/2014/main" id="{07EB2B08-1809-4360-F0E6-DE8DE89E80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44" name="Line 576">
              <a:extLst>
                <a:ext uri="{FF2B5EF4-FFF2-40B4-BE49-F238E27FC236}">
                  <a16:creationId xmlns:a16="http://schemas.microsoft.com/office/drawing/2014/main" id="{D374BB49-6952-0883-185F-70258D43F4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4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745" name="Line 577">
              <a:extLst>
                <a:ext uri="{FF2B5EF4-FFF2-40B4-BE49-F238E27FC236}">
                  <a16:creationId xmlns:a16="http://schemas.microsoft.com/office/drawing/2014/main" id="{650D5E23-7712-9947-7409-99BB484EE0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2" y="1424"/>
              <a:ext cx="0" cy="246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9746" name="Rectangle 578">
            <a:extLst>
              <a:ext uri="{FF2B5EF4-FFF2-40B4-BE49-F238E27FC236}">
                <a16:creationId xmlns:a16="http://schemas.microsoft.com/office/drawing/2014/main" id="{C31D5B43-AEED-60A6-6544-82E771392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162083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47" name="Rectangle 579">
            <a:extLst>
              <a:ext uri="{FF2B5EF4-FFF2-40B4-BE49-F238E27FC236}">
                <a16:creationId xmlns:a16="http://schemas.microsoft.com/office/drawing/2014/main" id="{A0799E1E-2165-C3F6-4C03-A6932F477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1620838"/>
            <a:ext cx="77787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48" name="Rectangle 580">
            <a:extLst>
              <a:ext uri="{FF2B5EF4-FFF2-40B4-BE49-F238E27FC236}">
                <a16:creationId xmlns:a16="http://schemas.microsoft.com/office/drawing/2014/main" id="{FDF326CF-18DF-71AF-E5E3-F0EC4B601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1620838"/>
            <a:ext cx="77787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49" name="Rectangle 581">
            <a:extLst>
              <a:ext uri="{FF2B5EF4-FFF2-40B4-BE49-F238E27FC236}">
                <a16:creationId xmlns:a16="http://schemas.microsoft.com/office/drawing/2014/main" id="{114D8ED2-552C-48A4-C8B2-60C169B05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191928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0" name="Rectangle 582">
            <a:extLst>
              <a:ext uri="{FF2B5EF4-FFF2-40B4-BE49-F238E27FC236}">
                <a16:creationId xmlns:a16="http://schemas.microsoft.com/office/drawing/2014/main" id="{2D085DD1-13D8-6388-2144-C87ECC2E0E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450" y="191928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1" name="Rectangle 583">
            <a:extLst>
              <a:ext uri="{FF2B5EF4-FFF2-40B4-BE49-F238E27FC236}">
                <a16:creationId xmlns:a16="http://schemas.microsoft.com/office/drawing/2014/main" id="{5F07B3BC-0C63-56C1-0889-F7EB9A919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250983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2" name="Rectangle 584">
            <a:extLst>
              <a:ext uri="{FF2B5EF4-FFF2-40B4-BE49-F238E27FC236}">
                <a16:creationId xmlns:a16="http://schemas.microsoft.com/office/drawing/2014/main" id="{D3BA4CDE-2B1D-0CCA-D9D9-0BEE3DA289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310038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3" name="Rectangle 585">
            <a:extLst>
              <a:ext uri="{FF2B5EF4-FFF2-40B4-BE49-F238E27FC236}">
                <a16:creationId xmlns:a16="http://schemas.microsoft.com/office/drawing/2014/main" id="{A0A2676A-62EE-F1DA-3CDF-1619A50B1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3100388"/>
            <a:ext cx="77787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4" name="Rectangle 586">
            <a:extLst>
              <a:ext uri="{FF2B5EF4-FFF2-40B4-BE49-F238E27FC236}">
                <a16:creationId xmlns:a16="http://schemas.microsoft.com/office/drawing/2014/main" id="{0C82AE2D-5CBF-6573-42E8-F6C44E19E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9775" y="4275138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5" name="Rectangle 587">
            <a:extLst>
              <a:ext uri="{FF2B5EF4-FFF2-40B4-BE49-F238E27FC236}">
                <a16:creationId xmlns:a16="http://schemas.microsoft.com/office/drawing/2014/main" id="{72DA61B0-A5DF-1E8A-86B1-B6A8DEC6A7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3425" y="4275138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756" name="Text Box 588">
            <a:extLst>
              <a:ext uri="{FF2B5EF4-FFF2-40B4-BE49-F238E27FC236}">
                <a16:creationId xmlns:a16="http://schemas.microsoft.com/office/drawing/2014/main" id="{BFF6EF69-FE2B-7735-E52B-2469420B19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4" name="Rectangle 4">
            <a:extLst>
              <a:ext uri="{FF2B5EF4-FFF2-40B4-BE49-F238E27FC236}">
                <a16:creationId xmlns:a16="http://schemas.microsoft.com/office/drawing/2014/main" id="{47DB3D76-EFF0-3A08-F0C9-2C6C749FE0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Cycle Time Analysis - Histogram</a:t>
            </a:r>
          </a:p>
        </p:txBody>
      </p:sp>
      <p:grpSp>
        <p:nvGrpSpPr>
          <p:cNvPr id="522245" name="Group 5">
            <a:extLst>
              <a:ext uri="{FF2B5EF4-FFF2-40B4-BE49-F238E27FC236}">
                <a16:creationId xmlns:a16="http://schemas.microsoft.com/office/drawing/2014/main" id="{71FF0D34-A315-4B61-1C34-D638117EA692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1219200"/>
            <a:ext cx="7086600" cy="4876800"/>
            <a:chOff x="4200" y="5788"/>
            <a:chExt cx="7244" cy="4473"/>
          </a:xfrm>
        </p:grpSpPr>
        <p:sp>
          <p:nvSpPr>
            <p:cNvPr id="522246" name="Line 6">
              <a:extLst>
                <a:ext uri="{FF2B5EF4-FFF2-40B4-BE49-F238E27FC236}">
                  <a16:creationId xmlns:a16="http://schemas.microsoft.com/office/drawing/2014/main" id="{00CCD5B6-ACB6-BE92-CA69-3EDE24CE63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6" y="6267"/>
              <a:ext cx="0" cy="345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47" name="Line 7">
              <a:extLst>
                <a:ext uri="{FF2B5EF4-FFF2-40B4-BE49-F238E27FC236}">
                  <a16:creationId xmlns:a16="http://schemas.microsoft.com/office/drawing/2014/main" id="{AB8BD316-027A-24A2-CA6F-AB992365F6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6" y="9723"/>
              <a:ext cx="547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48" name="Rectangle 8">
              <a:extLst>
                <a:ext uri="{FF2B5EF4-FFF2-40B4-BE49-F238E27FC236}">
                  <a16:creationId xmlns:a16="http://schemas.microsoft.com/office/drawing/2014/main" id="{5BB20BBF-4781-3BD9-5A22-DA870F2FE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2" y="7382"/>
              <a:ext cx="478" cy="231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49" name="Rectangle 9">
              <a:extLst>
                <a:ext uri="{FF2B5EF4-FFF2-40B4-BE49-F238E27FC236}">
                  <a16:creationId xmlns:a16="http://schemas.microsoft.com/office/drawing/2014/main" id="{84602F84-87A8-44F2-2E34-B18E96839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0" y="6388"/>
              <a:ext cx="432" cy="3312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0" name="Rectangle 10">
              <a:extLst>
                <a:ext uri="{FF2B5EF4-FFF2-40B4-BE49-F238E27FC236}">
                  <a16:creationId xmlns:a16="http://schemas.microsoft.com/office/drawing/2014/main" id="{6F23818E-68E2-34A0-DF19-EE5878B31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2" y="7252"/>
              <a:ext cx="432" cy="244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1" name="Rectangle 11">
              <a:extLst>
                <a:ext uri="{FF2B5EF4-FFF2-40B4-BE49-F238E27FC236}">
                  <a16:creationId xmlns:a16="http://schemas.microsoft.com/office/drawing/2014/main" id="{066B1017-B5E9-9813-FDBC-370E709BE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4" y="8116"/>
              <a:ext cx="432" cy="1584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2" name="Rectangle 12">
              <a:extLst>
                <a:ext uri="{FF2B5EF4-FFF2-40B4-BE49-F238E27FC236}">
                  <a16:creationId xmlns:a16="http://schemas.microsoft.com/office/drawing/2014/main" id="{005FA96E-5CFA-CA1C-2735-E929A4A09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6" y="8404"/>
              <a:ext cx="432" cy="129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3" name="Rectangle 13">
              <a:extLst>
                <a:ext uri="{FF2B5EF4-FFF2-40B4-BE49-F238E27FC236}">
                  <a16:creationId xmlns:a16="http://schemas.microsoft.com/office/drawing/2014/main" id="{024DF738-1614-A28F-1961-4AD1DE099B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8" y="8692"/>
              <a:ext cx="432" cy="1008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4" name="Rectangle 14">
              <a:extLst>
                <a:ext uri="{FF2B5EF4-FFF2-40B4-BE49-F238E27FC236}">
                  <a16:creationId xmlns:a16="http://schemas.microsoft.com/office/drawing/2014/main" id="{8FE3252B-A6E2-C80C-51FD-79DF2B773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0" y="8836"/>
              <a:ext cx="432" cy="864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5" name="Rectangle 15">
              <a:extLst>
                <a:ext uri="{FF2B5EF4-FFF2-40B4-BE49-F238E27FC236}">
                  <a16:creationId xmlns:a16="http://schemas.microsoft.com/office/drawing/2014/main" id="{78C1093A-5F1B-8167-0ADC-5FE51B1E2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2" y="8980"/>
              <a:ext cx="432" cy="72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6" name="Rectangle 16">
              <a:extLst>
                <a:ext uri="{FF2B5EF4-FFF2-40B4-BE49-F238E27FC236}">
                  <a16:creationId xmlns:a16="http://schemas.microsoft.com/office/drawing/2014/main" id="{6D0282EB-1CB6-687C-9DC8-0AD6A1BDD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4" y="9124"/>
              <a:ext cx="432" cy="576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57" name="Text Box 17">
              <a:extLst>
                <a:ext uri="{FF2B5EF4-FFF2-40B4-BE49-F238E27FC236}">
                  <a16:creationId xmlns:a16="http://schemas.microsoft.com/office/drawing/2014/main" id="{67271A38-C7D1-D650-D58B-630840AAF9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0" y="9829"/>
              <a:ext cx="5328" cy="4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Longer time to complete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22258" name="Line 18">
              <a:extLst>
                <a:ext uri="{FF2B5EF4-FFF2-40B4-BE49-F238E27FC236}">
                  <a16:creationId xmlns:a16="http://schemas.microsoft.com/office/drawing/2014/main" id="{AF562C67-6993-4AB5-619B-315EF7B34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34" y="10042"/>
              <a:ext cx="144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9" name="Text Box 19">
              <a:extLst>
                <a:ext uri="{FF2B5EF4-FFF2-40B4-BE49-F238E27FC236}">
                  <a16:creationId xmlns:a16="http://schemas.microsoft.com/office/drawing/2014/main" id="{375E8412-7A38-3BC7-21C3-162A3B2C91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98" y="5788"/>
              <a:ext cx="3312" cy="43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Histogram of Cycle Time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22260" name="Text Box 20">
              <a:extLst>
                <a:ext uri="{FF2B5EF4-FFF2-40B4-BE49-F238E27FC236}">
                  <a16:creationId xmlns:a16="http://schemas.microsoft.com/office/drawing/2014/main" id="{A2BBD14B-DE69-A627-7E9F-7D32B30409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2" y="7015"/>
              <a:ext cx="4022" cy="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This skewed pattern is often seen when the process is subject to delays and queuing.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</p:grpSp>
      <p:sp>
        <p:nvSpPr>
          <p:cNvPr id="522261" name="Text Box 21">
            <a:extLst>
              <a:ext uri="{FF2B5EF4-FFF2-40B4-BE49-F238E27FC236}">
                <a16:creationId xmlns:a16="http://schemas.microsoft.com/office/drawing/2014/main" id="{4EBCB487-65F5-9F7A-25A3-EB642EF9EE58}"/>
              </a:ext>
            </a:extLst>
          </p:cNvPr>
          <p:cNvSpPr txBox="1">
            <a:spLocks noChangeArrowheads="1"/>
          </p:cNvSpPr>
          <p:nvPr/>
        </p:nvSpPr>
        <p:spPr bwMode="auto">
          <a:xfrm rot="-10800000">
            <a:off x="663575" y="2408238"/>
            <a:ext cx="504825" cy="143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Frequency</a:t>
            </a:r>
          </a:p>
        </p:txBody>
      </p:sp>
      <p:sp>
        <p:nvSpPr>
          <p:cNvPr id="522262" name="Text Box 22">
            <a:extLst>
              <a:ext uri="{FF2B5EF4-FFF2-40B4-BE49-F238E27FC236}">
                <a16:creationId xmlns:a16="http://schemas.microsoft.com/office/drawing/2014/main" id="{F1FA07DB-D710-FC4E-C631-11BA65225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2" name="Rectangle 4">
            <a:extLst>
              <a:ext uri="{FF2B5EF4-FFF2-40B4-BE49-F238E27FC236}">
                <a16:creationId xmlns:a16="http://schemas.microsoft.com/office/drawing/2014/main" id="{F61B32E2-1540-6E52-B0A8-441B3C5FA3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Value Analysis Table</a:t>
            </a:r>
          </a:p>
        </p:txBody>
      </p:sp>
      <p:sp>
        <p:nvSpPr>
          <p:cNvPr id="524736" name="Text Box 448">
            <a:extLst>
              <a:ext uri="{FF2B5EF4-FFF2-40B4-BE49-F238E27FC236}">
                <a16:creationId xmlns:a16="http://schemas.microsoft.com/office/drawing/2014/main" id="{1037A8AD-D6EC-241B-B2B5-C791DAB29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5.4-10</a:t>
            </a:r>
          </a:p>
        </p:txBody>
      </p:sp>
      <p:grpSp>
        <p:nvGrpSpPr>
          <p:cNvPr id="525264" name="Group 976">
            <a:extLst>
              <a:ext uri="{FF2B5EF4-FFF2-40B4-BE49-F238E27FC236}">
                <a16:creationId xmlns:a16="http://schemas.microsoft.com/office/drawing/2014/main" id="{043C675C-97F7-04DF-F8B6-F86CE046C591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143000"/>
            <a:ext cx="8153400" cy="3502025"/>
            <a:chOff x="810" y="1191"/>
            <a:chExt cx="4295" cy="1845"/>
          </a:xfrm>
        </p:grpSpPr>
        <p:grpSp>
          <p:nvGrpSpPr>
            <p:cNvPr id="524940" name="Group 652">
              <a:extLst>
                <a:ext uri="{FF2B5EF4-FFF2-40B4-BE49-F238E27FC236}">
                  <a16:creationId xmlns:a16="http://schemas.microsoft.com/office/drawing/2014/main" id="{90F7C152-311F-5163-5202-99AC0BC8EA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0" y="1191"/>
              <a:ext cx="4295" cy="715"/>
              <a:chOff x="810" y="1191"/>
              <a:chExt cx="4295" cy="715"/>
            </a:xfrm>
          </p:grpSpPr>
          <p:sp>
            <p:nvSpPr>
              <p:cNvPr id="524740" name="Rectangle 452">
                <a:extLst>
                  <a:ext uri="{FF2B5EF4-FFF2-40B4-BE49-F238E27FC236}">
                    <a16:creationId xmlns:a16="http://schemas.microsoft.com/office/drawing/2014/main" id="{BD411A7F-107E-D6CC-4D1F-D0C4BF2D69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3" y="1191"/>
                <a:ext cx="928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4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Value Analysis Table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41" name="Rectangle 453">
                <a:extLst>
                  <a:ext uri="{FF2B5EF4-FFF2-40B4-BE49-F238E27FC236}">
                    <a16:creationId xmlns:a16="http://schemas.microsoft.com/office/drawing/2014/main" id="{A32E318A-0464-82B0-F828-BD1BF839F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8" y="1191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4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42" name="Rectangle 454">
                <a:extLst>
                  <a:ext uri="{FF2B5EF4-FFF2-40B4-BE49-F238E27FC236}">
                    <a16:creationId xmlns:a16="http://schemas.microsoft.com/office/drawing/2014/main" id="{11BEEC78-56F8-E4A3-1A48-36474F3DBC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306"/>
                <a:ext cx="4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43" name="Rectangle 455">
                <a:extLst>
                  <a:ext uri="{FF2B5EF4-FFF2-40B4-BE49-F238E27FC236}">
                    <a16:creationId xmlns:a16="http://schemas.microsoft.com/office/drawing/2014/main" id="{6E225373-ED3F-F754-797C-EF182F832B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3" y="1306"/>
                <a:ext cx="43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44" name="Rectangle 456">
                <a:extLst>
                  <a:ext uri="{FF2B5EF4-FFF2-40B4-BE49-F238E27FC236}">
                    <a16:creationId xmlns:a16="http://schemas.microsoft.com/office/drawing/2014/main" id="{BFCD5154-31DE-0D04-0668-10238047C0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398"/>
                <a:ext cx="1012" cy="185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45" name="Rectangle 457">
                <a:extLst>
                  <a:ext uri="{FF2B5EF4-FFF2-40B4-BE49-F238E27FC236}">
                    <a16:creationId xmlns:a16="http://schemas.microsoft.com/office/drawing/2014/main" id="{748E2C60-AF58-74ED-0091-90437062F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1306"/>
                <a:ext cx="928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46" name="Rectangle 458">
                <a:extLst>
                  <a:ext uri="{FF2B5EF4-FFF2-40B4-BE49-F238E27FC236}">
                    <a16:creationId xmlns:a16="http://schemas.microsoft.com/office/drawing/2014/main" id="{BFB1A8E4-84D8-6FCF-1904-C610013251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1304"/>
                <a:ext cx="86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Process Step/Segment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47" name="Rectangle 459">
                <a:extLst>
                  <a:ext uri="{FF2B5EF4-FFF2-40B4-BE49-F238E27FC236}">
                    <a16:creationId xmlns:a16="http://schemas.microsoft.com/office/drawing/2014/main" id="{D50224E4-B447-CB04-97DD-12E22FE01C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2" y="1304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48" name="Rectangle 460">
                <a:extLst>
                  <a:ext uri="{FF2B5EF4-FFF2-40B4-BE49-F238E27FC236}">
                    <a16:creationId xmlns:a16="http://schemas.microsoft.com/office/drawing/2014/main" id="{C0A089CF-A7D3-E583-02C5-F5CE6BD9AA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306"/>
                <a:ext cx="42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49" name="Rectangle 461">
                <a:extLst>
                  <a:ext uri="{FF2B5EF4-FFF2-40B4-BE49-F238E27FC236}">
                    <a16:creationId xmlns:a16="http://schemas.microsoft.com/office/drawing/2014/main" id="{8EF768C0-FFCF-A0A2-B674-89080A7B6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2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50" name="Rectangle 462">
                <a:extLst>
                  <a:ext uri="{FF2B5EF4-FFF2-40B4-BE49-F238E27FC236}">
                    <a16:creationId xmlns:a16="http://schemas.microsoft.com/office/drawing/2014/main" id="{48CF70D5-96DC-5B9D-0EC6-8D04DAE236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51" name="Rectangle 463">
                <a:extLst>
                  <a:ext uri="{FF2B5EF4-FFF2-40B4-BE49-F238E27FC236}">
                    <a16:creationId xmlns:a16="http://schemas.microsoft.com/office/drawing/2014/main" id="{8E7C8AFD-A7EF-916B-7B9C-FD755DE69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1" y="1306"/>
                <a:ext cx="38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52" name="Rectangle 464">
                <a:extLst>
                  <a:ext uri="{FF2B5EF4-FFF2-40B4-BE49-F238E27FC236}">
                    <a16:creationId xmlns:a16="http://schemas.microsoft.com/office/drawing/2014/main" id="{5518F38E-9062-5D5A-A0E9-9B3207D347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1304"/>
                <a:ext cx="4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53" name="Rectangle 465">
                <a:extLst>
                  <a:ext uri="{FF2B5EF4-FFF2-40B4-BE49-F238E27FC236}">
                    <a16:creationId xmlns:a16="http://schemas.microsoft.com/office/drawing/2014/main" id="{D97D2996-016B-6FE4-AA92-651A6BB61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3" y="1304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54" name="Rectangle 466">
                <a:extLst>
                  <a:ext uri="{FF2B5EF4-FFF2-40B4-BE49-F238E27FC236}">
                    <a16:creationId xmlns:a16="http://schemas.microsoft.com/office/drawing/2014/main" id="{86582E72-5082-8802-2E86-54D039889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1" y="1398"/>
                <a:ext cx="381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55" name="Rectangle 467">
                <a:extLst>
                  <a:ext uri="{FF2B5EF4-FFF2-40B4-BE49-F238E27FC236}">
                    <a16:creationId xmlns:a16="http://schemas.microsoft.com/office/drawing/2014/main" id="{A635820A-43B4-1CE7-49CC-09856A5F33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9" y="1400"/>
                <a:ext cx="26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Gather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56" name="Rectangle 468">
                <a:extLst>
                  <a:ext uri="{FF2B5EF4-FFF2-40B4-BE49-F238E27FC236}">
                    <a16:creationId xmlns:a16="http://schemas.microsoft.com/office/drawing/2014/main" id="{379C0D94-DBC7-3387-4BA0-B1438D64A0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1" y="1491"/>
                <a:ext cx="381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57" name="Rectangle 469">
                <a:extLst>
                  <a:ext uri="{FF2B5EF4-FFF2-40B4-BE49-F238E27FC236}">
                    <a16:creationId xmlns:a16="http://schemas.microsoft.com/office/drawing/2014/main" id="{EC9F7290-EB1D-F415-31B2-B057487F3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5" y="1493"/>
                <a:ext cx="311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Receipts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58" name="Rectangle 470">
                <a:extLst>
                  <a:ext uri="{FF2B5EF4-FFF2-40B4-BE49-F238E27FC236}">
                    <a16:creationId xmlns:a16="http://schemas.microsoft.com/office/drawing/2014/main" id="{BC5D1B08-E488-5B1D-6ECB-FF8266FB3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6" y="1493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59" name="Rectangle 471">
                <a:extLst>
                  <a:ext uri="{FF2B5EF4-FFF2-40B4-BE49-F238E27FC236}">
                    <a16:creationId xmlns:a16="http://schemas.microsoft.com/office/drawing/2014/main" id="{D31A03AC-C9D3-B641-8DD9-E3C23077EE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60" name="Rectangle 472">
                <a:extLst>
                  <a:ext uri="{FF2B5EF4-FFF2-40B4-BE49-F238E27FC236}">
                    <a16:creationId xmlns:a16="http://schemas.microsoft.com/office/drawing/2014/main" id="{88C3702B-B665-F0CE-C41F-2A5D8F4EB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9" y="1306"/>
                <a:ext cx="42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61" name="Rectangle 473">
                <a:extLst>
                  <a:ext uri="{FF2B5EF4-FFF2-40B4-BE49-F238E27FC236}">
                    <a16:creationId xmlns:a16="http://schemas.microsoft.com/office/drawing/2014/main" id="{3A8B4AB4-D711-73CE-BDB9-FEE59FD00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62" name="Rectangle 474">
                <a:extLst>
                  <a:ext uri="{FF2B5EF4-FFF2-40B4-BE49-F238E27FC236}">
                    <a16:creationId xmlns:a16="http://schemas.microsoft.com/office/drawing/2014/main" id="{418C661F-3A28-6A22-69A6-65147795B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" y="1306"/>
                <a:ext cx="38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63" name="Rectangle 475">
                <a:extLst>
                  <a:ext uri="{FF2B5EF4-FFF2-40B4-BE49-F238E27FC236}">
                    <a16:creationId xmlns:a16="http://schemas.microsoft.com/office/drawing/2014/main" id="{FB98268F-B7FF-D8EE-8149-88085C2532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6" y="1304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64" name="Rectangle 476">
                <a:extLst>
                  <a:ext uri="{FF2B5EF4-FFF2-40B4-BE49-F238E27FC236}">
                    <a16:creationId xmlns:a16="http://schemas.microsoft.com/office/drawing/2014/main" id="{726B5E30-D931-F691-376F-14722166AB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0" y="1304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65" name="Rectangle 477">
                <a:extLst>
                  <a:ext uri="{FF2B5EF4-FFF2-40B4-BE49-F238E27FC236}">
                    <a16:creationId xmlns:a16="http://schemas.microsoft.com/office/drawing/2014/main" id="{FF1B4564-E8BC-ABE4-50C8-B606CCF74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" y="1398"/>
                <a:ext cx="381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66" name="Rectangle 478">
                <a:extLst>
                  <a:ext uri="{FF2B5EF4-FFF2-40B4-BE49-F238E27FC236}">
                    <a16:creationId xmlns:a16="http://schemas.microsoft.com/office/drawing/2014/main" id="{5886B381-1769-E7B9-35AC-8FA97DDFE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0" y="1400"/>
                <a:ext cx="40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Open Exp.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67" name="Rectangle 479">
                <a:extLst>
                  <a:ext uri="{FF2B5EF4-FFF2-40B4-BE49-F238E27FC236}">
                    <a16:creationId xmlns:a16="http://schemas.microsoft.com/office/drawing/2014/main" id="{2C680A2D-0F50-2BB7-C209-4E43ADA80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" y="1491"/>
                <a:ext cx="381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68" name="Rectangle 480">
                <a:extLst>
                  <a:ext uri="{FF2B5EF4-FFF2-40B4-BE49-F238E27FC236}">
                    <a16:creationId xmlns:a16="http://schemas.microsoft.com/office/drawing/2014/main" id="{EDEDE1A2-23E3-067D-7260-D16D352B8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4" y="1493"/>
                <a:ext cx="2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Account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69" name="Rectangle 481">
                <a:extLst>
                  <a:ext uri="{FF2B5EF4-FFF2-40B4-BE49-F238E27FC236}">
                    <a16:creationId xmlns:a16="http://schemas.microsoft.com/office/drawing/2014/main" id="{E6744A53-8E2B-5BFF-64E1-773A68B79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2" y="1493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70" name="Rectangle 482">
                <a:extLst>
                  <a:ext uri="{FF2B5EF4-FFF2-40B4-BE49-F238E27FC236}">
                    <a16:creationId xmlns:a16="http://schemas.microsoft.com/office/drawing/2014/main" id="{1765823B-3F77-8390-48BD-361DBC1D0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306"/>
                <a:ext cx="42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71" name="Rectangle 483">
                <a:extLst>
                  <a:ext uri="{FF2B5EF4-FFF2-40B4-BE49-F238E27FC236}">
                    <a16:creationId xmlns:a16="http://schemas.microsoft.com/office/drawing/2014/main" id="{3EFB8431-1A89-6D8C-D227-94C1B17454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8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72" name="Rectangle 484">
                <a:extLst>
                  <a:ext uri="{FF2B5EF4-FFF2-40B4-BE49-F238E27FC236}">
                    <a16:creationId xmlns:a16="http://schemas.microsoft.com/office/drawing/2014/main" id="{2C7E0BB5-2009-317B-4676-6D2DCDB00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73" name="Rectangle 485">
                <a:extLst>
                  <a:ext uri="{FF2B5EF4-FFF2-40B4-BE49-F238E27FC236}">
                    <a16:creationId xmlns:a16="http://schemas.microsoft.com/office/drawing/2014/main" id="{E34B7F22-33CC-FE0A-3C62-0BDA402282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7" y="1306"/>
                <a:ext cx="38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74" name="Rectangle 486">
                <a:extLst>
                  <a:ext uri="{FF2B5EF4-FFF2-40B4-BE49-F238E27FC236}">
                    <a16:creationId xmlns:a16="http://schemas.microsoft.com/office/drawing/2014/main" id="{F143E53C-DED1-4E59-510B-A387F67DC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" y="1304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75" name="Rectangle 487">
                <a:extLst>
                  <a:ext uri="{FF2B5EF4-FFF2-40B4-BE49-F238E27FC236}">
                    <a16:creationId xmlns:a16="http://schemas.microsoft.com/office/drawing/2014/main" id="{D5460CAE-385A-639D-DE8D-72115D7FA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9" y="1304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76" name="Rectangle 488">
                <a:extLst>
                  <a:ext uri="{FF2B5EF4-FFF2-40B4-BE49-F238E27FC236}">
                    <a16:creationId xmlns:a16="http://schemas.microsoft.com/office/drawing/2014/main" id="{DD594167-1382-FA05-522C-BB3011543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7" y="1398"/>
                <a:ext cx="381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77" name="Rectangle 489">
                <a:extLst>
                  <a:ext uri="{FF2B5EF4-FFF2-40B4-BE49-F238E27FC236}">
                    <a16:creationId xmlns:a16="http://schemas.microsoft.com/office/drawing/2014/main" id="{E5C95123-4FD5-A499-A03D-5D2A82587F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1400"/>
                <a:ext cx="280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Record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78" name="Rectangle 490">
                <a:extLst>
                  <a:ext uri="{FF2B5EF4-FFF2-40B4-BE49-F238E27FC236}">
                    <a16:creationId xmlns:a16="http://schemas.microsoft.com/office/drawing/2014/main" id="{BA1C0860-D9AB-178B-42F7-88FA09E9D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7" y="1491"/>
                <a:ext cx="381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79" name="Rectangle 491">
                <a:extLst>
                  <a:ext uri="{FF2B5EF4-FFF2-40B4-BE49-F238E27FC236}">
                    <a16:creationId xmlns:a16="http://schemas.microsoft.com/office/drawing/2014/main" id="{B4AC4A23-5437-E8E6-039B-5B8B919FD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" y="1493"/>
                <a:ext cx="20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Event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80" name="Rectangle 492">
                <a:extLst>
                  <a:ext uri="{FF2B5EF4-FFF2-40B4-BE49-F238E27FC236}">
                    <a16:creationId xmlns:a16="http://schemas.microsoft.com/office/drawing/2014/main" id="{62934C83-BCD3-7375-DE14-07ADC7A8F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8" y="1493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81" name="Rectangle 493">
                <a:extLst>
                  <a:ext uri="{FF2B5EF4-FFF2-40B4-BE49-F238E27FC236}">
                    <a16:creationId xmlns:a16="http://schemas.microsoft.com/office/drawing/2014/main" id="{D14BACE9-DC1B-5CB3-8C39-1414BA7308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82" name="Rectangle 494">
                <a:extLst>
                  <a:ext uri="{FF2B5EF4-FFF2-40B4-BE49-F238E27FC236}">
                    <a16:creationId xmlns:a16="http://schemas.microsoft.com/office/drawing/2014/main" id="{2C306141-0F91-75F8-9D36-764525349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5" y="1306"/>
                <a:ext cx="42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83" name="Rectangle 495">
                <a:extLst>
                  <a:ext uri="{FF2B5EF4-FFF2-40B4-BE49-F238E27FC236}">
                    <a16:creationId xmlns:a16="http://schemas.microsoft.com/office/drawing/2014/main" id="{613A2578-B958-28CE-6FC3-B305541A45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84" name="Rectangle 496">
                <a:extLst>
                  <a:ext uri="{FF2B5EF4-FFF2-40B4-BE49-F238E27FC236}">
                    <a16:creationId xmlns:a16="http://schemas.microsoft.com/office/drawing/2014/main" id="{78BF9579-E1D0-8E63-0091-B0CF3737C1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" y="1306"/>
                <a:ext cx="38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85" name="Rectangle 497">
                <a:extLst>
                  <a:ext uri="{FF2B5EF4-FFF2-40B4-BE49-F238E27FC236}">
                    <a16:creationId xmlns:a16="http://schemas.microsoft.com/office/drawing/2014/main" id="{AF5FABD3-25EA-7675-B280-C38536D5BD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2" y="1304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86" name="Rectangle 498">
                <a:extLst>
                  <a:ext uri="{FF2B5EF4-FFF2-40B4-BE49-F238E27FC236}">
                    <a16:creationId xmlns:a16="http://schemas.microsoft.com/office/drawing/2014/main" id="{196A6F78-02E7-C4E3-7D13-CD3AF3CFC1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6" y="1304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87" name="Rectangle 499">
                <a:extLst>
                  <a:ext uri="{FF2B5EF4-FFF2-40B4-BE49-F238E27FC236}">
                    <a16:creationId xmlns:a16="http://schemas.microsoft.com/office/drawing/2014/main" id="{5FCC6408-DEED-DA49-76B4-4A6984D64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" y="1398"/>
                <a:ext cx="381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88" name="Rectangle 500">
                <a:extLst>
                  <a:ext uri="{FF2B5EF4-FFF2-40B4-BE49-F238E27FC236}">
                    <a16:creationId xmlns:a16="http://schemas.microsoft.com/office/drawing/2014/main" id="{562AF27F-79E8-8797-9689-C86B998C7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69" y="1400"/>
                <a:ext cx="21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Enter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89" name="Rectangle 501">
                <a:extLst>
                  <a:ext uri="{FF2B5EF4-FFF2-40B4-BE49-F238E27FC236}">
                    <a16:creationId xmlns:a16="http://schemas.microsoft.com/office/drawing/2014/main" id="{5F9CB28B-E6BF-B7C1-C192-B6AAA6CF0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" y="1491"/>
                <a:ext cx="381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90" name="Rectangle 502">
                <a:extLst>
                  <a:ext uri="{FF2B5EF4-FFF2-40B4-BE49-F238E27FC236}">
                    <a16:creationId xmlns:a16="http://schemas.microsoft.com/office/drawing/2014/main" id="{95540384-769A-F55D-9315-8CD20DD8B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" y="1493"/>
                <a:ext cx="351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Expenses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91" name="Rectangle 503">
                <a:extLst>
                  <a:ext uri="{FF2B5EF4-FFF2-40B4-BE49-F238E27FC236}">
                    <a16:creationId xmlns:a16="http://schemas.microsoft.com/office/drawing/2014/main" id="{1C9A18D4-5B17-3347-03F5-16FA55BD4E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0" y="1493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92" name="Rectangle 504">
                <a:extLst>
                  <a:ext uri="{FF2B5EF4-FFF2-40B4-BE49-F238E27FC236}">
                    <a16:creationId xmlns:a16="http://schemas.microsoft.com/office/drawing/2014/main" id="{69AD3A55-F2F9-0BCC-E27E-EA6C148DE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93" name="Rectangle 505">
                <a:extLst>
                  <a:ext uri="{FF2B5EF4-FFF2-40B4-BE49-F238E27FC236}">
                    <a16:creationId xmlns:a16="http://schemas.microsoft.com/office/drawing/2014/main" id="{0625C466-D41B-9C3A-064D-F081E58F2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4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94" name="Rectangle 506">
                <a:extLst>
                  <a:ext uri="{FF2B5EF4-FFF2-40B4-BE49-F238E27FC236}">
                    <a16:creationId xmlns:a16="http://schemas.microsoft.com/office/drawing/2014/main" id="{DA4BCED1-EF71-D1C6-CA04-1B7974646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95" name="Rectangle 507">
                <a:extLst>
                  <a:ext uri="{FF2B5EF4-FFF2-40B4-BE49-F238E27FC236}">
                    <a16:creationId xmlns:a16="http://schemas.microsoft.com/office/drawing/2014/main" id="{AE615970-0E38-1212-CF56-AAADF05A57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" y="1306"/>
                <a:ext cx="382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96" name="Rectangle 508">
                <a:extLst>
                  <a:ext uri="{FF2B5EF4-FFF2-40B4-BE49-F238E27FC236}">
                    <a16:creationId xmlns:a16="http://schemas.microsoft.com/office/drawing/2014/main" id="{F29A2D4F-8495-BA59-C190-583064944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1304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97" name="Rectangle 509">
                <a:extLst>
                  <a:ext uri="{FF2B5EF4-FFF2-40B4-BE49-F238E27FC236}">
                    <a16:creationId xmlns:a16="http://schemas.microsoft.com/office/drawing/2014/main" id="{FFE1289D-48F7-8A7C-7FE7-906339103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" y="1304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798" name="Rectangle 510">
                <a:extLst>
                  <a:ext uri="{FF2B5EF4-FFF2-40B4-BE49-F238E27FC236}">
                    <a16:creationId xmlns:a16="http://schemas.microsoft.com/office/drawing/2014/main" id="{1F021919-846E-162F-650A-12E405C8AF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" y="1398"/>
                <a:ext cx="382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799" name="Rectangle 511">
                <a:extLst>
                  <a:ext uri="{FF2B5EF4-FFF2-40B4-BE49-F238E27FC236}">
                    <a16:creationId xmlns:a16="http://schemas.microsoft.com/office/drawing/2014/main" id="{F18BE84D-3B0F-58D7-35D6-2D3D6B7A7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8" y="1400"/>
                <a:ext cx="21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Enter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00" name="Rectangle 512">
                <a:extLst>
                  <a:ext uri="{FF2B5EF4-FFF2-40B4-BE49-F238E27FC236}">
                    <a16:creationId xmlns:a16="http://schemas.microsoft.com/office/drawing/2014/main" id="{FA052D70-C5A2-349E-6A00-4819E03AA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" y="1491"/>
                <a:ext cx="382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01" name="Rectangle 513">
                <a:extLst>
                  <a:ext uri="{FF2B5EF4-FFF2-40B4-BE49-F238E27FC236}">
                    <a16:creationId xmlns:a16="http://schemas.microsoft.com/office/drawing/2014/main" id="{72009A03-A84E-F6C1-8087-A531B43C69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2" y="1493"/>
                <a:ext cx="30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Charges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02" name="Rectangle 514">
                <a:extLst>
                  <a:ext uri="{FF2B5EF4-FFF2-40B4-BE49-F238E27FC236}">
                    <a16:creationId xmlns:a16="http://schemas.microsoft.com/office/drawing/2014/main" id="{9DE4A0E5-8AAC-F608-9266-8C9160353B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3" y="1493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03" name="Rectangle 515">
                <a:extLst>
                  <a:ext uri="{FF2B5EF4-FFF2-40B4-BE49-F238E27FC236}">
                    <a16:creationId xmlns:a16="http://schemas.microsoft.com/office/drawing/2014/main" id="{1558A5D8-6ED7-A226-149C-02F1520B00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04" name="Rectangle 516">
                <a:extLst>
                  <a:ext uri="{FF2B5EF4-FFF2-40B4-BE49-F238E27FC236}">
                    <a16:creationId xmlns:a16="http://schemas.microsoft.com/office/drawing/2014/main" id="{30F1E92F-AF18-4663-86BD-6A76A4132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1" y="1306"/>
                <a:ext cx="42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05" name="Rectangle 517">
                <a:extLst>
                  <a:ext uri="{FF2B5EF4-FFF2-40B4-BE49-F238E27FC236}">
                    <a16:creationId xmlns:a16="http://schemas.microsoft.com/office/drawing/2014/main" id="{75D04A88-E8BE-2739-FA5C-EFB47D8D6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06" name="Rectangle 518">
                <a:extLst>
                  <a:ext uri="{FF2B5EF4-FFF2-40B4-BE49-F238E27FC236}">
                    <a16:creationId xmlns:a16="http://schemas.microsoft.com/office/drawing/2014/main" id="{A3BC3818-666B-45B6-6B8A-B04D03E80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0" y="1306"/>
                <a:ext cx="38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07" name="Rectangle 519">
                <a:extLst>
                  <a:ext uri="{FF2B5EF4-FFF2-40B4-BE49-F238E27FC236}">
                    <a16:creationId xmlns:a16="http://schemas.microsoft.com/office/drawing/2014/main" id="{D1C49C92-F88D-F773-E52C-6F6ACC9629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8" y="1304"/>
                <a:ext cx="4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08" name="Rectangle 520">
                <a:extLst>
                  <a:ext uri="{FF2B5EF4-FFF2-40B4-BE49-F238E27FC236}">
                    <a16:creationId xmlns:a16="http://schemas.microsoft.com/office/drawing/2014/main" id="{3375098E-A44B-0782-A100-A0DEB23DD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2" y="1304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09" name="Rectangle 521">
                <a:extLst>
                  <a:ext uri="{FF2B5EF4-FFF2-40B4-BE49-F238E27FC236}">
                    <a16:creationId xmlns:a16="http://schemas.microsoft.com/office/drawing/2014/main" id="{267AAC50-C81B-B63A-9DA2-67F5EE996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0" y="1398"/>
                <a:ext cx="381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10" name="Rectangle 522">
                <a:extLst>
                  <a:ext uri="{FF2B5EF4-FFF2-40B4-BE49-F238E27FC236}">
                    <a16:creationId xmlns:a16="http://schemas.microsoft.com/office/drawing/2014/main" id="{CB1C634A-A130-67CC-79A1-AA75303376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18" y="1400"/>
                <a:ext cx="187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Print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11" name="Rectangle 523">
                <a:extLst>
                  <a:ext uri="{FF2B5EF4-FFF2-40B4-BE49-F238E27FC236}">
                    <a16:creationId xmlns:a16="http://schemas.microsoft.com/office/drawing/2014/main" id="{F24FFF44-3910-8281-25B1-4711279535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10" y="1491"/>
                <a:ext cx="381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12" name="Rectangle 524">
                <a:extLst>
                  <a:ext uri="{FF2B5EF4-FFF2-40B4-BE49-F238E27FC236}">
                    <a16:creationId xmlns:a16="http://schemas.microsoft.com/office/drawing/2014/main" id="{EF3C7658-76A2-DA88-9FB1-FAA6A2647E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1493"/>
                <a:ext cx="25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Invoice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13" name="Rectangle 525">
                <a:extLst>
                  <a:ext uri="{FF2B5EF4-FFF2-40B4-BE49-F238E27FC236}">
                    <a16:creationId xmlns:a16="http://schemas.microsoft.com/office/drawing/2014/main" id="{93E74914-9E7F-A5B6-2458-FA12ED70F6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7" y="1493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14" name="Rectangle 526">
                <a:extLst>
                  <a:ext uri="{FF2B5EF4-FFF2-40B4-BE49-F238E27FC236}">
                    <a16:creationId xmlns:a16="http://schemas.microsoft.com/office/drawing/2014/main" id="{BC0A2525-2C00-BE6B-CF4C-F1712B07FE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306"/>
                <a:ext cx="41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15" name="Rectangle 527">
                <a:extLst>
                  <a:ext uri="{FF2B5EF4-FFF2-40B4-BE49-F238E27FC236}">
                    <a16:creationId xmlns:a16="http://schemas.microsoft.com/office/drawing/2014/main" id="{1A7C2A47-1644-E449-BC3C-33B2EB977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9" y="1306"/>
                <a:ext cx="42" cy="276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16" name="Rectangle 528">
                <a:extLst>
                  <a:ext uri="{FF2B5EF4-FFF2-40B4-BE49-F238E27FC236}">
                    <a16:creationId xmlns:a16="http://schemas.microsoft.com/office/drawing/2014/main" id="{4C572357-4D77-DB13-07BA-DCB841DDA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582"/>
                <a:ext cx="4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17" name="Rectangle 529">
                <a:extLst>
                  <a:ext uri="{FF2B5EF4-FFF2-40B4-BE49-F238E27FC236}">
                    <a16:creationId xmlns:a16="http://schemas.microsoft.com/office/drawing/2014/main" id="{C83ED739-C9FB-94F2-DC22-173984705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8" y="1306"/>
                <a:ext cx="381" cy="9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18" name="Rectangle 530">
                <a:extLst>
                  <a:ext uri="{FF2B5EF4-FFF2-40B4-BE49-F238E27FC236}">
                    <a16:creationId xmlns:a16="http://schemas.microsoft.com/office/drawing/2014/main" id="{44549F07-7159-B289-81AB-E3F9D83EF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46" y="1304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7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19" name="Rectangle 531">
                <a:extLst>
                  <a:ext uri="{FF2B5EF4-FFF2-40B4-BE49-F238E27FC236}">
                    <a16:creationId xmlns:a16="http://schemas.microsoft.com/office/drawing/2014/main" id="{CDC9BAFA-FBF3-814A-E958-641AAD20E8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1" y="1304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20" name="Rectangle 532">
                <a:extLst>
                  <a:ext uri="{FF2B5EF4-FFF2-40B4-BE49-F238E27FC236}">
                    <a16:creationId xmlns:a16="http://schemas.microsoft.com/office/drawing/2014/main" id="{28190BC7-5131-2A42-374C-F19DB9BD96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8" y="1398"/>
                <a:ext cx="381" cy="9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21" name="Rectangle 533">
                <a:extLst>
                  <a:ext uri="{FF2B5EF4-FFF2-40B4-BE49-F238E27FC236}">
                    <a16:creationId xmlns:a16="http://schemas.microsoft.com/office/drawing/2014/main" id="{BB3FDD33-73BF-199B-226A-8FB2CF95A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3" y="1400"/>
                <a:ext cx="316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Address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22" name="Rectangle 534">
                <a:extLst>
                  <a:ext uri="{FF2B5EF4-FFF2-40B4-BE49-F238E27FC236}">
                    <a16:creationId xmlns:a16="http://schemas.microsoft.com/office/drawing/2014/main" id="{D9527CBE-713D-347E-8EA2-8A7B6E030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8" y="1491"/>
                <a:ext cx="381" cy="9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23" name="Rectangle 535">
                <a:extLst>
                  <a:ext uri="{FF2B5EF4-FFF2-40B4-BE49-F238E27FC236}">
                    <a16:creationId xmlns:a16="http://schemas.microsoft.com/office/drawing/2014/main" id="{FF98AE61-C197-9583-956D-C9BE70176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2" y="1493"/>
                <a:ext cx="33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Envelope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24" name="Rectangle 536">
                <a:extLst>
                  <a:ext uri="{FF2B5EF4-FFF2-40B4-BE49-F238E27FC236}">
                    <a16:creationId xmlns:a16="http://schemas.microsoft.com/office/drawing/2014/main" id="{6C8281B2-B70D-32D4-5FD9-8867354D40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5" y="1493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25" name="Rectangle 537">
                <a:extLst>
                  <a:ext uri="{FF2B5EF4-FFF2-40B4-BE49-F238E27FC236}">
                    <a16:creationId xmlns:a16="http://schemas.microsoft.com/office/drawing/2014/main" id="{BA32B3C9-F7BF-812B-048B-A7E0C230C5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26" name="Rectangle 538">
                <a:extLst>
                  <a:ext uri="{FF2B5EF4-FFF2-40B4-BE49-F238E27FC236}">
                    <a16:creationId xmlns:a16="http://schemas.microsoft.com/office/drawing/2014/main" id="{09AEA920-2C5E-7123-D100-7B2EF1F58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27" name="Rectangle 539">
                <a:extLst>
                  <a:ext uri="{FF2B5EF4-FFF2-40B4-BE49-F238E27FC236}">
                    <a16:creationId xmlns:a16="http://schemas.microsoft.com/office/drawing/2014/main" id="{15AB82FD-B776-4A07-0F1B-B88798C92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302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28" name="Rectangle 540">
                <a:extLst>
                  <a:ext uri="{FF2B5EF4-FFF2-40B4-BE49-F238E27FC236}">
                    <a16:creationId xmlns:a16="http://schemas.microsoft.com/office/drawing/2014/main" id="{1BD97DCC-C786-7B4E-5F7C-1CB2E95A66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302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29" name="Rectangle 541">
                <a:extLst>
                  <a:ext uri="{FF2B5EF4-FFF2-40B4-BE49-F238E27FC236}">
                    <a16:creationId xmlns:a16="http://schemas.microsoft.com/office/drawing/2014/main" id="{28559B5A-B155-0135-BB82-3D1B70AA7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0" name="Rectangle 542">
                <a:extLst>
                  <a:ext uri="{FF2B5EF4-FFF2-40B4-BE49-F238E27FC236}">
                    <a16:creationId xmlns:a16="http://schemas.microsoft.com/office/drawing/2014/main" id="{76B1A53D-B0A1-E126-FAA6-B5D8B3414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1" name="Rectangle 543">
                <a:extLst>
                  <a:ext uri="{FF2B5EF4-FFF2-40B4-BE49-F238E27FC236}">
                    <a16:creationId xmlns:a16="http://schemas.microsoft.com/office/drawing/2014/main" id="{74656ABB-D344-5A05-8713-CC78FEEFAC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2" name="Rectangle 544">
                <a:extLst>
                  <a:ext uri="{FF2B5EF4-FFF2-40B4-BE49-F238E27FC236}">
                    <a16:creationId xmlns:a16="http://schemas.microsoft.com/office/drawing/2014/main" id="{F9E0B270-E76A-F615-042F-F13EF8F52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3" name="Rectangle 545">
                <a:extLst>
                  <a:ext uri="{FF2B5EF4-FFF2-40B4-BE49-F238E27FC236}">
                    <a16:creationId xmlns:a16="http://schemas.microsoft.com/office/drawing/2014/main" id="{663E1FCC-89C4-9470-5018-3C9D8CE9AA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4" name="Rectangle 546">
                <a:extLst>
                  <a:ext uri="{FF2B5EF4-FFF2-40B4-BE49-F238E27FC236}">
                    <a16:creationId xmlns:a16="http://schemas.microsoft.com/office/drawing/2014/main" id="{478B4BA2-0FD2-5C4C-8F79-1A70CF8B8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5" name="Rectangle 547">
                <a:extLst>
                  <a:ext uri="{FF2B5EF4-FFF2-40B4-BE49-F238E27FC236}">
                    <a16:creationId xmlns:a16="http://schemas.microsoft.com/office/drawing/2014/main" id="{8BD9B813-9212-45AF-6ED2-118EFA615B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6" name="Rectangle 548">
                <a:extLst>
                  <a:ext uri="{FF2B5EF4-FFF2-40B4-BE49-F238E27FC236}">
                    <a16:creationId xmlns:a16="http://schemas.microsoft.com/office/drawing/2014/main" id="{B16F5067-87D1-3F5B-8AB0-D12F4CCC5F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7" name="Rectangle 549">
                <a:extLst>
                  <a:ext uri="{FF2B5EF4-FFF2-40B4-BE49-F238E27FC236}">
                    <a16:creationId xmlns:a16="http://schemas.microsoft.com/office/drawing/2014/main" id="{2475E0C8-0D31-1DA1-CEB5-A7AC81D65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8" name="Rectangle 550">
                <a:extLst>
                  <a:ext uri="{FF2B5EF4-FFF2-40B4-BE49-F238E27FC236}">
                    <a16:creationId xmlns:a16="http://schemas.microsoft.com/office/drawing/2014/main" id="{940069FE-978E-136C-D51F-D5E1615C0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39" name="Rectangle 551">
                <a:extLst>
                  <a:ext uri="{FF2B5EF4-FFF2-40B4-BE49-F238E27FC236}">
                    <a16:creationId xmlns:a16="http://schemas.microsoft.com/office/drawing/2014/main" id="{3E5EFC48-CC24-E6A4-FD4E-B0E822C27A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0" name="Rectangle 552">
                <a:extLst>
                  <a:ext uri="{FF2B5EF4-FFF2-40B4-BE49-F238E27FC236}">
                    <a16:creationId xmlns:a16="http://schemas.microsoft.com/office/drawing/2014/main" id="{687F243B-D194-8A0E-C0D8-3C1D8DF89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1" name="Rectangle 553">
                <a:extLst>
                  <a:ext uri="{FF2B5EF4-FFF2-40B4-BE49-F238E27FC236}">
                    <a16:creationId xmlns:a16="http://schemas.microsoft.com/office/drawing/2014/main" id="{B3AD6A60-0B47-813F-3468-1951A8026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30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2" name="Rectangle 554">
                <a:extLst>
                  <a:ext uri="{FF2B5EF4-FFF2-40B4-BE49-F238E27FC236}">
                    <a16:creationId xmlns:a16="http://schemas.microsoft.com/office/drawing/2014/main" id="{4C91CB18-F089-EB75-FC08-B0A0B02003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3" name="Rectangle 555">
                <a:extLst>
                  <a:ext uri="{FF2B5EF4-FFF2-40B4-BE49-F238E27FC236}">
                    <a16:creationId xmlns:a16="http://schemas.microsoft.com/office/drawing/2014/main" id="{7FC44DB5-4918-0649-A009-827DE586D7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30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4" name="Rectangle 556">
                <a:extLst>
                  <a:ext uri="{FF2B5EF4-FFF2-40B4-BE49-F238E27FC236}">
                    <a16:creationId xmlns:a16="http://schemas.microsoft.com/office/drawing/2014/main" id="{889C4F97-D8DC-B770-7E28-BB4B8BAC5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5" name="Rectangle 557">
                <a:extLst>
                  <a:ext uri="{FF2B5EF4-FFF2-40B4-BE49-F238E27FC236}">
                    <a16:creationId xmlns:a16="http://schemas.microsoft.com/office/drawing/2014/main" id="{2C0325D7-10EE-AD91-CBCD-EFFEE2660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306"/>
                <a:ext cx="3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6" name="Rectangle 558">
                <a:extLst>
                  <a:ext uri="{FF2B5EF4-FFF2-40B4-BE49-F238E27FC236}">
                    <a16:creationId xmlns:a16="http://schemas.microsoft.com/office/drawing/2014/main" id="{4BA8533A-F7A3-21E7-F166-47419AE57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7" name="Rectangle 559">
                <a:extLst>
                  <a:ext uri="{FF2B5EF4-FFF2-40B4-BE49-F238E27FC236}">
                    <a16:creationId xmlns:a16="http://schemas.microsoft.com/office/drawing/2014/main" id="{9E8B28BA-1977-79C6-2AE0-D0712692A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8" name="Rectangle 560">
                <a:extLst>
                  <a:ext uri="{FF2B5EF4-FFF2-40B4-BE49-F238E27FC236}">
                    <a16:creationId xmlns:a16="http://schemas.microsoft.com/office/drawing/2014/main" id="{8DC9ECD5-FD0A-D9C2-7DB5-FA0FB659D2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49" name="Rectangle 561">
                <a:extLst>
                  <a:ext uri="{FF2B5EF4-FFF2-40B4-BE49-F238E27FC236}">
                    <a16:creationId xmlns:a16="http://schemas.microsoft.com/office/drawing/2014/main" id="{8F250A95-BDF2-C19C-7297-9657B3893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0" name="Rectangle 562">
                <a:extLst>
                  <a:ext uri="{FF2B5EF4-FFF2-40B4-BE49-F238E27FC236}">
                    <a16:creationId xmlns:a16="http://schemas.microsoft.com/office/drawing/2014/main" id="{AE599C4F-44EB-C877-118F-65736B5F3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1" name="Rectangle 563">
                <a:extLst>
                  <a:ext uri="{FF2B5EF4-FFF2-40B4-BE49-F238E27FC236}">
                    <a16:creationId xmlns:a16="http://schemas.microsoft.com/office/drawing/2014/main" id="{BEEEB341-5127-D3C9-975A-D69773593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2" name="Rectangle 564">
                <a:extLst>
                  <a:ext uri="{FF2B5EF4-FFF2-40B4-BE49-F238E27FC236}">
                    <a16:creationId xmlns:a16="http://schemas.microsoft.com/office/drawing/2014/main" id="{0CBBCC3B-7E03-54BD-2662-3822BE2F1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306"/>
                <a:ext cx="4" cy="27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3" name="Rectangle 565">
                <a:extLst>
                  <a:ext uri="{FF2B5EF4-FFF2-40B4-BE49-F238E27FC236}">
                    <a16:creationId xmlns:a16="http://schemas.microsoft.com/office/drawing/2014/main" id="{7EC06AE3-0067-DEFB-3AEC-2FA01EE06D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587"/>
                <a:ext cx="41" cy="91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4" name="Rectangle 566">
                <a:extLst>
                  <a:ext uri="{FF2B5EF4-FFF2-40B4-BE49-F238E27FC236}">
                    <a16:creationId xmlns:a16="http://schemas.microsoft.com/office/drawing/2014/main" id="{E423BBFA-3E6B-7EE7-52F9-2E58C79F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9" y="1587"/>
                <a:ext cx="42" cy="91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5" name="Rectangle 567">
                <a:extLst>
                  <a:ext uri="{FF2B5EF4-FFF2-40B4-BE49-F238E27FC236}">
                    <a16:creationId xmlns:a16="http://schemas.microsoft.com/office/drawing/2014/main" id="{D33C4B3D-CD81-61A4-8EC1-9BA6AEFC0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678"/>
                <a:ext cx="4287" cy="1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6" name="Rectangle 568">
                <a:extLst>
                  <a:ext uri="{FF2B5EF4-FFF2-40B4-BE49-F238E27FC236}">
                    <a16:creationId xmlns:a16="http://schemas.microsoft.com/office/drawing/2014/main" id="{B8A3325E-DB90-CC94-4B8A-ACC95012A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1587"/>
                <a:ext cx="4204" cy="91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57" name="Rectangle 569">
                <a:extLst>
                  <a:ext uri="{FF2B5EF4-FFF2-40B4-BE49-F238E27FC236}">
                    <a16:creationId xmlns:a16="http://schemas.microsoft.com/office/drawing/2014/main" id="{B789E1B1-5CCA-F35A-F4BC-300860B37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" y="1585"/>
                <a:ext cx="566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Time Analysis: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58" name="Rectangle 570">
                <a:extLst>
                  <a:ext uri="{FF2B5EF4-FFF2-40B4-BE49-F238E27FC236}">
                    <a16:creationId xmlns:a16="http://schemas.microsoft.com/office/drawing/2014/main" id="{BFEE4885-066B-DFC1-8AB7-5B9C943A8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9" y="155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59" name="Rectangle 571">
                <a:extLst>
                  <a:ext uri="{FF2B5EF4-FFF2-40B4-BE49-F238E27FC236}">
                    <a16:creationId xmlns:a16="http://schemas.microsoft.com/office/drawing/2014/main" id="{BAEBED4F-633B-FB05-C441-12E5DB5A6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0" name="Rectangle 572">
                <a:extLst>
                  <a:ext uri="{FF2B5EF4-FFF2-40B4-BE49-F238E27FC236}">
                    <a16:creationId xmlns:a16="http://schemas.microsoft.com/office/drawing/2014/main" id="{BCFAB5D6-B9C6-F081-2ABD-AB76A84242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583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1" name="Rectangle 573">
                <a:extLst>
                  <a:ext uri="{FF2B5EF4-FFF2-40B4-BE49-F238E27FC236}">
                    <a16:creationId xmlns:a16="http://schemas.microsoft.com/office/drawing/2014/main" id="{F7FF274E-6011-9810-B5D6-FE3B1D1A52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583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2" name="Rectangle 574">
                <a:extLst>
                  <a:ext uri="{FF2B5EF4-FFF2-40B4-BE49-F238E27FC236}">
                    <a16:creationId xmlns:a16="http://schemas.microsoft.com/office/drawing/2014/main" id="{92B62A4A-8332-022B-890C-47C28017B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3" name="Rectangle 575">
                <a:extLst>
                  <a:ext uri="{FF2B5EF4-FFF2-40B4-BE49-F238E27FC236}">
                    <a16:creationId xmlns:a16="http://schemas.microsoft.com/office/drawing/2014/main" id="{ABABCA23-6BDA-1C40-FB78-E3752D853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4" name="Rectangle 576">
                <a:extLst>
                  <a:ext uri="{FF2B5EF4-FFF2-40B4-BE49-F238E27FC236}">
                    <a16:creationId xmlns:a16="http://schemas.microsoft.com/office/drawing/2014/main" id="{A9803263-6213-05CE-6011-A7681F0A9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5" name="Rectangle 577">
                <a:extLst>
                  <a:ext uri="{FF2B5EF4-FFF2-40B4-BE49-F238E27FC236}">
                    <a16:creationId xmlns:a16="http://schemas.microsoft.com/office/drawing/2014/main" id="{35687B1B-0889-582C-09D5-7A1C71484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6" name="Rectangle 578">
                <a:extLst>
                  <a:ext uri="{FF2B5EF4-FFF2-40B4-BE49-F238E27FC236}">
                    <a16:creationId xmlns:a16="http://schemas.microsoft.com/office/drawing/2014/main" id="{2D2FF0B1-49AE-FB07-F5EC-63293C82A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7" name="Rectangle 579">
                <a:extLst>
                  <a:ext uri="{FF2B5EF4-FFF2-40B4-BE49-F238E27FC236}">
                    <a16:creationId xmlns:a16="http://schemas.microsoft.com/office/drawing/2014/main" id="{6F26B86B-32D2-E720-0266-5D101124FF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8" name="Rectangle 580">
                <a:extLst>
                  <a:ext uri="{FF2B5EF4-FFF2-40B4-BE49-F238E27FC236}">
                    <a16:creationId xmlns:a16="http://schemas.microsoft.com/office/drawing/2014/main" id="{1C5870A5-1632-61D4-1AEC-E7AC6E76E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69" name="Rectangle 581">
                <a:extLst>
                  <a:ext uri="{FF2B5EF4-FFF2-40B4-BE49-F238E27FC236}">
                    <a16:creationId xmlns:a16="http://schemas.microsoft.com/office/drawing/2014/main" id="{E34F39FE-DEFB-2659-03BE-4459710FD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0" name="Rectangle 582">
                <a:extLst>
                  <a:ext uri="{FF2B5EF4-FFF2-40B4-BE49-F238E27FC236}">
                    <a16:creationId xmlns:a16="http://schemas.microsoft.com/office/drawing/2014/main" id="{C2463CDF-842E-9120-2445-EDA79BAC7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1" name="Rectangle 583">
                <a:extLst>
                  <a:ext uri="{FF2B5EF4-FFF2-40B4-BE49-F238E27FC236}">
                    <a16:creationId xmlns:a16="http://schemas.microsoft.com/office/drawing/2014/main" id="{E8E6F96D-7755-E914-9D8C-CF6DF121F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2" name="Rectangle 584">
                <a:extLst>
                  <a:ext uri="{FF2B5EF4-FFF2-40B4-BE49-F238E27FC236}">
                    <a16:creationId xmlns:a16="http://schemas.microsoft.com/office/drawing/2014/main" id="{68AF6FCB-F340-FF77-63F9-C188ABE8F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3" name="Rectangle 585">
                <a:extLst>
                  <a:ext uri="{FF2B5EF4-FFF2-40B4-BE49-F238E27FC236}">
                    <a16:creationId xmlns:a16="http://schemas.microsoft.com/office/drawing/2014/main" id="{4FAFBCBD-DAB7-6675-467A-01A8880EB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4" name="Rectangle 586">
                <a:extLst>
                  <a:ext uri="{FF2B5EF4-FFF2-40B4-BE49-F238E27FC236}">
                    <a16:creationId xmlns:a16="http://schemas.microsoft.com/office/drawing/2014/main" id="{C1F1FEE8-5EBF-0A04-3888-563DA9584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583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5" name="Rectangle 587">
                <a:extLst>
                  <a:ext uri="{FF2B5EF4-FFF2-40B4-BE49-F238E27FC236}">
                    <a16:creationId xmlns:a16="http://schemas.microsoft.com/office/drawing/2014/main" id="{DAFFB852-0634-EF2B-05A4-2B899624C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58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6" name="Rectangle 588">
                <a:extLst>
                  <a:ext uri="{FF2B5EF4-FFF2-40B4-BE49-F238E27FC236}">
                    <a16:creationId xmlns:a16="http://schemas.microsoft.com/office/drawing/2014/main" id="{364ECD28-3901-2672-A1F5-2EF8DC8F95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587"/>
                <a:ext cx="4" cy="9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7" name="Rectangle 589">
                <a:extLst>
                  <a:ext uri="{FF2B5EF4-FFF2-40B4-BE49-F238E27FC236}">
                    <a16:creationId xmlns:a16="http://schemas.microsoft.com/office/drawing/2014/main" id="{71A8E4BF-9B7E-75B0-928C-2A1EF9F968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587"/>
                <a:ext cx="4" cy="9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78" name="Rectangle 590">
                <a:extLst>
                  <a:ext uri="{FF2B5EF4-FFF2-40B4-BE49-F238E27FC236}">
                    <a16:creationId xmlns:a16="http://schemas.microsoft.com/office/drawing/2014/main" id="{5B6F046F-7A0A-11D0-3427-5CF9C3242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1681"/>
                <a:ext cx="48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Overall Time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79" name="Rectangle 591">
                <a:extLst>
                  <a:ext uri="{FF2B5EF4-FFF2-40B4-BE49-F238E27FC236}">
                    <a16:creationId xmlns:a16="http://schemas.microsoft.com/office/drawing/2014/main" id="{FC1A3309-132B-2F65-8AC7-0143A015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5" y="1681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0" name="Rectangle 592">
                <a:extLst>
                  <a:ext uri="{FF2B5EF4-FFF2-40B4-BE49-F238E27FC236}">
                    <a16:creationId xmlns:a16="http://schemas.microsoft.com/office/drawing/2014/main" id="{F6D95730-F882-37AB-15AD-DBDE7DFC1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7" y="1685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1" name="Rectangle 593">
                <a:extLst>
                  <a:ext uri="{FF2B5EF4-FFF2-40B4-BE49-F238E27FC236}">
                    <a16:creationId xmlns:a16="http://schemas.microsoft.com/office/drawing/2014/main" id="{0BFED4AE-E69C-62DF-EEE5-758406F56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1685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2" name="Rectangle 594">
                <a:extLst>
                  <a:ext uri="{FF2B5EF4-FFF2-40B4-BE49-F238E27FC236}">
                    <a16:creationId xmlns:a16="http://schemas.microsoft.com/office/drawing/2014/main" id="{7E5D04B5-EFA9-52CA-20A2-1728C7193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5" y="1685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3" name="Rectangle 595">
                <a:extLst>
                  <a:ext uri="{FF2B5EF4-FFF2-40B4-BE49-F238E27FC236}">
                    <a16:creationId xmlns:a16="http://schemas.microsoft.com/office/drawing/2014/main" id="{0840056C-0564-715C-528D-DE0719FF5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4" y="1685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4" name="Rectangle 596">
                <a:extLst>
                  <a:ext uri="{FF2B5EF4-FFF2-40B4-BE49-F238E27FC236}">
                    <a16:creationId xmlns:a16="http://schemas.microsoft.com/office/drawing/2014/main" id="{D42EFA41-2D7A-D4FD-023C-24C54CFF4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1685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5" name="Rectangle 597">
                <a:extLst>
                  <a:ext uri="{FF2B5EF4-FFF2-40B4-BE49-F238E27FC236}">
                    <a16:creationId xmlns:a16="http://schemas.microsoft.com/office/drawing/2014/main" id="{06CA0156-1D7A-2E5A-5E7F-ABDD9194F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2" y="1685"/>
                <a:ext cx="8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6" name="Rectangle 598">
                <a:extLst>
                  <a:ext uri="{FF2B5EF4-FFF2-40B4-BE49-F238E27FC236}">
                    <a16:creationId xmlns:a16="http://schemas.microsoft.com/office/drawing/2014/main" id="{E5880B01-F9AB-E6B0-87FA-3768BC2017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1" y="1685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7" name="Rectangle 599">
                <a:extLst>
                  <a:ext uri="{FF2B5EF4-FFF2-40B4-BE49-F238E27FC236}">
                    <a16:creationId xmlns:a16="http://schemas.microsoft.com/office/drawing/2014/main" id="{7BE7F997-E1B2-93C0-8162-C1245CBA0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0" y="1685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8" name="Rectangle 600">
                <a:extLst>
                  <a:ext uri="{FF2B5EF4-FFF2-40B4-BE49-F238E27FC236}">
                    <a16:creationId xmlns:a16="http://schemas.microsoft.com/office/drawing/2014/main" id="{16EB0EE3-862C-F65B-B410-C4C3A136B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8" y="1685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89" name="Rectangle 601">
                <a:extLst>
                  <a:ext uri="{FF2B5EF4-FFF2-40B4-BE49-F238E27FC236}">
                    <a16:creationId xmlns:a16="http://schemas.microsoft.com/office/drawing/2014/main" id="{B2C6C09E-7D93-7A91-B223-B64A6CF46E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8" y="1685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90" name="Rectangle 602">
                <a:extLst>
                  <a:ext uri="{FF2B5EF4-FFF2-40B4-BE49-F238E27FC236}">
                    <a16:creationId xmlns:a16="http://schemas.microsoft.com/office/drawing/2014/main" id="{A3784C8B-8F93-F764-179F-906F002F95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7" y="1685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91" name="Rectangle 603">
                <a:extLst>
                  <a:ext uri="{FF2B5EF4-FFF2-40B4-BE49-F238E27FC236}">
                    <a16:creationId xmlns:a16="http://schemas.microsoft.com/office/drawing/2014/main" id="{63CF6C08-45F5-9007-927B-C51C10EFC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6" y="1685"/>
                <a:ext cx="8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92" name="Rectangle 604">
                <a:extLst>
                  <a:ext uri="{FF2B5EF4-FFF2-40B4-BE49-F238E27FC236}">
                    <a16:creationId xmlns:a16="http://schemas.microsoft.com/office/drawing/2014/main" id="{B16228D2-833C-AC15-314C-6065FEE98F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4" y="1685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93" name="Rectangle 605">
                <a:extLst>
                  <a:ext uri="{FF2B5EF4-FFF2-40B4-BE49-F238E27FC236}">
                    <a16:creationId xmlns:a16="http://schemas.microsoft.com/office/drawing/2014/main" id="{4F29C8E8-779A-3199-572F-69242981F2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4" y="1685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94" name="Rectangle 606">
                <a:extLst>
                  <a:ext uri="{FF2B5EF4-FFF2-40B4-BE49-F238E27FC236}">
                    <a16:creationId xmlns:a16="http://schemas.microsoft.com/office/drawing/2014/main" id="{1FC82AC3-9476-DD1B-07D3-1329C7FA3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3" y="1685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895" name="Rectangle 607">
                <a:extLst>
                  <a:ext uri="{FF2B5EF4-FFF2-40B4-BE49-F238E27FC236}">
                    <a16:creationId xmlns:a16="http://schemas.microsoft.com/office/drawing/2014/main" id="{02B8AC7B-2796-E1FC-4AEB-57528C925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96" name="Rectangle 608">
                <a:extLst>
                  <a:ext uri="{FF2B5EF4-FFF2-40B4-BE49-F238E27FC236}">
                    <a16:creationId xmlns:a16="http://schemas.microsoft.com/office/drawing/2014/main" id="{126B12D7-3153-55E7-A18C-3C85C97E1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679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97" name="Rectangle 609">
                <a:extLst>
                  <a:ext uri="{FF2B5EF4-FFF2-40B4-BE49-F238E27FC236}">
                    <a16:creationId xmlns:a16="http://schemas.microsoft.com/office/drawing/2014/main" id="{61ED7068-51BD-0418-E3C8-E3E347BCA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679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98" name="Rectangle 610">
                <a:extLst>
                  <a:ext uri="{FF2B5EF4-FFF2-40B4-BE49-F238E27FC236}">
                    <a16:creationId xmlns:a16="http://schemas.microsoft.com/office/drawing/2014/main" id="{6B431A46-FDB0-21F7-2ABA-7CABB36B99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899" name="Rectangle 611">
                <a:extLst>
                  <a:ext uri="{FF2B5EF4-FFF2-40B4-BE49-F238E27FC236}">
                    <a16:creationId xmlns:a16="http://schemas.microsoft.com/office/drawing/2014/main" id="{4DA23187-7CC2-B92D-10BA-4DB8823EB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0" name="Rectangle 612">
                <a:extLst>
                  <a:ext uri="{FF2B5EF4-FFF2-40B4-BE49-F238E27FC236}">
                    <a16:creationId xmlns:a16="http://schemas.microsoft.com/office/drawing/2014/main" id="{42EAFC00-7E71-9FFF-FD97-678099DA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1" name="Rectangle 613">
                <a:extLst>
                  <a:ext uri="{FF2B5EF4-FFF2-40B4-BE49-F238E27FC236}">
                    <a16:creationId xmlns:a16="http://schemas.microsoft.com/office/drawing/2014/main" id="{B66C88A0-8F5E-AB14-7ED6-DEE17FA61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2" name="Rectangle 614">
                <a:extLst>
                  <a:ext uri="{FF2B5EF4-FFF2-40B4-BE49-F238E27FC236}">
                    <a16:creationId xmlns:a16="http://schemas.microsoft.com/office/drawing/2014/main" id="{12751C5E-5DB3-1CBB-8699-98A2577FD2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3" name="Rectangle 615">
                <a:extLst>
                  <a:ext uri="{FF2B5EF4-FFF2-40B4-BE49-F238E27FC236}">
                    <a16:creationId xmlns:a16="http://schemas.microsoft.com/office/drawing/2014/main" id="{C21E62FA-3749-A2FF-24FE-439B42B194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4" name="Rectangle 616">
                <a:extLst>
                  <a:ext uri="{FF2B5EF4-FFF2-40B4-BE49-F238E27FC236}">
                    <a16:creationId xmlns:a16="http://schemas.microsoft.com/office/drawing/2014/main" id="{A76BAF1B-9FAF-A356-FAD5-96D5AA2856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5" name="Rectangle 617">
                <a:extLst>
                  <a:ext uri="{FF2B5EF4-FFF2-40B4-BE49-F238E27FC236}">
                    <a16:creationId xmlns:a16="http://schemas.microsoft.com/office/drawing/2014/main" id="{80F93CD2-5895-BFBA-089F-8AC2831B5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6" name="Rectangle 618">
                <a:extLst>
                  <a:ext uri="{FF2B5EF4-FFF2-40B4-BE49-F238E27FC236}">
                    <a16:creationId xmlns:a16="http://schemas.microsoft.com/office/drawing/2014/main" id="{9D9000E5-64FD-2BF9-025C-23EE3B84D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7" name="Rectangle 619">
                <a:extLst>
                  <a:ext uri="{FF2B5EF4-FFF2-40B4-BE49-F238E27FC236}">
                    <a16:creationId xmlns:a16="http://schemas.microsoft.com/office/drawing/2014/main" id="{9F21BF4E-05A8-3083-45A2-565FA77B5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8" name="Rectangle 620">
                <a:extLst>
                  <a:ext uri="{FF2B5EF4-FFF2-40B4-BE49-F238E27FC236}">
                    <a16:creationId xmlns:a16="http://schemas.microsoft.com/office/drawing/2014/main" id="{FDBCFD3D-707A-C1E7-EFBC-226464664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09" name="Rectangle 621">
                <a:extLst>
                  <a:ext uri="{FF2B5EF4-FFF2-40B4-BE49-F238E27FC236}">
                    <a16:creationId xmlns:a16="http://schemas.microsoft.com/office/drawing/2014/main" id="{9FC3483A-A937-5BF5-B3B7-7864F1C25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0" name="Rectangle 622">
                <a:extLst>
                  <a:ext uri="{FF2B5EF4-FFF2-40B4-BE49-F238E27FC236}">
                    <a16:creationId xmlns:a16="http://schemas.microsoft.com/office/drawing/2014/main" id="{35D91002-FC65-D561-0535-9169F04C0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679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1" name="Rectangle 623">
                <a:extLst>
                  <a:ext uri="{FF2B5EF4-FFF2-40B4-BE49-F238E27FC236}">
                    <a16:creationId xmlns:a16="http://schemas.microsoft.com/office/drawing/2014/main" id="{0EDE9E0D-1C4C-56C5-B927-7040C5B30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67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2" name="Rectangle 624">
                <a:extLst>
                  <a:ext uri="{FF2B5EF4-FFF2-40B4-BE49-F238E27FC236}">
                    <a16:creationId xmlns:a16="http://schemas.microsoft.com/office/drawing/2014/main" id="{C42F1883-77DD-45E0-2F06-614447A24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3" name="Rectangle 625">
                <a:extLst>
                  <a:ext uri="{FF2B5EF4-FFF2-40B4-BE49-F238E27FC236}">
                    <a16:creationId xmlns:a16="http://schemas.microsoft.com/office/drawing/2014/main" id="{AF3F98C4-63C8-2B35-2C80-7883272D32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683"/>
                <a:ext cx="3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4" name="Rectangle 626">
                <a:extLst>
                  <a:ext uri="{FF2B5EF4-FFF2-40B4-BE49-F238E27FC236}">
                    <a16:creationId xmlns:a16="http://schemas.microsoft.com/office/drawing/2014/main" id="{FD255DDB-0CD0-7223-0713-3CF02ED45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5" name="Rectangle 627">
                <a:extLst>
                  <a:ext uri="{FF2B5EF4-FFF2-40B4-BE49-F238E27FC236}">
                    <a16:creationId xmlns:a16="http://schemas.microsoft.com/office/drawing/2014/main" id="{0522314E-FA38-BF32-5F98-38B191FDCA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6" name="Rectangle 628">
                <a:extLst>
                  <a:ext uri="{FF2B5EF4-FFF2-40B4-BE49-F238E27FC236}">
                    <a16:creationId xmlns:a16="http://schemas.microsoft.com/office/drawing/2014/main" id="{1C25D057-3B85-B2EC-A006-7285C8D7E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7" name="Rectangle 629">
                <a:extLst>
                  <a:ext uri="{FF2B5EF4-FFF2-40B4-BE49-F238E27FC236}">
                    <a16:creationId xmlns:a16="http://schemas.microsoft.com/office/drawing/2014/main" id="{5C4DC13C-3E89-3C60-FF1C-00CF02D1D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8" name="Rectangle 630">
                <a:extLst>
                  <a:ext uri="{FF2B5EF4-FFF2-40B4-BE49-F238E27FC236}">
                    <a16:creationId xmlns:a16="http://schemas.microsoft.com/office/drawing/2014/main" id="{4E21D08B-2971-DB88-CAA3-8E6948BA7B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19" name="Rectangle 631">
                <a:extLst>
                  <a:ext uri="{FF2B5EF4-FFF2-40B4-BE49-F238E27FC236}">
                    <a16:creationId xmlns:a16="http://schemas.microsoft.com/office/drawing/2014/main" id="{3DFEB089-2C21-022A-EBDB-D8772A357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20" name="Rectangle 632">
                <a:extLst>
                  <a:ext uri="{FF2B5EF4-FFF2-40B4-BE49-F238E27FC236}">
                    <a16:creationId xmlns:a16="http://schemas.microsoft.com/office/drawing/2014/main" id="{034522D9-58A4-C887-60DB-39ECAFBDD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683"/>
                <a:ext cx="4" cy="12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21" name="Rectangle 633">
                <a:extLst>
                  <a:ext uri="{FF2B5EF4-FFF2-40B4-BE49-F238E27FC236}">
                    <a16:creationId xmlns:a16="http://schemas.microsoft.com/office/drawing/2014/main" id="{87A7AB4F-B97E-0153-2F45-1F1D0DE9A8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1806"/>
                <a:ext cx="321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VA Time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2" name="Rectangle 634">
                <a:extLst>
                  <a:ext uri="{FF2B5EF4-FFF2-40B4-BE49-F238E27FC236}">
                    <a16:creationId xmlns:a16="http://schemas.microsoft.com/office/drawing/2014/main" id="{4A3DADC5-B89C-F4FF-4A1B-81467F1916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5" y="1806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3" name="Rectangle 635">
                <a:extLst>
                  <a:ext uri="{FF2B5EF4-FFF2-40B4-BE49-F238E27FC236}">
                    <a16:creationId xmlns:a16="http://schemas.microsoft.com/office/drawing/2014/main" id="{A3FD8979-7C88-1EC7-105E-E53F9CDB9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7" y="1810"/>
                <a:ext cx="8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4" name="Rectangle 636">
                <a:extLst>
                  <a:ext uri="{FF2B5EF4-FFF2-40B4-BE49-F238E27FC236}">
                    <a16:creationId xmlns:a16="http://schemas.microsoft.com/office/drawing/2014/main" id="{83F1B49A-3A05-41A5-F6D2-6366B5DE38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5" y="1810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5" name="Rectangle 637">
                <a:extLst>
                  <a:ext uri="{FF2B5EF4-FFF2-40B4-BE49-F238E27FC236}">
                    <a16:creationId xmlns:a16="http://schemas.microsoft.com/office/drawing/2014/main" id="{9BCA9CEF-D902-853D-0003-15812D91D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6" y="1810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6" name="Rectangle 638">
                <a:extLst>
                  <a:ext uri="{FF2B5EF4-FFF2-40B4-BE49-F238E27FC236}">
                    <a16:creationId xmlns:a16="http://schemas.microsoft.com/office/drawing/2014/main" id="{C75E9E86-F897-6542-F18E-BDBD7C85E2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0" y="1810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7" name="Rectangle 639">
                <a:extLst>
                  <a:ext uri="{FF2B5EF4-FFF2-40B4-BE49-F238E27FC236}">
                    <a16:creationId xmlns:a16="http://schemas.microsoft.com/office/drawing/2014/main" id="{2D254B7D-7798-2D77-3D3A-15DC5505FE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2" y="1810"/>
                <a:ext cx="8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8" name="Rectangle 640">
                <a:extLst>
                  <a:ext uri="{FF2B5EF4-FFF2-40B4-BE49-F238E27FC236}">
                    <a16:creationId xmlns:a16="http://schemas.microsoft.com/office/drawing/2014/main" id="{9FEDE24B-5745-9CAB-4B55-A68F1F402C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1" y="1810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29" name="Rectangle 641">
                <a:extLst>
                  <a:ext uri="{FF2B5EF4-FFF2-40B4-BE49-F238E27FC236}">
                    <a16:creationId xmlns:a16="http://schemas.microsoft.com/office/drawing/2014/main" id="{49ACA29B-C27A-BA04-3061-4B7FF4DF9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0" y="1810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0" name="Rectangle 642">
                <a:extLst>
                  <a:ext uri="{FF2B5EF4-FFF2-40B4-BE49-F238E27FC236}">
                    <a16:creationId xmlns:a16="http://schemas.microsoft.com/office/drawing/2014/main" id="{8F52FD15-BA33-8D72-EE80-C361CD4C7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8" y="1810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1" name="Rectangle 643">
                <a:extLst>
                  <a:ext uri="{FF2B5EF4-FFF2-40B4-BE49-F238E27FC236}">
                    <a16:creationId xmlns:a16="http://schemas.microsoft.com/office/drawing/2014/main" id="{EAA74655-53E5-1EAB-5E05-3B6DDEE5E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8" y="1810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2" name="Rectangle 644">
                <a:extLst>
                  <a:ext uri="{FF2B5EF4-FFF2-40B4-BE49-F238E27FC236}">
                    <a16:creationId xmlns:a16="http://schemas.microsoft.com/office/drawing/2014/main" id="{DD449B27-D70B-556A-A97E-2371EA4CC2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7" y="1810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3" name="Rectangle 645">
                <a:extLst>
                  <a:ext uri="{FF2B5EF4-FFF2-40B4-BE49-F238E27FC236}">
                    <a16:creationId xmlns:a16="http://schemas.microsoft.com/office/drawing/2014/main" id="{15A752F6-3FCA-DA48-C8FD-D79D6EEE3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8" y="1810"/>
                <a:ext cx="4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4" name="Rectangle 646">
                <a:extLst>
                  <a:ext uri="{FF2B5EF4-FFF2-40B4-BE49-F238E27FC236}">
                    <a16:creationId xmlns:a16="http://schemas.microsoft.com/office/drawing/2014/main" id="{C11ED2DD-F814-9FCA-A30D-4F48D89F8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2" y="1810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5" name="Rectangle 647">
                <a:extLst>
                  <a:ext uri="{FF2B5EF4-FFF2-40B4-BE49-F238E27FC236}">
                    <a16:creationId xmlns:a16="http://schemas.microsoft.com/office/drawing/2014/main" id="{B36EB1C2-D306-EBDD-CD74-88104FBD5A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4" y="1810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6" name="Rectangle 648">
                <a:extLst>
                  <a:ext uri="{FF2B5EF4-FFF2-40B4-BE49-F238E27FC236}">
                    <a16:creationId xmlns:a16="http://schemas.microsoft.com/office/drawing/2014/main" id="{8F21051F-F313-6860-A3F3-BB34E3711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3" y="1810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37" name="Rectangle 649">
                <a:extLst>
                  <a:ext uri="{FF2B5EF4-FFF2-40B4-BE49-F238E27FC236}">
                    <a16:creationId xmlns:a16="http://schemas.microsoft.com/office/drawing/2014/main" id="{0F6C9BD2-BC4A-15A7-2AC9-9714B4A4D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38" name="Rectangle 650">
                <a:extLst>
                  <a:ext uri="{FF2B5EF4-FFF2-40B4-BE49-F238E27FC236}">
                    <a16:creationId xmlns:a16="http://schemas.microsoft.com/office/drawing/2014/main" id="{7AF39026-9192-5C59-9537-6A2A94D60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805"/>
                <a:ext cx="1012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39" name="Rectangle 651">
                <a:extLst>
                  <a:ext uri="{FF2B5EF4-FFF2-40B4-BE49-F238E27FC236}">
                    <a16:creationId xmlns:a16="http://schemas.microsoft.com/office/drawing/2014/main" id="{AB57132E-D080-16B3-5251-3C3C6D272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805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5141" name="Group 853">
              <a:extLst>
                <a:ext uri="{FF2B5EF4-FFF2-40B4-BE49-F238E27FC236}">
                  <a16:creationId xmlns:a16="http://schemas.microsoft.com/office/drawing/2014/main" id="{9FEAD248-4A6E-E337-367B-36EB6192A1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0" y="1805"/>
              <a:ext cx="4295" cy="962"/>
              <a:chOff x="810" y="1805"/>
              <a:chExt cx="4295" cy="962"/>
            </a:xfrm>
          </p:grpSpPr>
          <p:sp>
            <p:nvSpPr>
              <p:cNvPr id="524941" name="Rectangle 653">
                <a:extLst>
                  <a:ext uri="{FF2B5EF4-FFF2-40B4-BE49-F238E27FC236}">
                    <a16:creationId xmlns:a16="http://schemas.microsoft.com/office/drawing/2014/main" id="{541B1DA6-C440-1CED-FA73-AB307E68F7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2" name="Rectangle 654">
                <a:extLst>
                  <a:ext uri="{FF2B5EF4-FFF2-40B4-BE49-F238E27FC236}">
                    <a16:creationId xmlns:a16="http://schemas.microsoft.com/office/drawing/2014/main" id="{509F0BBB-8136-140D-F01B-C2B7BE1406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3" name="Rectangle 655">
                <a:extLst>
                  <a:ext uri="{FF2B5EF4-FFF2-40B4-BE49-F238E27FC236}">
                    <a16:creationId xmlns:a16="http://schemas.microsoft.com/office/drawing/2014/main" id="{D9719723-2B77-E7EC-BC15-7B8ECFB8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4" name="Rectangle 656">
                <a:extLst>
                  <a:ext uri="{FF2B5EF4-FFF2-40B4-BE49-F238E27FC236}">
                    <a16:creationId xmlns:a16="http://schemas.microsoft.com/office/drawing/2014/main" id="{405473F4-A71E-8C88-0E1D-FCFC35A3B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5" name="Rectangle 657">
                <a:extLst>
                  <a:ext uri="{FF2B5EF4-FFF2-40B4-BE49-F238E27FC236}">
                    <a16:creationId xmlns:a16="http://schemas.microsoft.com/office/drawing/2014/main" id="{3725DD82-8D35-64FD-0C64-22C4059A60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6" name="Rectangle 658">
                <a:extLst>
                  <a:ext uri="{FF2B5EF4-FFF2-40B4-BE49-F238E27FC236}">
                    <a16:creationId xmlns:a16="http://schemas.microsoft.com/office/drawing/2014/main" id="{8D9894F4-32B2-CC14-526B-973093A8C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7" name="Rectangle 659">
                <a:extLst>
                  <a:ext uri="{FF2B5EF4-FFF2-40B4-BE49-F238E27FC236}">
                    <a16:creationId xmlns:a16="http://schemas.microsoft.com/office/drawing/2014/main" id="{34A32ECE-1A74-E345-FD64-CDFCE46219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8" name="Rectangle 660">
                <a:extLst>
                  <a:ext uri="{FF2B5EF4-FFF2-40B4-BE49-F238E27FC236}">
                    <a16:creationId xmlns:a16="http://schemas.microsoft.com/office/drawing/2014/main" id="{831E9088-4700-2C2F-79C8-9B936E10CA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49" name="Rectangle 661">
                <a:extLst>
                  <a:ext uri="{FF2B5EF4-FFF2-40B4-BE49-F238E27FC236}">
                    <a16:creationId xmlns:a16="http://schemas.microsoft.com/office/drawing/2014/main" id="{737679A2-ADE3-A6CB-DB5C-D838C2ACE3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0" name="Rectangle 662">
                <a:extLst>
                  <a:ext uri="{FF2B5EF4-FFF2-40B4-BE49-F238E27FC236}">
                    <a16:creationId xmlns:a16="http://schemas.microsoft.com/office/drawing/2014/main" id="{9F6B84A3-72A3-64D1-6C4F-6A589DBB2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1" name="Rectangle 663">
                <a:extLst>
                  <a:ext uri="{FF2B5EF4-FFF2-40B4-BE49-F238E27FC236}">
                    <a16:creationId xmlns:a16="http://schemas.microsoft.com/office/drawing/2014/main" id="{BCD6AA94-2380-95D3-646A-801EA7681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2" name="Rectangle 664">
                <a:extLst>
                  <a:ext uri="{FF2B5EF4-FFF2-40B4-BE49-F238E27FC236}">
                    <a16:creationId xmlns:a16="http://schemas.microsoft.com/office/drawing/2014/main" id="{97856639-2A8D-B962-C907-3DA9042BA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3" name="Rectangle 665">
                <a:extLst>
                  <a:ext uri="{FF2B5EF4-FFF2-40B4-BE49-F238E27FC236}">
                    <a16:creationId xmlns:a16="http://schemas.microsoft.com/office/drawing/2014/main" id="{67D3052C-D634-66B5-E1D9-8D208CE826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805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4" name="Rectangle 666">
                <a:extLst>
                  <a:ext uri="{FF2B5EF4-FFF2-40B4-BE49-F238E27FC236}">
                    <a16:creationId xmlns:a16="http://schemas.microsoft.com/office/drawing/2014/main" id="{60B810AD-22DE-6DC9-5EE7-D23EB1761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805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5" name="Rectangle 667">
                <a:extLst>
                  <a:ext uri="{FF2B5EF4-FFF2-40B4-BE49-F238E27FC236}">
                    <a16:creationId xmlns:a16="http://schemas.microsoft.com/office/drawing/2014/main" id="{A61F06B5-7681-BE08-1297-BF48380B6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6" name="Rectangle 668">
                <a:extLst>
                  <a:ext uri="{FF2B5EF4-FFF2-40B4-BE49-F238E27FC236}">
                    <a16:creationId xmlns:a16="http://schemas.microsoft.com/office/drawing/2014/main" id="{21AB9252-B059-00D6-FF7B-4102DCB1D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808"/>
                <a:ext cx="3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7" name="Rectangle 669">
                <a:extLst>
                  <a:ext uri="{FF2B5EF4-FFF2-40B4-BE49-F238E27FC236}">
                    <a16:creationId xmlns:a16="http://schemas.microsoft.com/office/drawing/2014/main" id="{E66A91E1-8792-66C3-B92A-1730C9B87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8" name="Rectangle 670">
                <a:extLst>
                  <a:ext uri="{FF2B5EF4-FFF2-40B4-BE49-F238E27FC236}">
                    <a16:creationId xmlns:a16="http://schemas.microsoft.com/office/drawing/2014/main" id="{927337E2-54AC-93DD-151A-BC98040AE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59" name="Rectangle 671">
                <a:extLst>
                  <a:ext uri="{FF2B5EF4-FFF2-40B4-BE49-F238E27FC236}">
                    <a16:creationId xmlns:a16="http://schemas.microsoft.com/office/drawing/2014/main" id="{92773D1B-0597-4696-31AD-E1716150B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60" name="Rectangle 672">
                <a:extLst>
                  <a:ext uri="{FF2B5EF4-FFF2-40B4-BE49-F238E27FC236}">
                    <a16:creationId xmlns:a16="http://schemas.microsoft.com/office/drawing/2014/main" id="{E1B36537-050A-57BC-0297-E4A0FE84A7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61" name="Rectangle 673">
                <a:extLst>
                  <a:ext uri="{FF2B5EF4-FFF2-40B4-BE49-F238E27FC236}">
                    <a16:creationId xmlns:a16="http://schemas.microsoft.com/office/drawing/2014/main" id="{56E1231F-7ECD-CF98-8855-060655533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62" name="Rectangle 674">
                <a:extLst>
                  <a:ext uri="{FF2B5EF4-FFF2-40B4-BE49-F238E27FC236}">
                    <a16:creationId xmlns:a16="http://schemas.microsoft.com/office/drawing/2014/main" id="{0A1BECD8-FB68-D32D-553E-BE1302B13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63" name="Rectangle 675">
                <a:extLst>
                  <a:ext uri="{FF2B5EF4-FFF2-40B4-BE49-F238E27FC236}">
                    <a16:creationId xmlns:a16="http://schemas.microsoft.com/office/drawing/2014/main" id="{EB831F1B-5B31-40D7-F794-9E90851DDD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808"/>
                <a:ext cx="4" cy="10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64" name="Rectangle 676">
                <a:extLst>
                  <a:ext uri="{FF2B5EF4-FFF2-40B4-BE49-F238E27FC236}">
                    <a16:creationId xmlns:a16="http://schemas.microsoft.com/office/drawing/2014/main" id="{08BC0279-8977-37B0-5DAF-D3DF6CAAFD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1914"/>
                <a:ext cx="47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Non VA time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65" name="Rectangle 677">
                <a:extLst>
                  <a:ext uri="{FF2B5EF4-FFF2-40B4-BE49-F238E27FC236}">
                    <a16:creationId xmlns:a16="http://schemas.microsoft.com/office/drawing/2014/main" id="{515A5FEB-19D8-4D6F-57C7-B6EDC6A58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9" y="1914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66" name="Rectangle 678">
                <a:extLst>
                  <a:ext uri="{FF2B5EF4-FFF2-40B4-BE49-F238E27FC236}">
                    <a16:creationId xmlns:a16="http://schemas.microsoft.com/office/drawing/2014/main" id="{44BC23BD-4B5E-A0AB-CAD4-A154A97B8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7" y="1918"/>
                <a:ext cx="8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67" name="Rectangle 679">
                <a:extLst>
                  <a:ext uri="{FF2B5EF4-FFF2-40B4-BE49-F238E27FC236}">
                    <a16:creationId xmlns:a16="http://schemas.microsoft.com/office/drawing/2014/main" id="{C63B5C4B-E1FC-1BF4-9E5A-4C02B0235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5" y="1918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68" name="Rectangle 680">
                <a:extLst>
                  <a:ext uri="{FF2B5EF4-FFF2-40B4-BE49-F238E27FC236}">
                    <a16:creationId xmlns:a16="http://schemas.microsoft.com/office/drawing/2014/main" id="{C2E0E14A-BBF0-7F2E-9648-F798EB1F94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6" y="1918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69" name="Rectangle 681">
                <a:extLst>
                  <a:ext uri="{FF2B5EF4-FFF2-40B4-BE49-F238E27FC236}">
                    <a16:creationId xmlns:a16="http://schemas.microsoft.com/office/drawing/2014/main" id="{AB24CFFA-039A-F18D-44B4-6296E3084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0" y="1918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0" name="Rectangle 682">
                <a:extLst>
                  <a:ext uri="{FF2B5EF4-FFF2-40B4-BE49-F238E27FC236}">
                    <a16:creationId xmlns:a16="http://schemas.microsoft.com/office/drawing/2014/main" id="{A17FE844-D0E6-B3B9-E17F-FC0F3AD9B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" y="1918"/>
                <a:ext cx="4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1" name="Rectangle 683">
                <a:extLst>
                  <a:ext uri="{FF2B5EF4-FFF2-40B4-BE49-F238E27FC236}">
                    <a16:creationId xmlns:a16="http://schemas.microsoft.com/office/drawing/2014/main" id="{7D83C125-C24E-6E26-111A-6797312064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9" y="1918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2" name="Rectangle 684">
                <a:extLst>
                  <a:ext uri="{FF2B5EF4-FFF2-40B4-BE49-F238E27FC236}">
                    <a16:creationId xmlns:a16="http://schemas.microsoft.com/office/drawing/2014/main" id="{42C18662-C226-7696-A4AC-C73DF6F02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0" y="1918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3" name="Rectangle 685">
                <a:extLst>
                  <a:ext uri="{FF2B5EF4-FFF2-40B4-BE49-F238E27FC236}">
                    <a16:creationId xmlns:a16="http://schemas.microsoft.com/office/drawing/2014/main" id="{061021A3-8A71-EBEF-FE91-DB62EA6316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8" y="1918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4" name="Rectangle 686">
                <a:extLst>
                  <a:ext uri="{FF2B5EF4-FFF2-40B4-BE49-F238E27FC236}">
                    <a16:creationId xmlns:a16="http://schemas.microsoft.com/office/drawing/2014/main" id="{CCC5A857-7A93-D853-CD28-0310F1F293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8" y="1918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5" name="Rectangle 687">
                <a:extLst>
                  <a:ext uri="{FF2B5EF4-FFF2-40B4-BE49-F238E27FC236}">
                    <a16:creationId xmlns:a16="http://schemas.microsoft.com/office/drawing/2014/main" id="{817324A7-1086-C88F-ECC6-C5B5EC6C04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7" y="1918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6" name="Rectangle 688">
                <a:extLst>
                  <a:ext uri="{FF2B5EF4-FFF2-40B4-BE49-F238E27FC236}">
                    <a16:creationId xmlns:a16="http://schemas.microsoft.com/office/drawing/2014/main" id="{708B1C86-D323-9E6F-5760-A80230A181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6" y="1918"/>
                <a:ext cx="88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25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7" name="Rectangle 689">
                <a:extLst>
                  <a:ext uri="{FF2B5EF4-FFF2-40B4-BE49-F238E27FC236}">
                    <a16:creationId xmlns:a16="http://schemas.microsoft.com/office/drawing/2014/main" id="{FB8086F6-ECD3-BA35-30D5-73427ACDB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4" y="1918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8" name="Rectangle 690">
                <a:extLst>
                  <a:ext uri="{FF2B5EF4-FFF2-40B4-BE49-F238E27FC236}">
                    <a16:creationId xmlns:a16="http://schemas.microsoft.com/office/drawing/2014/main" id="{ADA680B1-63CF-28D3-1F9E-52FD6FF1C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4" y="1918"/>
                <a:ext cx="89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79" name="Rectangle 691">
                <a:extLst>
                  <a:ext uri="{FF2B5EF4-FFF2-40B4-BE49-F238E27FC236}">
                    <a16:creationId xmlns:a16="http://schemas.microsoft.com/office/drawing/2014/main" id="{D878138E-A78C-0EAF-EA09-A025F19937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13" y="1918"/>
                <a:ext cx="22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4980" name="Rectangle 692">
                <a:extLst>
                  <a:ext uri="{FF2B5EF4-FFF2-40B4-BE49-F238E27FC236}">
                    <a16:creationId xmlns:a16="http://schemas.microsoft.com/office/drawing/2014/main" id="{E363A64F-A163-78F4-7C7E-AD7A9EB82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1" name="Rectangle 693">
                <a:extLst>
                  <a:ext uri="{FF2B5EF4-FFF2-40B4-BE49-F238E27FC236}">
                    <a16:creationId xmlns:a16="http://schemas.microsoft.com/office/drawing/2014/main" id="{7819217C-2910-55D2-8950-F7869371B6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912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2" name="Rectangle 694">
                <a:extLst>
                  <a:ext uri="{FF2B5EF4-FFF2-40B4-BE49-F238E27FC236}">
                    <a16:creationId xmlns:a16="http://schemas.microsoft.com/office/drawing/2014/main" id="{052FDD3A-3DFD-00C1-97EF-D830526931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912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3" name="Rectangle 695">
                <a:extLst>
                  <a:ext uri="{FF2B5EF4-FFF2-40B4-BE49-F238E27FC236}">
                    <a16:creationId xmlns:a16="http://schemas.microsoft.com/office/drawing/2014/main" id="{CF2E38E3-CE1B-B3D0-1706-BC92C4DB9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4" name="Rectangle 696">
                <a:extLst>
                  <a:ext uri="{FF2B5EF4-FFF2-40B4-BE49-F238E27FC236}">
                    <a16:creationId xmlns:a16="http://schemas.microsoft.com/office/drawing/2014/main" id="{22BE03F3-4921-23D9-FFC1-E542BAD84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5" name="Rectangle 697">
                <a:extLst>
                  <a:ext uri="{FF2B5EF4-FFF2-40B4-BE49-F238E27FC236}">
                    <a16:creationId xmlns:a16="http://schemas.microsoft.com/office/drawing/2014/main" id="{30402A16-C47F-9BF7-A215-C34C31BB3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6" name="Rectangle 698">
                <a:extLst>
                  <a:ext uri="{FF2B5EF4-FFF2-40B4-BE49-F238E27FC236}">
                    <a16:creationId xmlns:a16="http://schemas.microsoft.com/office/drawing/2014/main" id="{6F8EA8D9-D919-472A-9FBD-7673112020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7" name="Rectangle 699">
                <a:extLst>
                  <a:ext uri="{FF2B5EF4-FFF2-40B4-BE49-F238E27FC236}">
                    <a16:creationId xmlns:a16="http://schemas.microsoft.com/office/drawing/2014/main" id="{E07DDB8B-00F3-E2CB-3A93-6D55A7864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8" name="Rectangle 700">
                <a:extLst>
                  <a:ext uri="{FF2B5EF4-FFF2-40B4-BE49-F238E27FC236}">
                    <a16:creationId xmlns:a16="http://schemas.microsoft.com/office/drawing/2014/main" id="{F59964C5-00E5-B1C1-7A13-C065A3533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89" name="Rectangle 701">
                <a:extLst>
                  <a:ext uri="{FF2B5EF4-FFF2-40B4-BE49-F238E27FC236}">
                    <a16:creationId xmlns:a16="http://schemas.microsoft.com/office/drawing/2014/main" id="{977AA03F-A2D7-C6CE-9312-D7BD1897C4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0" name="Rectangle 702">
                <a:extLst>
                  <a:ext uri="{FF2B5EF4-FFF2-40B4-BE49-F238E27FC236}">
                    <a16:creationId xmlns:a16="http://schemas.microsoft.com/office/drawing/2014/main" id="{696FCBF1-9E79-0195-97B2-248184FD0A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1" name="Rectangle 703">
                <a:extLst>
                  <a:ext uri="{FF2B5EF4-FFF2-40B4-BE49-F238E27FC236}">
                    <a16:creationId xmlns:a16="http://schemas.microsoft.com/office/drawing/2014/main" id="{F89EEB80-F3AD-79C0-11D6-8CE1587DDC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2" name="Rectangle 704">
                <a:extLst>
                  <a:ext uri="{FF2B5EF4-FFF2-40B4-BE49-F238E27FC236}">
                    <a16:creationId xmlns:a16="http://schemas.microsoft.com/office/drawing/2014/main" id="{CF365CF4-F80D-5F7D-96F7-D3CC52518F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3" name="Rectangle 705">
                <a:extLst>
                  <a:ext uri="{FF2B5EF4-FFF2-40B4-BE49-F238E27FC236}">
                    <a16:creationId xmlns:a16="http://schemas.microsoft.com/office/drawing/2014/main" id="{17579ECB-4BEC-5F92-87F3-82CE16DC52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4" name="Rectangle 706">
                <a:extLst>
                  <a:ext uri="{FF2B5EF4-FFF2-40B4-BE49-F238E27FC236}">
                    <a16:creationId xmlns:a16="http://schemas.microsoft.com/office/drawing/2014/main" id="{6EAEA69D-0024-0276-E84F-7E076E7FAD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5" name="Rectangle 707">
                <a:extLst>
                  <a:ext uri="{FF2B5EF4-FFF2-40B4-BE49-F238E27FC236}">
                    <a16:creationId xmlns:a16="http://schemas.microsoft.com/office/drawing/2014/main" id="{6393B2BF-9506-FAEA-6B4C-A982A07B7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19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6" name="Rectangle 708">
                <a:extLst>
                  <a:ext uri="{FF2B5EF4-FFF2-40B4-BE49-F238E27FC236}">
                    <a16:creationId xmlns:a16="http://schemas.microsoft.com/office/drawing/2014/main" id="{C5E3B800-BC88-A7A4-5887-3BD331903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9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7" name="Rectangle 709">
                <a:extLst>
                  <a:ext uri="{FF2B5EF4-FFF2-40B4-BE49-F238E27FC236}">
                    <a16:creationId xmlns:a16="http://schemas.microsoft.com/office/drawing/2014/main" id="{08E9AB69-75E6-4060-760F-7A778CADBC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8" name="Rectangle 710">
                <a:extLst>
                  <a:ext uri="{FF2B5EF4-FFF2-40B4-BE49-F238E27FC236}">
                    <a16:creationId xmlns:a16="http://schemas.microsoft.com/office/drawing/2014/main" id="{DDAEB0EC-E445-F453-DBA0-FCE53A0D7B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1916"/>
                <a:ext cx="3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999" name="Rectangle 711">
                <a:extLst>
                  <a:ext uri="{FF2B5EF4-FFF2-40B4-BE49-F238E27FC236}">
                    <a16:creationId xmlns:a16="http://schemas.microsoft.com/office/drawing/2014/main" id="{8345635F-86D7-CA20-0D97-B5B87B0E2E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0" name="Rectangle 712">
                <a:extLst>
                  <a:ext uri="{FF2B5EF4-FFF2-40B4-BE49-F238E27FC236}">
                    <a16:creationId xmlns:a16="http://schemas.microsoft.com/office/drawing/2014/main" id="{A041FD8C-5FC2-5693-8CEB-B3005F777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1" name="Rectangle 713">
                <a:extLst>
                  <a:ext uri="{FF2B5EF4-FFF2-40B4-BE49-F238E27FC236}">
                    <a16:creationId xmlns:a16="http://schemas.microsoft.com/office/drawing/2014/main" id="{C1C49B88-6822-566E-A5AE-EC6A5B2A9C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2" name="Rectangle 714">
                <a:extLst>
                  <a:ext uri="{FF2B5EF4-FFF2-40B4-BE49-F238E27FC236}">
                    <a16:creationId xmlns:a16="http://schemas.microsoft.com/office/drawing/2014/main" id="{E868A66E-BF28-1B24-3C62-D764CDDE2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3" name="Rectangle 715">
                <a:extLst>
                  <a:ext uri="{FF2B5EF4-FFF2-40B4-BE49-F238E27FC236}">
                    <a16:creationId xmlns:a16="http://schemas.microsoft.com/office/drawing/2014/main" id="{385B7C5D-DEBA-02DC-CEB8-1DC734F4C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4" name="Rectangle 716">
                <a:extLst>
                  <a:ext uri="{FF2B5EF4-FFF2-40B4-BE49-F238E27FC236}">
                    <a16:creationId xmlns:a16="http://schemas.microsoft.com/office/drawing/2014/main" id="{B21DD8A8-DFC3-731C-B0D8-79022C2A2D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5" name="Rectangle 717">
                <a:extLst>
                  <a:ext uri="{FF2B5EF4-FFF2-40B4-BE49-F238E27FC236}">
                    <a16:creationId xmlns:a16="http://schemas.microsoft.com/office/drawing/2014/main" id="{6060D453-E77E-2B24-3CC0-4424B4C6E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1916"/>
                <a:ext cx="4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6" name="Rectangle 718">
                <a:extLst>
                  <a:ext uri="{FF2B5EF4-FFF2-40B4-BE49-F238E27FC236}">
                    <a16:creationId xmlns:a16="http://schemas.microsoft.com/office/drawing/2014/main" id="{032A6601-EE7E-918C-0433-1E9456628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031"/>
                <a:ext cx="41" cy="92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7" name="Rectangle 719">
                <a:extLst>
                  <a:ext uri="{FF2B5EF4-FFF2-40B4-BE49-F238E27FC236}">
                    <a16:creationId xmlns:a16="http://schemas.microsoft.com/office/drawing/2014/main" id="{C4FA4B3D-A5EE-6567-8015-8AF97778E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59" y="2031"/>
                <a:ext cx="42" cy="92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8" name="Rectangle 720">
                <a:extLst>
                  <a:ext uri="{FF2B5EF4-FFF2-40B4-BE49-F238E27FC236}">
                    <a16:creationId xmlns:a16="http://schemas.microsoft.com/office/drawing/2014/main" id="{A85180F5-6EEF-AB96-A399-C23B072F3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123"/>
                <a:ext cx="4287" cy="2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09" name="Rectangle 721">
                <a:extLst>
                  <a:ext uri="{FF2B5EF4-FFF2-40B4-BE49-F238E27FC236}">
                    <a16:creationId xmlns:a16="http://schemas.microsoft.com/office/drawing/2014/main" id="{7D69282C-EA29-AFFC-2EB5-290287917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031"/>
                <a:ext cx="4204" cy="92"/>
              </a:xfrm>
              <a:prstGeom prst="rect">
                <a:avLst/>
              </a:prstGeom>
              <a:solidFill>
                <a:srgbClr val="C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0" name="Rectangle 722">
                <a:extLst>
                  <a:ext uri="{FF2B5EF4-FFF2-40B4-BE49-F238E27FC236}">
                    <a16:creationId xmlns:a16="http://schemas.microsoft.com/office/drawing/2014/main" id="{64B06208-360B-2E4B-EAC5-A773B7D8F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3" y="2029"/>
                <a:ext cx="570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Step Category: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11" name="Rectangle 723">
                <a:extLst>
                  <a:ext uri="{FF2B5EF4-FFF2-40B4-BE49-F238E27FC236}">
                    <a16:creationId xmlns:a16="http://schemas.microsoft.com/office/drawing/2014/main" id="{46A0DFE0-0DF4-B591-1750-5985094DA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1" y="2059"/>
                <a:ext cx="13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12" name="Rectangle 724">
                <a:extLst>
                  <a:ext uri="{FF2B5EF4-FFF2-40B4-BE49-F238E27FC236}">
                    <a16:creationId xmlns:a16="http://schemas.microsoft.com/office/drawing/2014/main" id="{045E508F-9C32-796E-1722-673A0A69F5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3" name="Rectangle 725">
                <a:extLst>
                  <a:ext uri="{FF2B5EF4-FFF2-40B4-BE49-F238E27FC236}">
                    <a16:creationId xmlns:a16="http://schemas.microsoft.com/office/drawing/2014/main" id="{3E32FD56-B4D0-6A38-8E96-0D29DDBC5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027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4" name="Rectangle 726">
                <a:extLst>
                  <a:ext uri="{FF2B5EF4-FFF2-40B4-BE49-F238E27FC236}">
                    <a16:creationId xmlns:a16="http://schemas.microsoft.com/office/drawing/2014/main" id="{E94FCA9A-A7E6-942A-62A3-71655743F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027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5" name="Rectangle 727">
                <a:extLst>
                  <a:ext uri="{FF2B5EF4-FFF2-40B4-BE49-F238E27FC236}">
                    <a16:creationId xmlns:a16="http://schemas.microsoft.com/office/drawing/2014/main" id="{43D39846-C0BB-3659-9C11-F0E4585B7B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6" name="Rectangle 728">
                <a:extLst>
                  <a:ext uri="{FF2B5EF4-FFF2-40B4-BE49-F238E27FC236}">
                    <a16:creationId xmlns:a16="http://schemas.microsoft.com/office/drawing/2014/main" id="{66AC9D68-9B1C-F766-3F8E-785D4DD3D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7" name="Rectangle 729">
                <a:extLst>
                  <a:ext uri="{FF2B5EF4-FFF2-40B4-BE49-F238E27FC236}">
                    <a16:creationId xmlns:a16="http://schemas.microsoft.com/office/drawing/2014/main" id="{85F1855A-2A50-FAF5-3F95-E722A68CD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8" name="Rectangle 730">
                <a:extLst>
                  <a:ext uri="{FF2B5EF4-FFF2-40B4-BE49-F238E27FC236}">
                    <a16:creationId xmlns:a16="http://schemas.microsoft.com/office/drawing/2014/main" id="{10A7D924-5911-C498-3C26-D0551D0355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19" name="Rectangle 731">
                <a:extLst>
                  <a:ext uri="{FF2B5EF4-FFF2-40B4-BE49-F238E27FC236}">
                    <a16:creationId xmlns:a16="http://schemas.microsoft.com/office/drawing/2014/main" id="{4310A9BC-D2FD-E6FF-8B95-1341748132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0" name="Rectangle 732">
                <a:extLst>
                  <a:ext uri="{FF2B5EF4-FFF2-40B4-BE49-F238E27FC236}">
                    <a16:creationId xmlns:a16="http://schemas.microsoft.com/office/drawing/2014/main" id="{63DE3C21-DC95-844A-E094-500798801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1" name="Rectangle 733">
                <a:extLst>
                  <a:ext uri="{FF2B5EF4-FFF2-40B4-BE49-F238E27FC236}">
                    <a16:creationId xmlns:a16="http://schemas.microsoft.com/office/drawing/2014/main" id="{7D542476-9CCF-1A82-F3CF-22F456821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2" name="Rectangle 734">
                <a:extLst>
                  <a:ext uri="{FF2B5EF4-FFF2-40B4-BE49-F238E27FC236}">
                    <a16:creationId xmlns:a16="http://schemas.microsoft.com/office/drawing/2014/main" id="{04DDF415-4EBE-735D-383F-61E182C09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3" name="Rectangle 735">
                <a:extLst>
                  <a:ext uri="{FF2B5EF4-FFF2-40B4-BE49-F238E27FC236}">
                    <a16:creationId xmlns:a16="http://schemas.microsoft.com/office/drawing/2014/main" id="{BC4E8B0E-A81C-DE87-E27F-8CDA29607F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4" name="Rectangle 736">
                <a:extLst>
                  <a:ext uri="{FF2B5EF4-FFF2-40B4-BE49-F238E27FC236}">
                    <a16:creationId xmlns:a16="http://schemas.microsoft.com/office/drawing/2014/main" id="{E32FBCF0-0E74-6012-53A0-F31B4A215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5" name="Rectangle 737">
                <a:extLst>
                  <a:ext uri="{FF2B5EF4-FFF2-40B4-BE49-F238E27FC236}">
                    <a16:creationId xmlns:a16="http://schemas.microsoft.com/office/drawing/2014/main" id="{89B28D0B-1D0D-B97F-6044-289680921E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6" name="Rectangle 738">
                <a:extLst>
                  <a:ext uri="{FF2B5EF4-FFF2-40B4-BE49-F238E27FC236}">
                    <a16:creationId xmlns:a16="http://schemas.microsoft.com/office/drawing/2014/main" id="{77AEBEF7-A417-DCFE-4966-94243F761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7" name="Rectangle 739">
                <a:extLst>
                  <a:ext uri="{FF2B5EF4-FFF2-40B4-BE49-F238E27FC236}">
                    <a16:creationId xmlns:a16="http://schemas.microsoft.com/office/drawing/2014/main" id="{4F31F287-6A0A-FA80-E8CD-EBE94A1D1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2027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8" name="Rectangle 740">
                <a:extLst>
                  <a:ext uri="{FF2B5EF4-FFF2-40B4-BE49-F238E27FC236}">
                    <a16:creationId xmlns:a16="http://schemas.microsoft.com/office/drawing/2014/main" id="{3513B130-C92E-C773-E972-A83536899E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02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29" name="Rectangle 741">
                <a:extLst>
                  <a:ext uri="{FF2B5EF4-FFF2-40B4-BE49-F238E27FC236}">
                    <a16:creationId xmlns:a16="http://schemas.microsoft.com/office/drawing/2014/main" id="{26CFA73B-1322-5F5E-FE76-F0C68BEE70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031"/>
                <a:ext cx="4" cy="9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30" name="Rectangle 742">
                <a:extLst>
                  <a:ext uri="{FF2B5EF4-FFF2-40B4-BE49-F238E27FC236}">
                    <a16:creationId xmlns:a16="http://schemas.microsoft.com/office/drawing/2014/main" id="{0DC14376-0582-DDF4-9BE7-976BD322EA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031"/>
                <a:ext cx="4" cy="9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31" name="Rectangle 743">
                <a:extLst>
                  <a:ext uri="{FF2B5EF4-FFF2-40B4-BE49-F238E27FC236}">
                    <a16:creationId xmlns:a16="http://schemas.microsoft.com/office/drawing/2014/main" id="{718C0142-1F5E-B731-DD39-9F68ED02D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127"/>
                <a:ext cx="764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Internal failure time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2" name="Rectangle 744">
                <a:extLst>
                  <a:ext uri="{FF2B5EF4-FFF2-40B4-BE49-F238E27FC236}">
                    <a16:creationId xmlns:a16="http://schemas.microsoft.com/office/drawing/2014/main" id="{7EE5BCB4-1D3E-5797-FF0D-0C0EC1662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218"/>
                <a:ext cx="316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(rework)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3" name="Rectangle 745">
                <a:extLst>
                  <a:ext uri="{FF2B5EF4-FFF2-40B4-BE49-F238E27FC236}">
                    <a16:creationId xmlns:a16="http://schemas.microsoft.com/office/drawing/2014/main" id="{495E7A14-638D-BADA-A963-1C73CB24F2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" y="2218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4" name="Rectangle 746">
                <a:extLst>
                  <a:ext uri="{FF2B5EF4-FFF2-40B4-BE49-F238E27FC236}">
                    <a16:creationId xmlns:a16="http://schemas.microsoft.com/office/drawing/2014/main" id="{81509441-8883-DB26-5261-2E45C1CB06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2129"/>
                <a:ext cx="3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5" name="Rectangle 747">
                <a:extLst>
                  <a:ext uri="{FF2B5EF4-FFF2-40B4-BE49-F238E27FC236}">
                    <a16:creationId xmlns:a16="http://schemas.microsoft.com/office/drawing/2014/main" id="{755C47CF-F7D8-A1B9-A12F-061C37EAE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129"/>
                <a:ext cx="3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6" name="Rectangle 748">
                <a:extLst>
                  <a:ext uri="{FF2B5EF4-FFF2-40B4-BE49-F238E27FC236}">
                    <a16:creationId xmlns:a16="http://schemas.microsoft.com/office/drawing/2014/main" id="{8A7EB444-7AFA-4B9A-0AED-F3263D7A16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" y="2129"/>
                <a:ext cx="3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7" name="Rectangle 749">
                <a:extLst>
                  <a:ext uri="{FF2B5EF4-FFF2-40B4-BE49-F238E27FC236}">
                    <a16:creationId xmlns:a16="http://schemas.microsoft.com/office/drawing/2014/main" id="{CAA165EE-EF9B-F09D-2E83-89E1CE0A6D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4" y="2129"/>
                <a:ext cx="3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8" name="Rectangle 750">
                <a:extLst>
                  <a:ext uri="{FF2B5EF4-FFF2-40B4-BE49-F238E27FC236}">
                    <a16:creationId xmlns:a16="http://schemas.microsoft.com/office/drawing/2014/main" id="{EE70DA04-ED24-C825-7B8F-F954BF114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3" y="2129"/>
                <a:ext cx="31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39" name="Rectangle 751">
                <a:extLst>
                  <a:ext uri="{FF2B5EF4-FFF2-40B4-BE49-F238E27FC236}">
                    <a16:creationId xmlns:a16="http://schemas.microsoft.com/office/drawing/2014/main" id="{96A43A61-AA7B-F04E-18CF-51833A9619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0" y="2129"/>
                <a:ext cx="3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40" name="Rectangle 752">
                <a:extLst>
                  <a:ext uri="{FF2B5EF4-FFF2-40B4-BE49-F238E27FC236}">
                    <a16:creationId xmlns:a16="http://schemas.microsoft.com/office/drawing/2014/main" id="{445109E3-275D-C932-9077-BF6CC6CFF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8" y="2129"/>
                <a:ext cx="30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41" name="Rectangle 753">
                <a:extLst>
                  <a:ext uri="{FF2B5EF4-FFF2-40B4-BE49-F238E27FC236}">
                    <a16:creationId xmlns:a16="http://schemas.microsoft.com/office/drawing/2014/main" id="{0E9B5C01-2BFE-E547-A881-4C7C3A61E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2" name="Rectangle 754">
                <a:extLst>
                  <a:ext uri="{FF2B5EF4-FFF2-40B4-BE49-F238E27FC236}">
                    <a16:creationId xmlns:a16="http://schemas.microsoft.com/office/drawing/2014/main" id="{F18E6B9E-E133-B43B-A354-2DD2DEE1F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125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3" name="Rectangle 755">
                <a:extLst>
                  <a:ext uri="{FF2B5EF4-FFF2-40B4-BE49-F238E27FC236}">
                    <a16:creationId xmlns:a16="http://schemas.microsoft.com/office/drawing/2014/main" id="{49081AF3-90B4-3F49-8499-052E22948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125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4" name="Rectangle 756">
                <a:extLst>
                  <a:ext uri="{FF2B5EF4-FFF2-40B4-BE49-F238E27FC236}">
                    <a16:creationId xmlns:a16="http://schemas.microsoft.com/office/drawing/2014/main" id="{CE721157-F654-5FEF-8353-340D85FED1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5" name="Rectangle 757">
                <a:extLst>
                  <a:ext uri="{FF2B5EF4-FFF2-40B4-BE49-F238E27FC236}">
                    <a16:creationId xmlns:a16="http://schemas.microsoft.com/office/drawing/2014/main" id="{DA9B7C77-CAF7-0AF9-FC70-846FA5093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6" name="Rectangle 758">
                <a:extLst>
                  <a:ext uri="{FF2B5EF4-FFF2-40B4-BE49-F238E27FC236}">
                    <a16:creationId xmlns:a16="http://schemas.microsoft.com/office/drawing/2014/main" id="{6E5D1635-717A-EBC2-5562-BBE767FEF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7" name="Rectangle 759">
                <a:extLst>
                  <a:ext uri="{FF2B5EF4-FFF2-40B4-BE49-F238E27FC236}">
                    <a16:creationId xmlns:a16="http://schemas.microsoft.com/office/drawing/2014/main" id="{33F98C38-95AD-88AE-6ED9-AE0EDFB4C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8" name="Rectangle 760">
                <a:extLst>
                  <a:ext uri="{FF2B5EF4-FFF2-40B4-BE49-F238E27FC236}">
                    <a16:creationId xmlns:a16="http://schemas.microsoft.com/office/drawing/2014/main" id="{9C19C408-69E0-CFE9-CB43-B660AD5BD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49" name="Rectangle 761">
                <a:extLst>
                  <a:ext uri="{FF2B5EF4-FFF2-40B4-BE49-F238E27FC236}">
                    <a16:creationId xmlns:a16="http://schemas.microsoft.com/office/drawing/2014/main" id="{EDBA11B8-D648-B909-06EE-716F7E16E3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0" name="Rectangle 762">
                <a:extLst>
                  <a:ext uri="{FF2B5EF4-FFF2-40B4-BE49-F238E27FC236}">
                    <a16:creationId xmlns:a16="http://schemas.microsoft.com/office/drawing/2014/main" id="{9D7324A7-A537-74A9-E070-6ED61C2692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1" name="Rectangle 763">
                <a:extLst>
                  <a:ext uri="{FF2B5EF4-FFF2-40B4-BE49-F238E27FC236}">
                    <a16:creationId xmlns:a16="http://schemas.microsoft.com/office/drawing/2014/main" id="{D87A9636-6D8F-9E12-9F09-FFF135395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2" name="Rectangle 764">
                <a:extLst>
                  <a:ext uri="{FF2B5EF4-FFF2-40B4-BE49-F238E27FC236}">
                    <a16:creationId xmlns:a16="http://schemas.microsoft.com/office/drawing/2014/main" id="{C44A66CF-99C1-7ECF-BD01-6B23F8960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3" name="Rectangle 765">
                <a:extLst>
                  <a:ext uri="{FF2B5EF4-FFF2-40B4-BE49-F238E27FC236}">
                    <a16:creationId xmlns:a16="http://schemas.microsoft.com/office/drawing/2014/main" id="{FF0967D8-DB72-F901-6E00-18B1829293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4" name="Rectangle 766">
                <a:extLst>
                  <a:ext uri="{FF2B5EF4-FFF2-40B4-BE49-F238E27FC236}">
                    <a16:creationId xmlns:a16="http://schemas.microsoft.com/office/drawing/2014/main" id="{F67F9D74-4A7C-0176-C648-18AEE47E3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5" name="Rectangle 767">
                <a:extLst>
                  <a:ext uri="{FF2B5EF4-FFF2-40B4-BE49-F238E27FC236}">
                    <a16:creationId xmlns:a16="http://schemas.microsoft.com/office/drawing/2014/main" id="{51BB683B-A75E-F3E0-A841-D74F76125C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6" name="Rectangle 768">
                <a:extLst>
                  <a:ext uri="{FF2B5EF4-FFF2-40B4-BE49-F238E27FC236}">
                    <a16:creationId xmlns:a16="http://schemas.microsoft.com/office/drawing/2014/main" id="{80FB4413-9949-0996-F92E-24C6A6421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2125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7" name="Rectangle 769">
                <a:extLst>
                  <a:ext uri="{FF2B5EF4-FFF2-40B4-BE49-F238E27FC236}">
                    <a16:creationId xmlns:a16="http://schemas.microsoft.com/office/drawing/2014/main" id="{F903C5C0-263F-1493-8907-8329CC847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1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8" name="Rectangle 770">
                <a:extLst>
                  <a:ext uri="{FF2B5EF4-FFF2-40B4-BE49-F238E27FC236}">
                    <a16:creationId xmlns:a16="http://schemas.microsoft.com/office/drawing/2014/main" id="{57A3B5FB-7404-0173-BBD3-1FCB65CF6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59" name="Rectangle 771">
                <a:extLst>
                  <a:ext uri="{FF2B5EF4-FFF2-40B4-BE49-F238E27FC236}">
                    <a16:creationId xmlns:a16="http://schemas.microsoft.com/office/drawing/2014/main" id="{DB7F0A0A-A30F-B40B-4185-7545AD1187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129"/>
                <a:ext cx="3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0" name="Rectangle 772">
                <a:extLst>
                  <a:ext uri="{FF2B5EF4-FFF2-40B4-BE49-F238E27FC236}">
                    <a16:creationId xmlns:a16="http://schemas.microsoft.com/office/drawing/2014/main" id="{38549E8A-B4A7-FD91-1890-041F0FF5A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1" name="Rectangle 773">
                <a:extLst>
                  <a:ext uri="{FF2B5EF4-FFF2-40B4-BE49-F238E27FC236}">
                    <a16:creationId xmlns:a16="http://schemas.microsoft.com/office/drawing/2014/main" id="{CE4EBBB2-8BB9-B96A-1677-D3706BBA56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2" name="Rectangle 774">
                <a:extLst>
                  <a:ext uri="{FF2B5EF4-FFF2-40B4-BE49-F238E27FC236}">
                    <a16:creationId xmlns:a16="http://schemas.microsoft.com/office/drawing/2014/main" id="{84B964AC-2FA9-C603-D368-3DCC15674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3" name="Rectangle 775">
                <a:extLst>
                  <a:ext uri="{FF2B5EF4-FFF2-40B4-BE49-F238E27FC236}">
                    <a16:creationId xmlns:a16="http://schemas.microsoft.com/office/drawing/2014/main" id="{D7C451B3-4D58-E258-CE03-EEF3D962E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4" name="Rectangle 776">
                <a:extLst>
                  <a:ext uri="{FF2B5EF4-FFF2-40B4-BE49-F238E27FC236}">
                    <a16:creationId xmlns:a16="http://schemas.microsoft.com/office/drawing/2014/main" id="{C6F81B66-B986-4E32-2FE7-8576B79422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5" name="Rectangle 777">
                <a:extLst>
                  <a:ext uri="{FF2B5EF4-FFF2-40B4-BE49-F238E27FC236}">
                    <a16:creationId xmlns:a16="http://schemas.microsoft.com/office/drawing/2014/main" id="{773BAA6A-7308-5608-FBF5-7C464465D5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6" name="Rectangle 778">
                <a:extLst>
                  <a:ext uri="{FF2B5EF4-FFF2-40B4-BE49-F238E27FC236}">
                    <a16:creationId xmlns:a16="http://schemas.microsoft.com/office/drawing/2014/main" id="{02CAA1B3-D0D1-2677-3BE9-34E459C54A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129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67" name="Rectangle 779">
                <a:extLst>
                  <a:ext uri="{FF2B5EF4-FFF2-40B4-BE49-F238E27FC236}">
                    <a16:creationId xmlns:a16="http://schemas.microsoft.com/office/drawing/2014/main" id="{15BBDF93-FBB9-8E5A-E339-62C26FBA9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314"/>
                <a:ext cx="790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External failure time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68" name="Rectangle 780">
                <a:extLst>
                  <a:ext uri="{FF2B5EF4-FFF2-40B4-BE49-F238E27FC236}">
                    <a16:creationId xmlns:a16="http://schemas.microsoft.com/office/drawing/2014/main" id="{8848CBDD-0037-812D-5B94-13FF4FFDA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406"/>
                <a:ext cx="316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(rework)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69" name="Rectangle 781">
                <a:extLst>
                  <a:ext uri="{FF2B5EF4-FFF2-40B4-BE49-F238E27FC236}">
                    <a16:creationId xmlns:a16="http://schemas.microsoft.com/office/drawing/2014/main" id="{26B72975-400A-F941-FC12-E948DF18E5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1" y="2406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0" name="Rectangle 782">
                <a:extLst>
                  <a:ext uri="{FF2B5EF4-FFF2-40B4-BE49-F238E27FC236}">
                    <a16:creationId xmlns:a16="http://schemas.microsoft.com/office/drawing/2014/main" id="{D097A52C-77D3-8381-3CE6-B3CB00B04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231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1" name="Rectangle 783">
                <a:extLst>
                  <a:ext uri="{FF2B5EF4-FFF2-40B4-BE49-F238E27FC236}">
                    <a16:creationId xmlns:a16="http://schemas.microsoft.com/office/drawing/2014/main" id="{F03F067D-07B9-F9FC-915D-DB43C3E5A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31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2" name="Rectangle 784">
                <a:extLst>
                  <a:ext uri="{FF2B5EF4-FFF2-40B4-BE49-F238E27FC236}">
                    <a16:creationId xmlns:a16="http://schemas.microsoft.com/office/drawing/2014/main" id="{79CE783D-E98C-9FA5-8690-ACC9BA82D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" y="231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3" name="Rectangle 785">
                <a:extLst>
                  <a:ext uri="{FF2B5EF4-FFF2-40B4-BE49-F238E27FC236}">
                    <a16:creationId xmlns:a16="http://schemas.microsoft.com/office/drawing/2014/main" id="{8A15916F-7997-90B7-E330-3B8E62C43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4" y="231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4" name="Rectangle 786">
                <a:extLst>
                  <a:ext uri="{FF2B5EF4-FFF2-40B4-BE49-F238E27FC236}">
                    <a16:creationId xmlns:a16="http://schemas.microsoft.com/office/drawing/2014/main" id="{38D455F8-CDD2-4B8E-1AA5-9A6B6D23D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3" y="2316"/>
                <a:ext cx="31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5" name="Rectangle 787">
                <a:extLst>
                  <a:ext uri="{FF2B5EF4-FFF2-40B4-BE49-F238E27FC236}">
                    <a16:creationId xmlns:a16="http://schemas.microsoft.com/office/drawing/2014/main" id="{858DE9AD-BBD8-6293-7692-807465063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0" y="231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6" name="Rectangle 788">
                <a:extLst>
                  <a:ext uri="{FF2B5EF4-FFF2-40B4-BE49-F238E27FC236}">
                    <a16:creationId xmlns:a16="http://schemas.microsoft.com/office/drawing/2014/main" id="{363C8C1E-26C8-D167-EF44-2680C6C514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8" y="2316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077" name="Rectangle 789">
                <a:extLst>
                  <a:ext uri="{FF2B5EF4-FFF2-40B4-BE49-F238E27FC236}">
                    <a16:creationId xmlns:a16="http://schemas.microsoft.com/office/drawing/2014/main" id="{F106EF69-10CD-7DFB-F2E0-1B5EA3755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78" name="Rectangle 790">
                <a:extLst>
                  <a:ext uri="{FF2B5EF4-FFF2-40B4-BE49-F238E27FC236}">
                    <a16:creationId xmlns:a16="http://schemas.microsoft.com/office/drawing/2014/main" id="{A1251753-9052-01B4-9F75-302044288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312"/>
                <a:ext cx="1012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79" name="Rectangle 791">
                <a:extLst>
                  <a:ext uri="{FF2B5EF4-FFF2-40B4-BE49-F238E27FC236}">
                    <a16:creationId xmlns:a16="http://schemas.microsoft.com/office/drawing/2014/main" id="{3D72D761-6AFB-FCB9-FE0C-F78125743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312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0" name="Rectangle 792">
                <a:extLst>
                  <a:ext uri="{FF2B5EF4-FFF2-40B4-BE49-F238E27FC236}">
                    <a16:creationId xmlns:a16="http://schemas.microsoft.com/office/drawing/2014/main" id="{A4387704-0E70-E941-A8B9-B260DE897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1" name="Rectangle 793">
                <a:extLst>
                  <a:ext uri="{FF2B5EF4-FFF2-40B4-BE49-F238E27FC236}">
                    <a16:creationId xmlns:a16="http://schemas.microsoft.com/office/drawing/2014/main" id="{B88D224D-743C-C0DD-A90F-CCB7B16FF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2" name="Rectangle 794">
                <a:extLst>
                  <a:ext uri="{FF2B5EF4-FFF2-40B4-BE49-F238E27FC236}">
                    <a16:creationId xmlns:a16="http://schemas.microsoft.com/office/drawing/2014/main" id="{2B897C96-493D-5147-9B53-67A8A861C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3" name="Rectangle 795">
                <a:extLst>
                  <a:ext uri="{FF2B5EF4-FFF2-40B4-BE49-F238E27FC236}">
                    <a16:creationId xmlns:a16="http://schemas.microsoft.com/office/drawing/2014/main" id="{82403171-9E76-3FC4-E77B-7B7E597F23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4" name="Rectangle 796">
                <a:extLst>
                  <a:ext uri="{FF2B5EF4-FFF2-40B4-BE49-F238E27FC236}">
                    <a16:creationId xmlns:a16="http://schemas.microsoft.com/office/drawing/2014/main" id="{70863300-6CF6-66F7-E528-9F1B30AD4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5" name="Rectangle 797">
                <a:extLst>
                  <a:ext uri="{FF2B5EF4-FFF2-40B4-BE49-F238E27FC236}">
                    <a16:creationId xmlns:a16="http://schemas.microsoft.com/office/drawing/2014/main" id="{B1016A82-77CC-5242-87CB-F0F8116ABA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6" name="Rectangle 798">
                <a:extLst>
                  <a:ext uri="{FF2B5EF4-FFF2-40B4-BE49-F238E27FC236}">
                    <a16:creationId xmlns:a16="http://schemas.microsoft.com/office/drawing/2014/main" id="{17417153-5D35-5548-CB4B-E8C3544233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7" name="Rectangle 799">
                <a:extLst>
                  <a:ext uri="{FF2B5EF4-FFF2-40B4-BE49-F238E27FC236}">
                    <a16:creationId xmlns:a16="http://schemas.microsoft.com/office/drawing/2014/main" id="{C74130FD-7AB3-8068-D80E-3267C7255D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8" name="Rectangle 800">
                <a:extLst>
                  <a:ext uri="{FF2B5EF4-FFF2-40B4-BE49-F238E27FC236}">
                    <a16:creationId xmlns:a16="http://schemas.microsoft.com/office/drawing/2014/main" id="{B2E61A62-BD70-4866-0660-A883741553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89" name="Rectangle 801">
                <a:extLst>
                  <a:ext uri="{FF2B5EF4-FFF2-40B4-BE49-F238E27FC236}">
                    <a16:creationId xmlns:a16="http://schemas.microsoft.com/office/drawing/2014/main" id="{6C61B176-5232-D496-5D27-37F4568C4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0" name="Rectangle 802">
                <a:extLst>
                  <a:ext uri="{FF2B5EF4-FFF2-40B4-BE49-F238E27FC236}">
                    <a16:creationId xmlns:a16="http://schemas.microsoft.com/office/drawing/2014/main" id="{E1188934-FA8B-3D07-86C3-AEFF9CC35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1" name="Rectangle 803">
                <a:extLst>
                  <a:ext uri="{FF2B5EF4-FFF2-40B4-BE49-F238E27FC236}">
                    <a16:creationId xmlns:a16="http://schemas.microsoft.com/office/drawing/2014/main" id="{A4310C48-AA69-9898-732F-AD6FAD28B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2" name="Rectangle 804">
                <a:extLst>
                  <a:ext uri="{FF2B5EF4-FFF2-40B4-BE49-F238E27FC236}">
                    <a16:creationId xmlns:a16="http://schemas.microsoft.com/office/drawing/2014/main" id="{E165BB3B-0FB5-A457-F3FB-8A08F60E4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2312"/>
                <a:ext cx="46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3" name="Rectangle 805">
                <a:extLst>
                  <a:ext uri="{FF2B5EF4-FFF2-40B4-BE49-F238E27FC236}">
                    <a16:creationId xmlns:a16="http://schemas.microsoft.com/office/drawing/2014/main" id="{FE416102-69BE-D1D0-2016-76D787786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31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4" name="Rectangle 806">
                <a:extLst>
                  <a:ext uri="{FF2B5EF4-FFF2-40B4-BE49-F238E27FC236}">
                    <a16:creationId xmlns:a16="http://schemas.microsoft.com/office/drawing/2014/main" id="{9F7E1566-454B-AEF8-DF7B-ECBEB95AC6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5" name="Rectangle 807">
                <a:extLst>
                  <a:ext uri="{FF2B5EF4-FFF2-40B4-BE49-F238E27FC236}">
                    <a16:creationId xmlns:a16="http://schemas.microsoft.com/office/drawing/2014/main" id="{7E96557C-4A3B-2E45-9FA1-E5765BC9B4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316"/>
                <a:ext cx="3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6" name="Rectangle 808">
                <a:extLst>
                  <a:ext uri="{FF2B5EF4-FFF2-40B4-BE49-F238E27FC236}">
                    <a16:creationId xmlns:a16="http://schemas.microsoft.com/office/drawing/2014/main" id="{AF056E92-2D1A-BDFE-3681-5829634A87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7" name="Rectangle 809">
                <a:extLst>
                  <a:ext uri="{FF2B5EF4-FFF2-40B4-BE49-F238E27FC236}">
                    <a16:creationId xmlns:a16="http://schemas.microsoft.com/office/drawing/2014/main" id="{D3AFE245-07AC-1590-1286-AC9CC3333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8" name="Rectangle 810">
                <a:extLst>
                  <a:ext uri="{FF2B5EF4-FFF2-40B4-BE49-F238E27FC236}">
                    <a16:creationId xmlns:a16="http://schemas.microsoft.com/office/drawing/2014/main" id="{630E2CAF-10EC-C84C-CDD5-4A044222AC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099" name="Rectangle 811">
                <a:extLst>
                  <a:ext uri="{FF2B5EF4-FFF2-40B4-BE49-F238E27FC236}">
                    <a16:creationId xmlns:a16="http://schemas.microsoft.com/office/drawing/2014/main" id="{54003685-E7A7-8DDD-B818-31C9D2EE89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00" name="Rectangle 812">
                <a:extLst>
                  <a:ext uri="{FF2B5EF4-FFF2-40B4-BE49-F238E27FC236}">
                    <a16:creationId xmlns:a16="http://schemas.microsoft.com/office/drawing/2014/main" id="{727C3A76-A3B1-5E83-45E5-C5924875F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01" name="Rectangle 813">
                <a:extLst>
                  <a:ext uri="{FF2B5EF4-FFF2-40B4-BE49-F238E27FC236}">
                    <a16:creationId xmlns:a16="http://schemas.microsoft.com/office/drawing/2014/main" id="{4C80A71C-7261-D093-15FC-1B7D1C957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02" name="Rectangle 814">
                <a:extLst>
                  <a:ext uri="{FF2B5EF4-FFF2-40B4-BE49-F238E27FC236}">
                    <a16:creationId xmlns:a16="http://schemas.microsoft.com/office/drawing/2014/main" id="{42B958E6-377D-9AE5-FC4A-EB39E3D4D5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316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03" name="Rectangle 815">
                <a:extLst>
                  <a:ext uri="{FF2B5EF4-FFF2-40B4-BE49-F238E27FC236}">
                    <a16:creationId xmlns:a16="http://schemas.microsoft.com/office/drawing/2014/main" id="{19A4C2AC-6D1B-804A-186A-B3BCF0C9C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502"/>
                <a:ext cx="585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Wait/delay time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04" name="Rectangle 816">
                <a:extLst>
                  <a:ext uri="{FF2B5EF4-FFF2-40B4-BE49-F238E27FC236}">
                    <a16:creationId xmlns:a16="http://schemas.microsoft.com/office/drawing/2014/main" id="{F7139877-ABF9-ED28-B5E6-EB69FB8DA2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2502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05" name="Rectangle 817">
                <a:extLst>
                  <a:ext uri="{FF2B5EF4-FFF2-40B4-BE49-F238E27FC236}">
                    <a16:creationId xmlns:a16="http://schemas.microsoft.com/office/drawing/2014/main" id="{5ABAC777-872F-50F7-7031-509096B08C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2504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06" name="Rectangle 818">
                <a:extLst>
                  <a:ext uri="{FF2B5EF4-FFF2-40B4-BE49-F238E27FC236}">
                    <a16:creationId xmlns:a16="http://schemas.microsoft.com/office/drawing/2014/main" id="{354E9311-4610-352F-BDCC-E185F724F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504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07" name="Rectangle 819">
                <a:extLst>
                  <a:ext uri="{FF2B5EF4-FFF2-40B4-BE49-F238E27FC236}">
                    <a16:creationId xmlns:a16="http://schemas.microsoft.com/office/drawing/2014/main" id="{9D113308-0C04-17E2-5175-3C517E5E0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" y="2504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08" name="Rectangle 820">
                <a:extLst>
                  <a:ext uri="{FF2B5EF4-FFF2-40B4-BE49-F238E27FC236}">
                    <a16:creationId xmlns:a16="http://schemas.microsoft.com/office/drawing/2014/main" id="{88ED7DED-77DE-2966-CD8D-A7B0F8B40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4" y="2504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09" name="Rectangle 821">
                <a:extLst>
                  <a:ext uri="{FF2B5EF4-FFF2-40B4-BE49-F238E27FC236}">
                    <a16:creationId xmlns:a16="http://schemas.microsoft.com/office/drawing/2014/main" id="{DBF165CD-BEA3-3165-F3D9-7EC0710F2A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3" y="2504"/>
                <a:ext cx="31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10" name="Rectangle 822">
                <a:extLst>
                  <a:ext uri="{FF2B5EF4-FFF2-40B4-BE49-F238E27FC236}">
                    <a16:creationId xmlns:a16="http://schemas.microsoft.com/office/drawing/2014/main" id="{93210CE0-791C-56BF-57F3-259550D1E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0" y="2504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11" name="Rectangle 823">
                <a:extLst>
                  <a:ext uri="{FF2B5EF4-FFF2-40B4-BE49-F238E27FC236}">
                    <a16:creationId xmlns:a16="http://schemas.microsoft.com/office/drawing/2014/main" id="{6085CCD3-6637-EF55-F3AC-3ED67EBB6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68" y="2504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12" name="Rectangle 824">
                <a:extLst>
                  <a:ext uri="{FF2B5EF4-FFF2-40B4-BE49-F238E27FC236}">
                    <a16:creationId xmlns:a16="http://schemas.microsoft.com/office/drawing/2014/main" id="{1DCD96C4-9BD9-EFB7-0E24-7ABAFF7D1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3" name="Rectangle 825">
                <a:extLst>
                  <a:ext uri="{FF2B5EF4-FFF2-40B4-BE49-F238E27FC236}">
                    <a16:creationId xmlns:a16="http://schemas.microsoft.com/office/drawing/2014/main" id="{C464C33B-AE94-FBB9-A2D4-F8D4EDCACC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501"/>
                <a:ext cx="1012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4" name="Rectangle 826">
                <a:extLst>
                  <a:ext uri="{FF2B5EF4-FFF2-40B4-BE49-F238E27FC236}">
                    <a16:creationId xmlns:a16="http://schemas.microsoft.com/office/drawing/2014/main" id="{E62A6157-4A4D-D264-2D2C-7AC96EA555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50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5" name="Rectangle 827">
                <a:extLst>
                  <a:ext uri="{FF2B5EF4-FFF2-40B4-BE49-F238E27FC236}">
                    <a16:creationId xmlns:a16="http://schemas.microsoft.com/office/drawing/2014/main" id="{871CB37B-DABF-0676-695F-F89C3EE656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9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6" name="Rectangle 828">
                <a:extLst>
                  <a:ext uri="{FF2B5EF4-FFF2-40B4-BE49-F238E27FC236}">
                    <a16:creationId xmlns:a16="http://schemas.microsoft.com/office/drawing/2014/main" id="{CA69FBFE-96A7-19EA-E603-E570F8CA2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7" name="Rectangle 829">
                <a:extLst>
                  <a:ext uri="{FF2B5EF4-FFF2-40B4-BE49-F238E27FC236}">
                    <a16:creationId xmlns:a16="http://schemas.microsoft.com/office/drawing/2014/main" id="{F9898CDA-B0B4-DEF4-2E0A-F1C7237EF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7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8" name="Rectangle 830">
                <a:extLst>
                  <a:ext uri="{FF2B5EF4-FFF2-40B4-BE49-F238E27FC236}">
                    <a16:creationId xmlns:a16="http://schemas.microsoft.com/office/drawing/2014/main" id="{09F309F9-5BF2-C478-D9DE-3844D450C4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19" name="Rectangle 831">
                <a:extLst>
                  <a:ext uri="{FF2B5EF4-FFF2-40B4-BE49-F238E27FC236}">
                    <a16:creationId xmlns:a16="http://schemas.microsoft.com/office/drawing/2014/main" id="{3B38246B-92DF-4DE5-BDA3-C23D6A093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5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0" name="Rectangle 832">
                <a:extLst>
                  <a:ext uri="{FF2B5EF4-FFF2-40B4-BE49-F238E27FC236}">
                    <a16:creationId xmlns:a16="http://schemas.microsoft.com/office/drawing/2014/main" id="{4BA6F314-6229-2777-088A-0D460D648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1" name="Rectangle 833">
                <a:extLst>
                  <a:ext uri="{FF2B5EF4-FFF2-40B4-BE49-F238E27FC236}">
                    <a16:creationId xmlns:a16="http://schemas.microsoft.com/office/drawing/2014/main" id="{DC31BE90-5D14-6178-785C-50EDA58BB1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3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2" name="Rectangle 834">
                <a:extLst>
                  <a:ext uri="{FF2B5EF4-FFF2-40B4-BE49-F238E27FC236}">
                    <a16:creationId xmlns:a16="http://schemas.microsoft.com/office/drawing/2014/main" id="{C46B700A-7C4C-FAE7-9A12-184D04B1E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3" name="Rectangle 835">
                <a:extLst>
                  <a:ext uri="{FF2B5EF4-FFF2-40B4-BE49-F238E27FC236}">
                    <a16:creationId xmlns:a16="http://schemas.microsoft.com/office/drawing/2014/main" id="{7B358A78-412B-2E9B-1AA9-5B96FB2DDA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4" name="Rectangle 836">
                <a:extLst>
                  <a:ext uri="{FF2B5EF4-FFF2-40B4-BE49-F238E27FC236}">
                    <a16:creationId xmlns:a16="http://schemas.microsoft.com/office/drawing/2014/main" id="{4C3BB5B4-62E8-F529-6D8F-50BE4D8F0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5" name="Rectangle 837">
                <a:extLst>
                  <a:ext uri="{FF2B5EF4-FFF2-40B4-BE49-F238E27FC236}">
                    <a16:creationId xmlns:a16="http://schemas.microsoft.com/office/drawing/2014/main" id="{01BF63C4-0412-6612-CB5E-225E3E737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6" name="Rectangle 838">
                <a:extLst>
                  <a:ext uri="{FF2B5EF4-FFF2-40B4-BE49-F238E27FC236}">
                    <a16:creationId xmlns:a16="http://schemas.microsoft.com/office/drawing/2014/main" id="{9DBA01D6-12F5-E07B-3BB8-F53EA1E65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7" name="Rectangle 839">
                <a:extLst>
                  <a:ext uri="{FF2B5EF4-FFF2-40B4-BE49-F238E27FC236}">
                    <a16:creationId xmlns:a16="http://schemas.microsoft.com/office/drawing/2014/main" id="{20C2144B-36DD-B5BC-A903-F3C227591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7" y="2501"/>
                <a:ext cx="46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8" name="Rectangle 840">
                <a:extLst>
                  <a:ext uri="{FF2B5EF4-FFF2-40B4-BE49-F238E27FC236}">
                    <a16:creationId xmlns:a16="http://schemas.microsoft.com/office/drawing/2014/main" id="{A53B9B6E-F452-1BF5-5F1F-8507BE705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50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29" name="Rectangle 841">
                <a:extLst>
                  <a:ext uri="{FF2B5EF4-FFF2-40B4-BE49-F238E27FC236}">
                    <a16:creationId xmlns:a16="http://schemas.microsoft.com/office/drawing/2014/main" id="{C02B5587-F6D7-3DAE-180B-B7C9E0D319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0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0" name="Rectangle 842">
                <a:extLst>
                  <a:ext uri="{FF2B5EF4-FFF2-40B4-BE49-F238E27FC236}">
                    <a16:creationId xmlns:a16="http://schemas.microsoft.com/office/drawing/2014/main" id="{7B9ED6BB-393E-B8AB-44F0-91235D2BEB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6" y="2504"/>
                <a:ext cx="3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1" name="Rectangle 843">
                <a:extLst>
                  <a:ext uri="{FF2B5EF4-FFF2-40B4-BE49-F238E27FC236}">
                    <a16:creationId xmlns:a16="http://schemas.microsoft.com/office/drawing/2014/main" id="{0BC1509B-10A7-708D-267D-8AA8A5C0EA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3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2" name="Rectangle 844">
                <a:extLst>
                  <a:ext uri="{FF2B5EF4-FFF2-40B4-BE49-F238E27FC236}">
                    <a16:creationId xmlns:a16="http://schemas.microsoft.com/office/drawing/2014/main" id="{6424CC52-2AEC-EB8B-495B-E5C2DE1C07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1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3" name="Rectangle 845">
                <a:extLst>
                  <a:ext uri="{FF2B5EF4-FFF2-40B4-BE49-F238E27FC236}">
                    <a16:creationId xmlns:a16="http://schemas.microsoft.com/office/drawing/2014/main" id="{A911B33B-7D97-25EC-CC01-516402221B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4" name="Rectangle 846">
                <a:extLst>
                  <a:ext uri="{FF2B5EF4-FFF2-40B4-BE49-F238E27FC236}">
                    <a16:creationId xmlns:a16="http://schemas.microsoft.com/office/drawing/2014/main" id="{B994DFF0-A77A-58F1-06B7-461A709B0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7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5" name="Rectangle 847">
                <a:extLst>
                  <a:ext uri="{FF2B5EF4-FFF2-40B4-BE49-F238E27FC236}">
                    <a16:creationId xmlns:a16="http://schemas.microsoft.com/office/drawing/2014/main" id="{F7974C32-CB07-5593-2345-8D250BA5B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5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6" name="Rectangle 848">
                <a:extLst>
                  <a:ext uri="{FF2B5EF4-FFF2-40B4-BE49-F238E27FC236}">
                    <a16:creationId xmlns:a16="http://schemas.microsoft.com/office/drawing/2014/main" id="{540BA431-513D-3AA9-F6C9-1671BB82C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33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7" name="Rectangle 849">
                <a:extLst>
                  <a:ext uri="{FF2B5EF4-FFF2-40B4-BE49-F238E27FC236}">
                    <a16:creationId xmlns:a16="http://schemas.microsoft.com/office/drawing/2014/main" id="{2353B279-3124-500D-1AEF-8B731150D7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01" y="2504"/>
                <a:ext cx="4" cy="13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5138" name="Rectangle 850">
                <a:extLst>
                  <a:ext uri="{FF2B5EF4-FFF2-40B4-BE49-F238E27FC236}">
                    <a16:creationId xmlns:a16="http://schemas.microsoft.com/office/drawing/2014/main" id="{8A4C249E-92B4-2F6A-64B7-A3C4B811A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5" y="2636"/>
                <a:ext cx="366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Prep time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39" name="Rectangle 851">
                <a:extLst>
                  <a:ext uri="{FF2B5EF4-FFF2-40B4-BE49-F238E27FC236}">
                    <a16:creationId xmlns:a16="http://schemas.microsoft.com/office/drawing/2014/main" id="{6D5D2218-6E2B-28A7-D5DD-0BACE6E32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9" y="2636"/>
                <a:ext cx="23" cy="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  <p:sp>
            <p:nvSpPr>
              <p:cNvPr id="525140" name="Rectangle 852">
                <a:extLst>
                  <a:ext uri="{FF2B5EF4-FFF2-40B4-BE49-F238E27FC236}">
                    <a16:creationId xmlns:a16="http://schemas.microsoft.com/office/drawing/2014/main" id="{B2CBA155-E6E2-5F0C-6C20-6B2E84579A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1" y="2638"/>
                <a:ext cx="30" cy="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5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25142" name="Rectangle 854">
              <a:extLst>
                <a:ext uri="{FF2B5EF4-FFF2-40B4-BE49-F238E27FC236}">
                  <a16:creationId xmlns:a16="http://schemas.microsoft.com/office/drawing/2014/main" id="{CBF7A04A-9A29-7F47-7C0F-FAE313C5B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8" y="2638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43" name="Rectangle 855">
              <a:extLst>
                <a:ext uri="{FF2B5EF4-FFF2-40B4-BE49-F238E27FC236}">
                  <a16:creationId xmlns:a16="http://schemas.microsoft.com/office/drawing/2014/main" id="{3F816097-1D03-19A4-F6A0-1DBBA7D81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" y="2638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44" name="Rectangle 856">
              <a:extLst>
                <a:ext uri="{FF2B5EF4-FFF2-40B4-BE49-F238E27FC236}">
                  <a16:creationId xmlns:a16="http://schemas.microsoft.com/office/drawing/2014/main" id="{28FAF671-A5AE-DA2B-BDC0-A729437EA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4" y="2638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45" name="Rectangle 857">
              <a:extLst>
                <a:ext uri="{FF2B5EF4-FFF2-40B4-BE49-F238E27FC236}">
                  <a16:creationId xmlns:a16="http://schemas.microsoft.com/office/drawing/2014/main" id="{267C1403-55AA-42CD-B34B-CF094DB19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" y="2638"/>
              <a:ext cx="31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46" name="Rectangle 858">
              <a:extLst>
                <a:ext uri="{FF2B5EF4-FFF2-40B4-BE49-F238E27FC236}">
                  <a16:creationId xmlns:a16="http://schemas.microsoft.com/office/drawing/2014/main" id="{D91C3163-34C3-D798-15A4-80BD8130D8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0" y="2638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47" name="Rectangle 859">
              <a:extLst>
                <a:ext uri="{FF2B5EF4-FFF2-40B4-BE49-F238E27FC236}">
                  <a16:creationId xmlns:a16="http://schemas.microsoft.com/office/drawing/2014/main" id="{ADBF05A2-A14B-F283-5CCE-E997A7F5C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8" y="2638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48" name="Rectangle 860">
              <a:extLst>
                <a:ext uri="{FF2B5EF4-FFF2-40B4-BE49-F238E27FC236}">
                  <a16:creationId xmlns:a16="http://schemas.microsoft.com/office/drawing/2014/main" id="{670BBAB1-0967-396F-51E1-1A5229CE1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49" name="Rectangle 861">
              <a:extLst>
                <a:ext uri="{FF2B5EF4-FFF2-40B4-BE49-F238E27FC236}">
                  <a16:creationId xmlns:a16="http://schemas.microsoft.com/office/drawing/2014/main" id="{58A1F8C4-2B23-AB70-4162-E62ADB37B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2634"/>
              <a:ext cx="101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0" name="Rectangle 862">
              <a:extLst>
                <a:ext uri="{FF2B5EF4-FFF2-40B4-BE49-F238E27FC236}">
                  <a16:creationId xmlns:a16="http://schemas.microsoft.com/office/drawing/2014/main" id="{EE9718A7-9BDC-058B-DD2C-B48E0C51D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" y="2634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1" name="Rectangle 863">
              <a:extLst>
                <a:ext uri="{FF2B5EF4-FFF2-40B4-BE49-F238E27FC236}">
                  <a16:creationId xmlns:a16="http://schemas.microsoft.com/office/drawing/2014/main" id="{996283BE-6E41-85B4-1EAD-2A483E2AA2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2" name="Rectangle 864">
              <a:extLst>
                <a:ext uri="{FF2B5EF4-FFF2-40B4-BE49-F238E27FC236}">
                  <a16:creationId xmlns:a16="http://schemas.microsoft.com/office/drawing/2014/main" id="{528995E8-2A2C-ABCD-C8A6-6755AB06E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3" name="Rectangle 865">
              <a:extLst>
                <a:ext uri="{FF2B5EF4-FFF2-40B4-BE49-F238E27FC236}">
                  <a16:creationId xmlns:a16="http://schemas.microsoft.com/office/drawing/2014/main" id="{2F97DA81-EED0-C721-1D52-905CF585B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4" name="Rectangle 866">
              <a:extLst>
                <a:ext uri="{FF2B5EF4-FFF2-40B4-BE49-F238E27FC236}">
                  <a16:creationId xmlns:a16="http://schemas.microsoft.com/office/drawing/2014/main" id="{7A037C2E-4911-A7F4-C018-ABD938A54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5" name="Rectangle 867">
              <a:extLst>
                <a:ext uri="{FF2B5EF4-FFF2-40B4-BE49-F238E27FC236}">
                  <a16:creationId xmlns:a16="http://schemas.microsoft.com/office/drawing/2014/main" id="{53191F3B-1550-7091-02A5-7D428489C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6" name="Rectangle 868">
              <a:extLst>
                <a:ext uri="{FF2B5EF4-FFF2-40B4-BE49-F238E27FC236}">
                  <a16:creationId xmlns:a16="http://schemas.microsoft.com/office/drawing/2014/main" id="{3C50DC37-357B-B188-586C-4B343B5A3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7" name="Rectangle 869">
              <a:extLst>
                <a:ext uri="{FF2B5EF4-FFF2-40B4-BE49-F238E27FC236}">
                  <a16:creationId xmlns:a16="http://schemas.microsoft.com/office/drawing/2014/main" id="{45FFE944-78E5-ECC5-D9F7-F52CA7AEC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3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8" name="Rectangle 870">
              <a:extLst>
                <a:ext uri="{FF2B5EF4-FFF2-40B4-BE49-F238E27FC236}">
                  <a16:creationId xmlns:a16="http://schemas.microsoft.com/office/drawing/2014/main" id="{AA2B7AD6-5D5E-CE82-424B-EAE61D4DE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59" name="Rectangle 871">
              <a:extLst>
                <a:ext uri="{FF2B5EF4-FFF2-40B4-BE49-F238E27FC236}">
                  <a16:creationId xmlns:a16="http://schemas.microsoft.com/office/drawing/2014/main" id="{DA4989C3-8C3C-A43F-6858-879F7ACC7C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1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0" name="Rectangle 872">
              <a:extLst>
                <a:ext uri="{FF2B5EF4-FFF2-40B4-BE49-F238E27FC236}">
                  <a16:creationId xmlns:a16="http://schemas.microsoft.com/office/drawing/2014/main" id="{7BAD2EDD-A44F-A6DC-CC9F-B6A4FC338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1" name="Rectangle 873">
              <a:extLst>
                <a:ext uri="{FF2B5EF4-FFF2-40B4-BE49-F238E27FC236}">
                  <a16:creationId xmlns:a16="http://schemas.microsoft.com/office/drawing/2014/main" id="{21D2D26F-82BC-C34F-BB56-77F5A9CDB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2" name="Rectangle 874">
              <a:extLst>
                <a:ext uri="{FF2B5EF4-FFF2-40B4-BE49-F238E27FC236}">
                  <a16:creationId xmlns:a16="http://schemas.microsoft.com/office/drawing/2014/main" id="{9956D27C-0C03-69AD-0B08-D3AE66DBC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3" name="Rectangle 875">
              <a:extLst>
                <a:ext uri="{FF2B5EF4-FFF2-40B4-BE49-F238E27FC236}">
                  <a16:creationId xmlns:a16="http://schemas.microsoft.com/office/drawing/2014/main" id="{24DEBCAB-7D0F-6198-A139-86B7FDCDD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7" y="2634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4" name="Rectangle 876">
              <a:extLst>
                <a:ext uri="{FF2B5EF4-FFF2-40B4-BE49-F238E27FC236}">
                  <a16:creationId xmlns:a16="http://schemas.microsoft.com/office/drawing/2014/main" id="{515B19A6-E759-AFCB-89CF-DAC4765219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263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5" name="Rectangle 877">
              <a:extLst>
                <a:ext uri="{FF2B5EF4-FFF2-40B4-BE49-F238E27FC236}">
                  <a16:creationId xmlns:a16="http://schemas.microsoft.com/office/drawing/2014/main" id="{A5D42FFC-0117-449D-B187-4A59CD5D5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6" name="Rectangle 878">
              <a:extLst>
                <a:ext uri="{FF2B5EF4-FFF2-40B4-BE49-F238E27FC236}">
                  <a16:creationId xmlns:a16="http://schemas.microsoft.com/office/drawing/2014/main" id="{6C669A1C-4177-D06C-688A-D06326BFF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" y="2638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7" name="Rectangle 879">
              <a:extLst>
                <a:ext uri="{FF2B5EF4-FFF2-40B4-BE49-F238E27FC236}">
                  <a16:creationId xmlns:a16="http://schemas.microsoft.com/office/drawing/2014/main" id="{665367A8-157F-F829-C4B3-93BC1583C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8" name="Rectangle 880">
              <a:extLst>
                <a:ext uri="{FF2B5EF4-FFF2-40B4-BE49-F238E27FC236}">
                  <a16:creationId xmlns:a16="http://schemas.microsoft.com/office/drawing/2014/main" id="{A64314FE-E87D-6A1D-D6D0-E11582593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69" name="Rectangle 881">
              <a:extLst>
                <a:ext uri="{FF2B5EF4-FFF2-40B4-BE49-F238E27FC236}">
                  <a16:creationId xmlns:a16="http://schemas.microsoft.com/office/drawing/2014/main" id="{540D48CB-E13C-AC26-E82F-623931011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70" name="Rectangle 882">
              <a:extLst>
                <a:ext uri="{FF2B5EF4-FFF2-40B4-BE49-F238E27FC236}">
                  <a16:creationId xmlns:a16="http://schemas.microsoft.com/office/drawing/2014/main" id="{8AADE705-F301-39F9-F2A0-73C9BEA62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71" name="Rectangle 883">
              <a:extLst>
                <a:ext uri="{FF2B5EF4-FFF2-40B4-BE49-F238E27FC236}">
                  <a16:creationId xmlns:a16="http://schemas.microsoft.com/office/drawing/2014/main" id="{80F27299-D77F-72B1-BEB3-735538A84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72" name="Rectangle 884">
              <a:extLst>
                <a:ext uri="{FF2B5EF4-FFF2-40B4-BE49-F238E27FC236}">
                  <a16:creationId xmlns:a16="http://schemas.microsoft.com/office/drawing/2014/main" id="{2328F75F-4FA4-4527-D0ED-9A7D7ABBC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73" name="Rectangle 885">
              <a:extLst>
                <a:ext uri="{FF2B5EF4-FFF2-40B4-BE49-F238E27FC236}">
                  <a16:creationId xmlns:a16="http://schemas.microsoft.com/office/drawing/2014/main" id="{31F138D9-3120-A092-C674-A4CE65210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2638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74" name="Rectangle 886">
              <a:extLst>
                <a:ext uri="{FF2B5EF4-FFF2-40B4-BE49-F238E27FC236}">
                  <a16:creationId xmlns:a16="http://schemas.microsoft.com/office/drawing/2014/main" id="{A58494E6-8DCA-9E19-9223-5172368A1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768"/>
              <a:ext cx="56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Transport time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75" name="Rectangle 887">
              <a:extLst>
                <a:ext uri="{FF2B5EF4-FFF2-40B4-BE49-F238E27FC236}">
                  <a16:creationId xmlns:a16="http://schemas.microsoft.com/office/drawing/2014/main" id="{CBF78B1B-572E-93DA-D407-F4AD6135E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" y="2768"/>
              <a:ext cx="2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76" name="Rectangle 888">
              <a:extLst>
                <a:ext uri="{FF2B5EF4-FFF2-40B4-BE49-F238E27FC236}">
                  <a16:creationId xmlns:a16="http://schemas.microsoft.com/office/drawing/2014/main" id="{11C59209-57DC-504A-E786-4A5955533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1" y="2770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77" name="Rectangle 889">
              <a:extLst>
                <a:ext uri="{FF2B5EF4-FFF2-40B4-BE49-F238E27FC236}">
                  <a16:creationId xmlns:a16="http://schemas.microsoft.com/office/drawing/2014/main" id="{D9E85913-23CD-69F9-B348-DA7BAA0EA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8" y="2770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78" name="Rectangle 890">
              <a:extLst>
                <a:ext uri="{FF2B5EF4-FFF2-40B4-BE49-F238E27FC236}">
                  <a16:creationId xmlns:a16="http://schemas.microsoft.com/office/drawing/2014/main" id="{9B3F8B4B-9760-0108-27B9-7496927A0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" y="2770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79" name="Rectangle 891">
              <a:extLst>
                <a:ext uri="{FF2B5EF4-FFF2-40B4-BE49-F238E27FC236}">
                  <a16:creationId xmlns:a16="http://schemas.microsoft.com/office/drawing/2014/main" id="{58A1A6B9-43DE-04BB-98D3-B9554DEDF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4" y="2770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80" name="Rectangle 892">
              <a:extLst>
                <a:ext uri="{FF2B5EF4-FFF2-40B4-BE49-F238E27FC236}">
                  <a16:creationId xmlns:a16="http://schemas.microsoft.com/office/drawing/2014/main" id="{8494C242-D953-BF26-88DC-BF787D4F3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" y="2770"/>
              <a:ext cx="31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81" name="Rectangle 893">
              <a:extLst>
                <a:ext uri="{FF2B5EF4-FFF2-40B4-BE49-F238E27FC236}">
                  <a16:creationId xmlns:a16="http://schemas.microsoft.com/office/drawing/2014/main" id="{8352BA97-78F5-60DE-5D21-A3A261FF5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0" y="2770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82" name="Rectangle 894">
              <a:extLst>
                <a:ext uri="{FF2B5EF4-FFF2-40B4-BE49-F238E27FC236}">
                  <a16:creationId xmlns:a16="http://schemas.microsoft.com/office/drawing/2014/main" id="{109E503C-BE80-CCD3-0489-39C6D7B89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8" y="2770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183" name="Rectangle 895">
              <a:extLst>
                <a:ext uri="{FF2B5EF4-FFF2-40B4-BE49-F238E27FC236}">
                  <a16:creationId xmlns:a16="http://schemas.microsoft.com/office/drawing/2014/main" id="{490FE01B-F119-4A52-0D56-4F81DCF80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84" name="Rectangle 896">
              <a:extLst>
                <a:ext uri="{FF2B5EF4-FFF2-40B4-BE49-F238E27FC236}">
                  <a16:creationId xmlns:a16="http://schemas.microsoft.com/office/drawing/2014/main" id="{A4B71452-4DDE-5484-D348-CAE5BC434C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2767"/>
              <a:ext cx="1012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85" name="Rectangle 897">
              <a:extLst>
                <a:ext uri="{FF2B5EF4-FFF2-40B4-BE49-F238E27FC236}">
                  <a16:creationId xmlns:a16="http://schemas.microsoft.com/office/drawing/2014/main" id="{A0B322E5-5692-7A32-B854-88CCEC654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" y="2767"/>
              <a:ext cx="3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86" name="Rectangle 898">
              <a:extLst>
                <a:ext uri="{FF2B5EF4-FFF2-40B4-BE49-F238E27FC236}">
                  <a16:creationId xmlns:a16="http://schemas.microsoft.com/office/drawing/2014/main" id="{4F86F6B4-DF88-87A9-634A-AD37E279B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87" name="Rectangle 899">
              <a:extLst>
                <a:ext uri="{FF2B5EF4-FFF2-40B4-BE49-F238E27FC236}">
                  <a16:creationId xmlns:a16="http://schemas.microsoft.com/office/drawing/2014/main" id="{AE121711-9B87-83A4-69F0-97F2E539B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88" name="Rectangle 900">
              <a:extLst>
                <a:ext uri="{FF2B5EF4-FFF2-40B4-BE49-F238E27FC236}">
                  <a16:creationId xmlns:a16="http://schemas.microsoft.com/office/drawing/2014/main" id="{8C952EE9-1244-5045-7916-A325ACFFF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89" name="Rectangle 901">
              <a:extLst>
                <a:ext uri="{FF2B5EF4-FFF2-40B4-BE49-F238E27FC236}">
                  <a16:creationId xmlns:a16="http://schemas.microsoft.com/office/drawing/2014/main" id="{B79806C7-21BB-C9B8-86DC-5C19E6747E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0" name="Rectangle 902">
              <a:extLst>
                <a:ext uri="{FF2B5EF4-FFF2-40B4-BE49-F238E27FC236}">
                  <a16:creationId xmlns:a16="http://schemas.microsoft.com/office/drawing/2014/main" id="{87E16C7D-A5EC-A466-FD79-32002E778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1" name="Rectangle 903">
              <a:extLst>
                <a:ext uri="{FF2B5EF4-FFF2-40B4-BE49-F238E27FC236}">
                  <a16:creationId xmlns:a16="http://schemas.microsoft.com/office/drawing/2014/main" id="{3455B091-E12D-C601-9957-54ADE1B361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2" name="Rectangle 904">
              <a:extLst>
                <a:ext uri="{FF2B5EF4-FFF2-40B4-BE49-F238E27FC236}">
                  <a16:creationId xmlns:a16="http://schemas.microsoft.com/office/drawing/2014/main" id="{25800C51-C3BD-B1C9-8C4C-CE5A67CCE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3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3" name="Rectangle 905">
              <a:extLst>
                <a:ext uri="{FF2B5EF4-FFF2-40B4-BE49-F238E27FC236}">
                  <a16:creationId xmlns:a16="http://schemas.microsoft.com/office/drawing/2014/main" id="{5A27A32B-34B1-A623-FFAF-F91A54B16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4" name="Rectangle 906">
              <a:extLst>
                <a:ext uri="{FF2B5EF4-FFF2-40B4-BE49-F238E27FC236}">
                  <a16:creationId xmlns:a16="http://schemas.microsoft.com/office/drawing/2014/main" id="{EA895B58-3DBE-8978-C1FA-83570BC6B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1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5" name="Rectangle 907">
              <a:extLst>
                <a:ext uri="{FF2B5EF4-FFF2-40B4-BE49-F238E27FC236}">
                  <a16:creationId xmlns:a16="http://schemas.microsoft.com/office/drawing/2014/main" id="{CFE42E3F-6AB8-7268-D6EC-5B4BF133C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6" name="Rectangle 908">
              <a:extLst>
                <a:ext uri="{FF2B5EF4-FFF2-40B4-BE49-F238E27FC236}">
                  <a16:creationId xmlns:a16="http://schemas.microsoft.com/office/drawing/2014/main" id="{56DCFD8A-3A69-D2DC-1392-2B28AEBE6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7" name="Rectangle 909">
              <a:extLst>
                <a:ext uri="{FF2B5EF4-FFF2-40B4-BE49-F238E27FC236}">
                  <a16:creationId xmlns:a16="http://schemas.microsoft.com/office/drawing/2014/main" id="{20FD9E85-2FCA-FEA7-4C4C-C3ED44D5F1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8" name="Rectangle 910">
              <a:extLst>
                <a:ext uri="{FF2B5EF4-FFF2-40B4-BE49-F238E27FC236}">
                  <a16:creationId xmlns:a16="http://schemas.microsoft.com/office/drawing/2014/main" id="{B2E6DA68-BE67-DACA-ADDC-E5F534BEB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7" y="2767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199" name="Rectangle 911">
              <a:extLst>
                <a:ext uri="{FF2B5EF4-FFF2-40B4-BE49-F238E27FC236}">
                  <a16:creationId xmlns:a16="http://schemas.microsoft.com/office/drawing/2014/main" id="{9D15EBEB-0F55-CDC2-97BE-3602FAE3F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2767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0" name="Rectangle 912">
              <a:extLst>
                <a:ext uri="{FF2B5EF4-FFF2-40B4-BE49-F238E27FC236}">
                  <a16:creationId xmlns:a16="http://schemas.microsoft.com/office/drawing/2014/main" id="{97B1A925-A3B6-4BC1-515E-5A231933E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1" name="Rectangle 913">
              <a:extLst>
                <a:ext uri="{FF2B5EF4-FFF2-40B4-BE49-F238E27FC236}">
                  <a16:creationId xmlns:a16="http://schemas.microsoft.com/office/drawing/2014/main" id="{224A17AC-D29F-9865-7C47-656A6A0C3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" y="2770"/>
              <a:ext cx="3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2" name="Rectangle 914">
              <a:extLst>
                <a:ext uri="{FF2B5EF4-FFF2-40B4-BE49-F238E27FC236}">
                  <a16:creationId xmlns:a16="http://schemas.microsoft.com/office/drawing/2014/main" id="{E21ECC07-E63A-E423-7605-62ED09341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3" name="Rectangle 915">
              <a:extLst>
                <a:ext uri="{FF2B5EF4-FFF2-40B4-BE49-F238E27FC236}">
                  <a16:creationId xmlns:a16="http://schemas.microsoft.com/office/drawing/2014/main" id="{19581265-C893-D314-F22B-11FAF9B56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4" name="Rectangle 916">
              <a:extLst>
                <a:ext uri="{FF2B5EF4-FFF2-40B4-BE49-F238E27FC236}">
                  <a16:creationId xmlns:a16="http://schemas.microsoft.com/office/drawing/2014/main" id="{F2E39006-00D2-CCA9-6271-E1AE6C2A7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5" name="Rectangle 917">
              <a:extLst>
                <a:ext uri="{FF2B5EF4-FFF2-40B4-BE49-F238E27FC236}">
                  <a16:creationId xmlns:a16="http://schemas.microsoft.com/office/drawing/2014/main" id="{F7B9B720-6160-0CB2-C1DF-460A0080F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6" name="Rectangle 918">
              <a:extLst>
                <a:ext uri="{FF2B5EF4-FFF2-40B4-BE49-F238E27FC236}">
                  <a16:creationId xmlns:a16="http://schemas.microsoft.com/office/drawing/2014/main" id="{643F7078-8980-B310-0B3A-37382D34A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7" name="Rectangle 919">
              <a:extLst>
                <a:ext uri="{FF2B5EF4-FFF2-40B4-BE49-F238E27FC236}">
                  <a16:creationId xmlns:a16="http://schemas.microsoft.com/office/drawing/2014/main" id="{7F221F0A-B317-741C-93F5-44175DE84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8" name="Rectangle 920">
              <a:extLst>
                <a:ext uri="{FF2B5EF4-FFF2-40B4-BE49-F238E27FC236}">
                  <a16:creationId xmlns:a16="http://schemas.microsoft.com/office/drawing/2014/main" id="{992A95F6-8836-EA34-6DF5-FE3AB3993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2770"/>
              <a:ext cx="4" cy="12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09" name="Rectangle 921">
              <a:extLst>
                <a:ext uri="{FF2B5EF4-FFF2-40B4-BE49-F238E27FC236}">
                  <a16:creationId xmlns:a16="http://schemas.microsoft.com/office/drawing/2014/main" id="{BDC851CD-D414-BF81-2327-6B1A7D98C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901"/>
              <a:ext cx="514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Value Adding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0" name="Rectangle 922">
              <a:extLst>
                <a:ext uri="{FF2B5EF4-FFF2-40B4-BE49-F238E27FC236}">
                  <a16:creationId xmlns:a16="http://schemas.microsoft.com/office/drawing/2014/main" id="{A5540275-186D-BE5F-1C89-319C59B6F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" y="2901"/>
              <a:ext cx="23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1" name="Rectangle 923">
              <a:extLst>
                <a:ext uri="{FF2B5EF4-FFF2-40B4-BE49-F238E27FC236}">
                  <a16:creationId xmlns:a16="http://schemas.microsoft.com/office/drawing/2014/main" id="{AD9CB38B-8B1B-98E2-CEAA-906EEF467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1" y="2903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2" name="Rectangle 924">
              <a:extLst>
                <a:ext uri="{FF2B5EF4-FFF2-40B4-BE49-F238E27FC236}">
                  <a16:creationId xmlns:a16="http://schemas.microsoft.com/office/drawing/2014/main" id="{823DD90C-2C50-497C-4C96-F87721346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8" y="2903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3" name="Rectangle 925">
              <a:extLst>
                <a:ext uri="{FF2B5EF4-FFF2-40B4-BE49-F238E27FC236}">
                  <a16:creationId xmlns:a16="http://schemas.microsoft.com/office/drawing/2014/main" id="{05C4347B-0FF6-B13A-1BDF-A8E565BE7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" y="2903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4" name="Rectangle 926">
              <a:extLst>
                <a:ext uri="{FF2B5EF4-FFF2-40B4-BE49-F238E27FC236}">
                  <a16:creationId xmlns:a16="http://schemas.microsoft.com/office/drawing/2014/main" id="{7FF533A6-8973-8DE5-43F7-E2FCFFD06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4" y="2903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5" name="Rectangle 927">
              <a:extLst>
                <a:ext uri="{FF2B5EF4-FFF2-40B4-BE49-F238E27FC236}">
                  <a16:creationId xmlns:a16="http://schemas.microsoft.com/office/drawing/2014/main" id="{2CF6EB77-ACF0-3B7A-A9A9-95FA3B64F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" y="2903"/>
              <a:ext cx="31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6" name="Rectangle 928">
              <a:extLst>
                <a:ext uri="{FF2B5EF4-FFF2-40B4-BE49-F238E27FC236}">
                  <a16:creationId xmlns:a16="http://schemas.microsoft.com/office/drawing/2014/main" id="{7A1570BC-9F6A-A9EE-31DF-5B46FC177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0" y="2903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7" name="Rectangle 929">
              <a:extLst>
                <a:ext uri="{FF2B5EF4-FFF2-40B4-BE49-F238E27FC236}">
                  <a16:creationId xmlns:a16="http://schemas.microsoft.com/office/drawing/2014/main" id="{8D11D5A3-E38F-FA69-E313-E68D470719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8" y="2903"/>
              <a:ext cx="30" cy="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25218" name="Rectangle 930">
              <a:extLst>
                <a:ext uri="{FF2B5EF4-FFF2-40B4-BE49-F238E27FC236}">
                  <a16:creationId xmlns:a16="http://schemas.microsoft.com/office/drawing/2014/main" id="{FBD1AE26-5CF8-716D-3A4C-3BC046F9A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19" name="Rectangle 931">
              <a:extLst>
                <a:ext uri="{FF2B5EF4-FFF2-40B4-BE49-F238E27FC236}">
                  <a16:creationId xmlns:a16="http://schemas.microsoft.com/office/drawing/2014/main" id="{52148B59-4B77-5116-BF2E-B1BEE083E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2899"/>
              <a:ext cx="101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0" name="Rectangle 932">
              <a:extLst>
                <a:ext uri="{FF2B5EF4-FFF2-40B4-BE49-F238E27FC236}">
                  <a16:creationId xmlns:a16="http://schemas.microsoft.com/office/drawing/2014/main" id="{07ED1D8B-CBAD-8E46-BF78-C9AABDF847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" y="2899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1" name="Rectangle 933">
              <a:extLst>
                <a:ext uri="{FF2B5EF4-FFF2-40B4-BE49-F238E27FC236}">
                  <a16:creationId xmlns:a16="http://schemas.microsoft.com/office/drawing/2014/main" id="{1F79EC46-C318-2DBF-1E56-1AEC6B5E7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2" name="Rectangle 934">
              <a:extLst>
                <a:ext uri="{FF2B5EF4-FFF2-40B4-BE49-F238E27FC236}">
                  <a16:creationId xmlns:a16="http://schemas.microsoft.com/office/drawing/2014/main" id="{6B19057A-CC74-E7E3-CB5B-A1094D1D1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3" name="Rectangle 935">
              <a:extLst>
                <a:ext uri="{FF2B5EF4-FFF2-40B4-BE49-F238E27FC236}">
                  <a16:creationId xmlns:a16="http://schemas.microsoft.com/office/drawing/2014/main" id="{A16EE402-D21E-90C1-7799-C61D9ED2F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4" name="Rectangle 936">
              <a:extLst>
                <a:ext uri="{FF2B5EF4-FFF2-40B4-BE49-F238E27FC236}">
                  <a16:creationId xmlns:a16="http://schemas.microsoft.com/office/drawing/2014/main" id="{D910F3C8-6C3E-4141-5076-0E058C21C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5" name="Rectangle 937">
              <a:extLst>
                <a:ext uri="{FF2B5EF4-FFF2-40B4-BE49-F238E27FC236}">
                  <a16:creationId xmlns:a16="http://schemas.microsoft.com/office/drawing/2014/main" id="{54D31143-E213-E4B1-8E36-7AB87CDF7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6" name="Rectangle 938">
              <a:extLst>
                <a:ext uri="{FF2B5EF4-FFF2-40B4-BE49-F238E27FC236}">
                  <a16:creationId xmlns:a16="http://schemas.microsoft.com/office/drawing/2014/main" id="{58332185-F444-9638-850E-C34FD5ABE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7" name="Rectangle 939">
              <a:extLst>
                <a:ext uri="{FF2B5EF4-FFF2-40B4-BE49-F238E27FC236}">
                  <a16:creationId xmlns:a16="http://schemas.microsoft.com/office/drawing/2014/main" id="{EC43CE0F-03CB-7114-E4A8-FDFA74804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3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8" name="Rectangle 940">
              <a:extLst>
                <a:ext uri="{FF2B5EF4-FFF2-40B4-BE49-F238E27FC236}">
                  <a16:creationId xmlns:a16="http://schemas.microsoft.com/office/drawing/2014/main" id="{5CBF672D-1368-62BE-51AB-2029E50BA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29" name="Rectangle 941">
              <a:extLst>
                <a:ext uri="{FF2B5EF4-FFF2-40B4-BE49-F238E27FC236}">
                  <a16:creationId xmlns:a16="http://schemas.microsoft.com/office/drawing/2014/main" id="{E393EE0E-793C-5E49-B265-1267BE4D0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1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0" name="Rectangle 942">
              <a:extLst>
                <a:ext uri="{FF2B5EF4-FFF2-40B4-BE49-F238E27FC236}">
                  <a16:creationId xmlns:a16="http://schemas.microsoft.com/office/drawing/2014/main" id="{725E193E-5C95-8676-0A6B-C49798F89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1" name="Rectangle 943">
              <a:extLst>
                <a:ext uri="{FF2B5EF4-FFF2-40B4-BE49-F238E27FC236}">
                  <a16:creationId xmlns:a16="http://schemas.microsoft.com/office/drawing/2014/main" id="{4D52D163-4ED5-460E-2ADE-4C0D48CAB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2" name="Rectangle 944">
              <a:extLst>
                <a:ext uri="{FF2B5EF4-FFF2-40B4-BE49-F238E27FC236}">
                  <a16:creationId xmlns:a16="http://schemas.microsoft.com/office/drawing/2014/main" id="{6682271D-DB45-28E3-E8E9-430182C9B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3" name="Rectangle 945">
              <a:extLst>
                <a:ext uri="{FF2B5EF4-FFF2-40B4-BE49-F238E27FC236}">
                  <a16:creationId xmlns:a16="http://schemas.microsoft.com/office/drawing/2014/main" id="{D7CEE1F3-74C6-8CEC-ED6E-B144785EB9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7" y="2899"/>
              <a:ext cx="46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4" name="Rectangle 946">
              <a:extLst>
                <a:ext uri="{FF2B5EF4-FFF2-40B4-BE49-F238E27FC236}">
                  <a16:creationId xmlns:a16="http://schemas.microsoft.com/office/drawing/2014/main" id="{EBAC8E23-6F2C-CE1D-E265-B16451462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289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5" name="Rectangle 947">
              <a:extLst>
                <a:ext uri="{FF2B5EF4-FFF2-40B4-BE49-F238E27FC236}">
                  <a16:creationId xmlns:a16="http://schemas.microsoft.com/office/drawing/2014/main" id="{BCF0ECF1-A1F7-8A39-E7FE-11607CA725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39" name="Rectangle 951">
              <a:extLst>
                <a:ext uri="{FF2B5EF4-FFF2-40B4-BE49-F238E27FC236}">
                  <a16:creationId xmlns:a16="http://schemas.microsoft.com/office/drawing/2014/main" id="{063D19FA-F105-CB74-890C-86045352D5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6" y="2903"/>
              <a:ext cx="3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1" name="Rectangle 953">
              <a:extLst>
                <a:ext uri="{FF2B5EF4-FFF2-40B4-BE49-F238E27FC236}">
                  <a16:creationId xmlns:a16="http://schemas.microsoft.com/office/drawing/2014/main" id="{3C2A03E4-1781-785B-BE47-0FA629E88F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9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2" name="Rectangle 954">
              <a:extLst>
                <a:ext uri="{FF2B5EF4-FFF2-40B4-BE49-F238E27FC236}">
                  <a16:creationId xmlns:a16="http://schemas.microsoft.com/office/drawing/2014/main" id="{057F5EF3-5904-DF90-5EDC-78F8ED52E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3" name="Rectangle 955">
              <a:extLst>
                <a:ext uri="{FF2B5EF4-FFF2-40B4-BE49-F238E27FC236}">
                  <a16:creationId xmlns:a16="http://schemas.microsoft.com/office/drawing/2014/main" id="{11FBF52D-1F7A-7870-8E2A-372B57251C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3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4" name="Rectangle 956">
              <a:extLst>
                <a:ext uri="{FF2B5EF4-FFF2-40B4-BE49-F238E27FC236}">
                  <a16:creationId xmlns:a16="http://schemas.microsoft.com/office/drawing/2014/main" id="{558D222B-A5A0-AB27-FFAD-7F6CD9DA7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5" name="Rectangle 957">
              <a:extLst>
                <a:ext uri="{FF2B5EF4-FFF2-40B4-BE49-F238E27FC236}">
                  <a16:creationId xmlns:a16="http://schemas.microsoft.com/office/drawing/2014/main" id="{8EF59DF6-8A13-53CE-63D6-E03697B22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6" name="Rectangle 958">
              <a:extLst>
                <a:ext uri="{FF2B5EF4-FFF2-40B4-BE49-F238E27FC236}">
                  <a16:creationId xmlns:a16="http://schemas.microsoft.com/office/drawing/2014/main" id="{7ACCF070-36AF-7429-3B60-1A8A24B88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1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7" name="Rectangle 959">
              <a:extLst>
                <a:ext uri="{FF2B5EF4-FFF2-40B4-BE49-F238E27FC236}">
                  <a16:creationId xmlns:a16="http://schemas.microsoft.com/office/drawing/2014/main" id="{BB5DF806-39D7-1282-DC2E-9774BBD88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5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8" name="Rectangle 960">
              <a:extLst>
                <a:ext uri="{FF2B5EF4-FFF2-40B4-BE49-F238E27FC236}">
                  <a16:creationId xmlns:a16="http://schemas.microsoft.com/office/drawing/2014/main" id="{EDC88FD4-9D65-468B-E83C-A2F0CC70A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49" name="Rectangle 961">
              <a:extLst>
                <a:ext uri="{FF2B5EF4-FFF2-40B4-BE49-F238E27FC236}">
                  <a16:creationId xmlns:a16="http://schemas.microsoft.com/office/drawing/2014/main" id="{209064FD-1EA3-3019-C6E9-5A1033A1B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0" name="Rectangle 962">
              <a:extLst>
                <a:ext uri="{FF2B5EF4-FFF2-40B4-BE49-F238E27FC236}">
                  <a16:creationId xmlns:a16="http://schemas.microsoft.com/office/drawing/2014/main" id="{8E4B1724-FCFF-410F-2B8A-90B7BBC47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3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1" name="Rectangle 963">
              <a:extLst>
                <a:ext uri="{FF2B5EF4-FFF2-40B4-BE49-F238E27FC236}">
                  <a16:creationId xmlns:a16="http://schemas.microsoft.com/office/drawing/2014/main" id="{2231C2B9-B3D0-5CE3-FD7A-B4D40DADB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2" name="Rectangle 964">
              <a:extLst>
                <a:ext uri="{FF2B5EF4-FFF2-40B4-BE49-F238E27FC236}">
                  <a16:creationId xmlns:a16="http://schemas.microsoft.com/office/drawing/2014/main" id="{D617A224-03E6-2ACF-81A5-C97990C5B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7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3" name="Rectangle 965">
              <a:extLst>
                <a:ext uri="{FF2B5EF4-FFF2-40B4-BE49-F238E27FC236}">
                  <a16:creationId xmlns:a16="http://schemas.microsoft.com/office/drawing/2014/main" id="{5C0571F1-D627-56DE-77E9-4675430FD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1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4" name="Rectangle 966">
              <a:extLst>
                <a:ext uri="{FF2B5EF4-FFF2-40B4-BE49-F238E27FC236}">
                  <a16:creationId xmlns:a16="http://schemas.microsoft.com/office/drawing/2014/main" id="{FB675E06-60AB-B61E-C31C-AC6F8DCF4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5" name="Rectangle 967">
              <a:extLst>
                <a:ext uri="{FF2B5EF4-FFF2-40B4-BE49-F238E27FC236}">
                  <a16:creationId xmlns:a16="http://schemas.microsoft.com/office/drawing/2014/main" id="{2F0B20E9-E1C9-7396-239E-2FC755366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6" name="Rectangle 968">
              <a:extLst>
                <a:ext uri="{FF2B5EF4-FFF2-40B4-BE49-F238E27FC236}">
                  <a16:creationId xmlns:a16="http://schemas.microsoft.com/office/drawing/2014/main" id="{713CDA7A-1D7C-3B43-07D1-96B07497E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7" name="Rectangle 969">
              <a:extLst>
                <a:ext uri="{FF2B5EF4-FFF2-40B4-BE49-F238E27FC236}">
                  <a16:creationId xmlns:a16="http://schemas.microsoft.com/office/drawing/2014/main" id="{9A10557A-431B-4821-B307-D79698CFF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8" name="Rectangle 970">
              <a:extLst>
                <a:ext uri="{FF2B5EF4-FFF2-40B4-BE49-F238E27FC236}">
                  <a16:creationId xmlns:a16="http://schemas.microsoft.com/office/drawing/2014/main" id="{DC8D6496-EFC5-E614-5EFA-0B67D748D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59" name="Rectangle 971">
              <a:extLst>
                <a:ext uri="{FF2B5EF4-FFF2-40B4-BE49-F238E27FC236}">
                  <a16:creationId xmlns:a16="http://schemas.microsoft.com/office/drawing/2014/main" id="{D6BA55A1-40D6-0253-6823-2C90BE02F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7" y="3033"/>
              <a:ext cx="46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60" name="Rectangle 972">
              <a:extLst>
                <a:ext uri="{FF2B5EF4-FFF2-40B4-BE49-F238E27FC236}">
                  <a16:creationId xmlns:a16="http://schemas.microsoft.com/office/drawing/2014/main" id="{8AFDC21E-FA96-D9D9-316F-F3AA9E370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2903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61" name="Rectangle 973">
              <a:extLst>
                <a:ext uri="{FF2B5EF4-FFF2-40B4-BE49-F238E27FC236}">
                  <a16:creationId xmlns:a16="http://schemas.microsoft.com/office/drawing/2014/main" id="{F796FEF1-E193-17A0-0571-763A58494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5262" name="Rectangle 974">
              <a:extLst>
                <a:ext uri="{FF2B5EF4-FFF2-40B4-BE49-F238E27FC236}">
                  <a16:creationId xmlns:a16="http://schemas.microsoft.com/office/drawing/2014/main" id="{D4916346-B73F-45C7-E466-DA404446C1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1" y="3033"/>
              <a:ext cx="4" cy="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7444</TotalTime>
  <Words>1048</Words>
  <Application>Microsoft Office PowerPoint</Application>
  <PresentationFormat>On-screen Show (4:3)</PresentationFormat>
  <Paragraphs>355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Times New Roman</vt:lpstr>
      <vt:lpstr>Arial</vt:lpstr>
      <vt:lpstr>Symbol</vt:lpstr>
      <vt:lpstr>Copperplate Gothic Bold</vt:lpstr>
      <vt:lpstr>Batang</vt:lpstr>
      <vt:lpstr>JPMorgan</vt:lpstr>
      <vt:lpstr>Microsoft Word Document</vt:lpstr>
      <vt:lpstr>PowerPoint Presentation</vt:lpstr>
      <vt:lpstr>Objectives</vt:lpstr>
      <vt:lpstr>Low Hanging Fruit</vt:lpstr>
      <vt:lpstr>The Five “S’s”</vt:lpstr>
      <vt:lpstr>Was the Process Followed?</vt:lpstr>
      <vt:lpstr>Comparative Process Analysis</vt:lpstr>
      <vt:lpstr>Twenty Questions</vt:lpstr>
      <vt:lpstr>Cycle Time Analysis - Histogram</vt:lpstr>
      <vt:lpstr>Value Analysis Table</vt:lpstr>
      <vt:lpstr>Pareto Analysis – NVA TIme</vt:lpstr>
      <vt:lpstr>Critical Path Analysis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165</cp:revision>
  <cp:lastPrinted>1998-11-12T16:48:12Z</cp:lastPrinted>
  <dcterms:created xsi:type="dcterms:W3CDTF">1998-10-26T20:45:45Z</dcterms:created>
  <dcterms:modified xsi:type="dcterms:W3CDTF">2026-07-24T18:51:11Z</dcterms:modified>
</cp:coreProperties>
</file>