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411" r:id="rId2"/>
  </p:sldIdLst>
  <p:sldSz cx="40233600" cy="31089600"/>
  <p:notesSz cx="6858000" cy="919956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89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89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89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89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89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89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89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89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89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38">
          <p15:clr>
            <a:srgbClr val="A4A3A4"/>
          </p15:clr>
        </p15:guide>
        <p15:guide id="2" pos="126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97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CC"/>
    <a:srgbClr val="CCFFCC"/>
    <a:srgbClr val="CCCCFF"/>
    <a:srgbClr val="99CCFF"/>
    <a:srgbClr val="99FF99"/>
    <a:srgbClr val="FFFF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24" d="100"/>
          <a:sy n="24" d="100"/>
        </p:scale>
        <p:origin x="1680" y="54"/>
      </p:cViewPr>
      <p:guideLst>
        <p:guide orient="horz" pos="16538"/>
        <p:guide pos="126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494"/>
    </p:cViewPr>
  </p:sorterViewPr>
  <p:notesViewPr>
    <p:cSldViewPr>
      <p:cViewPr varScale="1">
        <p:scale>
          <a:sx n="57" d="100"/>
          <a:sy n="57" d="100"/>
        </p:scale>
        <p:origin x="-1788" y="-90"/>
      </p:cViewPr>
      <p:guideLst>
        <p:guide orient="horz" pos="2897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481A18AB-DBDF-A1DE-717D-3802FDE1B88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B29F9FB5-2183-8EE4-7E38-2E6AE127315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9940" name="Rectangle 4">
            <a:extLst>
              <a:ext uri="{FF2B5EF4-FFF2-40B4-BE49-F238E27FC236}">
                <a16:creationId xmlns:a16="http://schemas.microsoft.com/office/drawing/2014/main" id="{A33DAEFA-0D30-25EF-C3A4-2F145980BCAF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9188"/>
            <a:ext cx="2971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9941" name="Rectangle 5">
            <a:extLst>
              <a:ext uri="{FF2B5EF4-FFF2-40B4-BE49-F238E27FC236}">
                <a16:creationId xmlns:a16="http://schemas.microsoft.com/office/drawing/2014/main" id="{2C92F218-99F4-3B6B-BA4A-BEB624A374E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39188"/>
            <a:ext cx="2971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4BD1A57E-5326-454F-B450-412344C64D8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497F2321-3F19-D7EB-389D-BB7B9EB6A4DF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811213" y="236538"/>
            <a:ext cx="5178425" cy="4000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7650" name="Rectangle 2">
            <a:extLst>
              <a:ext uri="{FF2B5EF4-FFF2-40B4-BE49-F238E27FC236}">
                <a16:creationId xmlns:a16="http://schemas.microsoft.com/office/drawing/2014/main" id="{AD62BC9C-4F05-C6AD-97F9-72056013FD6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CD7E4E9F-314A-9E3F-0292-DB37189C90A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27653" name="Rectangle 5">
            <a:extLst>
              <a:ext uri="{FF2B5EF4-FFF2-40B4-BE49-F238E27FC236}">
                <a16:creationId xmlns:a16="http://schemas.microsoft.com/office/drawing/2014/main" id="{49856A24-8FA3-A4E6-F11E-C0BFF51ED19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93750" y="4325938"/>
            <a:ext cx="5267325" cy="413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7654" name="Rectangle 6">
            <a:extLst>
              <a:ext uri="{FF2B5EF4-FFF2-40B4-BE49-F238E27FC236}">
                <a16:creationId xmlns:a16="http://schemas.microsoft.com/office/drawing/2014/main" id="{5F7A1D03-26AC-B581-540E-488CD9B4308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39188"/>
            <a:ext cx="34290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panose="02020603050405020304" pitchFamily="18" charset="0"/>
              </a:defRPr>
            </a:lvl1pPr>
          </a:lstStyle>
          <a:p>
            <a:r>
              <a:rPr lang="en-US" altLang="en-US"/>
              <a:t>© 2002 Johnson &amp; Johnson, All Rights Reserved</a:t>
            </a:r>
          </a:p>
          <a:p>
            <a:endParaRPr lang="en-US" altLang="en-US"/>
          </a:p>
        </p:txBody>
      </p:sp>
      <p:sp>
        <p:nvSpPr>
          <p:cNvPr id="27655" name="Rectangle 7">
            <a:extLst>
              <a:ext uri="{FF2B5EF4-FFF2-40B4-BE49-F238E27FC236}">
                <a16:creationId xmlns:a16="http://schemas.microsoft.com/office/drawing/2014/main" id="{829FC47E-D776-7982-A58C-8DD1590376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739188"/>
            <a:ext cx="2971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anose="02020603050405020304" pitchFamily="18" charset="0"/>
              </a:defRPr>
            </a:lvl1pPr>
          </a:lstStyle>
          <a:p>
            <a:fld id="{241054F8-89A8-4179-ACA3-B56E53BE3E9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174625" indent="-174625" algn="l" rtl="0" eaLnBrk="0" fontAlgn="base" hangingPunct="0">
      <a:spcBef>
        <a:spcPct val="30000"/>
      </a:spcBef>
      <a:spcAft>
        <a:spcPct val="0"/>
      </a:spcAft>
      <a:buFont typeface="Monotype Sorts" pitchFamily="2" charset="2"/>
      <a:buChar char="q"/>
      <a:defRPr sz="11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04813" indent="-115888" algn="l" rtl="0" eaLnBrk="0" fontAlgn="base" hangingPunct="0">
      <a:spcBef>
        <a:spcPct val="30000"/>
      </a:spcBef>
      <a:spcAft>
        <a:spcPct val="0"/>
      </a:spcAft>
      <a:buSzPct val="60000"/>
      <a:buFont typeface="Wingdings" panose="05000000000000000000" pitchFamily="2" charset="2"/>
      <a:buChar char="l"/>
      <a:defRPr sz="11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623888" indent="-104775" algn="l" rtl="0" eaLnBrk="0" fontAlgn="base" hangingPunct="0">
      <a:spcBef>
        <a:spcPct val="30000"/>
      </a:spcBef>
      <a:spcAft>
        <a:spcPct val="0"/>
      </a:spcAft>
      <a:buChar char="–"/>
      <a:defRPr sz="11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E3A56819-E5D0-E6FA-262F-55659E51ED6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altLang="en-US"/>
              <a:t>© 2002 Johnson &amp; Johnson, All Rights Reserved</a:t>
            </a:r>
          </a:p>
          <a:p>
            <a:endParaRPr lang="en-US" altLang="en-US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70B20FB-0AF1-D14E-3A0A-A00CB2E93CD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6F6A20-38D6-454A-A596-40524B4DAA70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522242" name="Rectangle 2">
            <a:extLst>
              <a:ext uri="{FF2B5EF4-FFF2-40B4-BE49-F238E27FC236}">
                <a16:creationId xmlns:a16="http://schemas.microsoft.com/office/drawing/2014/main" id="{09D7AC6D-DE34-1D9B-A450-610FD825C34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43" name="Rectangle 3">
            <a:extLst>
              <a:ext uri="{FF2B5EF4-FFF2-40B4-BE49-F238E27FC236}">
                <a16:creationId xmlns:a16="http://schemas.microsoft.com/office/drawing/2014/main" id="{6AB70F0E-C3D3-26D2-226A-6A55DB719C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9AFCDB-B337-9995-B53F-E7FD83C3AD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29200" y="5087938"/>
            <a:ext cx="30175200" cy="108235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9A6660-1CCC-1C00-7A0B-CA80A129DA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9200" y="16329025"/>
            <a:ext cx="30175200" cy="75057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D7BBF1-38E3-4446-B9B4-5D9C9BEDBC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325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1AA74-10AC-975E-77E9-3D9B3F5FC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DA2D7A-831B-24E1-96C8-302EF03496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EC5446-ED62-ACFC-5036-1507C2E39F4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5663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E35D79-E1F9-54D4-1A72-9748128DC4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29505275" y="2073275"/>
            <a:ext cx="9051925" cy="25215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093805-2474-FFC2-8C46-C67D79ED54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346325" y="2073275"/>
            <a:ext cx="27006550" cy="25215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AA17B1-510F-628E-0C5F-B167CAB0480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0714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0CC70-DFB6-B32D-01B9-A497A2854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182B69-AC70-A524-4AC2-E06D572701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6730DE-D5B0-2D1C-2A01-D86A2F78AD3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6013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A1942-4E13-B6F5-C7C1-2855831C8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4788" y="7750175"/>
            <a:ext cx="34701162" cy="129333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F22B04-FD60-3A5D-3244-5D1CC4C82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44788" y="20805775"/>
            <a:ext cx="34701162" cy="680085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582268-0066-7847-54CB-5CF15BCF65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6321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3FA371-72CE-C731-47DC-223B17364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5103E2-E366-A14E-3EC5-227C4F9EE0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46325" y="5181600"/>
            <a:ext cx="17357725" cy="22107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E27717-31C8-9C25-6167-C1E7CB2D7D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9856450" y="5181600"/>
            <a:ext cx="17359313" cy="22107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081BB-9B59-1142-9D2A-6856D80F668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7014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20C5B5-75F8-3C01-C72C-492D65EB8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1775" y="1655763"/>
            <a:ext cx="34701163" cy="60086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810D2D-819D-714D-85A5-CA4FB9DB42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71775" y="7621588"/>
            <a:ext cx="17019588" cy="37353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FC1E03-2090-A852-1098-D6B7BE089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771775" y="11356975"/>
            <a:ext cx="17019588" cy="1670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DB413F-1249-D196-075B-DBFBF6CFD3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0367625" y="7621588"/>
            <a:ext cx="17105313" cy="37353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B064AE-0658-A94E-0200-B4FD2B603C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20367625" y="11356975"/>
            <a:ext cx="17105313" cy="1670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4274CB4-5C63-E9FE-EBBB-99DFA53A943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6073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95297-64F9-50B5-67EE-84EAC1842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3F8EFC-1BA0-716A-296A-514C2CE1E1C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3382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8CCBD15-DA07-0A01-4A50-B3712F79FC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4675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5952C6-A8B7-2CE8-1786-897ECA6BF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1775" y="2073275"/>
            <a:ext cx="12976225" cy="72532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9C7050-0E7B-B034-2884-4AF08C80A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05313" y="4476750"/>
            <a:ext cx="20367625" cy="220932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850FCF-9989-DDB5-E8DA-A24A90A0F6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1775" y="9326563"/>
            <a:ext cx="12976225" cy="172799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43C11-45F5-F6D7-9B45-677911AB096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6442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39220-E1AE-C086-5268-D245D546B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1775" y="2073275"/>
            <a:ext cx="12976225" cy="72532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EFA2C1-401C-CD9F-2A59-AF3FFFA58D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7105313" y="4476750"/>
            <a:ext cx="20367625" cy="22093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CD1F2A-A44C-4C5C-E6E5-42E9B5A5D5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1775" y="9326563"/>
            <a:ext cx="12976225" cy="172799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E56D2B-062A-299B-46AC-355F2DA873A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030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8AE2163-8495-38C4-6503-736CC400F8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712075" y="2073275"/>
            <a:ext cx="30845125" cy="172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07557" tIns="203779" rIns="407557" bIns="20377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3E40224-D932-6B88-970A-8895F941EB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346325" y="5181600"/>
            <a:ext cx="34869438" cy="2210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07557" tIns="203779" rIns="407557" bIns="2037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1" name="Line 7">
            <a:extLst>
              <a:ext uri="{FF2B5EF4-FFF2-40B4-BE49-F238E27FC236}">
                <a16:creationId xmlns:a16="http://schemas.microsoft.com/office/drawing/2014/main" id="{4208AF37-6C6B-9CB0-E1D4-A1F63E69E9EC}"/>
              </a:ext>
            </a:extLst>
          </p:cNvPr>
          <p:cNvSpPr>
            <a:spLocks noChangeShapeType="1"/>
          </p:cNvSpPr>
          <p:nvPr/>
        </p:nvSpPr>
        <p:spPr bwMode="auto">
          <a:xfrm>
            <a:off x="7040563" y="4138613"/>
            <a:ext cx="31202312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6" name="Rectangle 62">
            <a:extLst>
              <a:ext uri="{FF2B5EF4-FFF2-40B4-BE49-F238E27FC236}">
                <a16:creationId xmlns:a16="http://schemas.microsoft.com/office/drawing/2014/main" id="{4E227318-1014-E4F9-9028-E21BBAF11A8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571625" y="28614688"/>
            <a:ext cx="15241588" cy="207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07557" tIns="203779" rIns="407557" bIns="203779" numCol="1" anchor="t" anchorCtr="0" compatLnSpc="1">
            <a:prstTxWarp prst="textNoShape">
              <a:avLst/>
            </a:prstTxWarp>
          </a:bodyPr>
          <a:lstStyle>
            <a:lvl1pPr defTabSz="4075113">
              <a:defRPr sz="4500" b="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4075113" rtl="0" eaLnBrk="0" fontAlgn="base" hangingPunct="0">
        <a:spcBef>
          <a:spcPct val="0"/>
        </a:spcBef>
        <a:spcAft>
          <a:spcPct val="0"/>
        </a:spcAft>
        <a:defRPr sz="107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2pPr>
      <a:lvl3pPr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3pPr>
      <a:lvl4pPr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4pPr>
      <a:lvl5pPr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5pPr>
      <a:lvl6pPr marL="457200"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6pPr>
      <a:lvl7pPr marL="914400"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7pPr>
      <a:lvl8pPr marL="1371600"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8pPr>
      <a:lvl9pPr marL="1828800"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1528763" indent="-1528763" algn="l" defTabSz="4075113" rtl="0" eaLnBrk="0" fontAlgn="base" hangingPunct="0">
        <a:spcBef>
          <a:spcPct val="20000"/>
        </a:spcBef>
        <a:spcAft>
          <a:spcPct val="0"/>
        </a:spcAft>
        <a:defRPr sz="89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311525" indent="-1273175" algn="l" defTabSz="4075113" rtl="0" eaLnBrk="0" fontAlgn="base" hangingPunct="0">
        <a:spcBef>
          <a:spcPct val="20000"/>
        </a:spcBef>
        <a:spcAft>
          <a:spcPct val="0"/>
        </a:spcAft>
        <a:buChar char="•"/>
        <a:defRPr sz="8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5094288" indent="-1019175" algn="l" defTabSz="4075113" rtl="0" eaLnBrk="0" fontAlgn="base" hangingPunct="0">
        <a:spcBef>
          <a:spcPct val="20000"/>
        </a:spcBef>
        <a:spcAft>
          <a:spcPct val="0"/>
        </a:spcAft>
        <a:buChar char="–"/>
        <a:defRPr sz="8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7132638" indent="-1019175" algn="l" defTabSz="4075113" rtl="0" eaLnBrk="0" fontAlgn="base" hangingPunct="0">
        <a:spcBef>
          <a:spcPct val="20000"/>
        </a:spcBef>
        <a:spcAft>
          <a:spcPct val="0"/>
        </a:spcAft>
        <a:buChar char="•"/>
        <a:defRPr sz="8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9169400" indent="-1017588" algn="l" defTabSz="4075113" rtl="0" eaLnBrk="0" fontAlgn="base" hangingPunct="0">
        <a:spcBef>
          <a:spcPct val="20000"/>
        </a:spcBef>
        <a:spcAft>
          <a:spcPct val="0"/>
        </a:spcAft>
        <a:buChar char="»"/>
        <a:defRPr sz="8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1026">
            <a:extLst>
              <a:ext uri="{FF2B5EF4-FFF2-40B4-BE49-F238E27FC236}">
                <a16:creationId xmlns:a16="http://schemas.microsoft.com/office/drawing/2014/main" id="{33F22676-0A98-3184-1548-229367D558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Risk Matrix</a:t>
            </a:r>
          </a:p>
        </p:txBody>
      </p:sp>
      <p:sp>
        <p:nvSpPr>
          <p:cNvPr id="514077" name="Line 1053">
            <a:extLst>
              <a:ext uri="{FF2B5EF4-FFF2-40B4-BE49-F238E27FC236}">
                <a16:creationId xmlns:a16="http://schemas.microsoft.com/office/drawing/2014/main" id="{DECE37F4-8D56-DA67-5967-3A2A71A66359}"/>
              </a:ext>
            </a:extLst>
          </p:cNvPr>
          <p:cNvSpPr>
            <a:spLocks noChangeShapeType="1"/>
          </p:cNvSpPr>
          <p:nvPr/>
        </p:nvSpPr>
        <p:spPr bwMode="auto">
          <a:xfrm>
            <a:off x="3687763" y="10218738"/>
            <a:ext cx="2249487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78" name="Line 1054">
            <a:extLst>
              <a:ext uri="{FF2B5EF4-FFF2-40B4-BE49-F238E27FC236}">
                <a16:creationId xmlns:a16="http://schemas.microsoft.com/office/drawing/2014/main" id="{C331F4FD-5C07-6B52-B73D-DF431898199F}"/>
              </a:ext>
            </a:extLst>
          </p:cNvPr>
          <p:cNvSpPr>
            <a:spLocks noChangeShapeType="1"/>
          </p:cNvSpPr>
          <p:nvPr/>
        </p:nvSpPr>
        <p:spPr bwMode="auto">
          <a:xfrm>
            <a:off x="3687763" y="29333825"/>
            <a:ext cx="2249487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79" name="Line 1055">
            <a:extLst>
              <a:ext uri="{FF2B5EF4-FFF2-40B4-BE49-F238E27FC236}">
                <a16:creationId xmlns:a16="http://schemas.microsoft.com/office/drawing/2014/main" id="{12AA4F7C-2872-8A23-F642-5BFC916A11AF}"/>
              </a:ext>
            </a:extLst>
          </p:cNvPr>
          <p:cNvSpPr>
            <a:spLocks noChangeShapeType="1"/>
          </p:cNvSpPr>
          <p:nvPr/>
        </p:nvSpPr>
        <p:spPr bwMode="auto">
          <a:xfrm>
            <a:off x="3687763" y="10218738"/>
            <a:ext cx="0" cy="636905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80" name="Line 1056">
            <a:extLst>
              <a:ext uri="{FF2B5EF4-FFF2-40B4-BE49-F238E27FC236}">
                <a16:creationId xmlns:a16="http://schemas.microsoft.com/office/drawing/2014/main" id="{D5AD53BE-80F6-BE79-5199-DC7E1C0FD40F}"/>
              </a:ext>
            </a:extLst>
          </p:cNvPr>
          <p:cNvSpPr>
            <a:spLocks noChangeShapeType="1"/>
          </p:cNvSpPr>
          <p:nvPr/>
        </p:nvSpPr>
        <p:spPr bwMode="auto">
          <a:xfrm>
            <a:off x="8186738" y="10218738"/>
            <a:ext cx="0" cy="636905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81" name="Line 1057">
            <a:extLst>
              <a:ext uri="{FF2B5EF4-FFF2-40B4-BE49-F238E27FC236}">
                <a16:creationId xmlns:a16="http://schemas.microsoft.com/office/drawing/2014/main" id="{9F0EBEA3-CF95-06AD-3729-FDA43ABD2443}"/>
              </a:ext>
            </a:extLst>
          </p:cNvPr>
          <p:cNvSpPr>
            <a:spLocks noChangeShapeType="1"/>
          </p:cNvSpPr>
          <p:nvPr/>
        </p:nvSpPr>
        <p:spPr bwMode="auto">
          <a:xfrm>
            <a:off x="5937250" y="10218738"/>
            <a:ext cx="2249488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82" name="Line 1058">
            <a:extLst>
              <a:ext uri="{FF2B5EF4-FFF2-40B4-BE49-F238E27FC236}">
                <a16:creationId xmlns:a16="http://schemas.microsoft.com/office/drawing/2014/main" id="{BC2E42F1-0377-2B7A-7D7E-34FB016FDFE7}"/>
              </a:ext>
            </a:extLst>
          </p:cNvPr>
          <p:cNvSpPr>
            <a:spLocks noChangeShapeType="1"/>
          </p:cNvSpPr>
          <p:nvPr/>
        </p:nvSpPr>
        <p:spPr bwMode="auto">
          <a:xfrm>
            <a:off x="3687763" y="16587788"/>
            <a:ext cx="0" cy="6376987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83" name="Line 1059">
            <a:extLst>
              <a:ext uri="{FF2B5EF4-FFF2-40B4-BE49-F238E27FC236}">
                <a16:creationId xmlns:a16="http://schemas.microsoft.com/office/drawing/2014/main" id="{BE8B7595-617C-715E-BFFF-2BDF63FA9A36}"/>
              </a:ext>
            </a:extLst>
          </p:cNvPr>
          <p:cNvSpPr>
            <a:spLocks noChangeShapeType="1"/>
          </p:cNvSpPr>
          <p:nvPr/>
        </p:nvSpPr>
        <p:spPr bwMode="auto">
          <a:xfrm>
            <a:off x="8186738" y="16587788"/>
            <a:ext cx="0" cy="6376987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84" name="Line 1060">
            <a:extLst>
              <a:ext uri="{FF2B5EF4-FFF2-40B4-BE49-F238E27FC236}">
                <a16:creationId xmlns:a16="http://schemas.microsoft.com/office/drawing/2014/main" id="{FA624A3C-B3A1-B2E3-48F6-F94A43209A74}"/>
              </a:ext>
            </a:extLst>
          </p:cNvPr>
          <p:cNvSpPr>
            <a:spLocks noChangeShapeType="1"/>
          </p:cNvSpPr>
          <p:nvPr/>
        </p:nvSpPr>
        <p:spPr bwMode="auto">
          <a:xfrm>
            <a:off x="3687763" y="22964775"/>
            <a:ext cx="0" cy="636905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85" name="Line 1061">
            <a:extLst>
              <a:ext uri="{FF2B5EF4-FFF2-40B4-BE49-F238E27FC236}">
                <a16:creationId xmlns:a16="http://schemas.microsoft.com/office/drawing/2014/main" id="{90F4C0C9-5182-0F87-4464-3320D2973856}"/>
              </a:ext>
            </a:extLst>
          </p:cNvPr>
          <p:cNvSpPr>
            <a:spLocks noChangeShapeType="1"/>
          </p:cNvSpPr>
          <p:nvPr/>
        </p:nvSpPr>
        <p:spPr bwMode="auto">
          <a:xfrm>
            <a:off x="8186738" y="22964775"/>
            <a:ext cx="0" cy="636905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86" name="Line 1062">
            <a:extLst>
              <a:ext uri="{FF2B5EF4-FFF2-40B4-BE49-F238E27FC236}">
                <a16:creationId xmlns:a16="http://schemas.microsoft.com/office/drawing/2014/main" id="{A25AA126-B5EC-6A8F-88E7-22BF21852EE2}"/>
              </a:ext>
            </a:extLst>
          </p:cNvPr>
          <p:cNvSpPr>
            <a:spLocks noChangeShapeType="1"/>
          </p:cNvSpPr>
          <p:nvPr/>
        </p:nvSpPr>
        <p:spPr bwMode="auto">
          <a:xfrm>
            <a:off x="5937250" y="29333825"/>
            <a:ext cx="2249488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51" name="Rectangle 1027">
            <a:extLst>
              <a:ext uri="{FF2B5EF4-FFF2-40B4-BE49-F238E27FC236}">
                <a16:creationId xmlns:a16="http://schemas.microsoft.com/office/drawing/2014/main" id="{1D8DE477-24CE-3581-BD86-4A9427C9F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99675" y="4144963"/>
            <a:ext cx="23169563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82085" tIns="191045" rIns="382085" bIns="191045">
            <a:spAutoFit/>
          </a:bodyPr>
          <a:lstStyle>
            <a:lvl1pPr defTabSz="34099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97063" defTabSz="34099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92538" defTabSz="34099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95950" defTabSz="34099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91425" defTabSz="34099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048625" defTabSz="34099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8505825" defTabSz="34099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8963025" defTabSz="34099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420225" defTabSz="34099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8000" i="1">
                <a:latin typeface="Arial" panose="020B0604020202020204" pitchFamily="34" charset="0"/>
              </a:rPr>
              <a:t>Impact</a:t>
            </a:r>
          </a:p>
        </p:txBody>
      </p:sp>
      <p:sp>
        <p:nvSpPr>
          <p:cNvPr id="514052" name="Rectangle 1028">
            <a:extLst>
              <a:ext uri="{FF2B5EF4-FFF2-40B4-BE49-F238E27FC236}">
                <a16:creationId xmlns:a16="http://schemas.microsoft.com/office/drawing/2014/main" id="{5B1F882A-2FB1-5450-5043-50419ED982AC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-692150" y="18273713"/>
            <a:ext cx="6016625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82085" tIns="191045" rIns="382085" bIns="191045">
            <a:spAutoFit/>
          </a:bodyPr>
          <a:lstStyle>
            <a:lvl1pPr defTabSz="34099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1897063" defTabSz="34099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3792538" defTabSz="34099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5695950" defTabSz="34099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7591425" defTabSz="34099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048625" defTabSz="34099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8505825" defTabSz="34099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8963025" defTabSz="34099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420225" defTabSz="34099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8000" i="1">
                <a:latin typeface="Arial" panose="020B0604020202020204" pitchFamily="34" charset="0"/>
              </a:rPr>
              <a:t>Probability</a:t>
            </a:r>
          </a:p>
        </p:txBody>
      </p:sp>
      <p:sp>
        <p:nvSpPr>
          <p:cNvPr id="514053" name="Rectangle 1029">
            <a:extLst>
              <a:ext uri="{FF2B5EF4-FFF2-40B4-BE49-F238E27FC236}">
                <a16:creationId xmlns:a16="http://schemas.microsoft.com/office/drawing/2014/main" id="{35300B8B-8EAC-4EDE-CC0A-928BC0E132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79575" y="22837775"/>
            <a:ext cx="10807700" cy="756126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07557" tIns="203779" rIns="407557" bIns="203779"/>
          <a:lstStyle>
            <a:lvl1pPr defTabSz="4075113">
              <a:spcBef>
                <a:spcPct val="20000"/>
              </a:spcBef>
              <a:defRPr sz="8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038350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075113" defTabSz="4075113">
              <a:spcBef>
                <a:spcPct val="20000"/>
              </a:spcBef>
              <a:buChar char="–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6113463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8151813" defTabSz="4075113">
              <a:spcBef>
                <a:spcPct val="20000"/>
              </a:spcBef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86090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0662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95234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9806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8900"/>
              <a:t>5</a:t>
            </a:r>
          </a:p>
        </p:txBody>
      </p:sp>
      <p:sp>
        <p:nvSpPr>
          <p:cNvPr id="514054" name="Rectangle 1030">
            <a:extLst>
              <a:ext uri="{FF2B5EF4-FFF2-40B4-BE49-F238E27FC236}">
                <a16:creationId xmlns:a16="http://schemas.microsoft.com/office/drawing/2014/main" id="{F204D87B-C58C-FC75-B795-D4CAECEE72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46475" y="22837775"/>
            <a:ext cx="10833100" cy="7561263"/>
          </a:xfrm>
          <a:prstGeom prst="rect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07557" tIns="203779" rIns="407557" bIns="203779"/>
          <a:lstStyle>
            <a:lvl1pPr defTabSz="4075113">
              <a:spcBef>
                <a:spcPct val="20000"/>
              </a:spcBef>
              <a:defRPr sz="8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038350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075113" defTabSz="4075113">
              <a:spcBef>
                <a:spcPct val="20000"/>
              </a:spcBef>
              <a:buChar char="–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6113463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8151813" defTabSz="4075113">
              <a:spcBef>
                <a:spcPct val="20000"/>
              </a:spcBef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86090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0662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95234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9806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8900"/>
              <a:t>3</a:t>
            </a:r>
          </a:p>
        </p:txBody>
      </p:sp>
      <p:sp>
        <p:nvSpPr>
          <p:cNvPr id="514055" name="Rectangle 1031">
            <a:extLst>
              <a:ext uri="{FF2B5EF4-FFF2-40B4-BE49-F238E27FC236}">
                <a16:creationId xmlns:a16="http://schemas.microsoft.com/office/drawing/2014/main" id="{52C823E4-18D1-FA02-0E0B-41EF0DC49C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6713" y="22837775"/>
            <a:ext cx="10799762" cy="7561263"/>
          </a:xfrm>
          <a:prstGeom prst="rect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07557" tIns="203779" rIns="407557" bIns="203779"/>
          <a:lstStyle>
            <a:lvl1pPr defTabSz="4075113">
              <a:spcBef>
                <a:spcPct val="20000"/>
              </a:spcBef>
              <a:defRPr sz="8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038350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075113" defTabSz="4075113">
              <a:spcBef>
                <a:spcPct val="20000"/>
              </a:spcBef>
              <a:buChar char="–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6113463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8151813" defTabSz="4075113">
              <a:spcBef>
                <a:spcPct val="20000"/>
              </a:spcBef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86090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0662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95234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9806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8900"/>
              <a:t>1</a:t>
            </a:r>
          </a:p>
        </p:txBody>
      </p:sp>
      <p:sp>
        <p:nvSpPr>
          <p:cNvPr id="514056" name="Rectangle 1032">
            <a:extLst>
              <a:ext uri="{FF2B5EF4-FFF2-40B4-BE49-F238E27FC236}">
                <a16:creationId xmlns:a16="http://schemas.microsoft.com/office/drawing/2014/main" id="{46FC2BFC-2E56-379A-D3FA-27380C7C20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79575" y="15276513"/>
            <a:ext cx="10807700" cy="7561262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07557" tIns="203779" rIns="407557" bIns="203779"/>
          <a:lstStyle>
            <a:lvl1pPr defTabSz="4075113">
              <a:spcBef>
                <a:spcPct val="20000"/>
              </a:spcBef>
              <a:defRPr sz="8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038350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075113" defTabSz="4075113">
              <a:spcBef>
                <a:spcPct val="20000"/>
              </a:spcBef>
              <a:buChar char="–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6113463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8151813" defTabSz="4075113">
              <a:spcBef>
                <a:spcPct val="20000"/>
              </a:spcBef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86090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0662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95234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9806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8900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514057" name="Rectangle 1033">
            <a:extLst>
              <a:ext uri="{FF2B5EF4-FFF2-40B4-BE49-F238E27FC236}">
                <a16:creationId xmlns:a16="http://schemas.microsoft.com/office/drawing/2014/main" id="{472AA145-5136-41EC-F1F4-1E958A2675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46475" y="15276513"/>
            <a:ext cx="10833100" cy="75612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07557" tIns="203779" rIns="407557" bIns="203779"/>
          <a:lstStyle>
            <a:lvl1pPr defTabSz="4075113">
              <a:spcBef>
                <a:spcPct val="20000"/>
              </a:spcBef>
              <a:defRPr sz="8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038350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075113" defTabSz="4075113">
              <a:spcBef>
                <a:spcPct val="20000"/>
              </a:spcBef>
              <a:buChar char="–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6113463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8151813" defTabSz="4075113">
              <a:spcBef>
                <a:spcPct val="20000"/>
              </a:spcBef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86090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0662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95234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9806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8900"/>
              <a:t>9</a:t>
            </a:r>
          </a:p>
        </p:txBody>
      </p:sp>
      <p:sp>
        <p:nvSpPr>
          <p:cNvPr id="514058" name="Rectangle 1034">
            <a:extLst>
              <a:ext uri="{FF2B5EF4-FFF2-40B4-BE49-F238E27FC236}">
                <a16:creationId xmlns:a16="http://schemas.microsoft.com/office/drawing/2014/main" id="{0249E99D-4277-759C-7D97-5729783BC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6713" y="15276513"/>
            <a:ext cx="10799762" cy="7561262"/>
          </a:xfrm>
          <a:prstGeom prst="rect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07557" tIns="203779" rIns="407557" bIns="203779"/>
          <a:lstStyle>
            <a:lvl1pPr defTabSz="4075113">
              <a:spcBef>
                <a:spcPct val="20000"/>
              </a:spcBef>
              <a:defRPr sz="8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038350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075113" defTabSz="4075113">
              <a:spcBef>
                <a:spcPct val="20000"/>
              </a:spcBef>
              <a:buChar char="–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6113463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8151813" defTabSz="4075113">
              <a:spcBef>
                <a:spcPct val="20000"/>
              </a:spcBef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86090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0662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95234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9806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8900"/>
              <a:t>3</a:t>
            </a:r>
          </a:p>
        </p:txBody>
      </p:sp>
      <p:sp>
        <p:nvSpPr>
          <p:cNvPr id="514059" name="Rectangle 1035">
            <a:extLst>
              <a:ext uri="{FF2B5EF4-FFF2-40B4-BE49-F238E27FC236}">
                <a16:creationId xmlns:a16="http://schemas.microsoft.com/office/drawing/2014/main" id="{03763C65-235B-7FAF-45C0-F1C67B7805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79575" y="7716838"/>
            <a:ext cx="10807700" cy="7559675"/>
          </a:xfrm>
          <a:prstGeom prst="rect">
            <a:avLst/>
          </a:prstGeom>
          <a:solidFill>
            <a:srgbClr val="FF50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07557" tIns="203779" rIns="407557" bIns="203779"/>
          <a:lstStyle>
            <a:lvl1pPr defTabSz="4075113">
              <a:spcBef>
                <a:spcPct val="20000"/>
              </a:spcBef>
              <a:defRPr sz="8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038350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075113" defTabSz="4075113">
              <a:spcBef>
                <a:spcPct val="20000"/>
              </a:spcBef>
              <a:buChar char="–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6113463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8151813" defTabSz="4075113">
              <a:spcBef>
                <a:spcPct val="20000"/>
              </a:spcBef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86090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0662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95234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9806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8900">
                <a:solidFill>
                  <a:schemeClr val="bg1"/>
                </a:solidFill>
              </a:rPr>
              <a:t>25</a:t>
            </a:r>
          </a:p>
        </p:txBody>
      </p:sp>
      <p:sp>
        <p:nvSpPr>
          <p:cNvPr id="514060" name="Rectangle 1036">
            <a:extLst>
              <a:ext uri="{FF2B5EF4-FFF2-40B4-BE49-F238E27FC236}">
                <a16:creationId xmlns:a16="http://schemas.microsoft.com/office/drawing/2014/main" id="{6D79800D-093C-E0D1-2470-5D7013A65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46475" y="7716838"/>
            <a:ext cx="10833100" cy="7559675"/>
          </a:xfrm>
          <a:prstGeom prst="rect">
            <a:avLst/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07557" tIns="203779" rIns="407557" bIns="203779"/>
          <a:lstStyle>
            <a:lvl1pPr defTabSz="4075113">
              <a:spcBef>
                <a:spcPct val="20000"/>
              </a:spcBef>
              <a:defRPr sz="8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038350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075113" defTabSz="4075113">
              <a:spcBef>
                <a:spcPct val="20000"/>
              </a:spcBef>
              <a:buChar char="–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6113463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8151813" defTabSz="4075113">
              <a:spcBef>
                <a:spcPct val="20000"/>
              </a:spcBef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86090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0662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95234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9806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8900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514061" name="Rectangle 1037">
            <a:extLst>
              <a:ext uri="{FF2B5EF4-FFF2-40B4-BE49-F238E27FC236}">
                <a16:creationId xmlns:a16="http://schemas.microsoft.com/office/drawing/2014/main" id="{247F2182-0270-24BA-F0D1-8A94C8ACC7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6713" y="7716838"/>
            <a:ext cx="10799762" cy="75596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07557" tIns="203779" rIns="407557" bIns="203779"/>
          <a:lstStyle>
            <a:lvl1pPr defTabSz="4075113">
              <a:spcBef>
                <a:spcPct val="20000"/>
              </a:spcBef>
              <a:defRPr sz="8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038350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075113" defTabSz="4075113">
              <a:spcBef>
                <a:spcPct val="20000"/>
              </a:spcBef>
              <a:buChar char="–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6113463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8151813" defTabSz="4075113">
              <a:spcBef>
                <a:spcPct val="20000"/>
              </a:spcBef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86090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0662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95234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9806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8900"/>
              <a:t>5</a:t>
            </a:r>
          </a:p>
        </p:txBody>
      </p:sp>
      <p:sp>
        <p:nvSpPr>
          <p:cNvPr id="514062" name="Line 1038">
            <a:extLst>
              <a:ext uri="{FF2B5EF4-FFF2-40B4-BE49-F238E27FC236}">
                <a16:creationId xmlns:a16="http://schemas.microsoft.com/office/drawing/2014/main" id="{89FE298A-93C6-DA5B-37EB-193B3029ECE7}"/>
              </a:ext>
            </a:extLst>
          </p:cNvPr>
          <p:cNvSpPr>
            <a:spLocks noChangeShapeType="1"/>
          </p:cNvSpPr>
          <p:nvPr/>
        </p:nvSpPr>
        <p:spPr bwMode="auto">
          <a:xfrm>
            <a:off x="5446713" y="7696200"/>
            <a:ext cx="32440562" cy="0"/>
          </a:xfrm>
          <a:prstGeom prst="line">
            <a:avLst/>
          </a:prstGeom>
          <a:noFill/>
          <a:ln w="76200" cap="sq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63" name="Line 1039">
            <a:extLst>
              <a:ext uri="{FF2B5EF4-FFF2-40B4-BE49-F238E27FC236}">
                <a16:creationId xmlns:a16="http://schemas.microsoft.com/office/drawing/2014/main" id="{83D9A04E-7A6C-67E7-4F07-6FFE8E505E1E}"/>
              </a:ext>
            </a:extLst>
          </p:cNvPr>
          <p:cNvSpPr>
            <a:spLocks noChangeShapeType="1"/>
          </p:cNvSpPr>
          <p:nvPr/>
        </p:nvSpPr>
        <p:spPr bwMode="auto">
          <a:xfrm>
            <a:off x="5446713" y="15276513"/>
            <a:ext cx="324405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64" name="Line 1040">
            <a:extLst>
              <a:ext uri="{FF2B5EF4-FFF2-40B4-BE49-F238E27FC236}">
                <a16:creationId xmlns:a16="http://schemas.microsoft.com/office/drawing/2014/main" id="{4B38BBD4-18DB-B3B3-782D-5CF840862910}"/>
              </a:ext>
            </a:extLst>
          </p:cNvPr>
          <p:cNvSpPr>
            <a:spLocks noChangeShapeType="1"/>
          </p:cNvSpPr>
          <p:nvPr/>
        </p:nvSpPr>
        <p:spPr bwMode="auto">
          <a:xfrm>
            <a:off x="5446713" y="22837775"/>
            <a:ext cx="3244056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65" name="Line 1041">
            <a:extLst>
              <a:ext uri="{FF2B5EF4-FFF2-40B4-BE49-F238E27FC236}">
                <a16:creationId xmlns:a16="http://schemas.microsoft.com/office/drawing/2014/main" id="{F14848AB-BABD-4FD0-25E2-98BD53CD7979}"/>
              </a:ext>
            </a:extLst>
          </p:cNvPr>
          <p:cNvSpPr>
            <a:spLocks noChangeShapeType="1"/>
          </p:cNvSpPr>
          <p:nvPr/>
        </p:nvSpPr>
        <p:spPr bwMode="auto">
          <a:xfrm>
            <a:off x="5446713" y="30399038"/>
            <a:ext cx="32440562" cy="0"/>
          </a:xfrm>
          <a:prstGeom prst="line">
            <a:avLst/>
          </a:prstGeom>
          <a:noFill/>
          <a:ln w="76200" cap="sq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66" name="Line 1042">
            <a:extLst>
              <a:ext uri="{FF2B5EF4-FFF2-40B4-BE49-F238E27FC236}">
                <a16:creationId xmlns:a16="http://schemas.microsoft.com/office/drawing/2014/main" id="{3E406A48-94CE-9553-0DDA-CC631C76A5AF}"/>
              </a:ext>
            </a:extLst>
          </p:cNvPr>
          <p:cNvSpPr>
            <a:spLocks noChangeShapeType="1"/>
          </p:cNvSpPr>
          <p:nvPr/>
        </p:nvSpPr>
        <p:spPr bwMode="auto">
          <a:xfrm>
            <a:off x="5421313" y="7721600"/>
            <a:ext cx="0" cy="22682200"/>
          </a:xfrm>
          <a:prstGeom prst="line">
            <a:avLst/>
          </a:prstGeom>
          <a:noFill/>
          <a:ln w="76200" cap="sq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67" name="Line 1043">
            <a:extLst>
              <a:ext uri="{FF2B5EF4-FFF2-40B4-BE49-F238E27FC236}">
                <a16:creationId xmlns:a16="http://schemas.microsoft.com/office/drawing/2014/main" id="{1043EEDC-564A-056D-186C-64634A951737}"/>
              </a:ext>
            </a:extLst>
          </p:cNvPr>
          <p:cNvSpPr>
            <a:spLocks noChangeShapeType="1"/>
          </p:cNvSpPr>
          <p:nvPr/>
        </p:nvSpPr>
        <p:spPr bwMode="auto">
          <a:xfrm>
            <a:off x="16246475" y="7716838"/>
            <a:ext cx="0" cy="22682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68" name="Line 1044">
            <a:extLst>
              <a:ext uri="{FF2B5EF4-FFF2-40B4-BE49-F238E27FC236}">
                <a16:creationId xmlns:a16="http://schemas.microsoft.com/office/drawing/2014/main" id="{BA790340-11CF-A011-2299-298FE792593C}"/>
              </a:ext>
            </a:extLst>
          </p:cNvPr>
          <p:cNvSpPr>
            <a:spLocks noChangeShapeType="1"/>
          </p:cNvSpPr>
          <p:nvPr/>
        </p:nvSpPr>
        <p:spPr bwMode="auto">
          <a:xfrm>
            <a:off x="27079575" y="7716838"/>
            <a:ext cx="0" cy="22682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69" name="Line 1045">
            <a:extLst>
              <a:ext uri="{FF2B5EF4-FFF2-40B4-BE49-F238E27FC236}">
                <a16:creationId xmlns:a16="http://schemas.microsoft.com/office/drawing/2014/main" id="{F183956E-B089-E365-24E7-2A48EF7F25C2}"/>
              </a:ext>
            </a:extLst>
          </p:cNvPr>
          <p:cNvSpPr>
            <a:spLocks noChangeShapeType="1"/>
          </p:cNvSpPr>
          <p:nvPr/>
        </p:nvSpPr>
        <p:spPr bwMode="auto">
          <a:xfrm>
            <a:off x="37887275" y="7716838"/>
            <a:ext cx="0" cy="22682200"/>
          </a:xfrm>
          <a:prstGeom prst="line">
            <a:avLst/>
          </a:prstGeom>
          <a:noFill/>
          <a:ln w="76200" cap="sq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71" name="Rectangle 1047">
            <a:extLst>
              <a:ext uri="{FF2B5EF4-FFF2-40B4-BE49-F238E27FC236}">
                <a16:creationId xmlns:a16="http://schemas.microsoft.com/office/drawing/2014/main" id="{97685FC6-D988-6C90-6579-A27D024063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1350" y="22861588"/>
            <a:ext cx="2795588" cy="711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203779" rIns="0" bIns="203779"/>
          <a:lstStyle>
            <a:lvl1pPr defTabSz="4075113">
              <a:spcBef>
                <a:spcPct val="20000"/>
              </a:spcBef>
              <a:defRPr sz="8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038350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075113" defTabSz="4075113">
              <a:spcBef>
                <a:spcPct val="20000"/>
              </a:spcBef>
              <a:buChar char="–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6113463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8151813" defTabSz="4075113">
              <a:spcBef>
                <a:spcPct val="20000"/>
              </a:spcBef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86090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0662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95234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9806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  <a:p>
            <a:pPr algn="ctr"/>
            <a:r>
              <a:rPr lang="en-US" altLang="en-US"/>
              <a:t>1</a:t>
            </a:r>
          </a:p>
        </p:txBody>
      </p:sp>
      <p:sp>
        <p:nvSpPr>
          <p:cNvPr id="514072" name="Rectangle 1048">
            <a:extLst>
              <a:ext uri="{FF2B5EF4-FFF2-40B4-BE49-F238E27FC236}">
                <a16:creationId xmlns:a16="http://schemas.microsoft.com/office/drawing/2014/main" id="{BEF957EF-BA4F-BDC0-4867-304FFBEA7E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1438" y="22861588"/>
            <a:ext cx="2795587" cy="711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203779" rIns="0" bIns="203779"/>
          <a:lstStyle>
            <a:lvl1pPr defTabSz="4075113">
              <a:spcBef>
                <a:spcPct val="20000"/>
              </a:spcBef>
              <a:defRPr sz="8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038350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075113" defTabSz="4075113">
              <a:spcBef>
                <a:spcPct val="20000"/>
              </a:spcBef>
              <a:buChar char="–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6113463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8151813" defTabSz="4075113">
              <a:spcBef>
                <a:spcPct val="20000"/>
              </a:spcBef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86090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0662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95234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9806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en-US" altLang="en-US"/>
          </a:p>
          <a:p>
            <a:pPr algn="ctr"/>
            <a:r>
              <a:rPr lang="en-US" altLang="en-US"/>
              <a:t>Lo</a:t>
            </a:r>
          </a:p>
        </p:txBody>
      </p:sp>
      <p:sp>
        <p:nvSpPr>
          <p:cNvPr id="514073" name="Rectangle 1049">
            <a:extLst>
              <a:ext uri="{FF2B5EF4-FFF2-40B4-BE49-F238E27FC236}">
                <a16:creationId xmlns:a16="http://schemas.microsoft.com/office/drawing/2014/main" id="{451427DD-D7C3-B906-FA60-88C8B0105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1350" y="15735300"/>
            <a:ext cx="2795588" cy="712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203779" rIns="0" bIns="203779"/>
          <a:lstStyle>
            <a:lvl1pPr defTabSz="4075113">
              <a:spcBef>
                <a:spcPct val="20000"/>
              </a:spcBef>
              <a:defRPr sz="8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038350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075113" defTabSz="4075113">
              <a:spcBef>
                <a:spcPct val="20000"/>
              </a:spcBef>
              <a:buChar char="–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6113463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8151813" defTabSz="4075113">
              <a:spcBef>
                <a:spcPct val="20000"/>
              </a:spcBef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86090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0662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95234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9806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/>
              <a:t>3</a:t>
            </a:r>
          </a:p>
        </p:txBody>
      </p:sp>
      <p:sp>
        <p:nvSpPr>
          <p:cNvPr id="514075" name="Rectangle 1051">
            <a:extLst>
              <a:ext uri="{FF2B5EF4-FFF2-40B4-BE49-F238E27FC236}">
                <a16:creationId xmlns:a16="http://schemas.microsoft.com/office/drawing/2014/main" id="{1EF2DEFA-372F-7730-B611-105C51C46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1350" y="8616950"/>
            <a:ext cx="2795588" cy="711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203779" rIns="0" bIns="203779"/>
          <a:lstStyle>
            <a:lvl1pPr defTabSz="4075113">
              <a:spcBef>
                <a:spcPct val="20000"/>
              </a:spcBef>
              <a:defRPr sz="8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038350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075113" defTabSz="4075113">
              <a:spcBef>
                <a:spcPct val="20000"/>
              </a:spcBef>
              <a:buChar char="–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6113463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8151813" defTabSz="4075113">
              <a:spcBef>
                <a:spcPct val="20000"/>
              </a:spcBef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86090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0662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95234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9806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/>
              <a:t>5</a:t>
            </a:r>
          </a:p>
        </p:txBody>
      </p:sp>
      <p:sp>
        <p:nvSpPr>
          <p:cNvPr id="514076" name="Rectangle 1052">
            <a:extLst>
              <a:ext uri="{FF2B5EF4-FFF2-40B4-BE49-F238E27FC236}">
                <a16:creationId xmlns:a16="http://schemas.microsoft.com/office/drawing/2014/main" id="{9C9E5862-47FD-9510-63DB-EAC9CAFC00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1438" y="8616950"/>
            <a:ext cx="2795587" cy="711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203779" rIns="0" bIns="203779"/>
          <a:lstStyle>
            <a:lvl1pPr defTabSz="4075113">
              <a:spcBef>
                <a:spcPct val="20000"/>
              </a:spcBef>
              <a:defRPr sz="8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038350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075113" defTabSz="4075113">
              <a:spcBef>
                <a:spcPct val="20000"/>
              </a:spcBef>
              <a:buChar char="–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6113463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8151813" defTabSz="4075113">
              <a:spcBef>
                <a:spcPct val="20000"/>
              </a:spcBef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86090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0662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95234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9806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/>
              <a:t>Hi</a:t>
            </a:r>
          </a:p>
        </p:txBody>
      </p:sp>
      <p:sp>
        <p:nvSpPr>
          <p:cNvPr id="514088" name="Rectangle 1064">
            <a:extLst>
              <a:ext uri="{FF2B5EF4-FFF2-40B4-BE49-F238E27FC236}">
                <a16:creationId xmlns:a16="http://schemas.microsoft.com/office/drawing/2014/main" id="{0CBFAA91-B2FD-0989-399D-3095C2B9F7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9725" y="6130925"/>
            <a:ext cx="10817225" cy="187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07557" tIns="0" rIns="407557" bIns="0"/>
          <a:lstStyle>
            <a:lvl1pPr defTabSz="4075113">
              <a:spcBef>
                <a:spcPct val="20000"/>
              </a:spcBef>
              <a:defRPr sz="8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038350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075113" defTabSz="4075113">
              <a:spcBef>
                <a:spcPct val="20000"/>
              </a:spcBef>
              <a:buChar char="–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6113463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8151813" defTabSz="4075113">
              <a:spcBef>
                <a:spcPct val="20000"/>
              </a:spcBef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86090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0662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95234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9806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/>
              <a:t>5</a:t>
            </a:r>
          </a:p>
        </p:txBody>
      </p:sp>
      <p:sp>
        <p:nvSpPr>
          <p:cNvPr id="514089" name="Rectangle 1065">
            <a:extLst>
              <a:ext uri="{FF2B5EF4-FFF2-40B4-BE49-F238E27FC236}">
                <a16:creationId xmlns:a16="http://schemas.microsoft.com/office/drawing/2014/main" id="{701ACFFE-60F1-4CA3-93AF-3B4A4449B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03613" y="6130925"/>
            <a:ext cx="10806112" cy="187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07557" tIns="0" rIns="407557" bIns="0"/>
          <a:lstStyle>
            <a:lvl1pPr defTabSz="4075113">
              <a:spcBef>
                <a:spcPct val="20000"/>
              </a:spcBef>
              <a:defRPr sz="8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038350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075113" defTabSz="4075113">
              <a:spcBef>
                <a:spcPct val="20000"/>
              </a:spcBef>
              <a:buChar char="–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6113463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8151813" defTabSz="4075113">
              <a:spcBef>
                <a:spcPct val="20000"/>
              </a:spcBef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86090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0662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95234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9806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/>
              <a:t>3</a:t>
            </a:r>
          </a:p>
        </p:txBody>
      </p:sp>
      <p:sp>
        <p:nvSpPr>
          <p:cNvPr id="514090" name="Rectangle 1066">
            <a:extLst>
              <a:ext uri="{FF2B5EF4-FFF2-40B4-BE49-F238E27FC236}">
                <a16:creationId xmlns:a16="http://schemas.microsoft.com/office/drawing/2014/main" id="{B0831F1E-BC2C-E03E-DA59-1DE5466DFB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6388" y="6130925"/>
            <a:ext cx="10817225" cy="187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07557" tIns="0" rIns="407557" bIns="0"/>
          <a:lstStyle>
            <a:lvl1pPr defTabSz="4075113">
              <a:spcBef>
                <a:spcPct val="20000"/>
              </a:spcBef>
              <a:defRPr sz="8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038350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075113" defTabSz="4075113">
              <a:spcBef>
                <a:spcPct val="20000"/>
              </a:spcBef>
              <a:buChar char="–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6113463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8151813" defTabSz="4075113">
              <a:spcBef>
                <a:spcPct val="20000"/>
              </a:spcBef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86090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0662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95234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9806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/>
              <a:t>1</a:t>
            </a:r>
          </a:p>
        </p:txBody>
      </p:sp>
      <p:sp>
        <p:nvSpPr>
          <p:cNvPr id="514091" name="Rectangle 1067">
            <a:extLst>
              <a:ext uri="{FF2B5EF4-FFF2-40B4-BE49-F238E27FC236}">
                <a16:creationId xmlns:a16="http://schemas.microsoft.com/office/drawing/2014/main" id="{5847796C-2D00-5F31-052F-937D455639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9725" y="4386263"/>
            <a:ext cx="10817225" cy="188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07557" tIns="0" rIns="407557" bIns="0"/>
          <a:lstStyle>
            <a:lvl1pPr defTabSz="4075113">
              <a:spcBef>
                <a:spcPct val="20000"/>
              </a:spcBef>
              <a:defRPr sz="8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038350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075113" defTabSz="4075113">
              <a:spcBef>
                <a:spcPct val="20000"/>
              </a:spcBef>
              <a:buChar char="–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6113463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8151813" defTabSz="4075113">
              <a:spcBef>
                <a:spcPct val="20000"/>
              </a:spcBef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86090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0662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95234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9806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/>
              <a:t>Hi</a:t>
            </a:r>
          </a:p>
        </p:txBody>
      </p:sp>
      <p:sp>
        <p:nvSpPr>
          <p:cNvPr id="514093" name="Rectangle 1069">
            <a:extLst>
              <a:ext uri="{FF2B5EF4-FFF2-40B4-BE49-F238E27FC236}">
                <a16:creationId xmlns:a16="http://schemas.microsoft.com/office/drawing/2014/main" id="{EAC344D5-75E8-EFC4-069E-C66C02C6A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6388" y="4386263"/>
            <a:ext cx="10817225" cy="188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07557" tIns="0" rIns="407557" bIns="0"/>
          <a:lstStyle>
            <a:lvl1pPr defTabSz="4075113">
              <a:spcBef>
                <a:spcPct val="20000"/>
              </a:spcBef>
              <a:defRPr sz="80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038350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4075113" defTabSz="4075113">
              <a:spcBef>
                <a:spcPct val="20000"/>
              </a:spcBef>
              <a:buChar char="–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6113463" defTabSz="4075113">
              <a:spcBef>
                <a:spcPct val="20000"/>
              </a:spcBef>
              <a:buChar char="•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8151813" defTabSz="4075113">
              <a:spcBef>
                <a:spcPct val="20000"/>
              </a:spcBef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86090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0662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95234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9980613" defTabSz="407511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71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/>
              <a:t>Lo</a:t>
            </a:r>
          </a:p>
        </p:txBody>
      </p:sp>
      <p:sp>
        <p:nvSpPr>
          <p:cNvPr id="514094" name="Line 1070">
            <a:extLst>
              <a:ext uri="{FF2B5EF4-FFF2-40B4-BE49-F238E27FC236}">
                <a16:creationId xmlns:a16="http://schemas.microsoft.com/office/drawing/2014/main" id="{F9A2CA93-1BC5-2251-2C35-3CB9F15FD3F5}"/>
              </a:ext>
            </a:extLst>
          </p:cNvPr>
          <p:cNvSpPr>
            <a:spLocks noChangeShapeType="1"/>
          </p:cNvSpPr>
          <p:nvPr/>
        </p:nvSpPr>
        <p:spPr bwMode="auto">
          <a:xfrm>
            <a:off x="8716963" y="6311900"/>
            <a:ext cx="8704262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95" name="Line 1071">
            <a:extLst>
              <a:ext uri="{FF2B5EF4-FFF2-40B4-BE49-F238E27FC236}">
                <a16:creationId xmlns:a16="http://schemas.microsoft.com/office/drawing/2014/main" id="{8646F8D2-B236-70BE-2E62-A157368C6F44}"/>
              </a:ext>
            </a:extLst>
          </p:cNvPr>
          <p:cNvSpPr>
            <a:spLocks noChangeShapeType="1"/>
          </p:cNvSpPr>
          <p:nvPr/>
        </p:nvSpPr>
        <p:spPr bwMode="auto">
          <a:xfrm>
            <a:off x="8716963" y="9672638"/>
            <a:ext cx="8704262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96" name="Line 1072">
            <a:extLst>
              <a:ext uri="{FF2B5EF4-FFF2-40B4-BE49-F238E27FC236}">
                <a16:creationId xmlns:a16="http://schemas.microsoft.com/office/drawing/2014/main" id="{7851F824-557C-CD0B-D486-FBFB0087669F}"/>
              </a:ext>
            </a:extLst>
          </p:cNvPr>
          <p:cNvSpPr>
            <a:spLocks noChangeShapeType="1"/>
          </p:cNvSpPr>
          <p:nvPr/>
        </p:nvSpPr>
        <p:spPr bwMode="auto">
          <a:xfrm>
            <a:off x="8716963" y="6311900"/>
            <a:ext cx="0" cy="1684338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97" name="Line 1073">
            <a:extLst>
              <a:ext uri="{FF2B5EF4-FFF2-40B4-BE49-F238E27FC236}">
                <a16:creationId xmlns:a16="http://schemas.microsoft.com/office/drawing/2014/main" id="{DAD0BC87-BD83-8283-708C-C6560B4D3175}"/>
              </a:ext>
            </a:extLst>
          </p:cNvPr>
          <p:cNvSpPr>
            <a:spLocks noChangeShapeType="1"/>
          </p:cNvSpPr>
          <p:nvPr/>
        </p:nvSpPr>
        <p:spPr bwMode="auto">
          <a:xfrm>
            <a:off x="34820225" y="6311900"/>
            <a:ext cx="0" cy="1684338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98" name="Line 1074">
            <a:extLst>
              <a:ext uri="{FF2B5EF4-FFF2-40B4-BE49-F238E27FC236}">
                <a16:creationId xmlns:a16="http://schemas.microsoft.com/office/drawing/2014/main" id="{8DF2B273-472D-1A83-10B6-8105A422C7F4}"/>
              </a:ext>
            </a:extLst>
          </p:cNvPr>
          <p:cNvSpPr>
            <a:spLocks noChangeShapeType="1"/>
          </p:cNvSpPr>
          <p:nvPr/>
        </p:nvSpPr>
        <p:spPr bwMode="auto">
          <a:xfrm>
            <a:off x="17421225" y="6311900"/>
            <a:ext cx="8696325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99" name="Line 1075">
            <a:extLst>
              <a:ext uri="{FF2B5EF4-FFF2-40B4-BE49-F238E27FC236}">
                <a16:creationId xmlns:a16="http://schemas.microsoft.com/office/drawing/2014/main" id="{AE2352CD-DB3C-2DC1-E7DE-E313A76AC9A9}"/>
              </a:ext>
            </a:extLst>
          </p:cNvPr>
          <p:cNvSpPr>
            <a:spLocks noChangeShapeType="1"/>
          </p:cNvSpPr>
          <p:nvPr/>
        </p:nvSpPr>
        <p:spPr bwMode="auto">
          <a:xfrm>
            <a:off x="8716963" y="7996238"/>
            <a:ext cx="0" cy="16764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100" name="Line 1076">
            <a:extLst>
              <a:ext uri="{FF2B5EF4-FFF2-40B4-BE49-F238E27FC236}">
                <a16:creationId xmlns:a16="http://schemas.microsoft.com/office/drawing/2014/main" id="{FBC5F955-51C3-4F26-6248-7C05FF4E1254}"/>
              </a:ext>
            </a:extLst>
          </p:cNvPr>
          <p:cNvSpPr>
            <a:spLocks noChangeShapeType="1"/>
          </p:cNvSpPr>
          <p:nvPr/>
        </p:nvSpPr>
        <p:spPr bwMode="auto">
          <a:xfrm>
            <a:off x="26117550" y="6311900"/>
            <a:ext cx="8702675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101" name="Line 1077">
            <a:extLst>
              <a:ext uri="{FF2B5EF4-FFF2-40B4-BE49-F238E27FC236}">
                <a16:creationId xmlns:a16="http://schemas.microsoft.com/office/drawing/2014/main" id="{4BCC8FAA-6A1F-3252-6D29-A5A3C9E6974D}"/>
              </a:ext>
            </a:extLst>
          </p:cNvPr>
          <p:cNvSpPr>
            <a:spLocks noChangeShapeType="1"/>
          </p:cNvSpPr>
          <p:nvPr/>
        </p:nvSpPr>
        <p:spPr bwMode="auto">
          <a:xfrm>
            <a:off x="34820225" y="7996238"/>
            <a:ext cx="0" cy="16764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102" name="Line 1078">
            <a:extLst>
              <a:ext uri="{FF2B5EF4-FFF2-40B4-BE49-F238E27FC236}">
                <a16:creationId xmlns:a16="http://schemas.microsoft.com/office/drawing/2014/main" id="{B7C06BA9-4B48-6F4C-07EC-6593680687D5}"/>
              </a:ext>
            </a:extLst>
          </p:cNvPr>
          <p:cNvSpPr>
            <a:spLocks noChangeShapeType="1"/>
          </p:cNvSpPr>
          <p:nvPr/>
        </p:nvSpPr>
        <p:spPr bwMode="auto">
          <a:xfrm>
            <a:off x="17421225" y="9672638"/>
            <a:ext cx="8696325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103" name="Line 1079">
            <a:extLst>
              <a:ext uri="{FF2B5EF4-FFF2-40B4-BE49-F238E27FC236}">
                <a16:creationId xmlns:a16="http://schemas.microsoft.com/office/drawing/2014/main" id="{B74680BC-AD20-E948-1D99-38C0756E9E4A}"/>
              </a:ext>
            </a:extLst>
          </p:cNvPr>
          <p:cNvSpPr>
            <a:spLocks noChangeShapeType="1"/>
          </p:cNvSpPr>
          <p:nvPr/>
        </p:nvSpPr>
        <p:spPr bwMode="auto">
          <a:xfrm>
            <a:off x="26117550" y="9672638"/>
            <a:ext cx="8702675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07511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89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07511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89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688780</TotalTime>
  <Words>33</Words>
  <Application>Microsoft Office PowerPoint</Application>
  <PresentationFormat>Custom</PresentationFormat>
  <Paragraphs>26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Times New Roman</vt:lpstr>
      <vt:lpstr>Arial</vt:lpstr>
      <vt:lpstr>Monotype Sorts</vt:lpstr>
      <vt:lpstr>Wingdings</vt:lpstr>
      <vt:lpstr>Blank Presentation</vt:lpstr>
      <vt:lpstr>Risk Matrix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/>
  <cp:lastModifiedBy>John O'Neill</cp:lastModifiedBy>
  <cp:revision>206</cp:revision>
  <cp:lastPrinted>2000-09-06T14:25:27Z</cp:lastPrinted>
  <dcterms:created xsi:type="dcterms:W3CDTF">1999-12-20T21:11:36Z</dcterms:created>
  <dcterms:modified xsi:type="dcterms:W3CDTF">2026-07-24T17:51:08Z</dcterms:modified>
</cp:coreProperties>
</file>