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8" r:id="rId4"/>
    <p:sldId id="257" r:id="rId5"/>
    <p:sldId id="259" r:id="rId6"/>
    <p:sldId id="260" r:id="rId7"/>
    <p:sldId id="271" r:id="rId8"/>
    <p:sldId id="261" r:id="rId9"/>
    <p:sldId id="262" r:id="rId10"/>
    <p:sldId id="272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4" r:id="rId19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4660" autoAdjust="0"/>
  </p:normalViewPr>
  <p:slideViewPr>
    <p:cSldViewPr>
      <p:cViewPr varScale="1">
        <p:scale>
          <a:sx n="86" d="100"/>
          <a:sy n="86" d="100"/>
        </p:scale>
        <p:origin x="1299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addSld modSld sldOrd">
      <pc:chgData name="John O'Neill" userId="a4336b72f0c0be49" providerId="LiveId" clId="{4F9F57AC-C24F-46EB-A48B-2E42EDBC85D2}" dt="2026-01-21T18:40:35.462" v="49" actId="20577"/>
      <pc:docMkLst>
        <pc:docMk/>
      </pc:docMkLst>
      <pc:sldChg chg="ord">
        <pc:chgData name="John O'Neill" userId="a4336b72f0c0be49" providerId="LiveId" clId="{4F9F57AC-C24F-46EB-A48B-2E42EDBC85D2}" dt="2026-01-21T18:39:39.707" v="3"/>
        <pc:sldMkLst>
          <pc:docMk/>
          <pc:sldMk cId="0" sldId="271"/>
        </pc:sldMkLst>
      </pc:sldChg>
      <pc:sldChg chg="ord">
        <pc:chgData name="John O'Neill" userId="a4336b72f0c0be49" providerId="LiveId" clId="{4F9F57AC-C24F-46EB-A48B-2E42EDBC85D2}" dt="2026-01-21T18:39:30.419" v="1"/>
        <pc:sldMkLst>
          <pc:docMk/>
          <pc:sldMk cId="0" sldId="272"/>
        </pc:sldMkLst>
      </pc:sldChg>
      <pc:sldChg chg="modSp add mod">
        <pc:chgData name="John O'Neill" userId="a4336b72f0c0be49" providerId="LiveId" clId="{4F9F57AC-C24F-46EB-A48B-2E42EDBC85D2}" dt="2026-01-21T18:40:35.462" v="49" actId="20577"/>
        <pc:sldMkLst>
          <pc:docMk/>
          <pc:sldMk cId="2167983622" sldId="274"/>
        </pc:sldMkLst>
        <pc:spChg chg="mod">
          <ac:chgData name="John O'Neill" userId="a4336b72f0c0be49" providerId="LiveId" clId="{4F9F57AC-C24F-46EB-A48B-2E42EDBC85D2}" dt="2026-01-21T18:40:30.659" v="42" actId="20577"/>
          <ac:spMkLst>
            <pc:docMk/>
            <pc:sldMk cId="2167983622" sldId="274"/>
            <ac:spMk id="16387" creationId="{C42939CD-35C9-EA9E-66D3-1E75EBBF8AB0}"/>
          </ac:spMkLst>
        </pc:spChg>
        <pc:spChg chg="mod">
          <ac:chgData name="John O'Neill" userId="a4336b72f0c0be49" providerId="LiveId" clId="{4F9F57AC-C24F-46EB-A48B-2E42EDBC85D2}" dt="2026-01-21T18:40:35.462" v="49" actId="20577"/>
          <ac:spMkLst>
            <pc:docMk/>
            <pc:sldMk cId="2167983622" sldId="274"/>
            <ac:spMk id="16388" creationId="{5785B49D-0973-2327-9FEC-888D6675F78B}"/>
          </ac:spMkLst>
        </pc:spChg>
        <pc:spChg chg="mod">
          <ac:chgData name="John O'Neill" userId="a4336b72f0c0be49" providerId="LiveId" clId="{4F9F57AC-C24F-46EB-A48B-2E42EDBC85D2}" dt="2026-01-21T18:40:14.680" v="21" actId="20577"/>
          <ac:spMkLst>
            <pc:docMk/>
            <pc:sldMk cId="2167983622" sldId="274"/>
            <ac:spMk id="538626" creationId="{A1CEAFAF-3B25-1BE4-EA96-537C6ACC03E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6EE7483-E5F4-04F4-477C-8C4E223D75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33AC4D9-5975-258B-77FF-1E78179920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81A2026-ADFB-810F-0EF1-C747F83E97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E81486D8-563A-4A3E-FCE1-7EDEF3E2493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4566B47C-19FE-418C-9605-7E21F2D10A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D95958B-A1B7-B325-9A6D-E60323294E8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1A409C9-C348-553B-4E2B-13521FB55E1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This type is Arial, 10 Pt.</a:t>
            </a:r>
          </a:p>
          <a:p>
            <a:pPr lvl="0"/>
            <a:r>
              <a:rPr lang="en-US" noProof="0"/>
              <a:t>Use sentence structure.</a:t>
            </a:r>
          </a:p>
          <a:p>
            <a:pPr lvl="0"/>
            <a:r>
              <a:rPr lang="en-US" noProof="0"/>
              <a:t>Bullets are Wingdings square (n) size is 75% of the text.</a:t>
            </a:r>
          </a:p>
          <a:p>
            <a:pPr lvl="1"/>
            <a:r>
              <a:rPr lang="en-US" noProof="0"/>
              <a:t>Dashes are option dashes and are 100% of the text size.</a:t>
            </a:r>
          </a:p>
          <a:p>
            <a:pPr lvl="1"/>
            <a:r>
              <a:rPr lang="en-US" noProof="0"/>
              <a:t>Dashes Should have a tighter line spacing than the bullets.</a:t>
            </a:r>
          </a:p>
          <a:p>
            <a:pPr lvl="0"/>
            <a:r>
              <a:rPr lang="en-US" noProof="0"/>
              <a:t>Line spacing is .9 on .5 after.</a:t>
            </a:r>
          </a:p>
          <a:p>
            <a:pPr lvl="0"/>
            <a:r>
              <a:rPr lang="en-US" noProof="0"/>
              <a:t>Use periods on note pages.</a:t>
            </a:r>
          </a:p>
          <a:p>
            <a:pPr lvl="0"/>
            <a:r>
              <a:rPr lang="en-US" noProof="0"/>
              <a:t>Print file without pure black and white.</a:t>
            </a:r>
          </a:p>
        </p:txBody>
      </p:sp>
      <p:sp>
        <p:nvSpPr>
          <p:cNvPr id="19460" name="Line 4">
            <a:extLst>
              <a:ext uri="{FF2B5EF4-FFF2-40B4-BE49-F238E27FC236}">
                <a16:creationId xmlns:a16="http://schemas.microsoft.com/office/drawing/2014/main" id="{8DD90973-63FD-3A43-2C62-42A9CD0F5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Line 5">
            <a:extLst>
              <a:ext uri="{FF2B5EF4-FFF2-40B4-BE49-F238E27FC236}">
                <a16:creationId xmlns:a16="http://schemas.microsoft.com/office/drawing/2014/main" id="{CAC17F68-611B-2B35-C872-0128A0C7E2D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Rectangle 6">
            <a:extLst>
              <a:ext uri="{FF2B5EF4-FFF2-40B4-BE49-F238E27FC236}">
                <a16:creationId xmlns:a16="http://schemas.microsoft.com/office/drawing/2014/main" id="{2944D70C-65D5-9C41-9145-D9606B483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CCC36792-F3F4-4332-A0A6-020BCE762E11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6A4D76D-E45A-CBF1-C95B-7B7DC15383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5D816C9-1C44-F1C4-8825-074FAA9E0B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>
            <a:extLst>
              <a:ext uri="{FF2B5EF4-FFF2-40B4-BE49-F238E27FC236}">
                <a16:creationId xmlns:a16="http://schemas.microsoft.com/office/drawing/2014/main" id="{CD2D66DC-DF02-BBB5-A15C-15C0D5FDCC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7EB9ED6A-77EF-4C76-D811-973E0D4D3E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5856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16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451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18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8596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231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822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3726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629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260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314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524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31826D1-EC9A-7F4C-E96E-B24C09D4C3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9B77E3B-BFC8-6414-DFCA-00D0E47E0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BBC7E8DB-7A06-3FBA-D6FC-3F89BA975AF6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B021F47F-6678-0C3D-E553-4B8236E006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D70E70A-8C0C-41EC-A6DA-BF04C2663F3F}" type="slidenum">
              <a:rPr lang="en-US" altLang="en-US"/>
              <a:pPr eaLnBrk="1" hangingPunct="1"/>
              <a:t>‹#›</a:t>
            </a:fld>
            <a:endParaRPr lang="en-US" altLang="en-US"/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0A19C833-D621-22FB-6FEC-9966D58368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i="1">
                <a:solidFill>
                  <a:schemeClr val="bg1"/>
                </a:solidFill>
              </a:rPr>
              <a:t>Six Sigma</a:t>
            </a:r>
          </a:p>
          <a:p>
            <a:pPr algn="ctr"/>
            <a:r>
              <a:rPr lang="en-US" altLang="en-US" sz="2000" b="1" i="1">
                <a:solidFill>
                  <a:schemeClr val="bg1"/>
                </a:solidFill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60">
            <a:extLst>
              <a:ext uri="{FF2B5EF4-FFF2-40B4-BE49-F238E27FC236}">
                <a16:creationId xmlns:a16="http://schemas.microsoft.com/office/drawing/2014/main" id="{0265BB20-55F4-AE3C-4C02-506EB70F442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2057" name="Line 4">
              <a:extLst>
                <a:ext uri="{FF2B5EF4-FFF2-40B4-BE49-F238E27FC236}">
                  <a16:creationId xmlns:a16="http://schemas.microsoft.com/office/drawing/2014/main" id="{705695DD-E208-10AB-2DA9-6E6272FE4A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58" name="Group 151">
              <a:extLst>
                <a:ext uri="{FF2B5EF4-FFF2-40B4-BE49-F238E27FC236}">
                  <a16:creationId xmlns:a16="http://schemas.microsoft.com/office/drawing/2014/main" id="{98FB6FE8-08D7-288D-92BA-2BFBC9D1AF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2067" name="Rectangle 5">
                <a:extLst>
                  <a:ext uri="{FF2B5EF4-FFF2-40B4-BE49-F238E27FC236}">
                    <a16:creationId xmlns:a16="http://schemas.microsoft.com/office/drawing/2014/main" id="{E42EA33F-155D-A873-5B0B-429969ECF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68" name="Rectangle 6">
                <a:extLst>
                  <a:ext uri="{FF2B5EF4-FFF2-40B4-BE49-F238E27FC236}">
                    <a16:creationId xmlns:a16="http://schemas.microsoft.com/office/drawing/2014/main" id="{C1110FF8-2543-082C-F17E-428FAE582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69" name="Line 7">
                <a:extLst>
                  <a:ext uri="{FF2B5EF4-FFF2-40B4-BE49-F238E27FC236}">
                    <a16:creationId xmlns:a16="http://schemas.microsoft.com/office/drawing/2014/main" id="{DEC9C50C-80F2-A11D-BC22-D16538C5A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0" name="Line 8">
                <a:extLst>
                  <a:ext uri="{FF2B5EF4-FFF2-40B4-BE49-F238E27FC236}">
                    <a16:creationId xmlns:a16="http://schemas.microsoft.com/office/drawing/2014/main" id="{9006AC34-6390-DD65-6E43-5AF0307D1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1" name="Line 9">
                <a:extLst>
                  <a:ext uri="{FF2B5EF4-FFF2-40B4-BE49-F238E27FC236}">
                    <a16:creationId xmlns:a16="http://schemas.microsoft.com/office/drawing/2014/main" id="{8A4F4E30-4E81-934A-6723-0EDBAF32A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2" name="Line 10">
                <a:extLst>
                  <a:ext uri="{FF2B5EF4-FFF2-40B4-BE49-F238E27FC236}">
                    <a16:creationId xmlns:a16="http://schemas.microsoft.com/office/drawing/2014/main" id="{5C4CC130-5554-1CD7-F751-B33BF2D78A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3" name="Line 11">
                <a:extLst>
                  <a:ext uri="{FF2B5EF4-FFF2-40B4-BE49-F238E27FC236}">
                    <a16:creationId xmlns:a16="http://schemas.microsoft.com/office/drawing/2014/main" id="{6F023776-5761-2159-BD4A-8B17F4ADD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4" name="Line 12">
                <a:extLst>
                  <a:ext uri="{FF2B5EF4-FFF2-40B4-BE49-F238E27FC236}">
                    <a16:creationId xmlns:a16="http://schemas.microsoft.com/office/drawing/2014/main" id="{7EBE1142-5D4B-EC11-45A5-FC30E392F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5" name="Line 13">
                <a:extLst>
                  <a:ext uri="{FF2B5EF4-FFF2-40B4-BE49-F238E27FC236}">
                    <a16:creationId xmlns:a16="http://schemas.microsoft.com/office/drawing/2014/main" id="{0AF07BB5-3DE1-3558-00B0-B5F9807A4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6" name="Line 14">
                <a:extLst>
                  <a:ext uri="{FF2B5EF4-FFF2-40B4-BE49-F238E27FC236}">
                    <a16:creationId xmlns:a16="http://schemas.microsoft.com/office/drawing/2014/main" id="{D2B11282-5BF3-E132-BDDD-DDA45FDEB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7" name="Line 15">
                <a:extLst>
                  <a:ext uri="{FF2B5EF4-FFF2-40B4-BE49-F238E27FC236}">
                    <a16:creationId xmlns:a16="http://schemas.microsoft.com/office/drawing/2014/main" id="{69FD0366-FC83-CB8C-22A7-7CC6120FE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8" name="Line 16">
                <a:extLst>
                  <a:ext uri="{FF2B5EF4-FFF2-40B4-BE49-F238E27FC236}">
                    <a16:creationId xmlns:a16="http://schemas.microsoft.com/office/drawing/2014/main" id="{B4EFF540-D0E8-F728-15C6-24ECCE0E7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9" name="Line 17">
                <a:extLst>
                  <a:ext uri="{FF2B5EF4-FFF2-40B4-BE49-F238E27FC236}">
                    <a16:creationId xmlns:a16="http://schemas.microsoft.com/office/drawing/2014/main" id="{B9F7D8B7-14E5-2B81-BDA2-AF2315A99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0" name="Line 18">
                <a:extLst>
                  <a:ext uri="{FF2B5EF4-FFF2-40B4-BE49-F238E27FC236}">
                    <a16:creationId xmlns:a16="http://schemas.microsoft.com/office/drawing/2014/main" id="{C7A0BFE5-9CA6-B8EB-CE03-F1D545915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1" name="Line 19">
                <a:extLst>
                  <a:ext uri="{FF2B5EF4-FFF2-40B4-BE49-F238E27FC236}">
                    <a16:creationId xmlns:a16="http://schemas.microsoft.com/office/drawing/2014/main" id="{553E3734-5267-0B69-006B-61ABD51B97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2" name="Line 20">
                <a:extLst>
                  <a:ext uri="{FF2B5EF4-FFF2-40B4-BE49-F238E27FC236}">
                    <a16:creationId xmlns:a16="http://schemas.microsoft.com/office/drawing/2014/main" id="{FBE1D0DB-7DF8-B9A8-6BD3-35E6B96C3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3" name="Line 21">
                <a:extLst>
                  <a:ext uri="{FF2B5EF4-FFF2-40B4-BE49-F238E27FC236}">
                    <a16:creationId xmlns:a16="http://schemas.microsoft.com/office/drawing/2014/main" id="{9AF9CD75-1D77-4B6B-F415-1D3D02E6F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4" name="Line 22">
                <a:extLst>
                  <a:ext uri="{FF2B5EF4-FFF2-40B4-BE49-F238E27FC236}">
                    <a16:creationId xmlns:a16="http://schemas.microsoft.com/office/drawing/2014/main" id="{031DF46F-D157-DB85-9106-AE5775BCB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5" name="Line 23">
                <a:extLst>
                  <a:ext uri="{FF2B5EF4-FFF2-40B4-BE49-F238E27FC236}">
                    <a16:creationId xmlns:a16="http://schemas.microsoft.com/office/drawing/2014/main" id="{0A56E36C-BA2B-EA7D-BF75-2A678D920B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6" name="Line 24">
                <a:extLst>
                  <a:ext uri="{FF2B5EF4-FFF2-40B4-BE49-F238E27FC236}">
                    <a16:creationId xmlns:a16="http://schemas.microsoft.com/office/drawing/2014/main" id="{E4072E16-9E23-4AEF-CA08-B3A2CAB15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7" name="Line 25">
                <a:extLst>
                  <a:ext uri="{FF2B5EF4-FFF2-40B4-BE49-F238E27FC236}">
                    <a16:creationId xmlns:a16="http://schemas.microsoft.com/office/drawing/2014/main" id="{5E0C4977-0692-6255-12C4-36F5336B8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8" name="Freeform 26">
                <a:extLst>
                  <a:ext uri="{FF2B5EF4-FFF2-40B4-BE49-F238E27FC236}">
                    <a16:creationId xmlns:a16="http://schemas.microsoft.com/office/drawing/2014/main" id="{4970A340-3B7A-C069-A692-DE638DCCC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" name="Line 27">
                <a:extLst>
                  <a:ext uri="{FF2B5EF4-FFF2-40B4-BE49-F238E27FC236}">
                    <a16:creationId xmlns:a16="http://schemas.microsoft.com/office/drawing/2014/main" id="{A84BEF7D-E980-93ED-0EF2-5B3A15EB56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0" name="Line 28">
                <a:extLst>
                  <a:ext uri="{FF2B5EF4-FFF2-40B4-BE49-F238E27FC236}">
                    <a16:creationId xmlns:a16="http://schemas.microsoft.com/office/drawing/2014/main" id="{3DCD6058-3063-A59B-75C1-E184959B07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1" name="Line 29">
                <a:extLst>
                  <a:ext uri="{FF2B5EF4-FFF2-40B4-BE49-F238E27FC236}">
                    <a16:creationId xmlns:a16="http://schemas.microsoft.com/office/drawing/2014/main" id="{36BF248C-EE58-9ED5-E19B-3F4CB68066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2" name="Freeform 30">
                <a:extLst>
                  <a:ext uri="{FF2B5EF4-FFF2-40B4-BE49-F238E27FC236}">
                    <a16:creationId xmlns:a16="http://schemas.microsoft.com/office/drawing/2014/main" id="{0E8060FD-F0C8-247A-951C-9CD84A6F4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" name="Line 31">
                <a:extLst>
                  <a:ext uri="{FF2B5EF4-FFF2-40B4-BE49-F238E27FC236}">
                    <a16:creationId xmlns:a16="http://schemas.microsoft.com/office/drawing/2014/main" id="{99C6352E-E866-1515-552F-421BBCFF5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4" name="Line 32">
                <a:extLst>
                  <a:ext uri="{FF2B5EF4-FFF2-40B4-BE49-F238E27FC236}">
                    <a16:creationId xmlns:a16="http://schemas.microsoft.com/office/drawing/2014/main" id="{D1C00F74-31B7-ECCE-B434-844BFCE8A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5" name="Line 33">
                <a:extLst>
                  <a:ext uri="{FF2B5EF4-FFF2-40B4-BE49-F238E27FC236}">
                    <a16:creationId xmlns:a16="http://schemas.microsoft.com/office/drawing/2014/main" id="{0037EC17-76DB-733C-77F0-B866C90EA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6" name="Line 34">
                <a:extLst>
                  <a:ext uri="{FF2B5EF4-FFF2-40B4-BE49-F238E27FC236}">
                    <a16:creationId xmlns:a16="http://schemas.microsoft.com/office/drawing/2014/main" id="{CA72B2BF-AEBA-6106-D843-926F73040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7" name="Line 35">
                <a:extLst>
                  <a:ext uri="{FF2B5EF4-FFF2-40B4-BE49-F238E27FC236}">
                    <a16:creationId xmlns:a16="http://schemas.microsoft.com/office/drawing/2014/main" id="{D83C3DAA-C495-C55C-0362-02F14EE63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8" name="Line 36">
                <a:extLst>
                  <a:ext uri="{FF2B5EF4-FFF2-40B4-BE49-F238E27FC236}">
                    <a16:creationId xmlns:a16="http://schemas.microsoft.com/office/drawing/2014/main" id="{C124E7B8-F2D8-A4FF-E0EA-83868A0B8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9" name="Line 37">
                <a:extLst>
                  <a:ext uri="{FF2B5EF4-FFF2-40B4-BE49-F238E27FC236}">
                    <a16:creationId xmlns:a16="http://schemas.microsoft.com/office/drawing/2014/main" id="{8937EFB7-792C-14AF-6159-EE5E8664E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0" name="Line 38">
                <a:extLst>
                  <a:ext uri="{FF2B5EF4-FFF2-40B4-BE49-F238E27FC236}">
                    <a16:creationId xmlns:a16="http://schemas.microsoft.com/office/drawing/2014/main" id="{858721C9-7D16-29CC-6E81-554C133FD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1" name="Line 39">
                <a:extLst>
                  <a:ext uri="{FF2B5EF4-FFF2-40B4-BE49-F238E27FC236}">
                    <a16:creationId xmlns:a16="http://schemas.microsoft.com/office/drawing/2014/main" id="{CBB50DF2-6727-4291-D78C-F888817D2E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2" name="Line 40">
                <a:extLst>
                  <a:ext uri="{FF2B5EF4-FFF2-40B4-BE49-F238E27FC236}">
                    <a16:creationId xmlns:a16="http://schemas.microsoft.com/office/drawing/2014/main" id="{D32CA8DD-ACE5-B9C4-848C-CD391016AC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3" name="Line 41">
                <a:extLst>
                  <a:ext uri="{FF2B5EF4-FFF2-40B4-BE49-F238E27FC236}">
                    <a16:creationId xmlns:a16="http://schemas.microsoft.com/office/drawing/2014/main" id="{CA80A7F0-141B-AA8C-9F71-F5FF4FE139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4" name="Line 42">
                <a:extLst>
                  <a:ext uri="{FF2B5EF4-FFF2-40B4-BE49-F238E27FC236}">
                    <a16:creationId xmlns:a16="http://schemas.microsoft.com/office/drawing/2014/main" id="{664392DE-55F8-F531-9313-3689BA865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5" name="Line 43">
                <a:extLst>
                  <a:ext uri="{FF2B5EF4-FFF2-40B4-BE49-F238E27FC236}">
                    <a16:creationId xmlns:a16="http://schemas.microsoft.com/office/drawing/2014/main" id="{88CD4A35-6429-3842-84ED-59C6755A2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6" name="Line 44">
                <a:extLst>
                  <a:ext uri="{FF2B5EF4-FFF2-40B4-BE49-F238E27FC236}">
                    <a16:creationId xmlns:a16="http://schemas.microsoft.com/office/drawing/2014/main" id="{8FC2A002-AA25-4F92-43D2-4DCDB6C92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7" name="Line 45">
                <a:extLst>
                  <a:ext uri="{FF2B5EF4-FFF2-40B4-BE49-F238E27FC236}">
                    <a16:creationId xmlns:a16="http://schemas.microsoft.com/office/drawing/2014/main" id="{31998DC6-ADE5-F53C-6233-9C84EFF14F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8" name="Line 46">
                <a:extLst>
                  <a:ext uri="{FF2B5EF4-FFF2-40B4-BE49-F238E27FC236}">
                    <a16:creationId xmlns:a16="http://schemas.microsoft.com/office/drawing/2014/main" id="{842D1977-7F38-8D80-1937-914B54330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" name="Line 47">
                <a:extLst>
                  <a:ext uri="{FF2B5EF4-FFF2-40B4-BE49-F238E27FC236}">
                    <a16:creationId xmlns:a16="http://schemas.microsoft.com/office/drawing/2014/main" id="{127F5F4C-7B36-37CA-474C-FE33CFABD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" name="Line 48">
                <a:extLst>
                  <a:ext uri="{FF2B5EF4-FFF2-40B4-BE49-F238E27FC236}">
                    <a16:creationId xmlns:a16="http://schemas.microsoft.com/office/drawing/2014/main" id="{2282E8C3-88AE-8ACA-C323-B51B6D32D6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1" name="Line 49">
                <a:extLst>
                  <a:ext uri="{FF2B5EF4-FFF2-40B4-BE49-F238E27FC236}">
                    <a16:creationId xmlns:a16="http://schemas.microsoft.com/office/drawing/2014/main" id="{8D4B7DE7-723E-8F3F-3EA4-D48E56BAB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2" name="Line 50">
                <a:extLst>
                  <a:ext uri="{FF2B5EF4-FFF2-40B4-BE49-F238E27FC236}">
                    <a16:creationId xmlns:a16="http://schemas.microsoft.com/office/drawing/2014/main" id="{11107857-7FD1-9C42-DF85-EFAE3C5FD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3" name="Line 51">
                <a:extLst>
                  <a:ext uri="{FF2B5EF4-FFF2-40B4-BE49-F238E27FC236}">
                    <a16:creationId xmlns:a16="http://schemas.microsoft.com/office/drawing/2014/main" id="{3A754814-5FAC-9CBD-5DCE-C42ED5A6E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4" name="Line 52">
                <a:extLst>
                  <a:ext uri="{FF2B5EF4-FFF2-40B4-BE49-F238E27FC236}">
                    <a16:creationId xmlns:a16="http://schemas.microsoft.com/office/drawing/2014/main" id="{6ECF6611-5ED1-1443-89DB-4AFEEDEBC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5" name="Line 53">
                <a:extLst>
                  <a:ext uri="{FF2B5EF4-FFF2-40B4-BE49-F238E27FC236}">
                    <a16:creationId xmlns:a16="http://schemas.microsoft.com/office/drawing/2014/main" id="{28DF5625-82ED-2174-7C92-0A336BDB3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6" name="Line 54">
                <a:extLst>
                  <a:ext uri="{FF2B5EF4-FFF2-40B4-BE49-F238E27FC236}">
                    <a16:creationId xmlns:a16="http://schemas.microsoft.com/office/drawing/2014/main" id="{AA4F4670-27BA-1929-6261-18FEF23F9E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7" name="Line 55">
                <a:extLst>
                  <a:ext uri="{FF2B5EF4-FFF2-40B4-BE49-F238E27FC236}">
                    <a16:creationId xmlns:a16="http://schemas.microsoft.com/office/drawing/2014/main" id="{94E06CB5-CBB7-39DA-811B-B4E5AED78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8" name="Line 56">
                <a:extLst>
                  <a:ext uri="{FF2B5EF4-FFF2-40B4-BE49-F238E27FC236}">
                    <a16:creationId xmlns:a16="http://schemas.microsoft.com/office/drawing/2014/main" id="{2943EDE2-E8B2-B664-A4EB-B578B0DCA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9" name="Line 57">
                <a:extLst>
                  <a:ext uri="{FF2B5EF4-FFF2-40B4-BE49-F238E27FC236}">
                    <a16:creationId xmlns:a16="http://schemas.microsoft.com/office/drawing/2014/main" id="{919C01F1-A30E-4334-6D68-6E6D2F71A8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0" name="Line 58">
                <a:extLst>
                  <a:ext uri="{FF2B5EF4-FFF2-40B4-BE49-F238E27FC236}">
                    <a16:creationId xmlns:a16="http://schemas.microsoft.com/office/drawing/2014/main" id="{F376E733-9E4A-3996-7289-17FC20262E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1" name="Freeform 59">
                <a:extLst>
                  <a:ext uri="{FF2B5EF4-FFF2-40B4-BE49-F238E27FC236}">
                    <a16:creationId xmlns:a16="http://schemas.microsoft.com/office/drawing/2014/main" id="{20B902C7-6C84-9118-51A3-2503EAA9D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" name="Line 60">
                <a:extLst>
                  <a:ext uri="{FF2B5EF4-FFF2-40B4-BE49-F238E27FC236}">
                    <a16:creationId xmlns:a16="http://schemas.microsoft.com/office/drawing/2014/main" id="{4DE42E3E-F5EA-678B-1334-299625FEDE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3" name="Freeform 61">
                <a:extLst>
                  <a:ext uri="{FF2B5EF4-FFF2-40B4-BE49-F238E27FC236}">
                    <a16:creationId xmlns:a16="http://schemas.microsoft.com/office/drawing/2014/main" id="{8BE6EF40-733E-8A07-528B-B38D4410C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" name="Line 62">
                <a:extLst>
                  <a:ext uri="{FF2B5EF4-FFF2-40B4-BE49-F238E27FC236}">
                    <a16:creationId xmlns:a16="http://schemas.microsoft.com/office/drawing/2014/main" id="{A8C510DD-695B-B050-EB65-CFAA33834E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5" name="Line 63">
                <a:extLst>
                  <a:ext uri="{FF2B5EF4-FFF2-40B4-BE49-F238E27FC236}">
                    <a16:creationId xmlns:a16="http://schemas.microsoft.com/office/drawing/2014/main" id="{7B474C1E-19D2-33D5-6B4C-FD7294732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6" name="Line 64">
                <a:extLst>
                  <a:ext uri="{FF2B5EF4-FFF2-40B4-BE49-F238E27FC236}">
                    <a16:creationId xmlns:a16="http://schemas.microsoft.com/office/drawing/2014/main" id="{E8B79087-A752-38C9-D93F-201549C3F9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7" name="Line 65">
                <a:extLst>
                  <a:ext uri="{FF2B5EF4-FFF2-40B4-BE49-F238E27FC236}">
                    <a16:creationId xmlns:a16="http://schemas.microsoft.com/office/drawing/2014/main" id="{07D82FE3-0E79-4648-3403-2825337C85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8" name="Line 66">
                <a:extLst>
                  <a:ext uri="{FF2B5EF4-FFF2-40B4-BE49-F238E27FC236}">
                    <a16:creationId xmlns:a16="http://schemas.microsoft.com/office/drawing/2014/main" id="{947B84CC-02C9-6A50-1A1B-86AAF61FD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9" name="Line 67">
                <a:extLst>
                  <a:ext uri="{FF2B5EF4-FFF2-40B4-BE49-F238E27FC236}">
                    <a16:creationId xmlns:a16="http://schemas.microsoft.com/office/drawing/2014/main" id="{0176CC29-E2B2-FF1C-F631-4EE34BEF1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" name="Line 68">
                <a:extLst>
                  <a:ext uri="{FF2B5EF4-FFF2-40B4-BE49-F238E27FC236}">
                    <a16:creationId xmlns:a16="http://schemas.microsoft.com/office/drawing/2014/main" id="{51892107-08FD-7C28-EB3B-F1C96A027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1" name="Line 69">
                <a:extLst>
                  <a:ext uri="{FF2B5EF4-FFF2-40B4-BE49-F238E27FC236}">
                    <a16:creationId xmlns:a16="http://schemas.microsoft.com/office/drawing/2014/main" id="{EBE78A44-A90A-365A-D23D-DEFDB1ED6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2" name="Freeform 70">
                <a:extLst>
                  <a:ext uri="{FF2B5EF4-FFF2-40B4-BE49-F238E27FC236}">
                    <a16:creationId xmlns:a16="http://schemas.microsoft.com/office/drawing/2014/main" id="{1E3B55CE-0E49-BE2F-4B04-0B8DF06FF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" name="Line 71">
                <a:extLst>
                  <a:ext uri="{FF2B5EF4-FFF2-40B4-BE49-F238E27FC236}">
                    <a16:creationId xmlns:a16="http://schemas.microsoft.com/office/drawing/2014/main" id="{437F46A4-E999-BAB2-1F5B-DB35B54B6E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4" name="Line 72">
                <a:extLst>
                  <a:ext uri="{FF2B5EF4-FFF2-40B4-BE49-F238E27FC236}">
                    <a16:creationId xmlns:a16="http://schemas.microsoft.com/office/drawing/2014/main" id="{251CCB7D-DCDB-6914-2DA6-D72C92652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5" name="Freeform 73">
                <a:extLst>
                  <a:ext uri="{FF2B5EF4-FFF2-40B4-BE49-F238E27FC236}">
                    <a16:creationId xmlns:a16="http://schemas.microsoft.com/office/drawing/2014/main" id="{E228AC3B-20B4-4AB2-7D59-D79BBED6A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" name="Freeform 74">
                <a:extLst>
                  <a:ext uri="{FF2B5EF4-FFF2-40B4-BE49-F238E27FC236}">
                    <a16:creationId xmlns:a16="http://schemas.microsoft.com/office/drawing/2014/main" id="{D074814B-56FE-791F-95B3-5BE720297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" name="Freeform 75">
                <a:extLst>
                  <a:ext uri="{FF2B5EF4-FFF2-40B4-BE49-F238E27FC236}">
                    <a16:creationId xmlns:a16="http://schemas.microsoft.com/office/drawing/2014/main" id="{F01E9819-0E30-F290-5FB4-660F91323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" name="Freeform 76">
                <a:extLst>
                  <a:ext uri="{FF2B5EF4-FFF2-40B4-BE49-F238E27FC236}">
                    <a16:creationId xmlns:a16="http://schemas.microsoft.com/office/drawing/2014/main" id="{DEA63F5B-C875-BDE2-D79C-C4C32E700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" name="Line 77">
                <a:extLst>
                  <a:ext uri="{FF2B5EF4-FFF2-40B4-BE49-F238E27FC236}">
                    <a16:creationId xmlns:a16="http://schemas.microsoft.com/office/drawing/2014/main" id="{E85EF84A-9461-69EE-844D-D70F594CDB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0" name="Line 78">
                <a:extLst>
                  <a:ext uri="{FF2B5EF4-FFF2-40B4-BE49-F238E27FC236}">
                    <a16:creationId xmlns:a16="http://schemas.microsoft.com/office/drawing/2014/main" id="{299FE74C-F7BC-E8B3-1304-DD6BAB0DE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1" name="Freeform 79">
                <a:extLst>
                  <a:ext uri="{FF2B5EF4-FFF2-40B4-BE49-F238E27FC236}">
                    <a16:creationId xmlns:a16="http://schemas.microsoft.com/office/drawing/2014/main" id="{B7AA4227-6A28-4EF5-BB67-6A67AF0AF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" name="Line 80">
                <a:extLst>
                  <a:ext uri="{FF2B5EF4-FFF2-40B4-BE49-F238E27FC236}">
                    <a16:creationId xmlns:a16="http://schemas.microsoft.com/office/drawing/2014/main" id="{783960BE-9942-196D-BC85-375358DAE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3" name="Line 81">
                <a:extLst>
                  <a:ext uri="{FF2B5EF4-FFF2-40B4-BE49-F238E27FC236}">
                    <a16:creationId xmlns:a16="http://schemas.microsoft.com/office/drawing/2014/main" id="{C61A2722-7AB5-18AC-3CAE-954AB56BB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4" name="Line 82">
                <a:extLst>
                  <a:ext uri="{FF2B5EF4-FFF2-40B4-BE49-F238E27FC236}">
                    <a16:creationId xmlns:a16="http://schemas.microsoft.com/office/drawing/2014/main" id="{C2409F92-51E6-1F5C-6902-E7035F32A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5" name="Line 83">
                <a:extLst>
                  <a:ext uri="{FF2B5EF4-FFF2-40B4-BE49-F238E27FC236}">
                    <a16:creationId xmlns:a16="http://schemas.microsoft.com/office/drawing/2014/main" id="{374E2613-CE47-EC86-41FB-544110D7C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6" name="Line 84">
                <a:extLst>
                  <a:ext uri="{FF2B5EF4-FFF2-40B4-BE49-F238E27FC236}">
                    <a16:creationId xmlns:a16="http://schemas.microsoft.com/office/drawing/2014/main" id="{CF48E2C2-5733-C7BE-3773-582B9A2BA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7" name="Line 85">
                <a:extLst>
                  <a:ext uri="{FF2B5EF4-FFF2-40B4-BE49-F238E27FC236}">
                    <a16:creationId xmlns:a16="http://schemas.microsoft.com/office/drawing/2014/main" id="{800FEA24-9C99-571C-DF3B-28534D23A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8" name="Line 86">
                <a:extLst>
                  <a:ext uri="{FF2B5EF4-FFF2-40B4-BE49-F238E27FC236}">
                    <a16:creationId xmlns:a16="http://schemas.microsoft.com/office/drawing/2014/main" id="{B78F481F-7626-A146-E3F8-D9046D11D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9" name="Line 87">
                <a:extLst>
                  <a:ext uri="{FF2B5EF4-FFF2-40B4-BE49-F238E27FC236}">
                    <a16:creationId xmlns:a16="http://schemas.microsoft.com/office/drawing/2014/main" id="{BA926B34-D824-CFE5-8117-795548A6E6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0" name="Freeform 88">
                <a:extLst>
                  <a:ext uri="{FF2B5EF4-FFF2-40B4-BE49-F238E27FC236}">
                    <a16:creationId xmlns:a16="http://schemas.microsoft.com/office/drawing/2014/main" id="{779CC37B-FF3D-A784-4E6A-BE4258A4E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" name="Line 89">
                <a:extLst>
                  <a:ext uri="{FF2B5EF4-FFF2-40B4-BE49-F238E27FC236}">
                    <a16:creationId xmlns:a16="http://schemas.microsoft.com/office/drawing/2014/main" id="{53AF2135-9033-C649-3CBA-DEB1CD725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2" name="Freeform 90">
                <a:extLst>
                  <a:ext uri="{FF2B5EF4-FFF2-40B4-BE49-F238E27FC236}">
                    <a16:creationId xmlns:a16="http://schemas.microsoft.com/office/drawing/2014/main" id="{90254EC2-11E9-D432-F4FC-3A0367FB0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" name="Line 91">
                <a:extLst>
                  <a:ext uri="{FF2B5EF4-FFF2-40B4-BE49-F238E27FC236}">
                    <a16:creationId xmlns:a16="http://schemas.microsoft.com/office/drawing/2014/main" id="{040BB063-23F3-2519-12FF-96C7717A9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" name="Line 92">
                <a:extLst>
                  <a:ext uri="{FF2B5EF4-FFF2-40B4-BE49-F238E27FC236}">
                    <a16:creationId xmlns:a16="http://schemas.microsoft.com/office/drawing/2014/main" id="{4B6E9876-3E01-F377-D709-557DB03F39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" name="Line 93">
                <a:extLst>
                  <a:ext uri="{FF2B5EF4-FFF2-40B4-BE49-F238E27FC236}">
                    <a16:creationId xmlns:a16="http://schemas.microsoft.com/office/drawing/2014/main" id="{E7FC7C61-EDF4-E94D-A67F-A73B122816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" name="Line 94">
                <a:extLst>
                  <a:ext uri="{FF2B5EF4-FFF2-40B4-BE49-F238E27FC236}">
                    <a16:creationId xmlns:a16="http://schemas.microsoft.com/office/drawing/2014/main" id="{FABA7758-F11D-409D-FC42-5AE255E6F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7" name="Line 95">
                <a:extLst>
                  <a:ext uri="{FF2B5EF4-FFF2-40B4-BE49-F238E27FC236}">
                    <a16:creationId xmlns:a16="http://schemas.microsoft.com/office/drawing/2014/main" id="{1368B1AB-F51B-DFFC-0ED3-8E30660CB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8" name="Line 96">
                <a:extLst>
                  <a:ext uri="{FF2B5EF4-FFF2-40B4-BE49-F238E27FC236}">
                    <a16:creationId xmlns:a16="http://schemas.microsoft.com/office/drawing/2014/main" id="{C97AA123-58B5-36B6-32AF-FEBCEE6EF4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9" name="Line 97">
                <a:extLst>
                  <a:ext uri="{FF2B5EF4-FFF2-40B4-BE49-F238E27FC236}">
                    <a16:creationId xmlns:a16="http://schemas.microsoft.com/office/drawing/2014/main" id="{91E64EC9-D01A-113B-E6FC-2C16196FF2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0" name="Line 98">
                <a:extLst>
                  <a:ext uri="{FF2B5EF4-FFF2-40B4-BE49-F238E27FC236}">
                    <a16:creationId xmlns:a16="http://schemas.microsoft.com/office/drawing/2014/main" id="{289384C2-FCFF-6E52-DC4C-8F45C71C86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1" name="Line 99">
                <a:extLst>
                  <a:ext uri="{FF2B5EF4-FFF2-40B4-BE49-F238E27FC236}">
                    <a16:creationId xmlns:a16="http://schemas.microsoft.com/office/drawing/2014/main" id="{468D87FB-739C-F6F8-2364-ECC563C12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2" name="Line 100">
                <a:extLst>
                  <a:ext uri="{FF2B5EF4-FFF2-40B4-BE49-F238E27FC236}">
                    <a16:creationId xmlns:a16="http://schemas.microsoft.com/office/drawing/2014/main" id="{5D2DE6AE-BC43-9A81-0CC6-8E4A3D7C4E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3" name="Line 101">
                <a:extLst>
                  <a:ext uri="{FF2B5EF4-FFF2-40B4-BE49-F238E27FC236}">
                    <a16:creationId xmlns:a16="http://schemas.microsoft.com/office/drawing/2014/main" id="{1EBA1A5A-0738-F431-9289-6F66BB4CE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4" name="Line 102">
                <a:extLst>
                  <a:ext uri="{FF2B5EF4-FFF2-40B4-BE49-F238E27FC236}">
                    <a16:creationId xmlns:a16="http://schemas.microsoft.com/office/drawing/2014/main" id="{42E6AC65-4B02-1D43-685B-44415D80B1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5" name="Line 103">
                <a:extLst>
                  <a:ext uri="{FF2B5EF4-FFF2-40B4-BE49-F238E27FC236}">
                    <a16:creationId xmlns:a16="http://schemas.microsoft.com/office/drawing/2014/main" id="{75B57599-AA5B-DFBF-D8A9-E933C3031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6" name="Line 104">
                <a:extLst>
                  <a:ext uri="{FF2B5EF4-FFF2-40B4-BE49-F238E27FC236}">
                    <a16:creationId xmlns:a16="http://schemas.microsoft.com/office/drawing/2014/main" id="{2B6F7285-9F14-9D95-0587-CE010E1F4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7" name="Line 105">
                <a:extLst>
                  <a:ext uri="{FF2B5EF4-FFF2-40B4-BE49-F238E27FC236}">
                    <a16:creationId xmlns:a16="http://schemas.microsoft.com/office/drawing/2014/main" id="{8DC40113-B0A5-5005-C0FC-EB4A6B93D9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8" name="Line 106">
                <a:extLst>
                  <a:ext uri="{FF2B5EF4-FFF2-40B4-BE49-F238E27FC236}">
                    <a16:creationId xmlns:a16="http://schemas.microsoft.com/office/drawing/2014/main" id="{DB0281F6-5656-C870-1ACD-13C45A6A3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9" name="Line 107">
                <a:extLst>
                  <a:ext uri="{FF2B5EF4-FFF2-40B4-BE49-F238E27FC236}">
                    <a16:creationId xmlns:a16="http://schemas.microsoft.com/office/drawing/2014/main" id="{508F46D8-4EBA-F3BD-7A99-E51B735957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0" name="Line 108">
                <a:extLst>
                  <a:ext uri="{FF2B5EF4-FFF2-40B4-BE49-F238E27FC236}">
                    <a16:creationId xmlns:a16="http://schemas.microsoft.com/office/drawing/2014/main" id="{2699BCA6-4476-0D77-9E16-E231BC59F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1" name="Line 109">
                <a:extLst>
                  <a:ext uri="{FF2B5EF4-FFF2-40B4-BE49-F238E27FC236}">
                    <a16:creationId xmlns:a16="http://schemas.microsoft.com/office/drawing/2014/main" id="{6C2FF763-2604-062A-485C-8A805BDF2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2" name="Line 110">
                <a:extLst>
                  <a:ext uri="{FF2B5EF4-FFF2-40B4-BE49-F238E27FC236}">
                    <a16:creationId xmlns:a16="http://schemas.microsoft.com/office/drawing/2014/main" id="{8BB2CA91-DBA3-0B3C-FA54-E75A4A1428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3" name="Line 111">
                <a:extLst>
                  <a:ext uri="{FF2B5EF4-FFF2-40B4-BE49-F238E27FC236}">
                    <a16:creationId xmlns:a16="http://schemas.microsoft.com/office/drawing/2014/main" id="{D0BABA54-5437-946F-5B3B-CACDD90F6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4" name="Line 112">
                <a:extLst>
                  <a:ext uri="{FF2B5EF4-FFF2-40B4-BE49-F238E27FC236}">
                    <a16:creationId xmlns:a16="http://schemas.microsoft.com/office/drawing/2014/main" id="{9C5970E7-4302-1FE5-36D2-10B13BBE0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5" name="Line 113">
                <a:extLst>
                  <a:ext uri="{FF2B5EF4-FFF2-40B4-BE49-F238E27FC236}">
                    <a16:creationId xmlns:a16="http://schemas.microsoft.com/office/drawing/2014/main" id="{EF520EE6-CA6A-4910-F0D2-D40EBFDE2C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6" name="Line 114">
                <a:extLst>
                  <a:ext uri="{FF2B5EF4-FFF2-40B4-BE49-F238E27FC236}">
                    <a16:creationId xmlns:a16="http://schemas.microsoft.com/office/drawing/2014/main" id="{ADE0936F-3BE7-03E9-712E-B2F075780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7" name="Line 115">
                <a:extLst>
                  <a:ext uri="{FF2B5EF4-FFF2-40B4-BE49-F238E27FC236}">
                    <a16:creationId xmlns:a16="http://schemas.microsoft.com/office/drawing/2014/main" id="{1ECB4756-BDD5-F8CB-03E6-7A30AF197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8" name="Line 116">
                <a:extLst>
                  <a:ext uri="{FF2B5EF4-FFF2-40B4-BE49-F238E27FC236}">
                    <a16:creationId xmlns:a16="http://schemas.microsoft.com/office/drawing/2014/main" id="{7DD2AD47-8BE6-1B9D-3EA4-F0DF0ACC9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9" name="Line 117">
                <a:extLst>
                  <a:ext uri="{FF2B5EF4-FFF2-40B4-BE49-F238E27FC236}">
                    <a16:creationId xmlns:a16="http://schemas.microsoft.com/office/drawing/2014/main" id="{7A88DC81-BCBE-C9FA-26C4-019FD9E07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0" name="Line 118">
                <a:extLst>
                  <a:ext uri="{FF2B5EF4-FFF2-40B4-BE49-F238E27FC236}">
                    <a16:creationId xmlns:a16="http://schemas.microsoft.com/office/drawing/2014/main" id="{105BAB55-E07F-3D72-702A-65FDA0EBD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1" name="Freeform 119">
                <a:extLst>
                  <a:ext uri="{FF2B5EF4-FFF2-40B4-BE49-F238E27FC236}">
                    <a16:creationId xmlns:a16="http://schemas.microsoft.com/office/drawing/2014/main" id="{A42BF5D6-9F50-A1C4-CF55-FBBE03353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" name="Line 120">
                <a:extLst>
                  <a:ext uri="{FF2B5EF4-FFF2-40B4-BE49-F238E27FC236}">
                    <a16:creationId xmlns:a16="http://schemas.microsoft.com/office/drawing/2014/main" id="{22C50BBE-F1EB-9799-70BF-5D4901FD07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3" name="Line 121">
                <a:extLst>
                  <a:ext uri="{FF2B5EF4-FFF2-40B4-BE49-F238E27FC236}">
                    <a16:creationId xmlns:a16="http://schemas.microsoft.com/office/drawing/2014/main" id="{1CB07D1A-B63F-D933-EBAF-DF047CB60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4" name="Line 122">
                <a:extLst>
                  <a:ext uri="{FF2B5EF4-FFF2-40B4-BE49-F238E27FC236}">
                    <a16:creationId xmlns:a16="http://schemas.microsoft.com/office/drawing/2014/main" id="{7B532826-89BD-EFA1-9C66-789DBA3EA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5" name="Freeform 123">
                <a:extLst>
                  <a:ext uri="{FF2B5EF4-FFF2-40B4-BE49-F238E27FC236}">
                    <a16:creationId xmlns:a16="http://schemas.microsoft.com/office/drawing/2014/main" id="{9F8A42DC-AB36-E096-ED49-05AB655C9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" name="Line 124">
                <a:extLst>
                  <a:ext uri="{FF2B5EF4-FFF2-40B4-BE49-F238E27FC236}">
                    <a16:creationId xmlns:a16="http://schemas.microsoft.com/office/drawing/2014/main" id="{D475444D-8E79-A35A-E7FF-3DD092D168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7" name="Line 125">
                <a:extLst>
                  <a:ext uri="{FF2B5EF4-FFF2-40B4-BE49-F238E27FC236}">
                    <a16:creationId xmlns:a16="http://schemas.microsoft.com/office/drawing/2014/main" id="{761861E3-3F4B-5EC6-3598-984A606E1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8" name="Line 126">
                <a:extLst>
                  <a:ext uri="{FF2B5EF4-FFF2-40B4-BE49-F238E27FC236}">
                    <a16:creationId xmlns:a16="http://schemas.microsoft.com/office/drawing/2014/main" id="{95CE68F9-CC63-4B5C-1C44-6C00D6CA57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9" name="Line 127">
                <a:extLst>
                  <a:ext uri="{FF2B5EF4-FFF2-40B4-BE49-F238E27FC236}">
                    <a16:creationId xmlns:a16="http://schemas.microsoft.com/office/drawing/2014/main" id="{E3A9BE3D-4893-8E7B-3740-3F2F414DB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0" name="Line 128">
                <a:extLst>
                  <a:ext uri="{FF2B5EF4-FFF2-40B4-BE49-F238E27FC236}">
                    <a16:creationId xmlns:a16="http://schemas.microsoft.com/office/drawing/2014/main" id="{1BDE0609-2403-FBA3-AFB8-6E9700459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1" name="Line 129">
                <a:extLst>
                  <a:ext uri="{FF2B5EF4-FFF2-40B4-BE49-F238E27FC236}">
                    <a16:creationId xmlns:a16="http://schemas.microsoft.com/office/drawing/2014/main" id="{46B70898-7D39-BF73-03C0-A5A108112D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2" name="Line 130">
                <a:extLst>
                  <a:ext uri="{FF2B5EF4-FFF2-40B4-BE49-F238E27FC236}">
                    <a16:creationId xmlns:a16="http://schemas.microsoft.com/office/drawing/2014/main" id="{BE06B348-3E30-DDF5-F111-57FB04F888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3" name="Line 131">
                <a:extLst>
                  <a:ext uri="{FF2B5EF4-FFF2-40B4-BE49-F238E27FC236}">
                    <a16:creationId xmlns:a16="http://schemas.microsoft.com/office/drawing/2014/main" id="{2EB35E31-43BB-D2E6-3BB0-2C1EC6775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4" name="Line 132">
                <a:extLst>
                  <a:ext uri="{FF2B5EF4-FFF2-40B4-BE49-F238E27FC236}">
                    <a16:creationId xmlns:a16="http://schemas.microsoft.com/office/drawing/2014/main" id="{8C01769B-CA24-747B-0FE8-C39888F28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5" name="Line 133">
                <a:extLst>
                  <a:ext uri="{FF2B5EF4-FFF2-40B4-BE49-F238E27FC236}">
                    <a16:creationId xmlns:a16="http://schemas.microsoft.com/office/drawing/2014/main" id="{553CDE56-C220-A03A-DAB5-87FC0BE00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6" name="Line 134">
                <a:extLst>
                  <a:ext uri="{FF2B5EF4-FFF2-40B4-BE49-F238E27FC236}">
                    <a16:creationId xmlns:a16="http://schemas.microsoft.com/office/drawing/2014/main" id="{79713598-7E22-F175-FE73-D48856960E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7" name="Rectangle 135">
                <a:extLst>
                  <a:ext uri="{FF2B5EF4-FFF2-40B4-BE49-F238E27FC236}">
                    <a16:creationId xmlns:a16="http://schemas.microsoft.com/office/drawing/2014/main" id="{F54C87A3-2684-CE5D-6719-6EE0291DA7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98" name="Rectangle 136">
                <a:extLst>
                  <a:ext uri="{FF2B5EF4-FFF2-40B4-BE49-F238E27FC236}">
                    <a16:creationId xmlns:a16="http://schemas.microsoft.com/office/drawing/2014/main" id="{B5068684-14D6-BF12-ADA0-591C819E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2199" name="Rectangle 137">
                <a:extLst>
                  <a:ext uri="{FF2B5EF4-FFF2-40B4-BE49-F238E27FC236}">
                    <a16:creationId xmlns:a16="http://schemas.microsoft.com/office/drawing/2014/main" id="{82CBA2D9-01F3-7EB7-A0B7-0B76B8C211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00" name="Rectangle 138">
                <a:extLst>
                  <a:ext uri="{FF2B5EF4-FFF2-40B4-BE49-F238E27FC236}">
                    <a16:creationId xmlns:a16="http://schemas.microsoft.com/office/drawing/2014/main" id="{ED4F8960-3D47-9D29-B6F4-80BAA55B6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2201" name="Rectangle 139">
                <a:extLst>
                  <a:ext uri="{FF2B5EF4-FFF2-40B4-BE49-F238E27FC236}">
                    <a16:creationId xmlns:a16="http://schemas.microsoft.com/office/drawing/2014/main" id="{6591C47C-6B1B-AF1B-9F25-19A7F07CB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02" name="Rectangle 140">
                <a:extLst>
                  <a:ext uri="{FF2B5EF4-FFF2-40B4-BE49-F238E27FC236}">
                    <a16:creationId xmlns:a16="http://schemas.microsoft.com/office/drawing/2014/main" id="{9BB015AB-1E71-D08D-09CB-6CC4EFAEC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2203" name="Rectangle 141">
                <a:extLst>
                  <a:ext uri="{FF2B5EF4-FFF2-40B4-BE49-F238E27FC236}">
                    <a16:creationId xmlns:a16="http://schemas.microsoft.com/office/drawing/2014/main" id="{C64C1BAC-8A62-0D4F-248C-D19AFBCBE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04" name="Rectangle 142">
                <a:extLst>
                  <a:ext uri="{FF2B5EF4-FFF2-40B4-BE49-F238E27FC236}">
                    <a16:creationId xmlns:a16="http://schemas.microsoft.com/office/drawing/2014/main" id="{5151B8E4-C121-70FA-7D80-83E0CB377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2205" name="Rectangle 143">
                <a:extLst>
                  <a:ext uri="{FF2B5EF4-FFF2-40B4-BE49-F238E27FC236}">
                    <a16:creationId xmlns:a16="http://schemas.microsoft.com/office/drawing/2014/main" id="{66322240-5F1E-9BF2-F099-479C5510E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06" name="Rectangle 144">
                <a:extLst>
                  <a:ext uri="{FF2B5EF4-FFF2-40B4-BE49-F238E27FC236}">
                    <a16:creationId xmlns:a16="http://schemas.microsoft.com/office/drawing/2014/main" id="{4B0F1D43-1321-4C95-173F-071A5C6B2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2207" name="Rectangle 145">
                <a:extLst>
                  <a:ext uri="{FF2B5EF4-FFF2-40B4-BE49-F238E27FC236}">
                    <a16:creationId xmlns:a16="http://schemas.microsoft.com/office/drawing/2014/main" id="{2E45E774-B62E-878C-B9C5-FFFB18989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08" name="Rectangle 146">
                <a:extLst>
                  <a:ext uri="{FF2B5EF4-FFF2-40B4-BE49-F238E27FC236}">
                    <a16:creationId xmlns:a16="http://schemas.microsoft.com/office/drawing/2014/main" id="{731B0376-7109-1F2A-4F2C-82D855A20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209" name="Rectangle 147">
                <a:extLst>
                  <a:ext uri="{FF2B5EF4-FFF2-40B4-BE49-F238E27FC236}">
                    <a16:creationId xmlns:a16="http://schemas.microsoft.com/office/drawing/2014/main" id="{05B5D106-6107-D8ED-A13B-74A485569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10" name="Rectangle 148">
                <a:extLst>
                  <a:ext uri="{FF2B5EF4-FFF2-40B4-BE49-F238E27FC236}">
                    <a16:creationId xmlns:a16="http://schemas.microsoft.com/office/drawing/2014/main" id="{978394AD-9ED8-7F53-DBFE-F93CE26186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2211" name="Line 149">
                <a:extLst>
                  <a:ext uri="{FF2B5EF4-FFF2-40B4-BE49-F238E27FC236}">
                    <a16:creationId xmlns:a16="http://schemas.microsoft.com/office/drawing/2014/main" id="{F104D3B1-9D4F-E60A-43F8-643DACB65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12" name="Rectangle 150">
                <a:extLst>
                  <a:ext uri="{FF2B5EF4-FFF2-40B4-BE49-F238E27FC236}">
                    <a16:creationId xmlns:a16="http://schemas.microsoft.com/office/drawing/2014/main" id="{28B96EED-681D-39AC-E549-9A6B287DD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059" name="Rectangle 152">
              <a:extLst>
                <a:ext uri="{FF2B5EF4-FFF2-40B4-BE49-F238E27FC236}">
                  <a16:creationId xmlns:a16="http://schemas.microsoft.com/office/drawing/2014/main" id="{4313DFF8-7237-8DC2-6559-9AD11E645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60" name="Rectangle 153">
              <a:extLst>
                <a:ext uri="{FF2B5EF4-FFF2-40B4-BE49-F238E27FC236}">
                  <a16:creationId xmlns:a16="http://schemas.microsoft.com/office/drawing/2014/main" id="{941E0F53-D84D-4BB7-AC4B-F7BE8ADAF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61" name="Rectangle 154">
              <a:extLst>
                <a:ext uri="{FF2B5EF4-FFF2-40B4-BE49-F238E27FC236}">
                  <a16:creationId xmlns:a16="http://schemas.microsoft.com/office/drawing/2014/main" id="{32BD899D-86DA-9072-5ED8-FFE36C4B2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62" name="Rectangle 155">
              <a:extLst>
                <a:ext uri="{FF2B5EF4-FFF2-40B4-BE49-F238E27FC236}">
                  <a16:creationId xmlns:a16="http://schemas.microsoft.com/office/drawing/2014/main" id="{BBADCF46-8ADA-668E-DF17-1DE5E4867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63" name="Freeform 156">
              <a:extLst>
                <a:ext uri="{FF2B5EF4-FFF2-40B4-BE49-F238E27FC236}">
                  <a16:creationId xmlns:a16="http://schemas.microsoft.com/office/drawing/2014/main" id="{D3938434-45FF-9D96-E649-CD82009DA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Line 157">
              <a:extLst>
                <a:ext uri="{FF2B5EF4-FFF2-40B4-BE49-F238E27FC236}">
                  <a16:creationId xmlns:a16="http://schemas.microsoft.com/office/drawing/2014/main" id="{FB266A21-2BFD-0A78-3935-0B08EF9E6B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Line 158">
              <a:extLst>
                <a:ext uri="{FF2B5EF4-FFF2-40B4-BE49-F238E27FC236}">
                  <a16:creationId xmlns:a16="http://schemas.microsoft.com/office/drawing/2014/main" id="{B2CC3DA5-10BE-B6D2-5CA5-143B946CC6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Line 159">
              <a:extLst>
                <a:ext uri="{FF2B5EF4-FFF2-40B4-BE49-F238E27FC236}">
                  <a16:creationId xmlns:a16="http://schemas.microsoft.com/office/drawing/2014/main" id="{6691266C-216C-253F-A92D-25D6F71CB7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051" name="Picture 161">
            <a:extLst>
              <a:ext uri="{FF2B5EF4-FFF2-40B4-BE49-F238E27FC236}">
                <a16:creationId xmlns:a16="http://schemas.microsoft.com/office/drawing/2014/main" id="{779C8E25-EC74-039C-25E6-15304D9D3FA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73BB5F5-AE38-AEA9-0078-4C42D5974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1769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defTabSz="820738">
              <a:defRPr/>
            </a:pPr>
            <a:r>
              <a:rPr 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Green Belt – Certification Package</a:t>
            </a:r>
          </a:p>
        </p:txBody>
      </p:sp>
      <p:grpSp>
        <p:nvGrpSpPr>
          <p:cNvPr id="2053" name="Group 186">
            <a:extLst>
              <a:ext uri="{FF2B5EF4-FFF2-40B4-BE49-F238E27FC236}">
                <a16:creationId xmlns:a16="http://schemas.microsoft.com/office/drawing/2014/main" id="{A8D4A8C7-9F8A-EA51-4366-8BCC4D2C9064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2054" name="Line 187">
              <a:extLst>
                <a:ext uri="{FF2B5EF4-FFF2-40B4-BE49-F238E27FC236}">
                  <a16:creationId xmlns:a16="http://schemas.microsoft.com/office/drawing/2014/main" id="{244FE25E-344D-E0EF-00FD-57F8FFA51D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Rectangle 188">
              <a:extLst>
                <a:ext uri="{FF2B5EF4-FFF2-40B4-BE49-F238E27FC236}">
                  <a16:creationId xmlns:a16="http://schemas.microsoft.com/office/drawing/2014/main" id="{186C30B2-0719-ED82-B9E7-10EF3F322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2056" name="Picture 189" descr="SQM Logo">
              <a:extLst>
                <a:ext uri="{FF2B5EF4-FFF2-40B4-BE49-F238E27FC236}">
                  <a16:creationId xmlns:a16="http://schemas.microsoft.com/office/drawing/2014/main" id="{D7D7739E-FEEA-198F-D10E-F1B6A1422A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06EC8E52-91BE-2D91-ABA5-A27C4B209F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Control Chart</a:t>
            </a:r>
          </a:p>
        </p:txBody>
      </p:sp>
      <p:sp>
        <p:nvSpPr>
          <p:cNvPr id="18435" name="Text Box 4">
            <a:extLst>
              <a:ext uri="{FF2B5EF4-FFF2-40B4-BE49-F238E27FC236}">
                <a16:creationId xmlns:a16="http://schemas.microsoft.com/office/drawing/2014/main" id="{5DBE3A23-0183-80BC-35D2-3217F0D67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8436" name="Text Box 5">
            <a:extLst>
              <a:ext uri="{FF2B5EF4-FFF2-40B4-BE49-F238E27FC236}">
                <a16:creationId xmlns:a16="http://schemas.microsoft.com/office/drawing/2014/main" id="{1F6968ED-DF48-69B7-11AA-6E2A5A0B6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F623F00F-EB9F-CB86-0B18-6E22ADD065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Histogram</a:t>
            </a:r>
          </a:p>
        </p:txBody>
      </p:sp>
      <p:sp>
        <p:nvSpPr>
          <p:cNvPr id="10243" name="Text Box 4">
            <a:extLst>
              <a:ext uri="{FF2B5EF4-FFF2-40B4-BE49-F238E27FC236}">
                <a16:creationId xmlns:a16="http://schemas.microsoft.com/office/drawing/2014/main" id="{AB10A6D9-9289-4781-0870-CD7112BF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0244" name="Text Box 5">
            <a:extLst>
              <a:ext uri="{FF2B5EF4-FFF2-40B4-BE49-F238E27FC236}">
                <a16:creationId xmlns:a16="http://schemas.microsoft.com/office/drawing/2014/main" id="{74950BC4-3D7F-62C8-0D03-8FB82DC83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E6AA9771-A2B7-654A-E1A5-B552998509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Process Capability Calculation</a:t>
            </a:r>
          </a:p>
        </p:txBody>
      </p:sp>
      <p:sp>
        <p:nvSpPr>
          <p:cNvPr id="11267" name="Text Box 4">
            <a:extLst>
              <a:ext uri="{FF2B5EF4-FFF2-40B4-BE49-F238E27FC236}">
                <a16:creationId xmlns:a16="http://schemas.microsoft.com/office/drawing/2014/main" id="{C326F8CB-75D8-AE2C-3087-CCE31E0B8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1268" name="Text Box 5">
            <a:extLst>
              <a:ext uri="{FF2B5EF4-FFF2-40B4-BE49-F238E27FC236}">
                <a16:creationId xmlns:a16="http://schemas.microsoft.com/office/drawing/2014/main" id="{E2455AC1-E5B8-41E3-FE4E-55B0A9E20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3E4C15AD-D4A8-3AA6-2D59-0878AE9874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Pareto Chart</a:t>
            </a:r>
          </a:p>
        </p:txBody>
      </p:sp>
      <p:sp>
        <p:nvSpPr>
          <p:cNvPr id="12291" name="Text Box 4">
            <a:extLst>
              <a:ext uri="{FF2B5EF4-FFF2-40B4-BE49-F238E27FC236}">
                <a16:creationId xmlns:a16="http://schemas.microsoft.com/office/drawing/2014/main" id="{BB9C3E68-BD04-0B97-407E-331472420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2292" name="Text Box 5">
            <a:extLst>
              <a:ext uri="{FF2B5EF4-FFF2-40B4-BE49-F238E27FC236}">
                <a16:creationId xmlns:a16="http://schemas.microsoft.com/office/drawing/2014/main" id="{795B8153-5D37-D006-A0AB-EAEF754D1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6BF02834-49EF-5425-F5FD-B53867E661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Cause &amp; Effect Diagram</a:t>
            </a:r>
          </a:p>
        </p:txBody>
      </p:sp>
      <p:sp>
        <p:nvSpPr>
          <p:cNvPr id="13315" name="Text Box 4">
            <a:extLst>
              <a:ext uri="{FF2B5EF4-FFF2-40B4-BE49-F238E27FC236}">
                <a16:creationId xmlns:a16="http://schemas.microsoft.com/office/drawing/2014/main" id="{22BB8EE9-4DAF-F576-B9CE-4428FC081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7550D2A-343E-9EBD-2634-CD9BADA1E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1614FAD9-EC22-1496-6F9E-57F96E04A1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Cause &amp; Effect Verification</a:t>
            </a:r>
          </a:p>
        </p:txBody>
      </p:sp>
      <p:sp>
        <p:nvSpPr>
          <p:cNvPr id="14339" name="Text Box 4">
            <a:extLst>
              <a:ext uri="{FF2B5EF4-FFF2-40B4-BE49-F238E27FC236}">
                <a16:creationId xmlns:a16="http://schemas.microsoft.com/office/drawing/2014/main" id="{B4D5C742-093D-7116-C7AA-B751B42F8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4340" name="Text Box 5">
            <a:extLst>
              <a:ext uri="{FF2B5EF4-FFF2-40B4-BE49-F238E27FC236}">
                <a16:creationId xmlns:a16="http://schemas.microsoft.com/office/drawing/2014/main" id="{6F02D27E-D9EB-57A3-0D5C-99ADC2D0E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37348F98-9705-1335-0D9B-37B867858D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Scatter Plot</a:t>
            </a:r>
          </a:p>
        </p:txBody>
      </p:sp>
      <p:sp>
        <p:nvSpPr>
          <p:cNvPr id="15363" name="Text Box 4">
            <a:extLst>
              <a:ext uri="{FF2B5EF4-FFF2-40B4-BE49-F238E27FC236}">
                <a16:creationId xmlns:a16="http://schemas.microsoft.com/office/drawing/2014/main" id="{85B3766F-DE57-59E9-858E-E031E0067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5364" name="Text Box 5">
            <a:extLst>
              <a:ext uri="{FF2B5EF4-FFF2-40B4-BE49-F238E27FC236}">
                <a16:creationId xmlns:a16="http://schemas.microsoft.com/office/drawing/2014/main" id="{70F31E8A-F12E-5BDA-7217-6C2A73F2A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C05113E0-FD5C-C8D3-E120-CB48F92B2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Failure Modes &amp; Effects Analysis</a:t>
            </a:r>
          </a:p>
        </p:txBody>
      </p:sp>
      <p:sp>
        <p:nvSpPr>
          <p:cNvPr id="16387" name="Text Box 4">
            <a:extLst>
              <a:ext uri="{FF2B5EF4-FFF2-40B4-BE49-F238E27FC236}">
                <a16:creationId xmlns:a16="http://schemas.microsoft.com/office/drawing/2014/main" id="{F8CF9AC4-8406-B1B2-4281-E15FC4414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6388" name="Text Box 5">
            <a:extLst>
              <a:ext uri="{FF2B5EF4-FFF2-40B4-BE49-F238E27FC236}">
                <a16:creationId xmlns:a16="http://schemas.microsoft.com/office/drawing/2014/main" id="{FC2A0DCF-CF6F-F8A3-5FA5-CECEEDBB2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A5E76-A3A6-D993-6147-45B074AD9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A1CEAFAF-3B25-1BE4-EA96-537C6ACC03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Change Management</a:t>
            </a:r>
          </a:p>
        </p:txBody>
      </p:sp>
      <p:sp>
        <p:nvSpPr>
          <p:cNvPr id="16387" name="Text Box 4">
            <a:extLst>
              <a:ext uri="{FF2B5EF4-FFF2-40B4-BE49-F238E27FC236}">
                <a16:creationId xmlns:a16="http://schemas.microsoft.com/office/drawing/2014/main" id="{C42939CD-35C9-EA9E-66D3-1E75EBBF8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14616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 dirty="0"/>
              <a:t>Change Tool Applied:</a:t>
            </a:r>
          </a:p>
        </p:txBody>
      </p:sp>
      <p:sp>
        <p:nvSpPr>
          <p:cNvPr id="16388" name="Text Box 5">
            <a:extLst>
              <a:ext uri="{FF2B5EF4-FFF2-40B4-BE49-F238E27FC236}">
                <a16:creationId xmlns:a16="http://schemas.microsoft.com/office/drawing/2014/main" id="{5785B49D-0973-2327-9FEC-888D6675F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944489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 dirty="0"/>
              <a:t>Results:</a:t>
            </a:r>
          </a:p>
        </p:txBody>
      </p:sp>
    </p:spTree>
    <p:extLst>
      <p:ext uri="{BB962C8B-B14F-4D97-AF65-F5344CB8AC3E}">
        <p14:creationId xmlns:p14="http://schemas.microsoft.com/office/powerpoint/2010/main" val="2167983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2" name="Rectangle 4">
            <a:extLst>
              <a:ext uri="{FF2B5EF4-FFF2-40B4-BE49-F238E27FC236}">
                <a16:creationId xmlns:a16="http://schemas.microsoft.com/office/drawing/2014/main" id="{7428AB4C-33B4-9C89-B2B7-FDBC97F27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Certification Signatures</a:t>
            </a:r>
          </a:p>
        </p:txBody>
      </p:sp>
      <p:graphicFrame>
        <p:nvGraphicFramePr>
          <p:cNvPr id="555031" name="Group 23">
            <a:extLst>
              <a:ext uri="{FF2B5EF4-FFF2-40B4-BE49-F238E27FC236}">
                <a16:creationId xmlns:a16="http://schemas.microsoft.com/office/drawing/2014/main" id="{AF9C5D04-0465-5964-8B69-4CB7F77E95F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513389"/>
        </p:xfrm>
        <a:graphic>
          <a:graphicData uri="http://schemas.openxmlformats.org/drawingml/2006/table">
            <a:tbl>
              <a:tblPr/>
              <a:tblGrid>
                <a:gridCol w="254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2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Project Participation: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(Team agreement that candidate materially participated in the DMAIEC project – Team Leader may sign for team)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DMAIEC &amp; Tool Application: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(Project &amp; tool review by Sigma Quality Management)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Sponsor/Business Leader: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(Project review by company business leadership)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6" name="Rectangle 4">
            <a:extLst>
              <a:ext uri="{FF2B5EF4-FFF2-40B4-BE49-F238E27FC236}">
                <a16:creationId xmlns:a16="http://schemas.microsoft.com/office/drawing/2014/main" id="{4ACE61EB-3EE0-D7C0-A30E-60030BB836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Part 1 – DMAIEC Improvement Project</a:t>
            </a: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1AB3DC5B-A13C-BEF3-698E-C78A786233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>
            <a:extLst>
              <a:ext uri="{FF2B5EF4-FFF2-40B4-BE49-F238E27FC236}">
                <a16:creationId xmlns:a16="http://schemas.microsoft.com/office/drawing/2014/main" id="{5503F38F-0670-648E-419A-7D054C3D7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Launch The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Project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	</a:t>
            </a: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Outcomes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Stakeholders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Team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Project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Approach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Project Plan</a:t>
            </a:r>
            <a:endParaRPr lang="en-US" altLang="en-US"/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5B180679-7F47-520D-71B5-C2CCF70AA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116138"/>
            <a:ext cx="1524000" cy="355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The Current Process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Address “Low-Hanging Fruit”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Obtain Customer CTQ’s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Initial Metrics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Current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“Sigma”  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Stratify Data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Initial Value Proposition</a:t>
            </a:r>
            <a:endParaRPr lang="en-US" altLang="en-US"/>
          </a:p>
        </p:txBody>
      </p:sp>
      <p:sp>
        <p:nvSpPr>
          <p:cNvPr id="5124" name="Rectangle 6">
            <a:extLst>
              <a:ext uri="{FF2B5EF4-FFF2-40B4-BE49-F238E27FC236}">
                <a16:creationId xmlns:a16="http://schemas.microsoft.com/office/drawing/2014/main" id="{362BCE3C-A7B4-5612-2518-33BE16D62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Cause &amp; Effect Hypotheses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Causal Data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&amp; Validate Root Causes (X’s)</a:t>
            </a:r>
            <a:endParaRPr lang="en-US" altLang="en-US"/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08785200-278B-0210-B491-2A77CA976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Breakthroughs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Practical Approaches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Design Future State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Predict New “Sigma” 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Perform C/B &amp; Risk Analysis</a:t>
            </a:r>
            <a:endParaRPr lang="en-US" altLang="en-US"/>
          </a:p>
        </p:txBody>
      </p:sp>
      <p:sp>
        <p:nvSpPr>
          <p:cNvPr id="5126" name="Rectangle 8">
            <a:extLst>
              <a:ext uri="{FF2B5EF4-FFF2-40B4-BE49-F238E27FC236}">
                <a16:creationId xmlns:a16="http://schemas.microsoft.com/office/drawing/2014/main" id="{ACC62A59-5D71-4EF3-598B-0BEA52EC3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Control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Methods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Dashboards and Scorecards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Train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Execute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Measure Results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Manage </a:t>
            </a:r>
          </a:p>
          <a:p>
            <a:pPr eaLnBrk="1" hangingPunct="1"/>
            <a:r>
              <a:rPr lang="en-US" altLang="ko-KR" sz="1200" b="1">
                <a:ea typeface="Batang" panose="02030600000101010101" pitchFamily="18" charset="-127"/>
              </a:rPr>
              <a:t> Change</a:t>
            </a:r>
          </a:p>
          <a:p>
            <a:pPr eaLnBrk="1" hangingPunct="1"/>
            <a:endParaRPr lang="en-US" altLang="en-US"/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B94066D5-79DF-99BF-9195-C96F0822A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Report Dashboard and Scorecard Data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Feedback Loop &amp; Adjust Process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Replication Opportunities</a:t>
            </a:r>
          </a:p>
          <a:p>
            <a:pPr eaLnBrk="1" hangingPunct="1"/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Future Plans</a:t>
            </a:r>
            <a:endParaRPr lang="en-US" altLang="en-US"/>
          </a:p>
        </p:txBody>
      </p:sp>
      <p:sp>
        <p:nvSpPr>
          <p:cNvPr id="5128" name="AutoShape 10">
            <a:extLst>
              <a:ext uri="{FF2B5EF4-FFF2-40B4-BE49-F238E27FC236}">
                <a16:creationId xmlns:a16="http://schemas.microsoft.com/office/drawing/2014/main" id="{817A26EA-EC1D-80C4-4C8C-BDFE361F2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Define</a:t>
            </a:r>
            <a:endParaRPr lang="en-US" altLang="en-US"/>
          </a:p>
        </p:txBody>
      </p:sp>
      <p:sp>
        <p:nvSpPr>
          <p:cNvPr id="5129" name="AutoShape 11">
            <a:extLst>
              <a:ext uri="{FF2B5EF4-FFF2-40B4-BE49-F238E27FC236}">
                <a16:creationId xmlns:a16="http://schemas.microsoft.com/office/drawing/2014/main" id="{5760679F-CC88-C754-5ED0-07441550E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Measure</a:t>
            </a:r>
            <a:endParaRPr lang="en-US" altLang="en-US"/>
          </a:p>
        </p:txBody>
      </p:sp>
      <p:sp>
        <p:nvSpPr>
          <p:cNvPr id="5130" name="AutoShape 12">
            <a:extLst>
              <a:ext uri="{FF2B5EF4-FFF2-40B4-BE49-F238E27FC236}">
                <a16:creationId xmlns:a16="http://schemas.microsoft.com/office/drawing/2014/main" id="{5A56AACD-2827-2C33-7FCA-72A6F50A3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Analyze</a:t>
            </a:r>
            <a:endParaRPr lang="en-US" altLang="en-US"/>
          </a:p>
        </p:txBody>
      </p:sp>
      <p:sp>
        <p:nvSpPr>
          <p:cNvPr id="5131" name="AutoShape 13">
            <a:extLst>
              <a:ext uri="{FF2B5EF4-FFF2-40B4-BE49-F238E27FC236}">
                <a16:creationId xmlns:a16="http://schemas.microsoft.com/office/drawing/2014/main" id="{044A08E7-17A1-11AA-CAA6-12C8F93D9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  Identify</a:t>
            </a:r>
            <a:endParaRPr lang="en-US" altLang="en-US"/>
          </a:p>
        </p:txBody>
      </p:sp>
      <p:sp>
        <p:nvSpPr>
          <p:cNvPr id="5132" name="AutoShape 14">
            <a:extLst>
              <a:ext uri="{FF2B5EF4-FFF2-40B4-BE49-F238E27FC236}">
                <a16:creationId xmlns:a16="http://schemas.microsoft.com/office/drawing/2014/main" id="{2BC3A6B3-F014-60C6-2D13-43AEE4FC4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Execute</a:t>
            </a:r>
            <a:endParaRPr lang="en-US" altLang="en-US"/>
          </a:p>
        </p:txBody>
      </p:sp>
      <p:sp>
        <p:nvSpPr>
          <p:cNvPr id="5133" name="AutoShape 15">
            <a:extLst>
              <a:ext uri="{FF2B5EF4-FFF2-40B4-BE49-F238E27FC236}">
                <a16:creationId xmlns:a16="http://schemas.microsoft.com/office/drawing/2014/main" id="{BF7AFCC2-03CE-48DB-EDC0-1D8264250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2000">
                <a:solidFill>
                  <a:srgbClr val="FFFF00"/>
                </a:solidFill>
                <a:ea typeface="Batang" panose="02030600000101010101" pitchFamily="18" charset="-127"/>
              </a:rPr>
              <a:t>     Control</a:t>
            </a:r>
            <a:endParaRPr lang="en-US" alt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438748C2-953B-2215-A34C-5EC6ABA5DA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DMAIEC Improvement Process</a:t>
            </a:r>
          </a:p>
        </p:txBody>
      </p:sp>
      <p:sp>
        <p:nvSpPr>
          <p:cNvPr id="5135" name="Text Box 21">
            <a:extLst>
              <a:ext uri="{FF2B5EF4-FFF2-40B4-BE49-F238E27FC236}">
                <a16:creationId xmlns:a16="http://schemas.microsoft.com/office/drawing/2014/main" id="{C57A92CC-A02A-05C0-F14D-553E417C5423}"/>
              </a:ext>
            </a:extLst>
          </p:cNvPr>
          <p:cNvSpPr txBox="1">
            <a:spLocks noChangeArrowheads="1"/>
          </p:cNvSpPr>
          <p:nvPr/>
        </p:nvSpPr>
        <p:spPr bwMode="auto">
          <a:xfrm rot="-1339880">
            <a:off x="631825" y="3351213"/>
            <a:ext cx="8056563" cy="41592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/>
              <a:t>Insert the work your team did to improve a company process.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4E5AB9BC-4C13-0D93-1067-9A2CD661B6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Part 2 – Six Sigma Tools &amp; Methods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9A3EAEA-0960-2CE7-87E7-4F583B2DA5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866DAA2D-09D1-1055-69A9-4EBA90D6A3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Process Map</a:t>
            </a:r>
          </a:p>
        </p:txBody>
      </p:sp>
      <p:sp>
        <p:nvSpPr>
          <p:cNvPr id="7171" name="Text Box 4">
            <a:extLst>
              <a:ext uri="{FF2B5EF4-FFF2-40B4-BE49-F238E27FC236}">
                <a16:creationId xmlns:a16="http://schemas.microsoft.com/office/drawing/2014/main" id="{7DDE064E-AE9B-572E-E0E3-53AF3EC06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7172" name="Text Box 5">
            <a:extLst>
              <a:ext uri="{FF2B5EF4-FFF2-40B4-BE49-F238E27FC236}">
                <a16:creationId xmlns:a16="http://schemas.microsoft.com/office/drawing/2014/main" id="{340F801D-C541-A2DA-8788-DCBD96BF2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2AEAE7E0-89E3-6632-3468-C937D7EA6D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Process Control System</a:t>
            </a:r>
          </a:p>
        </p:txBody>
      </p:sp>
      <p:sp>
        <p:nvSpPr>
          <p:cNvPr id="17411" name="Text Box 4">
            <a:extLst>
              <a:ext uri="{FF2B5EF4-FFF2-40B4-BE49-F238E27FC236}">
                <a16:creationId xmlns:a16="http://schemas.microsoft.com/office/drawing/2014/main" id="{3F8AC1C4-E63A-CF0C-7C45-399255AF2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17412" name="Text Box 5">
            <a:extLst>
              <a:ext uri="{FF2B5EF4-FFF2-40B4-BE49-F238E27FC236}">
                <a16:creationId xmlns:a16="http://schemas.microsoft.com/office/drawing/2014/main" id="{36BAEFD7-16C0-7D26-280C-9F25560F5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79C1DF73-0510-E1FE-AD36-00238DF538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Process Analysis</a:t>
            </a:r>
          </a:p>
        </p:txBody>
      </p:sp>
      <p:sp>
        <p:nvSpPr>
          <p:cNvPr id="8195" name="Text Box 4">
            <a:extLst>
              <a:ext uri="{FF2B5EF4-FFF2-40B4-BE49-F238E27FC236}">
                <a16:creationId xmlns:a16="http://schemas.microsoft.com/office/drawing/2014/main" id="{24DA3A27-9A82-5910-9C0E-FA7B3BB8E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8196" name="Text Box 5">
            <a:extLst>
              <a:ext uri="{FF2B5EF4-FFF2-40B4-BE49-F238E27FC236}">
                <a16:creationId xmlns:a16="http://schemas.microsoft.com/office/drawing/2014/main" id="{F16FE774-990B-D81E-F3C4-2F0428E6F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4C937871-4514-ADAC-3E30-6B2D56F56D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Line/Run Chart</a:t>
            </a:r>
          </a:p>
        </p:txBody>
      </p:sp>
      <p:sp>
        <p:nvSpPr>
          <p:cNvPr id="9219" name="Text Box 4">
            <a:extLst>
              <a:ext uri="{FF2B5EF4-FFF2-40B4-BE49-F238E27FC236}">
                <a16:creationId xmlns:a16="http://schemas.microsoft.com/office/drawing/2014/main" id="{A7B2686C-1615-5E0D-9E79-E59C3790F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911225"/>
            <a:ext cx="20669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Chart or Calculation:</a:t>
            </a:r>
          </a:p>
        </p:txBody>
      </p:sp>
      <p:sp>
        <p:nvSpPr>
          <p:cNvPr id="9220" name="Text Box 5">
            <a:extLst>
              <a:ext uri="{FF2B5EF4-FFF2-40B4-BE49-F238E27FC236}">
                <a16:creationId xmlns:a16="http://schemas.microsoft.com/office/drawing/2014/main" id="{8506E777-4A49-5FD8-1B66-6313159F5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562600"/>
            <a:ext cx="14747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500" b="1"/>
              <a:t>Interpretation: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7455</TotalTime>
  <Words>335</Words>
  <Application>Microsoft Office PowerPoint</Application>
  <PresentationFormat>On-screen Show (4:3)</PresentationFormat>
  <Paragraphs>127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Batang</vt:lpstr>
      <vt:lpstr>Arial</vt:lpstr>
      <vt:lpstr>Copperplate Gothic Bold</vt:lpstr>
      <vt:lpstr>Symbol</vt:lpstr>
      <vt:lpstr>Times New Roman</vt:lpstr>
      <vt:lpstr>JPMorgan</vt:lpstr>
      <vt:lpstr>PowerPoint Presentation</vt:lpstr>
      <vt:lpstr>Certification Signatures</vt:lpstr>
      <vt:lpstr>Part 1 – DMAIEC Improvement Project</vt:lpstr>
      <vt:lpstr>DMAIEC Improvement Process</vt:lpstr>
      <vt:lpstr>Part 2 – Six Sigma Tools &amp; Methods</vt:lpstr>
      <vt:lpstr>Process Map</vt:lpstr>
      <vt:lpstr>Process Control System</vt:lpstr>
      <vt:lpstr>Process Analysis</vt:lpstr>
      <vt:lpstr>Line/Run Chart</vt:lpstr>
      <vt:lpstr>Control Chart</vt:lpstr>
      <vt:lpstr>Histogram</vt:lpstr>
      <vt:lpstr>Process Capability Calculation</vt:lpstr>
      <vt:lpstr>Pareto Chart</vt:lpstr>
      <vt:lpstr>Cause &amp; Effect Diagram</vt:lpstr>
      <vt:lpstr>Cause &amp; Effect Verification</vt:lpstr>
      <vt:lpstr>Scatter Plot</vt:lpstr>
      <vt:lpstr>Failure Modes &amp; Effects Analysis</vt:lpstr>
      <vt:lpstr>Change Management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167</cp:revision>
  <cp:lastPrinted>1998-11-12T16:48:12Z</cp:lastPrinted>
  <dcterms:created xsi:type="dcterms:W3CDTF">1998-10-26T20:45:45Z</dcterms:created>
  <dcterms:modified xsi:type="dcterms:W3CDTF">2026-01-21T18:40:40Z</dcterms:modified>
</cp:coreProperties>
</file>