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1"/>
  </p:notesMasterIdLst>
  <p:handoutMasterIdLst>
    <p:handoutMasterId r:id="rId12"/>
  </p:handoutMasterIdLst>
  <p:sldIdLst>
    <p:sldId id="256" r:id="rId2"/>
    <p:sldId id="258" r:id="rId3"/>
    <p:sldId id="257" r:id="rId4"/>
    <p:sldId id="263" r:id="rId5"/>
    <p:sldId id="264" r:id="rId6"/>
    <p:sldId id="259" r:id="rId7"/>
    <p:sldId id="260" r:id="rId8"/>
    <p:sldId id="261" r:id="rId9"/>
    <p:sldId id="262" r:id="rId10"/>
  </p:sldIdLst>
  <p:sldSz cx="9144000" cy="6858000" type="screen4x3"/>
  <p:notesSz cx="6858000" cy="9236075"/>
  <p:defaultTextStyle>
    <a:defPPr>
      <a:defRPr lang="en-US"/>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5pPr>
    <a:lvl6pPr marL="2286000" algn="l" defTabSz="914400" rtl="0" eaLnBrk="1" latinLnBrk="0" hangingPunct="1">
      <a:defRPr sz="1300" kern="1200">
        <a:solidFill>
          <a:schemeClr val="tx1"/>
        </a:solidFill>
        <a:latin typeface="Arial" panose="020B0604020202020204" pitchFamily="34" charset="0"/>
        <a:ea typeface="+mn-ea"/>
        <a:cs typeface="+mn-cs"/>
      </a:defRPr>
    </a:lvl6pPr>
    <a:lvl7pPr marL="2743200" algn="l" defTabSz="914400" rtl="0" eaLnBrk="1" latinLnBrk="0" hangingPunct="1">
      <a:defRPr sz="1300" kern="1200">
        <a:solidFill>
          <a:schemeClr val="tx1"/>
        </a:solidFill>
        <a:latin typeface="Arial" panose="020B0604020202020204" pitchFamily="34" charset="0"/>
        <a:ea typeface="+mn-ea"/>
        <a:cs typeface="+mn-cs"/>
      </a:defRPr>
    </a:lvl7pPr>
    <a:lvl8pPr marL="3200400" algn="l" defTabSz="914400" rtl="0" eaLnBrk="1" latinLnBrk="0" hangingPunct="1">
      <a:defRPr sz="1300" kern="1200">
        <a:solidFill>
          <a:schemeClr val="tx1"/>
        </a:solidFill>
        <a:latin typeface="Arial" panose="020B0604020202020204" pitchFamily="34" charset="0"/>
        <a:ea typeface="+mn-ea"/>
        <a:cs typeface="+mn-cs"/>
      </a:defRPr>
    </a:lvl8pPr>
    <a:lvl9pPr marL="3657600" algn="l" defTabSz="914400" rtl="0" eaLnBrk="1" latinLnBrk="0" hangingPunct="1">
      <a:defRPr sz="13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448">
          <p15:clr>
            <a:srgbClr val="A4A3A4"/>
          </p15:clr>
        </p15:guide>
        <p15:guide id="2" pos="316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99FF"/>
    <a:srgbClr val="FF0000"/>
    <a:srgbClr val="B2B2B2"/>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99" d="100"/>
          <a:sy n="99" d="100"/>
        </p:scale>
        <p:origin x="1866" y="306"/>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91" d="100"/>
          <a:sy n="91" d="100"/>
        </p:scale>
        <p:origin x="-2574" y="-96"/>
      </p:cViewPr>
      <p:guideLst>
        <p:guide orient="horz" pos="2448"/>
        <p:guide pos="316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_rels/viewProps.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hn O'Neill" userId="a4336b72f0c0be49" providerId="LiveId" clId="{4F9F57AC-C24F-46EB-A48B-2E42EDBC85D2}"/>
    <pc:docChg chg="modSld">
      <pc:chgData name="John O'Neill" userId="a4336b72f0c0be49" providerId="LiveId" clId="{4F9F57AC-C24F-46EB-A48B-2E42EDBC85D2}" dt="2026-01-21T16:30:40.535" v="12" actId="20577"/>
      <pc:docMkLst>
        <pc:docMk/>
      </pc:docMkLst>
      <pc:sldChg chg="modSp mod">
        <pc:chgData name="John O'Neill" userId="a4336b72f0c0be49" providerId="LiveId" clId="{4F9F57AC-C24F-46EB-A48B-2E42EDBC85D2}" dt="2026-01-21T16:30:40.535" v="12" actId="20577"/>
        <pc:sldMkLst>
          <pc:docMk/>
          <pc:sldMk cId="0" sldId="263"/>
        </pc:sldMkLst>
        <pc:spChg chg="mod">
          <ac:chgData name="John O'Neill" userId="a4336b72f0c0be49" providerId="LiveId" clId="{4F9F57AC-C24F-46EB-A48B-2E42EDBC85D2}" dt="2026-01-21T16:30:40.535" v="12" actId="20577"/>
          <ac:spMkLst>
            <pc:docMk/>
            <pc:sldMk cId="0" sldId="263"/>
            <ac:spMk id="9219" creationId="{5715C1B7-78FC-E3B8-B869-6A53C95CC0CF}"/>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C66F40DF-00F5-0845-F980-268052892DBA}"/>
              </a:ext>
            </a:extLst>
          </p:cNvPr>
          <p:cNvSpPr>
            <a:spLocks noGrp="1" noChangeArrowheads="1"/>
          </p:cNvSpPr>
          <p:nvPr>
            <p:ph type="hdr" sz="quarter"/>
          </p:nvPr>
        </p:nvSpPr>
        <p:spPr bwMode="auto">
          <a:xfrm>
            <a:off x="0" y="0"/>
            <a:ext cx="2971800" cy="461963"/>
          </a:xfrm>
          <a:prstGeom prst="rect">
            <a:avLst/>
          </a:prstGeom>
          <a:noFill/>
          <a:ln>
            <a:noFill/>
          </a:ln>
          <a:effectLst/>
        </p:spPr>
        <p:txBody>
          <a:bodyPr vert="horz" wrap="square" lIns="92075" tIns="46038" rIns="92075" bIns="46038" numCol="1" anchor="t" anchorCtr="0" compatLnSpc="1">
            <a:prstTxWarp prst="textNoShape">
              <a:avLst/>
            </a:prstTxWarp>
          </a:bodyPr>
          <a:lstStyle>
            <a:lvl1pPr eaLnBrk="0" hangingPunct="0">
              <a:defRPr sz="1200">
                <a:latin typeface="Times New Roman" panose="02020603050405020304" pitchFamily="18" charset="0"/>
              </a:defRPr>
            </a:lvl1pPr>
          </a:lstStyle>
          <a:p>
            <a:pPr>
              <a:defRPr/>
            </a:pPr>
            <a:endParaRPr lang="en-US" altLang="en-US"/>
          </a:p>
        </p:txBody>
      </p:sp>
      <p:sp>
        <p:nvSpPr>
          <p:cNvPr id="3075" name="Rectangle 3">
            <a:extLst>
              <a:ext uri="{FF2B5EF4-FFF2-40B4-BE49-F238E27FC236}">
                <a16:creationId xmlns:a16="http://schemas.microsoft.com/office/drawing/2014/main" id="{0E80EE88-62F2-9390-F69D-461D66491E68}"/>
              </a:ext>
            </a:extLst>
          </p:cNvPr>
          <p:cNvSpPr>
            <a:spLocks noGrp="1" noChangeArrowheads="1"/>
          </p:cNvSpPr>
          <p:nvPr>
            <p:ph type="dt" sz="quarter" idx="1"/>
          </p:nvPr>
        </p:nvSpPr>
        <p:spPr bwMode="auto">
          <a:xfrm>
            <a:off x="3886200" y="0"/>
            <a:ext cx="2971800" cy="461963"/>
          </a:xfrm>
          <a:prstGeom prst="rect">
            <a:avLst/>
          </a:prstGeom>
          <a:noFill/>
          <a:ln>
            <a:noFill/>
          </a:ln>
          <a:effectLst/>
        </p:spPr>
        <p:txBody>
          <a:bodyPr vert="horz" wrap="square" lIns="92075" tIns="46038" rIns="92075" bIns="46038" numCol="1" anchor="t" anchorCtr="0" compatLnSpc="1">
            <a:prstTxWarp prst="textNoShape">
              <a:avLst/>
            </a:prstTxWarp>
          </a:bodyPr>
          <a:lstStyle>
            <a:lvl1pPr algn="r" eaLnBrk="0" hangingPunct="0">
              <a:defRPr sz="1200">
                <a:latin typeface="Times New Roman" panose="02020603050405020304" pitchFamily="18" charset="0"/>
              </a:defRPr>
            </a:lvl1pPr>
          </a:lstStyle>
          <a:p>
            <a:pPr>
              <a:defRPr/>
            </a:pPr>
            <a:endParaRPr lang="en-US" altLang="en-US"/>
          </a:p>
        </p:txBody>
      </p:sp>
      <p:sp>
        <p:nvSpPr>
          <p:cNvPr id="3076" name="Rectangle 4">
            <a:extLst>
              <a:ext uri="{FF2B5EF4-FFF2-40B4-BE49-F238E27FC236}">
                <a16:creationId xmlns:a16="http://schemas.microsoft.com/office/drawing/2014/main" id="{11205F36-4DAE-E48F-DBB8-998E7CE676B9}"/>
              </a:ext>
            </a:extLst>
          </p:cNvPr>
          <p:cNvSpPr>
            <a:spLocks noGrp="1" noChangeArrowheads="1"/>
          </p:cNvSpPr>
          <p:nvPr>
            <p:ph type="ftr" sz="quarter" idx="2"/>
          </p:nvPr>
        </p:nvSpPr>
        <p:spPr bwMode="auto">
          <a:xfrm>
            <a:off x="0" y="8774113"/>
            <a:ext cx="2971800" cy="461962"/>
          </a:xfrm>
          <a:prstGeom prst="rect">
            <a:avLst/>
          </a:prstGeom>
          <a:noFill/>
          <a:ln>
            <a:noFill/>
          </a:ln>
          <a:effectLst/>
        </p:spPr>
        <p:txBody>
          <a:bodyPr vert="horz" wrap="square" lIns="92075" tIns="46038" rIns="92075" bIns="46038" numCol="1" anchor="b" anchorCtr="0" compatLnSpc="1">
            <a:prstTxWarp prst="textNoShape">
              <a:avLst/>
            </a:prstTxWarp>
          </a:bodyPr>
          <a:lstStyle>
            <a:lvl1pPr eaLnBrk="0" hangingPunct="0">
              <a:defRPr sz="1200">
                <a:latin typeface="Times New Roman" panose="02020603050405020304" pitchFamily="18" charset="0"/>
              </a:defRPr>
            </a:lvl1pPr>
          </a:lstStyle>
          <a:p>
            <a:pPr>
              <a:defRPr/>
            </a:pPr>
            <a:endParaRPr lang="en-US" altLang="en-US"/>
          </a:p>
        </p:txBody>
      </p:sp>
      <p:sp>
        <p:nvSpPr>
          <p:cNvPr id="3077" name="Rectangle 5">
            <a:extLst>
              <a:ext uri="{FF2B5EF4-FFF2-40B4-BE49-F238E27FC236}">
                <a16:creationId xmlns:a16="http://schemas.microsoft.com/office/drawing/2014/main" id="{CA62B28C-208C-FCB9-E4F4-80F1D9810520}"/>
              </a:ext>
            </a:extLst>
          </p:cNvPr>
          <p:cNvSpPr>
            <a:spLocks noGrp="1" noChangeArrowheads="1"/>
          </p:cNvSpPr>
          <p:nvPr>
            <p:ph type="sldNum" sz="quarter" idx="3"/>
          </p:nvPr>
        </p:nvSpPr>
        <p:spPr bwMode="auto">
          <a:xfrm>
            <a:off x="3886200" y="8774113"/>
            <a:ext cx="2971800" cy="461962"/>
          </a:xfrm>
          <a:prstGeom prst="rect">
            <a:avLst/>
          </a:prstGeom>
          <a:noFill/>
          <a:ln>
            <a:noFill/>
          </a:ln>
          <a:effectLst/>
        </p:spPr>
        <p:txBody>
          <a:bodyPr vert="horz" wrap="square" lIns="92075" tIns="46038" rIns="92075" bIns="46038" numCol="1" anchor="b" anchorCtr="0" compatLnSpc="1">
            <a:prstTxWarp prst="textNoShape">
              <a:avLst/>
            </a:prstTxWarp>
          </a:bodyPr>
          <a:lstStyle>
            <a:lvl1pPr algn="r" eaLnBrk="0" hangingPunct="0">
              <a:defRPr sz="1200" smtClean="0">
                <a:latin typeface="Times New Roman" panose="02020603050405020304" pitchFamily="18" charset="0"/>
              </a:defRPr>
            </a:lvl1pPr>
          </a:lstStyle>
          <a:p>
            <a:pPr>
              <a:defRPr/>
            </a:pPr>
            <a:fld id="{85DAAFAF-83F9-4683-9CDE-046C57196B7E}"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74D44B5E-F226-5E3D-6EDE-32A20F1E7330}"/>
              </a:ext>
            </a:extLst>
          </p:cNvPr>
          <p:cNvSpPr>
            <a:spLocks noGrp="1" noRot="1" noChangeAspect="1" noChangeArrowheads="1" noTextEdit="1"/>
          </p:cNvSpPr>
          <p:nvPr>
            <p:ph type="sldImg" idx="2"/>
          </p:nvPr>
        </p:nvSpPr>
        <p:spPr bwMode="auto">
          <a:xfrm>
            <a:off x="506413" y="309563"/>
            <a:ext cx="6154737" cy="4616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051" name="Rectangle 3">
            <a:extLst>
              <a:ext uri="{FF2B5EF4-FFF2-40B4-BE49-F238E27FC236}">
                <a16:creationId xmlns:a16="http://schemas.microsoft.com/office/drawing/2014/main" id="{F49E33A3-D340-3EFB-1189-4F8AFBB56CAD}"/>
              </a:ext>
            </a:extLst>
          </p:cNvPr>
          <p:cNvSpPr>
            <a:spLocks noGrp="1" noChangeArrowheads="1"/>
          </p:cNvSpPr>
          <p:nvPr>
            <p:ph type="body" sz="quarter" idx="3"/>
          </p:nvPr>
        </p:nvSpPr>
        <p:spPr bwMode="auto">
          <a:xfrm>
            <a:off x="533400" y="5254625"/>
            <a:ext cx="2906713" cy="3443288"/>
          </a:xfrm>
          <a:prstGeom prst="rect">
            <a:avLst/>
          </a:prstGeom>
          <a:noFill/>
          <a:ln>
            <a:noFill/>
          </a:ln>
          <a:effectLst/>
        </p:spPr>
        <p:txBody>
          <a:bodyPr vert="horz" wrap="square" lIns="9525" tIns="228600" rIns="9525" bIns="228600" numCol="1" anchor="t" anchorCtr="0" compatLnSpc="1">
            <a:prstTxWarp prst="textNoShape">
              <a:avLst/>
            </a:prstTxWarp>
          </a:bodyPr>
          <a:lstStyle/>
          <a:p>
            <a:pPr lvl="0"/>
            <a:r>
              <a:rPr lang="en-US" altLang="en-US" noProof="0"/>
              <a:t>This type is Arial, 10 Pt.</a:t>
            </a:r>
          </a:p>
          <a:p>
            <a:pPr lvl="0"/>
            <a:r>
              <a:rPr lang="en-US" altLang="en-US" noProof="0"/>
              <a:t>Use sentence structure.</a:t>
            </a:r>
          </a:p>
          <a:p>
            <a:pPr lvl="0"/>
            <a:r>
              <a:rPr lang="en-US" altLang="en-US" noProof="0"/>
              <a:t>Bullets are Wingdings square (n) size is 75% of the text.</a:t>
            </a:r>
          </a:p>
          <a:p>
            <a:pPr lvl="1"/>
            <a:r>
              <a:rPr lang="en-US" altLang="en-US" noProof="0"/>
              <a:t>Dashes are option dashes and are 100% of the text size.</a:t>
            </a:r>
          </a:p>
          <a:p>
            <a:pPr lvl="1"/>
            <a:r>
              <a:rPr lang="en-US" altLang="en-US" noProof="0"/>
              <a:t>Dashes Should have a tighter line spacing than the bullets.</a:t>
            </a:r>
          </a:p>
          <a:p>
            <a:pPr lvl="0"/>
            <a:r>
              <a:rPr lang="en-US" altLang="en-US" noProof="0"/>
              <a:t>Line spacing is .9 on .5 after.</a:t>
            </a:r>
          </a:p>
          <a:p>
            <a:pPr lvl="0"/>
            <a:r>
              <a:rPr lang="en-US" altLang="en-US" noProof="0"/>
              <a:t>Use periods on note pages.</a:t>
            </a:r>
          </a:p>
          <a:p>
            <a:pPr lvl="0"/>
            <a:r>
              <a:rPr lang="en-US" altLang="en-US" noProof="0"/>
              <a:t>Print file without pure black and white.</a:t>
            </a:r>
          </a:p>
        </p:txBody>
      </p:sp>
      <p:sp>
        <p:nvSpPr>
          <p:cNvPr id="2052" name="Line 4">
            <a:extLst>
              <a:ext uri="{FF2B5EF4-FFF2-40B4-BE49-F238E27FC236}">
                <a16:creationId xmlns:a16="http://schemas.microsoft.com/office/drawing/2014/main" id="{B3F4EA80-1620-3C5D-FDA1-8E79CF6B4B5E}"/>
              </a:ext>
            </a:extLst>
          </p:cNvPr>
          <p:cNvSpPr>
            <a:spLocks noChangeShapeType="1"/>
          </p:cNvSpPr>
          <p:nvPr/>
        </p:nvSpPr>
        <p:spPr bwMode="auto">
          <a:xfrm>
            <a:off x="563563" y="5097463"/>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3" name="Line 5">
            <a:extLst>
              <a:ext uri="{FF2B5EF4-FFF2-40B4-BE49-F238E27FC236}">
                <a16:creationId xmlns:a16="http://schemas.microsoft.com/office/drawing/2014/main" id="{F11FDF3A-DB57-0C00-4EED-E8404407F57C}"/>
              </a:ext>
            </a:extLst>
          </p:cNvPr>
          <p:cNvSpPr>
            <a:spLocks noChangeShapeType="1"/>
          </p:cNvSpPr>
          <p:nvPr/>
        </p:nvSpPr>
        <p:spPr bwMode="auto">
          <a:xfrm>
            <a:off x="576263" y="8891588"/>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4" name="Rectangle 6">
            <a:extLst>
              <a:ext uri="{FF2B5EF4-FFF2-40B4-BE49-F238E27FC236}">
                <a16:creationId xmlns:a16="http://schemas.microsoft.com/office/drawing/2014/main" id="{5BA380C9-53E7-6746-5479-89A69B9F9A8C}"/>
              </a:ext>
            </a:extLst>
          </p:cNvPr>
          <p:cNvSpPr>
            <a:spLocks noChangeArrowheads="1"/>
          </p:cNvSpPr>
          <p:nvPr/>
        </p:nvSpPr>
        <p:spPr bwMode="auto">
          <a:xfrm>
            <a:off x="3486150" y="9020175"/>
            <a:ext cx="304800" cy="201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25" tIns="9525" rIns="9525" bIns="9525" anchor="ctr" anchorCtr="1">
            <a:spAutoFit/>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algn="ctr"/>
            <a:fld id="{61EFEF31-79F2-4275-B28B-CAC48ED053EA}" type="slidenum">
              <a:rPr lang="en-US" altLang="en-US" sz="1200" b="1"/>
              <a:pPr algn="ctr"/>
              <a:t>‹#›</a:t>
            </a:fld>
            <a:endParaRPr lang="en-US" altLang="en-US" sz="1200" b="1"/>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1143000" indent="-228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600200" indent="-228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2057400" indent="-228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1E33CF1E-EF88-DE42-6120-316D40D16C75}"/>
              </a:ext>
            </a:extLst>
          </p:cNvPr>
          <p:cNvSpPr>
            <a:spLocks noGrp="1" noRot="1" noChangeAspect="1" noChangeArrowheads="1" noTextEdit="1"/>
          </p:cNvSpPr>
          <p:nvPr>
            <p:ph type="sldImg"/>
          </p:nvPr>
        </p:nvSpPr>
        <p:spPr/>
      </p:sp>
      <p:sp>
        <p:nvSpPr>
          <p:cNvPr id="5123" name="Rectangle 3">
            <a:extLst>
              <a:ext uri="{FF2B5EF4-FFF2-40B4-BE49-F238E27FC236}">
                <a16:creationId xmlns:a16="http://schemas.microsoft.com/office/drawing/2014/main" id="{45622139-9F34-D672-4B6E-959E667CC848}"/>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a:extLst>
              <a:ext uri="{FF2B5EF4-FFF2-40B4-BE49-F238E27FC236}">
                <a16:creationId xmlns:a16="http://schemas.microsoft.com/office/drawing/2014/main" id="{74B7EF97-26D0-6554-2D8C-629096DDACC6}"/>
              </a:ext>
            </a:extLst>
          </p:cNvPr>
          <p:cNvSpPr>
            <a:spLocks noGrp="1" noRot="1" noChangeAspect="1" noChangeArrowheads="1" noTextEdit="1"/>
          </p:cNvSpPr>
          <p:nvPr>
            <p:ph type="sldImg"/>
          </p:nvPr>
        </p:nvSpPr>
        <p:spPr/>
      </p:sp>
      <p:sp>
        <p:nvSpPr>
          <p:cNvPr id="8195" name="Rectangle 5">
            <a:extLst>
              <a:ext uri="{FF2B5EF4-FFF2-40B4-BE49-F238E27FC236}">
                <a16:creationId xmlns:a16="http://schemas.microsoft.com/office/drawing/2014/main" id="{9BB7E23D-4838-4371-BC49-237FC9665C0D}"/>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0B4E50A9-53DB-500D-6210-0703326AA09B}"/>
              </a:ext>
            </a:extLst>
          </p:cNvPr>
          <p:cNvSpPr>
            <a:spLocks noGrp="1" noRot="1" noChangeAspect="1" noChangeArrowheads="1" noTextEdit="1"/>
          </p:cNvSpPr>
          <p:nvPr>
            <p:ph type="sldImg"/>
          </p:nvPr>
        </p:nvSpPr>
        <p:spPr/>
      </p:sp>
      <p:sp>
        <p:nvSpPr>
          <p:cNvPr id="11267" name="Rectangle 3">
            <a:extLst>
              <a:ext uri="{FF2B5EF4-FFF2-40B4-BE49-F238E27FC236}">
                <a16:creationId xmlns:a16="http://schemas.microsoft.com/office/drawing/2014/main" id="{A4EECB10-F281-8CDC-36B8-4803EF01AEC8}"/>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944630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917122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4963" y="201613"/>
            <a:ext cx="2112962" cy="63881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46075" y="201613"/>
            <a:ext cx="6186488" cy="63881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580601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252180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39217890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46075"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290301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77073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551525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85916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7860259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3378733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963985DD-9B1A-D65D-E32C-6B030C6F93D2}"/>
              </a:ext>
            </a:extLst>
          </p:cNvPr>
          <p:cNvSpPr>
            <a:spLocks noGrp="1" noChangeArrowheads="1"/>
          </p:cNvSpPr>
          <p:nvPr>
            <p:ph type="title"/>
          </p:nvPr>
        </p:nvSpPr>
        <p:spPr bwMode="auto">
          <a:xfrm>
            <a:off x="346075" y="201613"/>
            <a:ext cx="6442075" cy="601662"/>
          </a:xfrm>
          <a:prstGeom prst="rect">
            <a:avLst/>
          </a:prstGeom>
          <a:noFill/>
          <a:ln>
            <a:noFill/>
          </a:ln>
          <a:effectLst/>
        </p:spPr>
        <p:txBody>
          <a:bodyPr vert="horz" wrap="square" lIns="91176" tIns="45588" rIns="91176" bIns="45588"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D8FE5AAA-FBDC-03BB-8EDD-B6BDD9D5C285}"/>
              </a:ext>
            </a:extLst>
          </p:cNvPr>
          <p:cNvSpPr>
            <a:spLocks noGrp="1" noChangeArrowheads="1"/>
          </p:cNvSpPr>
          <p:nvPr>
            <p:ph type="body" idx="1"/>
          </p:nvPr>
        </p:nvSpPr>
        <p:spPr bwMode="auto">
          <a:xfrm>
            <a:off x="346075" y="1076325"/>
            <a:ext cx="8451850" cy="551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76" tIns="45588" rIns="91176" bIns="45588"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Line 4">
            <a:extLst>
              <a:ext uri="{FF2B5EF4-FFF2-40B4-BE49-F238E27FC236}">
                <a16:creationId xmlns:a16="http://schemas.microsoft.com/office/drawing/2014/main" id="{94F6353D-4423-2679-6921-EB5CC8FC3837}"/>
              </a:ext>
            </a:extLst>
          </p:cNvPr>
          <p:cNvSpPr>
            <a:spLocks noChangeShapeType="1"/>
          </p:cNvSpPr>
          <p:nvPr/>
        </p:nvSpPr>
        <p:spPr bwMode="auto">
          <a:xfrm>
            <a:off x="9525" y="739775"/>
            <a:ext cx="9134475" cy="0"/>
          </a:xfrm>
          <a:prstGeom prst="line">
            <a:avLst/>
          </a:prstGeom>
          <a:noFill/>
          <a:ln w="50800">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0" name="Text Box 6">
            <a:extLst>
              <a:ext uri="{FF2B5EF4-FFF2-40B4-BE49-F238E27FC236}">
                <a16:creationId xmlns:a16="http://schemas.microsoft.com/office/drawing/2014/main" id="{24AE9ADD-F231-511F-75FC-AE47A9212240}"/>
              </a:ext>
            </a:extLst>
          </p:cNvPr>
          <p:cNvSpPr txBox="1">
            <a:spLocks noChangeArrowheads="1"/>
          </p:cNvSpPr>
          <p:nvPr userDrawn="1"/>
        </p:nvSpPr>
        <p:spPr bwMode="auto">
          <a:xfrm>
            <a:off x="8659813" y="6454775"/>
            <a:ext cx="368300" cy="280988"/>
          </a:xfrm>
          <a:prstGeom prst="rect">
            <a:avLst/>
          </a:prstGeom>
          <a:noFill/>
          <a:ln>
            <a:noFill/>
          </a:ln>
          <a:effec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fld id="{07338453-B810-46D9-849C-FCFC61657440}" type="slidenum">
              <a:rPr lang="en-US" altLang="en-US" sz="1300" smtClean="0">
                <a:latin typeface="Arial" panose="020B0604020202020204" pitchFamily="34" charset="0"/>
              </a:rPr>
              <a:pPr eaLnBrk="1" hangingPunct="1">
                <a:defRPr/>
              </a:pPr>
              <a:t>‹#›</a:t>
            </a:fld>
            <a:endParaRPr lang="en-US" altLang="en-US" sz="1300">
              <a:latin typeface="Arial" panose="020B0604020202020204" pitchFamily="34" charset="0"/>
            </a:endParaRPr>
          </a:p>
        </p:txBody>
      </p:sp>
      <p:sp>
        <p:nvSpPr>
          <p:cNvPr id="1031" name="Rectangle 7">
            <a:extLst>
              <a:ext uri="{FF2B5EF4-FFF2-40B4-BE49-F238E27FC236}">
                <a16:creationId xmlns:a16="http://schemas.microsoft.com/office/drawing/2014/main" id="{63774E5E-A9C1-8ABB-E4D0-C0B681839289}"/>
              </a:ext>
            </a:extLst>
          </p:cNvPr>
          <p:cNvSpPr>
            <a:spLocks noChangeArrowheads="1"/>
          </p:cNvSpPr>
          <p:nvPr userDrawn="1"/>
        </p:nvSpPr>
        <p:spPr bwMode="auto">
          <a:xfrm>
            <a:off x="6858000" y="0"/>
            <a:ext cx="2286000" cy="762000"/>
          </a:xfrm>
          <a:prstGeom prst="rect">
            <a:avLst/>
          </a:prstGeom>
          <a:solidFill>
            <a:schemeClr val="accent2"/>
          </a:solidFill>
          <a:ln>
            <a:noFill/>
          </a:ln>
          <a:effectLst/>
        </p:spPr>
        <p:txBody>
          <a:bodyPr lIns="82628" tIns="41315" rIns="82628" bIns="41315"/>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defRPr/>
            </a:pPr>
            <a:r>
              <a:rPr lang="en-US" altLang="en-US" sz="2000" b="1" i="1">
                <a:solidFill>
                  <a:schemeClr val="bg1"/>
                </a:solidFill>
                <a:latin typeface="Arial" panose="020B0604020202020204" pitchFamily="34" charset="0"/>
              </a:rPr>
              <a:t>Six Sigma</a:t>
            </a:r>
          </a:p>
          <a:p>
            <a:pPr algn="ctr">
              <a:defRPr/>
            </a:pPr>
            <a:r>
              <a:rPr lang="en-US" altLang="en-US" sz="2000" b="1" i="1">
                <a:solidFill>
                  <a:schemeClr val="bg1"/>
                </a:solidFill>
                <a:latin typeface="Arial" panose="020B0604020202020204" pitchFamily="34" charset="0"/>
              </a:rPr>
              <a:t>Green Belt</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spcBef>
          <a:spcPct val="0"/>
        </a:spcBef>
        <a:spcAft>
          <a:spcPct val="0"/>
        </a:spcAft>
        <a:defRPr sz="2400" b="1" i="1" kern="1200">
          <a:solidFill>
            <a:schemeClr val="accent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2pPr>
      <a:lvl3pPr algn="l" rtl="0" eaLnBrk="0" fontAlgn="base" hangingPunct="0">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3pPr>
      <a:lvl4pPr algn="l" rtl="0" eaLnBrk="0" fontAlgn="base" hangingPunct="0">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4pPr>
      <a:lvl5pPr algn="l" rtl="0" eaLnBrk="0" fontAlgn="base" hangingPunct="0">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5pPr>
      <a:lvl6pPr marL="4572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6pPr>
      <a:lvl7pPr marL="9144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7pPr>
      <a:lvl8pPr marL="13716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8pPr>
      <a:lvl9pPr marL="18288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9pPr>
    </p:titleStyle>
    <p:bodyStyle>
      <a:lvl1pPr marL="342900" indent="-342900" algn="l" rtl="0" eaLnBrk="0" fontAlgn="base" hangingPunct="0">
        <a:spcBef>
          <a:spcPct val="20000"/>
        </a:spcBef>
        <a:spcAft>
          <a:spcPct val="0"/>
        </a:spcAft>
        <a:buClr>
          <a:schemeClr val="accent2"/>
        </a:buClr>
        <a:buFont typeface="Symbol" panose="05050102010706020507" pitchFamily="18" charset="2"/>
        <a:buChar char="·"/>
        <a:defRPr sz="20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Char char=""/>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accent2"/>
        </a:buClr>
        <a:buChar char="•"/>
        <a:defRPr sz="20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accent2"/>
        </a:buClr>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8" name="Group 160">
            <a:extLst>
              <a:ext uri="{FF2B5EF4-FFF2-40B4-BE49-F238E27FC236}">
                <a16:creationId xmlns:a16="http://schemas.microsoft.com/office/drawing/2014/main" id="{FA948361-0E89-B231-D155-D9091F5EE4D2}"/>
              </a:ext>
            </a:extLst>
          </p:cNvPr>
          <p:cNvGrpSpPr>
            <a:grpSpLocks/>
          </p:cNvGrpSpPr>
          <p:nvPr/>
        </p:nvGrpSpPr>
        <p:grpSpPr bwMode="auto">
          <a:xfrm>
            <a:off x="831850" y="4102100"/>
            <a:ext cx="2705100" cy="2351088"/>
            <a:chOff x="576" y="2929"/>
            <a:chExt cx="1875" cy="1678"/>
          </a:xfrm>
        </p:grpSpPr>
        <p:sp>
          <p:nvSpPr>
            <p:cNvPr id="4105" name="Line 4">
              <a:extLst>
                <a:ext uri="{FF2B5EF4-FFF2-40B4-BE49-F238E27FC236}">
                  <a16:creationId xmlns:a16="http://schemas.microsoft.com/office/drawing/2014/main" id="{0E7637BE-1322-D0D9-8C04-61FFCB8CEFB5}"/>
                </a:ext>
              </a:extLst>
            </p:cNvPr>
            <p:cNvSpPr>
              <a:spLocks noChangeShapeType="1"/>
            </p:cNvSpPr>
            <p:nvPr/>
          </p:nvSpPr>
          <p:spPr bwMode="auto">
            <a:xfrm>
              <a:off x="816" y="3079"/>
              <a:ext cx="0" cy="1385"/>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4106" name="Group 151">
              <a:extLst>
                <a:ext uri="{FF2B5EF4-FFF2-40B4-BE49-F238E27FC236}">
                  <a16:creationId xmlns:a16="http://schemas.microsoft.com/office/drawing/2014/main" id="{1D58E825-133A-73AF-CA8A-C3AD3F4CC24B}"/>
                </a:ext>
              </a:extLst>
            </p:cNvPr>
            <p:cNvGrpSpPr>
              <a:grpSpLocks/>
            </p:cNvGrpSpPr>
            <p:nvPr/>
          </p:nvGrpSpPr>
          <p:grpSpPr bwMode="auto">
            <a:xfrm>
              <a:off x="576" y="3312"/>
              <a:ext cx="1875" cy="1011"/>
              <a:chOff x="576" y="3312"/>
              <a:chExt cx="1875" cy="1011"/>
            </a:xfrm>
          </p:grpSpPr>
          <p:sp>
            <p:nvSpPr>
              <p:cNvPr id="4115" name="Rectangle 5">
                <a:extLst>
                  <a:ext uri="{FF2B5EF4-FFF2-40B4-BE49-F238E27FC236}">
                    <a16:creationId xmlns:a16="http://schemas.microsoft.com/office/drawing/2014/main" id="{3B31D012-9B8B-0D5D-C8C0-4C586DBD9654}"/>
                  </a:ext>
                </a:extLst>
              </p:cNvPr>
              <p:cNvSpPr>
                <a:spLocks noChangeArrowheads="1"/>
              </p:cNvSpPr>
              <p:nvPr/>
            </p:nvSpPr>
            <p:spPr bwMode="auto">
              <a:xfrm>
                <a:off x="1858" y="3312"/>
                <a:ext cx="301"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4116" name="Rectangle 6">
                <a:extLst>
                  <a:ext uri="{FF2B5EF4-FFF2-40B4-BE49-F238E27FC236}">
                    <a16:creationId xmlns:a16="http://schemas.microsoft.com/office/drawing/2014/main" id="{B0308FB9-EAE3-0844-359E-E0784837EE64}"/>
                  </a:ext>
                </a:extLst>
              </p:cNvPr>
              <p:cNvSpPr>
                <a:spLocks noChangeArrowheads="1"/>
              </p:cNvSpPr>
              <p:nvPr/>
            </p:nvSpPr>
            <p:spPr bwMode="auto">
              <a:xfrm>
                <a:off x="2039" y="3419"/>
                <a:ext cx="320"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4117" name="Line 7">
                <a:extLst>
                  <a:ext uri="{FF2B5EF4-FFF2-40B4-BE49-F238E27FC236}">
                    <a16:creationId xmlns:a16="http://schemas.microsoft.com/office/drawing/2014/main" id="{424C8545-6E6F-0CB4-D553-C58421FA3A75}"/>
                  </a:ext>
                </a:extLst>
              </p:cNvPr>
              <p:cNvSpPr>
                <a:spLocks noChangeShapeType="1"/>
              </p:cNvSpPr>
              <p:nvPr/>
            </p:nvSpPr>
            <p:spPr bwMode="auto">
              <a:xfrm>
                <a:off x="673" y="4200"/>
                <a:ext cx="1756" cy="1"/>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8" name="Line 8">
                <a:extLst>
                  <a:ext uri="{FF2B5EF4-FFF2-40B4-BE49-F238E27FC236}">
                    <a16:creationId xmlns:a16="http://schemas.microsoft.com/office/drawing/2014/main" id="{DBD585AC-C99F-D53F-2A7C-9A54A96994E5}"/>
                  </a:ext>
                </a:extLst>
              </p:cNvPr>
              <p:cNvSpPr>
                <a:spLocks noChangeShapeType="1"/>
              </p:cNvSpPr>
              <p:nvPr/>
            </p:nvSpPr>
            <p:spPr bwMode="auto">
              <a:xfrm flipV="1">
                <a:off x="666"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9" name="Line 9">
                <a:extLst>
                  <a:ext uri="{FF2B5EF4-FFF2-40B4-BE49-F238E27FC236}">
                    <a16:creationId xmlns:a16="http://schemas.microsoft.com/office/drawing/2014/main" id="{A0DB6EA9-10F3-FAD1-59F0-3B4017B9B31F}"/>
                  </a:ext>
                </a:extLst>
              </p:cNvPr>
              <p:cNvSpPr>
                <a:spLocks noChangeShapeType="1"/>
              </p:cNvSpPr>
              <p:nvPr/>
            </p:nvSpPr>
            <p:spPr bwMode="auto">
              <a:xfrm flipV="1">
                <a:off x="962"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0" name="Line 10">
                <a:extLst>
                  <a:ext uri="{FF2B5EF4-FFF2-40B4-BE49-F238E27FC236}">
                    <a16:creationId xmlns:a16="http://schemas.microsoft.com/office/drawing/2014/main" id="{E88B375B-84EB-4F1F-3FFE-2761F10B7DA6}"/>
                  </a:ext>
                </a:extLst>
              </p:cNvPr>
              <p:cNvSpPr>
                <a:spLocks noChangeShapeType="1"/>
              </p:cNvSpPr>
              <p:nvPr/>
            </p:nvSpPr>
            <p:spPr bwMode="auto">
              <a:xfrm flipV="1">
                <a:off x="125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1" name="Line 11">
                <a:extLst>
                  <a:ext uri="{FF2B5EF4-FFF2-40B4-BE49-F238E27FC236}">
                    <a16:creationId xmlns:a16="http://schemas.microsoft.com/office/drawing/2014/main" id="{BD87F571-8573-0518-667D-9DBF5FF0A712}"/>
                  </a:ext>
                </a:extLst>
              </p:cNvPr>
              <p:cNvSpPr>
                <a:spLocks noChangeShapeType="1"/>
              </p:cNvSpPr>
              <p:nvPr/>
            </p:nvSpPr>
            <p:spPr bwMode="auto">
              <a:xfrm flipV="1">
                <a:off x="1547"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2" name="Line 12">
                <a:extLst>
                  <a:ext uri="{FF2B5EF4-FFF2-40B4-BE49-F238E27FC236}">
                    <a16:creationId xmlns:a16="http://schemas.microsoft.com/office/drawing/2014/main" id="{15190680-B6B8-A88C-7C6B-18D9A0800B61}"/>
                  </a:ext>
                </a:extLst>
              </p:cNvPr>
              <p:cNvSpPr>
                <a:spLocks noChangeShapeType="1"/>
              </p:cNvSpPr>
              <p:nvPr/>
            </p:nvSpPr>
            <p:spPr bwMode="auto">
              <a:xfrm flipV="1">
                <a:off x="184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3" name="Line 13">
                <a:extLst>
                  <a:ext uri="{FF2B5EF4-FFF2-40B4-BE49-F238E27FC236}">
                    <a16:creationId xmlns:a16="http://schemas.microsoft.com/office/drawing/2014/main" id="{2D10F1FC-7656-B385-DC5D-ED74505DB089}"/>
                  </a:ext>
                </a:extLst>
              </p:cNvPr>
              <p:cNvSpPr>
                <a:spLocks noChangeShapeType="1"/>
              </p:cNvSpPr>
              <p:nvPr/>
            </p:nvSpPr>
            <p:spPr bwMode="auto">
              <a:xfrm flipV="1">
                <a:off x="2134"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4" name="Line 14">
                <a:extLst>
                  <a:ext uri="{FF2B5EF4-FFF2-40B4-BE49-F238E27FC236}">
                    <a16:creationId xmlns:a16="http://schemas.microsoft.com/office/drawing/2014/main" id="{9F1FFE78-C53A-E064-1832-48C7E93865AC}"/>
                  </a:ext>
                </a:extLst>
              </p:cNvPr>
              <p:cNvSpPr>
                <a:spLocks noChangeShapeType="1"/>
              </p:cNvSpPr>
              <p:nvPr/>
            </p:nvSpPr>
            <p:spPr bwMode="auto">
              <a:xfrm flipV="1">
                <a:off x="2429"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5" name="Line 15">
                <a:extLst>
                  <a:ext uri="{FF2B5EF4-FFF2-40B4-BE49-F238E27FC236}">
                    <a16:creationId xmlns:a16="http://schemas.microsoft.com/office/drawing/2014/main" id="{9C39A22D-7D7D-EB8C-099B-81B43AE141A3}"/>
                  </a:ext>
                </a:extLst>
              </p:cNvPr>
              <p:cNvSpPr>
                <a:spLocks noChangeShapeType="1"/>
              </p:cNvSpPr>
              <p:nvPr/>
            </p:nvSpPr>
            <p:spPr bwMode="auto">
              <a:xfrm>
                <a:off x="67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6" name="Line 16">
                <a:extLst>
                  <a:ext uri="{FF2B5EF4-FFF2-40B4-BE49-F238E27FC236}">
                    <a16:creationId xmlns:a16="http://schemas.microsoft.com/office/drawing/2014/main" id="{872AE518-D30E-C3C7-FA46-F463BFFF8477}"/>
                  </a:ext>
                </a:extLst>
              </p:cNvPr>
              <p:cNvSpPr>
                <a:spLocks noChangeShapeType="1"/>
              </p:cNvSpPr>
              <p:nvPr/>
            </p:nvSpPr>
            <p:spPr bwMode="auto">
              <a:xfrm>
                <a:off x="68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7" name="Line 17">
                <a:extLst>
                  <a:ext uri="{FF2B5EF4-FFF2-40B4-BE49-F238E27FC236}">
                    <a16:creationId xmlns:a16="http://schemas.microsoft.com/office/drawing/2014/main" id="{2FDC3087-DCBE-EC05-9084-DBF6B498B85E}"/>
                  </a:ext>
                </a:extLst>
              </p:cNvPr>
              <p:cNvSpPr>
                <a:spLocks noChangeShapeType="1"/>
              </p:cNvSpPr>
              <p:nvPr/>
            </p:nvSpPr>
            <p:spPr bwMode="auto">
              <a:xfrm>
                <a:off x="70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8" name="Line 18">
                <a:extLst>
                  <a:ext uri="{FF2B5EF4-FFF2-40B4-BE49-F238E27FC236}">
                    <a16:creationId xmlns:a16="http://schemas.microsoft.com/office/drawing/2014/main" id="{00D14932-43D9-E3BA-3724-A34FF2A9DA55}"/>
                  </a:ext>
                </a:extLst>
              </p:cNvPr>
              <p:cNvSpPr>
                <a:spLocks noChangeShapeType="1"/>
              </p:cNvSpPr>
              <p:nvPr/>
            </p:nvSpPr>
            <p:spPr bwMode="auto">
              <a:xfrm>
                <a:off x="71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9" name="Line 19">
                <a:extLst>
                  <a:ext uri="{FF2B5EF4-FFF2-40B4-BE49-F238E27FC236}">
                    <a16:creationId xmlns:a16="http://schemas.microsoft.com/office/drawing/2014/main" id="{41CA0F71-F29A-10DE-408C-B3AA02C97CEA}"/>
                  </a:ext>
                </a:extLst>
              </p:cNvPr>
              <p:cNvSpPr>
                <a:spLocks noChangeShapeType="1"/>
              </p:cNvSpPr>
              <p:nvPr/>
            </p:nvSpPr>
            <p:spPr bwMode="auto">
              <a:xfrm>
                <a:off x="73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0" name="Line 20">
                <a:extLst>
                  <a:ext uri="{FF2B5EF4-FFF2-40B4-BE49-F238E27FC236}">
                    <a16:creationId xmlns:a16="http://schemas.microsoft.com/office/drawing/2014/main" id="{08E4B8C8-76E5-BCE5-69CF-9559F79DAF9D}"/>
                  </a:ext>
                </a:extLst>
              </p:cNvPr>
              <p:cNvSpPr>
                <a:spLocks noChangeShapeType="1"/>
              </p:cNvSpPr>
              <p:nvPr/>
            </p:nvSpPr>
            <p:spPr bwMode="auto">
              <a:xfrm>
                <a:off x="748"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1" name="Line 21">
                <a:extLst>
                  <a:ext uri="{FF2B5EF4-FFF2-40B4-BE49-F238E27FC236}">
                    <a16:creationId xmlns:a16="http://schemas.microsoft.com/office/drawing/2014/main" id="{C1DC42E4-8AF7-D0E7-EDC9-2B42740A57BC}"/>
                  </a:ext>
                </a:extLst>
              </p:cNvPr>
              <p:cNvSpPr>
                <a:spLocks noChangeShapeType="1"/>
              </p:cNvSpPr>
              <p:nvPr/>
            </p:nvSpPr>
            <p:spPr bwMode="auto">
              <a:xfrm>
                <a:off x="76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2" name="Line 22">
                <a:extLst>
                  <a:ext uri="{FF2B5EF4-FFF2-40B4-BE49-F238E27FC236}">
                    <a16:creationId xmlns:a16="http://schemas.microsoft.com/office/drawing/2014/main" id="{08C44598-7D4D-220E-8720-9CDFBC302E84}"/>
                  </a:ext>
                </a:extLst>
              </p:cNvPr>
              <p:cNvSpPr>
                <a:spLocks noChangeShapeType="1"/>
              </p:cNvSpPr>
              <p:nvPr/>
            </p:nvSpPr>
            <p:spPr bwMode="auto">
              <a:xfrm>
                <a:off x="776"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3" name="Line 23">
                <a:extLst>
                  <a:ext uri="{FF2B5EF4-FFF2-40B4-BE49-F238E27FC236}">
                    <a16:creationId xmlns:a16="http://schemas.microsoft.com/office/drawing/2014/main" id="{442295D8-05A2-49A8-973D-4EA67A58BD27}"/>
                  </a:ext>
                </a:extLst>
              </p:cNvPr>
              <p:cNvSpPr>
                <a:spLocks noChangeShapeType="1"/>
              </p:cNvSpPr>
              <p:nvPr/>
            </p:nvSpPr>
            <p:spPr bwMode="auto">
              <a:xfrm>
                <a:off x="79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4" name="Line 24">
                <a:extLst>
                  <a:ext uri="{FF2B5EF4-FFF2-40B4-BE49-F238E27FC236}">
                    <a16:creationId xmlns:a16="http://schemas.microsoft.com/office/drawing/2014/main" id="{B79EA013-67EE-ED35-1372-3F2B7C49B915}"/>
                  </a:ext>
                </a:extLst>
              </p:cNvPr>
              <p:cNvSpPr>
                <a:spLocks noChangeShapeType="1"/>
              </p:cNvSpPr>
              <p:nvPr/>
            </p:nvSpPr>
            <p:spPr bwMode="auto">
              <a:xfrm>
                <a:off x="807"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5" name="Line 25">
                <a:extLst>
                  <a:ext uri="{FF2B5EF4-FFF2-40B4-BE49-F238E27FC236}">
                    <a16:creationId xmlns:a16="http://schemas.microsoft.com/office/drawing/2014/main" id="{2DB92C71-F993-C1F2-FAD9-CE3EC7DD5B7F}"/>
                  </a:ext>
                </a:extLst>
              </p:cNvPr>
              <p:cNvSpPr>
                <a:spLocks noChangeShapeType="1"/>
              </p:cNvSpPr>
              <p:nvPr/>
            </p:nvSpPr>
            <p:spPr bwMode="auto">
              <a:xfrm>
                <a:off x="819"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6" name="Freeform 26">
                <a:extLst>
                  <a:ext uri="{FF2B5EF4-FFF2-40B4-BE49-F238E27FC236}">
                    <a16:creationId xmlns:a16="http://schemas.microsoft.com/office/drawing/2014/main" id="{D209C920-D5ED-347D-B8BD-4F2ED296BBAB}"/>
                  </a:ext>
                </a:extLst>
              </p:cNvPr>
              <p:cNvSpPr>
                <a:spLocks/>
              </p:cNvSpPr>
              <p:nvPr/>
            </p:nvSpPr>
            <p:spPr bwMode="auto">
              <a:xfrm>
                <a:off x="828" y="4196"/>
                <a:ext cx="17" cy="5"/>
              </a:xfrm>
              <a:custGeom>
                <a:avLst/>
                <a:gdLst>
                  <a:gd name="T0" fmla="*/ 0 w 17"/>
                  <a:gd name="T1" fmla="*/ 4 h 5"/>
                  <a:gd name="T2" fmla="*/ 8 w 17"/>
                  <a:gd name="T3" fmla="*/ 0 h 5"/>
                  <a:gd name="T4" fmla="*/ 16 w 17"/>
                  <a:gd name="T5" fmla="*/ 0 h 5"/>
                  <a:gd name="T6" fmla="*/ 0 60000 65536"/>
                  <a:gd name="T7" fmla="*/ 0 60000 65536"/>
                  <a:gd name="T8" fmla="*/ 0 60000 65536"/>
                </a:gdLst>
                <a:ahLst/>
                <a:cxnLst>
                  <a:cxn ang="T6">
                    <a:pos x="T0" y="T1"/>
                  </a:cxn>
                  <a:cxn ang="T7">
                    <a:pos x="T2" y="T3"/>
                  </a:cxn>
                  <a:cxn ang="T8">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37" name="Line 27">
                <a:extLst>
                  <a:ext uri="{FF2B5EF4-FFF2-40B4-BE49-F238E27FC236}">
                    <a16:creationId xmlns:a16="http://schemas.microsoft.com/office/drawing/2014/main" id="{50A66BDE-C449-3A78-533F-922F15CD18E3}"/>
                  </a:ext>
                </a:extLst>
              </p:cNvPr>
              <p:cNvSpPr>
                <a:spLocks noChangeShapeType="1"/>
              </p:cNvSpPr>
              <p:nvPr/>
            </p:nvSpPr>
            <p:spPr bwMode="auto">
              <a:xfrm>
                <a:off x="851"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8" name="Line 28">
                <a:extLst>
                  <a:ext uri="{FF2B5EF4-FFF2-40B4-BE49-F238E27FC236}">
                    <a16:creationId xmlns:a16="http://schemas.microsoft.com/office/drawing/2014/main" id="{C70B667E-B45F-AF06-8AA8-BBDB22A96DDB}"/>
                  </a:ext>
                </a:extLst>
              </p:cNvPr>
              <p:cNvSpPr>
                <a:spLocks noChangeShapeType="1"/>
              </p:cNvSpPr>
              <p:nvPr/>
            </p:nvSpPr>
            <p:spPr bwMode="auto">
              <a:xfrm>
                <a:off x="867" y="4196"/>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9" name="Line 29">
                <a:extLst>
                  <a:ext uri="{FF2B5EF4-FFF2-40B4-BE49-F238E27FC236}">
                    <a16:creationId xmlns:a16="http://schemas.microsoft.com/office/drawing/2014/main" id="{61FF8951-5B83-DD78-BE3F-EB1618776072}"/>
                  </a:ext>
                </a:extLst>
              </p:cNvPr>
              <p:cNvSpPr>
                <a:spLocks noChangeShapeType="1"/>
              </p:cNvSpPr>
              <p:nvPr/>
            </p:nvSpPr>
            <p:spPr bwMode="auto">
              <a:xfrm>
                <a:off x="878"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0" name="Freeform 30">
                <a:extLst>
                  <a:ext uri="{FF2B5EF4-FFF2-40B4-BE49-F238E27FC236}">
                    <a16:creationId xmlns:a16="http://schemas.microsoft.com/office/drawing/2014/main" id="{063102A9-39B7-3385-9958-E3FE4F9CD01A}"/>
                  </a:ext>
                </a:extLst>
              </p:cNvPr>
              <p:cNvSpPr>
                <a:spLocks/>
              </p:cNvSpPr>
              <p:nvPr/>
            </p:nvSpPr>
            <p:spPr bwMode="auto">
              <a:xfrm>
                <a:off x="887" y="4192"/>
                <a:ext cx="17" cy="5"/>
              </a:xfrm>
              <a:custGeom>
                <a:avLst/>
                <a:gdLst>
                  <a:gd name="T0" fmla="*/ 0 w 17"/>
                  <a:gd name="T1" fmla="*/ 4 h 5"/>
                  <a:gd name="T2" fmla="*/ 8 w 17"/>
                  <a:gd name="T3" fmla="*/ 0 h 5"/>
                  <a:gd name="T4" fmla="*/ 16 w 17"/>
                  <a:gd name="T5" fmla="*/ 0 h 5"/>
                  <a:gd name="T6" fmla="*/ 0 60000 65536"/>
                  <a:gd name="T7" fmla="*/ 0 60000 65536"/>
                  <a:gd name="T8" fmla="*/ 0 60000 65536"/>
                </a:gdLst>
                <a:ahLst/>
                <a:cxnLst>
                  <a:cxn ang="T6">
                    <a:pos x="T0" y="T1"/>
                  </a:cxn>
                  <a:cxn ang="T7">
                    <a:pos x="T2" y="T3"/>
                  </a:cxn>
                  <a:cxn ang="T8">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41" name="Line 31">
                <a:extLst>
                  <a:ext uri="{FF2B5EF4-FFF2-40B4-BE49-F238E27FC236}">
                    <a16:creationId xmlns:a16="http://schemas.microsoft.com/office/drawing/2014/main" id="{45807D4E-0422-3F6B-0A7A-69E108AC99B8}"/>
                  </a:ext>
                </a:extLst>
              </p:cNvPr>
              <p:cNvSpPr>
                <a:spLocks noChangeShapeType="1"/>
              </p:cNvSpPr>
              <p:nvPr/>
            </p:nvSpPr>
            <p:spPr bwMode="auto">
              <a:xfrm>
                <a:off x="910" y="4192"/>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2" name="Line 32">
                <a:extLst>
                  <a:ext uri="{FF2B5EF4-FFF2-40B4-BE49-F238E27FC236}">
                    <a16:creationId xmlns:a16="http://schemas.microsoft.com/office/drawing/2014/main" id="{FAC5E72E-8043-373A-12E0-D8A7293B58DD}"/>
                  </a:ext>
                </a:extLst>
              </p:cNvPr>
              <p:cNvSpPr>
                <a:spLocks noChangeShapeType="1"/>
              </p:cNvSpPr>
              <p:nvPr/>
            </p:nvSpPr>
            <p:spPr bwMode="auto">
              <a:xfrm>
                <a:off x="921"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3" name="Line 33">
                <a:extLst>
                  <a:ext uri="{FF2B5EF4-FFF2-40B4-BE49-F238E27FC236}">
                    <a16:creationId xmlns:a16="http://schemas.microsoft.com/office/drawing/2014/main" id="{04346745-DBFD-8333-1C82-2315E0B7D705}"/>
                  </a:ext>
                </a:extLst>
              </p:cNvPr>
              <p:cNvSpPr>
                <a:spLocks noChangeShapeType="1"/>
              </p:cNvSpPr>
              <p:nvPr/>
            </p:nvSpPr>
            <p:spPr bwMode="auto">
              <a:xfrm>
                <a:off x="935" y="4190"/>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4" name="Line 34">
                <a:extLst>
                  <a:ext uri="{FF2B5EF4-FFF2-40B4-BE49-F238E27FC236}">
                    <a16:creationId xmlns:a16="http://schemas.microsoft.com/office/drawing/2014/main" id="{69916D72-3A0B-528F-D3E1-BF1F1F067442}"/>
                  </a:ext>
                </a:extLst>
              </p:cNvPr>
              <p:cNvSpPr>
                <a:spLocks noChangeShapeType="1"/>
              </p:cNvSpPr>
              <p:nvPr/>
            </p:nvSpPr>
            <p:spPr bwMode="auto">
              <a:xfrm>
                <a:off x="952" y="4186"/>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5" name="Line 35">
                <a:extLst>
                  <a:ext uri="{FF2B5EF4-FFF2-40B4-BE49-F238E27FC236}">
                    <a16:creationId xmlns:a16="http://schemas.microsoft.com/office/drawing/2014/main" id="{8FBA22FF-4F73-DA39-055D-C24B561073FF}"/>
                  </a:ext>
                </a:extLst>
              </p:cNvPr>
              <p:cNvSpPr>
                <a:spLocks noChangeShapeType="1"/>
              </p:cNvSpPr>
              <p:nvPr/>
            </p:nvSpPr>
            <p:spPr bwMode="auto">
              <a:xfrm>
                <a:off x="96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6" name="Line 36">
                <a:extLst>
                  <a:ext uri="{FF2B5EF4-FFF2-40B4-BE49-F238E27FC236}">
                    <a16:creationId xmlns:a16="http://schemas.microsoft.com/office/drawing/2014/main" id="{CF8C30D6-D01E-B9EA-8607-C762733CA5CC}"/>
                  </a:ext>
                </a:extLst>
              </p:cNvPr>
              <p:cNvSpPr>
                <a:spLocks noChangeShapeType="1"/>
              </p:cNvSpPr>
              <p:nvPr/>
            </p:nvSpPr>
            <p:spPr bwMode="auto">
              <a:xfrm>
                <a:off x="979" y="4183"/>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7" name="Line 37">
                <a:extLst>
                  <a:ext uri="{FF2B5EF4-FFF2-40B4-BE49-F238E27FC236}">
                    <a16:creationId xmlns:a16="http://schemas.microsoft.com/office/drawing/2014/main" id="{FC81B63D-B83B-6962-B727-B5094CDBAE3C}"/>
                  </a:ext>
                </a:extLst>
              </p:cNvPr>
              <p:cNvSpPr>
                <a:spLocks noChangeShapeType="1"/>
              </p:cNvSpPr>
              <p:nvPr/>
            </p:nvSpPr>
            <p:spPr bwMode="auto">
              <a:xfrm flipV="1">
                <a:off x="993" y="4177"/>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8" name="Line 38">
                <a:extLst>
                  <a:ext uri="{FF2B5EF4-FFF2-40B4-BE49-F238E27FC236}">
                    <a16:creationId xmlns:a16="http://schemas.microsoft.com/office/drawing/2014/main" id="{3E61051D-9F5E-B7D3-9891-6845685F9B0B}"/>
                  </a:ext>
                </a:extLst>
              </p:cNvPr>
              <p:cNvSpPr>
                <a:spLocks noChangeShapeType="1"/>
              </p:cNvSpPr>
              <p:nvPr/>
            </p:nvSpPr>
            <p:spPr bwMode="auto">
              <a:xfrm>
                <a:off x="1010" y="4171"/>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9" name="Line 39">
                <a:extLst>
                  <a:ext uri="{FF2B5EF4-FFF2-40B4-BE49-F238E27FC236}">
                    <a16:creationId xmlns:a16="http://schemas.microsoft.com/office/drawing/2014/main" id="{8513CC3E-77CB-558F-177F-6D666DEEF1B9}"/>
                  </a:ext>
                </a:extLst>
              </p:cNvPr>
              <p:cNvSpPr>
                <a:spLocks noChangeShapeType="1"/>
              </p:cNvSpPr>
              <p:nvPr/>
            </p:nvSpPr>
            <p:spPr bwMode="auto">
              <a:xfrm>
                <a:off x="1026" y="4167"/>
                <a:ext cx="5"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0" name="Line 40">
                <a:extLst>
                  <a:ext uri="{FF2B5EF4-FFF2-40B4-BE49-F238E27FC236}">
                    <a16:creationId xmlns:a16="http://schemas.microsoft.com/office/drawing/2014/main" id="{F5C51040-03F4-6FF8-AE87-563599501677}"/>
                  </a:ext>
                </a:extLst>
              </p:cNvPr>
              <p:cNvSpPr>
                <a:spLocks noChangeShapeType="1"/>
              </p:cNvSpPr>
              <p:nvPr/>
            </p:nvSpPr>
            <p:spPr bwMode="auto">
              <a:xfrm flipV="1">
                <a:off x="1037" y="416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1" name="Line 41">
                <a:extLst>
                  <a:ext uri="{FF2B5EF4-FFF2-40B4-BE49-F238E27FC236}">
                    <a16:creationId xmlns:a16="http://schemas.microsoft.com/office/drawing/2014/main" id="{ECB97A0B-27FB-A906-EDC7-6A933F0CA340}"/>
                  </a:ext>
                </a:extLst>
              </p:cNvPr>
              <p:cNvSpPr>
                <a:spLocks noChangeShapeType="1"/>
              </p:cNvSpPr>
              <p:nvPr/>
            </p:nvSpPr>
            <p:spPr bwMode="auto">
              <a:xfrm flipV="1">
                <a:off x="1052" y="4153"/>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2" name="Line 42">
                <a:extLst>
                  <a:ext uri="{FF2B5EF4-FFF2-40B4-BE49-F238E27FC236}">
                    <a16:creationId xmlns:a16="http://schemas.microsoft.com/office/drawing/2014/main" id="{E19C655C-9507-D3D6-43FF-C3FFFCEF6B56}"/>
                  </a:ext>
                </a:extLst>
              </p:cNvPr>
              <p:cNvSpPr>
                <a:spLocks noChangeShapeType="1"/>
              </p:cNvSpPr>
              <p:nvPr/>
            </p:nvSpPr>
            <p:spPr bwMode="auto">
              <a:xfrm flipV="1">
                <a:off x="1068" y="4145"/>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3" name="Line 43">
                <a:extLst>
                  <a:ext uri="{FF2B5EF4-FFF2-40B4-BE49-F238E27FC236}">
                    <a16:creationId xmlns:a16="http://schemas.microsoft.com/office/drawing/2014/main" id="{DC6E0FFF-2D17-023A-75AB-7E7F7CB23DB9}"/>
                  </a:ext>
                </a:extLst>
              </p:cNvPr>
              <p:cNvSpPr>
                <a:spLocks noChangeShapeType="1"/>
              </p:cNvSpPr>
              <p:nvPr/>
            </p:nvSpPr>
            <p:spPr bwMode="auto">
              <a:xfrm flipV="1">
                <a:off x="1084" y="4133"/>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4" name="Line 44">
                <a:extLst>
                  <a:ext uri="{FF2B5EF4-FFF2-40B4-BE49-F238E27FC236}">
                    <a16:creationId xmlns:a16="http://schemas.microsoft.com/office/drawing/2014/main" id="{D974A61F-79A2-2D86-7FF9-19277F4E9D97}"/>
                  </a:ext>
                </a:extLst>
              </p:cNvPr>
              <p:cNvSpPr>
                <a:spLocks noChangeShapeType="1"/>
              </p:cNvSpPr>
              <p:nvPr/>
            </p:nvSpPr>
            <p:spPr bwMode="auto">
              <a:xfrm flipV="1">
                <a:off x="1095" y="4121"/>
                <a:ext cx="8"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5" name="Line 45">
                <a:extLst>
                  <a:ext uri="{FF2B5EF4-FFF2-40B4-BE49-F238E27FC236}">
                    <a16:creationId xmlns:a16="http://schemas.microsoft.com/office/drawing/2014/main" id="{5B50D726-0888-1723-21FA-762B1332B7DB}"/>
                  </a:ext>
                </a:extLst>
              </p:cNvPr>
              <p:cNvSpPr>
                <a:spLocks noChangeShapeType="1"/>
              </p:cNvSpPr>
              <p:nvPr/>
            </p:nvSpPr>
            <p:spPr bwMode="auto">
              <a:xfrm flipV="1">
                <a:off x="1111" y="4110"/>
                <a:ext cx="9"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6" name="Line 46">
                <a:extLst>
                  <a:ext uri="{FF2B5EF4-FFF2-40B4-BE49-F238E27FC236}">
                    <a16:creationId xmlns:a16="http://schemas.microsoft.com/office/drawing/2014/main" id="{E66451D5-F283-3971-F334-953C5BDE70B6}"/>
                  </a:ext>
                </a:extLst>
              </p:cNvPr>
              <p:cNvSpPr>
                <a:spLocks noChangeShapeType="1"/>
              </p:cNvSpPr>
              <p:nvPr/>
            </p:nvSpPr>
            <p:spPr bwMode="auto">
              <a:xfrm flipV="1">
                <a:off x="1127" y="4094"/>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7" name="Line 47">
                <a:extLst>
                  <a:ext uri="{FF2B5EF4-FFF2-40B4-BE49-F238E27FC236}">
                    <a16:creationId xmlns:a16="http://schemas.microsoft.com/office/drawing/2014/main" id="{9569C953-9EB3-15DB-0058-0700D0691A1B}"/>
                  </a:ext>
                </a:extLst>
              </p:cNvPr>
              <p:cNvSpPr>
                <a:spLocks noChangeShapeType="1"/>
              </p:cNvSpPr>
              <p:nvPr/>
            </p:nvSpPr>
            <p:spPr bwMode="auto">
              <a:xfrm flipV="1">
                <a:off x="1139" y="4079"/>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8" name="Line 48">
                <a:extLst>
                  <a:ext uri="{FF2B5EF4-FFF2-40B4-BE49-F238E27FC236}">
                    <a16:creationId xmlns:a16="http://schemas.microsoft.com/office/drawing/2014/main" id="{77273402-76FF-D8EA-1902-46728F37DB2E}"/>
                  </a:ext>
                </a:extLst>
              </p:cNvPr>
              <p:cNvSpPr>
                <a:spLocks noChangeShapeType="1"/>
              </p:cNvSpPr>
              <p:nvPr/>
            </p:nvSpPr>
            <p:spPr bwMode="auto">
              <a:xfrm flipV="1">
                <a:off x="1154" y="4059"/>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9" name="Line 49">
                <a:extLst>
                  <a:ext uri="{FF2B5EF4-FFF2-40B4-BE49-F238E27FC236}">
                    <a16:creationId xmlns:a16="http://schemas.microsoft.com/office/drawing/2014/main" id="{E8B49C57-A705-2B6C-2F89-1A1B0620F332}"/>
                  </a:ext>
                </a:extLst>
              </p:cNvPr>
              <p:cNvSpPr>
                <a:spLocks noChangeShapeType="1"/>
              </p:cNvSpPr>
              <p:nvPr/>
            </p:nvSpPr>
            <p:spPr bwMode="auto">
              <a:xfrm flipV="1">
                <a:off x="1170" y="4039"/>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0" name="Line 50">
                <a:extLst>
                  <a:ext uri="{FF2B5EF4-FFF2-40B4-BE49-F238E27FC236}">
                    <a16:creationId xmlns:a16="http://schemas.microsoft.com/office/drawing/2014/main" id="{93451EFC-61DC-3A4F-3D2C-F534634E6621}"/>
                  </a:ext>
                </a:extLst>
              </p:cNvPr>
              <p:cNvSpPr>
                <a:spLocks noChangeShapeType="1"/>
              </p:cNvSpPr>
              <p:nvPr/>
            </p:nvSpPr>
            <p:spPr bwMode="auto">
              <a:xfrm flipV="1">
                <a:off x="1186" y="4019"/>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1" name="Line 51">
                <a:extLst>
                  <a:ext uri="{FF2B5EF4-FFF2-40B4-BE49-F238E27FC236}">
                    <a16:creationId xmlns:a16="http://schemas.microsoft.com/office/drawing/2014/main" id="{7F349C4E-5CB2-360E-7D69-D351807DEB24}"/>
                  </a:ext>
                </a:extLst>
              </p:cNvPr>
              <p:cNvSpPr>
                <a:spLocks noChangeShapeType="1"/>
              </p:cNvSpPr>
              <p:nvPr/>
            </p:nvSpPr>
            <p:spPr bwMode="auto">
              <a:xfrm flipV="1">
                <a:off x="1198" y="3996"/>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2" name="Line 52">
                <a:extLst>
                  <a:ext uri="{FF2B5EF4-FFF2-40B4-BE49-F238E27FC236}">
                    <a16:creationId xmlns:a16="http://schemas.microsoft.com/office/drawing/2014/main" id="{00646B01-4F05-9925-95A0-13ADE265EBA5}"/>
                  </a:ext>
                </a:extLst>
              </p:cNvPr>
              <p:cNvSpPr>
                <a:spLocks noChangeShapeType="1"/>
              </p:cNvSpPr>
              <p:nvPr/>
            </p:nvSpPr>
            <p:spPr bwMode="auto">
              <a:xfrm flipV="1">
                <a:off x="1213" y="3973"/>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3" name="Line 53">
                <a:extLst>
                  <a:ext uri="{FF2B5EF4-FFF2-40B4-BE49-F238E27FC236}">
                    <a16:creationId xmlns:a16="http://schemas.microsoft.com/office/drawing/2014/main" id="{28848CC8-208E-CB19-E050-6E453C93D53B}"/>
                  </a:ext>
                </a:extLst>
              </p:cNvPr>
              <p:cNvSpPr>
                <a:spLocks noChangeShapeType="1"/>
              </p:cNvSpPr>
              <p:nvPr/>
            </p:nvSpPr>
            <p:spPr bwMode="auto">
              <a:xfrm flipV="1">
                <a:off x="1229" y="3945"/>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4" name="Line 54">
                <a:extLst>
                  <a:ext uri="{FF2B5EF4-FFF2-40B4-BE49-F238E27FC236}">
                    <a16:creationId xmlns:a16="http://schemas.microsoft.com/office/drawing/2014/main" id="{AE840264-5011-AEB7-F708-DB76621EFAB8}"/>
                  </a:ext>
                </a:extLst>
              </p:cNvPr>
              <p:cNvSpPr>
                <a:spLocks noChangeShapeType="1"/>
              </p:cNvSpPr>
              <p:nvPr/>
            </p:nvSpPr>
            <p:spPr bwMode="auto">
              <a:xfrm flipV="1">
                <a:off x="1245" y="3917"/>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5" name="Line 55">
                <a:extLst>
                  <a:ext uri="{FF2B5EF4-FFF2-40B4-BE49-F238E27FC236}">
                    <a16:creationId xmlns:a16="http://schemas.microsoft.com/office/drawing/2014/main" id="{423CE74E-1D0A-1E5A-99BB-FF3E66EA8A9D}"/>
                  </a:ext>
                </a:extLst>
              </p:cNvPr>
              <p:cNvSpPr>
                <a:spLocks noChangeShapeType="1"/>
              </p:cNvSpPr>
              <p:nvPr/>
            </p:nvSpPr>
            <p:spPr bwMode="auto">
              <a:xfrm flipV="1">
                <a:off x="1257" y="3886"/>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6" name="Line 56">
                <a:extLst>
                  <a:ext uri="{FF2B5EF4-FFF2-40B4-BE49-F238E27FC236}">
                    <a16:creationId xmlns:a16="http://schemas.microsoft.com/office/drawing/2014/main" id="{1010491B-2E55-3668-0D4C-86B76BCC233C}"/>
                  </a:ext>
                </a:extLst>
              </p:cNvPr>
              <p:cNvSpPr>
                <a:spLocks noChangeShapeType="1"/>
              </p:cNvSpPr>
              <p:nvPr/>
            </p:nvSpPr>
            <p:spPr bwMode="auto">
              <a:xfrm flipV="1">
                <a:off x="1272" y="3855"/>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7" name="Line 57">
                <a:extLst>
                  <a:ext uri="{FF2B5EF4-FFF2-40B4-BE49-F238E27FC236}">
                    <a16:creationId xmlns:a16="http://schemas.microsoft.com/office/drawing/2014/main" id="{8795CF99-755F-4738-1A31-4CF1B712A2E8}"/>
                  </a:ext>
                </a:extLst>
              </p:cNvPr>
              <p:cNvSpPr>
                <a:spLocks noChangeShapeType="1"/>
              </p:cNvSpPr>
              <p:nvPr/>
            </p:nvSpPr>
            <p:spPr bwMode="auto">
              <a:xfrm flipV="1">
                <a:off x="1288" y="3823"/>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8" name="Line 58">
                <a:extLst>
                  <a:ext uri="{FF2B5EF4-FFF2-40B4-BE49-F238E27FC236}">
                    <a16:creationId xmlns:a16="http://schemas.microsoft.com/office/drawing/2014/main" id="{ED176C0F-A100-7212-C0EF-72A9C3238305}"/>
                  </a:ext>
                </a:extLst>
              </p:cNvPr>
              <p:cNvSpPr>
                <a:spLocks noChangeShapeType="1"/>
              </p:cNvSpPr>
              <p:nvPr/>
            </p:nvSpPr>
            <p:spPr bwMode="auto">
              <a:xfrm flipV="1">
                <a:off x="1304" y="3792"/>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9" name="Freeform 59">
                <a:extLst>
                  <a:ext uri="{FF2B5EF4-FFF2-40B4-BE49-F238E27FC236}">
                    <a16:creationId xmlns:a16="http://schemas.microsoft.com/office/drawing/2014/main" id="{95F782E5-82CF-2533-DAAB-8184C6DF8F71}"/>
                  </a:ext>
                </a:extLst>
              </p:cNvPr>
              <p:cNvSpPr>
                <a:spLocks/>
              </p:cNvSpPr>
              <p:nvPr/>
            </p:nvSpPr>
            <p:spPr bwMode="auto">
              <a:xfrm>
                <a:off x="1312" y="3753"/>
                <a:ext cx="16" cy="37"/>
              </a:xfrm>
              <a:custGeom>
                <a:avLst/>
                <a:gdLst>
                  <a:gd name="T0" fmla="*/ 0 w 16"/>
                  <a:gd name="T1" fmla="*/ 36 h 37"/>
                  <a:gd name="T2" fmla="*/ 7 w 16"/>
                  <a:gd name="T3" fmla="*/ 16 h 37"/>
                  <a:gd name="T4" fmla="*/ 15 w 16"/>
                  <a:gd name="T5" fmla="*/ 0 h 37"/>
                  <a:gd name="T6" fmla="*/ 0 60000 65536"/>
                  <a:gd name="T7" fmla="*/ 0 60000 65536"/>
                  <a:gd name="T8" fmla="*/ 0 60000 65536"/>
                </a:gdLst>
                <a:ahLst/>
                <a:cxnLst>
                  <a:cxn ang="T6">
                    <a:pos x="T0" y="T1"/>
                  </a:cxn>
                  <a:cxn ang="T7">
                    <a:pos x="T2" y="T3"/>
                  </a:cxn>
                  <a:cxn ang="T8">
                    <a:pos x="T4" y="T5"/>
                  </a:cxn>
                </a:cxnLst>
                <a:rect l="0" t="0" r="r" b="b"/>
                <a:pathLst>
                  <a:path w="16" h="37">
                    <a:moveTo>
                      <a:pt x="0" y="36"/>
                    </a:moveTo>
                    <a:lnTo>
                      <a:pt x="7" y="16"/>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0" name="Line 60">
                <a:extLst>
                  <a:ext uri="{FF2B5EF4-FFF2-40B4-BE49-F238E27FC236}">
                    <a16:creationId xmlns:a16="http://schemas.microsoft.com/office/drawing/2014/main" id="{502E2DAC-AFAE-94FE-3701-C05CBC716D77}"/>
                  </a:ext>
                </a:extLst>
              </p:cNvPr>
              <p:cNvSpPr>
                <a:spLocks noChangeShapeType="1"/>
              </p:cNvSpPr>
              <p:nvPr/>
            </p:nvSpPr>
            <p:spPr bwMode="auto">
              <a:xfrm flipV="1">
                <a:off x="1331" y="3725"/>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1" name="Freeform 61">
                <a:extLst>
                  <a:ext uri="{FF2B5EF4-FFF2-40B4-BE49-F238E27FC236}">
                    <a16:creationId xmlns:a16="http://schemas.microsoft.com/office/drawing/2014/main" id="{4962E8EB-FFAC-6408-44CC-984524825090}"/>
                  </a:ext>
                </a:extLst>
              </p:cNvPr>
              <p:cNvSpPr>
                <a:spLocks/>
              </p:cNvSpPr>
              <p:nvPr/>
            </p:nvSpPr>
            <p:spPr bwMode="auto">
              <a:xfrm>
                <a:off x="1343" y="3686"/>
                <a:ext cx="13" cy="36"/>
              </a:xfrm>
              <a:custGeom>
                <a:avLst/>
                <a:gdLst>
                  <a:gd name="T0" fmla="*/ 0 w 13"/>
                  <a:gd name="T1" fmla="*/ 35 h 36"/>
                  <a:gd name="T2" fmla="*/ 4 w 13"/>
                  <a:gd name="T3" fmla="*/ 16 h 36"/>
                  <a:gd name="T4" fmla="*/ 12 w 13"/>
                  <a:gd name="T5" fmla="*/ 0 h 36"/>
                  <a:gd name="T6" fmla="*/ 0 60000 65536"/>
                  <a:gd name="T7" fmla="*/ 0 60000 65536"/>
                  <a:gd name="T8" fmla="*/ 0 60000 65536"/>
                </a:gdLst>
                <a:ahLst/>
                <a:cxnLst>
                  <a:cxn ang="T6">
                    <a:pos x="T0" y="T1"/>
                  </a:cxn>
                  <a:cxn ang="T7">
                    <a:pos x="T2" y="T3"/>
                  </a:cxn>
                  <a:cxn ang="T8">
                    <a:pos x="T4" y="T5"/>
                  </a:cxn>
                </a:cxnLst>
                <a:rect l="0" t="0" r="r" b="b"/>
                <a:pathLst>
                  <a:path w="13" h="36">
                    <a:moveTo>
                      <a:pt x="0" y="35"/>
                    </a:moveTo>
                    <a:lnTo>
                      <a:pt x="4" y="16"/>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2" name="Line 62">
                <a:extLst>
                  <a:ext uri="{FF2B5EF4-FFF2-40B4-BE49-F238E27FC236}">
                    <a16:creationId xmlns:a16="http://schemas.microsoft.com/office/drawing/2014/main" id="{9A9478EB-782A-5770-CFA5-DA3CCE23FDC1}"/>
                  </a:ext>
                </a:extLst>
              </p:cNvPr>
              <p:cNvSpPr>
                <a:spLocks noChangeShapeType="1"/>
              </p:cNvSpPr>
              <p:nvPr/>
            </p:nvSpPr>
            <p:spPr bwMode="auto">
              <a:xfrm flipV="1">
                <a:off x="1359" y="3658"/>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3" name="Line 63">
                <a:extLst>
                  <a:ext uri="{FF2B5EF4-FFF2-40B4-BE49-F238E27FC236}">
                    <a16:creationId xmlns:a16="http://schemas.microsoft.com/office/drawing/2014/main" id="{62559E20-FC21-8BF0-0D8F-62AB2CDBC571}"/>
                  </a:ext>
                </a:extLst>
              </p:cNvPr>
              <p:cNvSpPr>
                <a:spLocks noChangeShapeType="1"/>
              </p:cNvSpPr>
              <p:nvPr/>
            </p:nvSpPr>
            <p:spPr bwMode="auto">
              <a:xfrm flipV="1">
                <a:off x="1374" y="3627"/>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4" name="Line 64">
                <a:extLst>
                  <a:ext uri="{FF2B5EF4-FFF2-40B4-BE49-F238E27FC236}">
                    <a16:creationId xmlns:a16="http://schemas.microsoft.com/office/drawing/2014/main" id="{D1371224-EB2E-1395-5A20-1F4D63EEC1F6}"/>
                  </a:ext>
                </a:extLst>
              </p:cNvPr>
              <p:cNvSpPr>
                <a:spLocks noChangeShapeType="1"/>
              </p:cNvSpPr>
              <p:nvPr/>
            </p:nvSpPr>
            <p:spPr bwMode="auto">
              <a:xfrm flipV="1">
                <a:off x="1390" y="3595"/>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5" name="Line 65">
                <a:extLst>
                  <a:ext uri="{FF2B5EF4-FFF2-40B4-BE49-F238E27FC236}">
                    <a16:creationId xmlns:a16="http://schemas.microsoft.com/office/drawing/2014/main" id="{B51F8694-ADF1-877F-5551-F9D7B68DFAC1}"/>
                  </a:ext>
                </a:extLst>
              </p:cNvPr>
              <p:cNvSpPr>
                <a:spLocks noChangeShapeType="1"/>
              </p:cNvSpPr>
              <p:nvPr/>
            </p:nvSpPr>
            <p:spPr bwMode="auto">
              <a:xfrm flipV="1">
                <a:off x="1406" y="3564"/>
                <a:ext cx="5"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6" name="Line 66">
                <a:extLst>
                  <a:ext uri="{FF2B5EF4-FFF2-40B4-BE49-F238E27FC236}">
                    <a16:creationId xmlns:a16="http://schemas.microsoft.com/office/drawing/2014/main" id="{1AD92F2F-67C8-0F30-7A23-178342DDC17B}"/>
                  </a:ext>
                </a:extLst>
              </p:cNvPr>
              <p:cNvSpPr>
                <a:spLocks noChangeShapeType="1"/>
              </p:cNvSpPr>
              <p:nvPr/>
            </p:nvSpPr>
            <p:spPr bwMode="auto">
              <a:xfrm flipV="1">
                <a:off x="1418" y="3538"/>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7" name="Line 67">
                <a:extLst>
                  <a:ext uri="{FF2B5EF4-FFF2-40B4-BE49-F238E27FC236}">
                    <a16:creationId xmlns:a16="http://schemas.microsoft.com/office/drawing/2014/main" id="{240824F3-AE9F-C915-E779-6C34968439B2}"/>
                  </a:ext>
                </a:extLst>
              </p:cNvPr>
              <p:cNvSpPr>
                <a:spLocks noChangeShapeType="1"/>
              </p:cNvSpPr>
              <p:nvPr/>
            </p:nvSpPr>
            <p:spPr bwMode="auto">
              <a:xfrm flipV="1">
                <a:off x="1433" y="3514"/>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8" name="Line 68">
                <a:extLst>
                  <a:ext uri="{FF2B5EF4-FFF2-40B4-BE49-F238E27FC236}">
                    <a16:creationId xmlns:a16="http://schemas.microsoft.com/office/drawing/2014/main" id="{D7225BA3-7B27-8412-DC11-3F8899A6F839}"/>
                  </a:ext>
                </a:extLst>
              </p:cNvPr>
              <p:cNvSpPr>
                <a:spLocks noChangeShapeType="1"/>
              </p:cNvSpPr>
              <p:nvPr/>
            </p:nvSpPr>
            <p:spPr bwMode="auto">
              <a:xfrm flipV="1">
                <a:off x="1449" y="3490"/>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9" name="Line 69">
                <a:extLst>
                  <a:ext uri="{FF2B5EF4-FFF2-40B4-BE49-F238E27FC236}">
                    <a16:creationId xmlns:a16="http://schemas.microsoft.com/office/drawing/2014/main" id="{543DC8FC-66C5-23D0-0F96-62E26E59A120}"/>
                  </a:ext>
                </a:extLst>
              </p:cNvPr>
              <p:cNvSpPr>
                <a:spLocks noChangeShapeType="1"/>
              </p:cNvSpPr>
              <p:nvPr/>
            </p:nvSpPr>
            <p:spPr bwMode="auto">
              <a:xfrm flipV="1">
                <a:off x="1465" y="3470"/>
                <a:ext cx="5"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0" name="Freeform 70">
                <a:extLst>
                  <a:ext uri="{FF2B5EF4-FFF2-40B4-BE49-F238E27FC236}">
                    <a16:creationId xmlns:a16="http://schemas.microsoft.com/office/drawing/2014/main" id="{5C37B3D0-D72B-DCDF-B778-BBF67B7D8DE4}"/>
                  </a:ext>
                </a:extLst>
              </p:cNvPr>
              <p:cNvSpPr>
                <a:spLocks/>
              </p:cNvSpPr>
              <p:nvPr/>
            </p:nvSpPr>
            <p:spPr bwMode="auto">
              <a:xfrm>
                <a:off x="1473" y="3447"/>
                <a:ext cx="17" cy="20"/>
              </a:xfrm>
              <a:custGeom>
                <a:avLst/>
                <a:gdLst>
                  <a:gd name="T0" fmla="*/ 0 w 17"/>
                  <a:gd name="T1" fmla="*/ 19 h 20"/>
                  <a:gd name="T2" fmla="*/ 8 w 17"/>
                  <a:gd name="T3" fmla="*/ 7 h 20"/>
                  <a:gd name="T4" fmla="*/ 16 w 17"/>
                  <a:gd name="T5" fmla="*/ 0 h 20"/>
                  <a:gd name="T6" fmla="*/ 0 60000 65536"/>
                  <a:gd name="T7" fmla="*/ 0 60000 65536"/>
                  <a:gd name="T8" fmla="*/ 0 60000 65536"/>
                </a:gdLst>
                <a:ahLst/>
                <a:cxnLst>
                  <a:cxn ang="T6">
                    <a:pos x="T0" y="T1"/>
                  </a:cxn>
                  <a:cxn ang="T7">
                    <a:pos x="T2" y="T3"/>
                  </a:cxn>
                  <a:cxn ang="T8">
                    <a:pos x="T4" y="T5"/>
                  </a:cxn>
                </a:cxnLst>
                <a:rect l="0" t="0" r="r" b="b"/>
                <a:pathLst>
                  <a:path w="17" h="20">
                    <a:moveTo>
                      <a:pt x="0" y="19"/>
                    </a:moveTo>
                    <a:lnTo>
                      <a:pt x="8" y="7"/>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1" name="Line 71">
                <a:extLst>
                  <a:ext uri="{FF2B5EF4-FFF2-40B4-BE49-F238E27FC236}">
                    <a16:creationId xmlns:a16="http://schemas.microsoft.com/office/drawing/2014/main" id="{3E12D922-472A-4837-C248-33246275D6D9}"/>
                  </a:ext>
                </a:extLst>
              </p:cNvPr>
              <p:cNvSpPr>
                <a:spLocks noChangeShapeType="1"/>
              </p:cNvSpPr>
              <p:nvPr/>
            </p:nvSpPr>
            <p:spPr bwMode="auto">
              <a:xfrm flipV="1">
                <a:off x="1492" y="3439"/>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2" name="Line 72">
                <a:extLst>
                  <a:ext uri="{FF2B5EF4-FFF2-40B4-BE49-F238E27FC236}">
                    <a16:creationId xmlns:a16="http://schemas.microsoft.com/office/drawing/2014/main" id="{6AA93515-4F29-4F64-F410-A08443384371}"/>
                  </a:ext>
                </a:extLst>
              </p:cNvPr>
              <p:cNvSpPr>
                <a:spLocks noChangeShapeType="1"/>
              </p:cNvSpPr>
              <p:nvPr/>
            </p:nvSpPr>
            <p:spPr bwMode="auto">
              <a:xfrm flipV="1">
                <a:off x="1508" y="343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3" name="Freeform 73">
                <a:extLst>
                  <a:ext uri="{FF2B5EF4-FFF2-40B4-BE49-F238E27FC236}">
                    <a16:creationId xmlns:a16="http://schemas.microsoft.com/office/drawing/2014/main" id="{C0D44194-481E-C06D-FB9E-BE438FD0A852}"/>
                  </a:ext>
                </a:extLst>
              </p:cNvPr>
              <p:cNvSpPr>
                <a:spLocks/>
              </p:cNvSpPr>
              <p:nvPr/>
            </p:nvSpPr>
            <p:spPr bwMode="auto">
              <a:xfrm>
                <a:off x="1520" y="3419"/>
                <a:ext cx="13" cy="9"/>
              </a:xfrm>
              <a:custGeom>
                <a:avLst/>
                <a:gdLst>
                  <a:gd name="T0" fmla="*/ 0 w 13"/>
                  <a:gd name="T1" fmla="*/ 8 h 9"/>
                  <a:gd name="T2" fmla="*/ 3 w 13"/>
                  <a:gd name="T3" fmla="*/ 4 h 9"/>
                  <a:gd name="T4" fmla="*/ 12 w 13"/>
                  <a:gd name="T5" fmla="*/ 0 h 9"/>
                  <a:gd name="T6" fmla="*/ 0 60000 65536"/>
                  <a:gd name="T7" fmla="*/ 0 60000 65536"/>
                  <a:gd name="T8" fmla="*/ 0 60000 65536"/>
                </a:gdLst>
                <a:ahLst/>
                <a:cxnLst>
                  <a:cxn ang="T6">
                    <a:pos x="T0" y="T1"/>
                  </a:cxn>
                  <a:cxn ang="T7">
                    <a:pos x="T2" y="T3"/>
                  </a:cxn>
                  <a:cxn ang="T8">
                    <a:pos x="T4" y="T5"/>
                  </a:cxn>
                </a:cxnLst>
                <a:rect l="0" t="0" r="r" b="b"/>
                <a:pathLst>
                  <a:path w="13" h="9">
                    <a:moveTo>
                      <a:pt x="0" y="8"/>
                    </a:moveTo>
                    <a:lnTo>
                      <a:pt x="3" y="4"/>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4" name="Freeform 74">
                <a:extLst>
                  <a:ext uri="{FF2B5EF4-FFF2-40B4-BE49-F238E27FC236}">
                    <a16:creationId xmlns:a16="http://schemas.microsoft.com/office/drawing/2014/main" id="{940AF0B3-CE6C-A2FF-1C4E-9B405DE375B8}"/>
                  </a:ext>
                </a:extLst>
              </p:cNvPr>
              <p:cNvSpPr>
                <a:spLocks/>
              </p:cNvSpPr>
              <p:nvPr/>
            </p:nvSpPr>
            <p:spPr bwMode="auto">
              <a:xfrm>
                <a:off x="1532" y="3419"/>
                <a:ext cx="16" cy="1"/>
              </a:xfrm>
              <a:custGeom>
                <a:avLst/>
                <a:gdLst>
                  <a:gd name="T0" fmla="*/ 0 w 16"/>
                  <a:gd name="T1" fmla="*/ 0 h 1"/>
                  <a:gd name="T2" fmla="*/ 7 w 16"/>
                  <a:gd name="T3" fmla="*/ 0 h 1"/>
                  <a:gd name="T4" fmla="*/ 15 w 16"/>
                  <a:gd name="T5" fmla="*/ 0 h 1"/>
                  <a:gd name="T6" fmla="*/ 0 60000 65536"/>
                  <a:gd name="T7" fmla="*/ 0 60000 65536"/>
                  <a:gd name="T8" fmla="*/ 0 60000 65536"/>
                </a:gdLst>
                <a:ahLst/>
                <a:cxnLst>
                  <a:cxn ang="T6">
                    <a:pos x="T0" y="T1"/>
                  </a:cxn>
                  <a:cxn ang="T7">
                    <a:pos x="T2" y="T3"/>
                  </a:cxn>
                  <a:cxn ang="T8">
                    <a:pos x="T4" y="T5"/>
                  </a:cxn>
                </a:cxnLst>
                <a:rect l="0" t="0" r="r" b="b"/>
                <a:pathLst>
                  <a:path w="16" h="1">
                    <a:moveTo>
                      <a:pt x="0" y="0"/>
                    </a:moveTo>
                    <a:lnTo>
                      <a:pt x="7" y="0"/>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5" name="Freeform 75">
                <a:extLst>
                  <a:ext uri="{FF2B5EF4-FFF2-40B4-BE49-F238E27FC236}">
                    <a16:creationId xmlns:a16="http://schemas.microsoft.com/office/drawing/2014/main" id="{7D42C660-3005-4E4B-EE23-E0A22D2E52E7}"/>
                  </a:ext>
                </a:extLst>
              </p:cNvPr>
              <p:cNvSpPr>
                <a:spLocks/>
              </p:cNvSpPr>
              <p:nvPr/>
            </p:nvSpPr>
            <p:spPr bwMode="auto">
              <a:xfrm>
                <a:off x="1547" y="3419"/>
                <a:ext cx="17" cy="1"/>
              </a:xfrm>
              <a:custGeom>
                <a:avLst/>
                <a:gdLst>
                  <a:gd name="T0" fmla="*/ 0 w 17"/>
                  <a:gd name="T1" fmla="*/ 0 h 1"/>
                  <a:gd name="T2" fmla="*/ 8 w 17"/>
                  <a:gd name="T3" fmla="*/ 0 h 1"/>
                  <a:gd name="T4" fmla="*/ 16 w 17"/>
                  <a:gd name="T5" fmla="*/ 0 h 1"/>
                  <a:gd name="T6" fmla="*/ 0 60000 65536"/>
                  <a:gd name="T7" fmla="*/ 0 60000 65536"/>
                  <a:gd name="T8" fmla="*/ 0 60000 65536"/>
                </a:gdLst>
                <a:ahLst/>
                <a:cxnLst>
                  <a:cxn ang="T6">
                    <a:pos x="T0" y="T1"/>
                  </a:cxn>
                  <a:cxn ang="T7">
                    <a:pos x="T2" y="T3"/>
                  </a:cxn>
                  <a:cxn ang="T8">
                    <a:pos x="T4" y="T5"/>
                  </a:cxn>
                </a:cxnLst>
                <a:rect l="0" t="0" r="r" b="b"/>
                <a:pathLst>
                  <a:path w="17" h="1">
                    <a:moveTo>
                      <a:pt x="0" y="0"/>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6" name="Freeform 76">
                <a:extLst>
                  <a:ext uri="{FF2B5EF4-FFF2-40B4-BE49-F238E27FC236}">
                    <a16:creationId xmlns:a16="http://schemas.microsoft.com/office/drawing/2014/main" id="{9884E037-358B-7516-FB13-EF8939D352CD}"/>
                  </a:ext>
                </a:extLst>
              </p:cNvPr>
              <p:cNvSpPr>
                <a:spLocks/>
              </p:cNvSpPr>
              <p:nvPr/>
            </p:nvSpPr>
            <p:spPr bwMode="auto">
              <a:xfrm>
                <a:off x="1563" y="3419"/>
                <a:ext cx="13" cy="9"/>
              </a:xfrm>
              <a:custGeom>
                <a:avLst/>
                <a:gdLst>
                  <a:gd name="T0" fmla="*/ 0 w 13"/>
                  <a:gd name="T1" fmla="*/ 0 h 9"/>
                  <a:gd name="T2" fmla="*/ 4 w 13"/>
                  <a:gd name="T3" fmla="*/ 4 h 9"/>
                  <a:gd name="T4" fmla="*/ 12 w 13"/>
                  <a:gd name="T5" fmla="*/ 8 h 9"/>
                  <a:gd name="T6" fmla="*/ 0 60000 65536"/>
                  <a:gd name="T7" fmla="*/ 0 60000 65536"/>
                  <a:gd name="T8" fmla="*/ 0 60000 65536"/>
                </a:gdLst>
                <a:ahLst/>
                <a:cxnLst>
                  <a:cxn ang="T6">
                    <a:pos x="T0" y="T1"/>
                  </a:cxn>
                  <a:cxn ang="T7">
                    <a:pos x="T2" y="T3"/>
                  </a:cxn>
                  <a:cxn ang="T8">
                    <a:pos x="T4" y="T5"/>
                  </a:cxn>
                </a:cxnLst>
                <a:rect l="0" t="0" r="r" b="b"/>
                <a:pathLst>
                  <a:path w="13" h="9">
                    <a:moveTo>
                      <a:pt x="0" y="0"/>
                    </a:moveTo>
                    <a:lnTo>
                      <a:pt x="4" y="4"/>
                    </a:lnTo>
                    <a:lnTo>
                      <a:pt x="12" y="8"/>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7" name="Line 77">
                <a:extLst>
                  <a:ext uri="{FF2B5EF4-FFF2-40B4-BE49-F238E27FC236}">
                    <a16:creationId xmlns:a16="http://schemas.microsoft.com/office/drawing/2014/main" id="{E33FA790-4F7A-C357-EFA8-4ADD1524E143}"/>
                  </a:ext>
                </a:extLst>
              </p:cNvPr>
              <p:cNvSpPr>
                <a:spLocks noChangeShapeType="1"/>
              </p:cNvSpPr>
              <p:nvPr/>
            </p:nvSpPr>
            <p:spPr bwMode="auto">
              <a:xfrm>
                <a:off x="1582" y="343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8" name="Line 78">
                <a:extLst>
                  <a:ext uri="{FF2B5EF4-FFF2-40B4-BE49-F238E27FC236}">
                    <a16:creationId xmlns:a16="http://schemas.microsoft.com/office/drawing/2014/main" id="{9DF8E3F4-F899-AA28-4C52-B9AF3A05A693}"/>
                  </a:ext>
                </a:extLst>
              </p:cNvPr>
              <p:cNvSpPr>
                <a:spLocks noChangeShapeType="1"/>
              </p:cNvSpPr>
              <p:nvPr/>
            </p:nvSpPr>
            <p:spPr bwMode="auto">
              <a:xfrm>
                <a:off x="1598" y="3442"/>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9" name="Freeform 79">
                <a:extLst>
                  <a:ext uri="{FF2B5EF4-FFF2-40B4-BE49-F238E27FC236}">
                    <a16:creationId xmlns:a16="http://schemas.microsoft.com/office/drawing/2014/main" id="{A6EDC4C2-DCB8-CD6D-4483-86D092FDA653}"/>
                  </a:ext>
                </a:extLst>
              </p:cNvPr>
              <p:cNvSpPr>
                <a:spLocks/>
              </p:cNvSpPr>
              <p:nvPr/>
            </p:nvSpPr>
            <p:spPr bwMode="auto">
              <a:xfrm>
                <a:off x="1606" y="3447"/>
                <a:ext cx="18" cy="20"/>
              </a:xfrm>
              <a:custGeom>
                <a:avLst/>
                <a:gdLst>
                  <a:gd name="T0" fmla="*/ 0 w 18"/>
                  <a:gd name="T1" fmla="*/ 0 h 20"/>
                  <a:gd name="T2" fmla="*/ 9 w 18"/>
                  <a:gd name="T3" fmla="*/ 7 h 20"/>
                  <a:gd name="T4" fmla="*/ 17 w 18"/>
                  <a:gd name="T5" fmla="*/ 19 h 20"/>
                  <a:gd name="T6" fmla="*/ 0 60000 65536"/>
                  <a:gd name="T7" fmla="*/ 0 60000 65536"/>
                  <a:gd name="T8" fmla="*/ 0 60000 65536"/>
                </a:gdLst>
                <a:ahLst/>
                <a:cxnLst>
                  <a:cxn ang="T6">
                    <a:pos x="T0" y="T1"/>
                  </a:cxn>
                  <a:cxn ang="T7">
                    <a:pos x="T2" y="T3"/>
                  </a:cxn>
                  <a:cxn ang="T8">
                    <a:pos x="T4" y="T5"/>
                  </a:cxn>
                </a:cxnLst>
                <a:rect l="0" t="0" r="r" b="b"/>
                <a:pathLst>
                  <a:path w="18" h="20">
                    <a:moveTo>
                      <a:pt x="0" y="0"/>
                    </a:moveTo>
                    <a:lnTo>
                      <a:pt x="9" y="7"/>
                    </a:lnTo>
                    <a:lnTo>
                      <a:pt x="17" y="19"/>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90" name="Line 80">
                <a:extLst>
                  <a:ext uri="{FF2B5EF4-FFF2-40B4-BE49-F238E27FC236}">
                    <a16:creationId xmlns:a16="http://schemas.microsoft.com/office/drawing/2014/main" id="{3E143F6F-7CFC-6A1D-4CEC-9AC100AA7322}"/>
                  </a:ext>
                </a:extLst>
              </p:cNvPr>
              <p:cNvSpPr>
                <a:spLocks noChangeShapeType="1"/>
              </p:cNvSpPr>
              <p:nvPr/>
            </p:nvSpPr>
            <p:spPr bwMode="auto">
              <a:xfrm>
                <a:off x="1630" y="3473"/>
                <a:ext cx="4"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1" name="Line 81">
                <a:extLst>
                  <a:ext uri="{FF2B5EF4-FFF2-40B4-BE49-F238E27FC236}">
                    <a16:creationId xmlns:a16="http://schemas.microsoft.com/office/drawing/2014/main" id="{4C140D64-23A2-0D90-0CC3-CCC5CE90B605}"/>
                  </a:ext>
                </a:extLst>
              </p:cNvPr>
              <p:cNvSpPr>
                <a:spLocks noChangeShapeType="1"/>
              </p:cNvSpPr>
              <p:nvPr/>
            </p:nvSpPr>
            <p:spPr bwMode="auto">
              <a:xfrm>
                <a:off x="1641" y="3493"/>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2" name="Line 82">
                <a:extLst>
                  <a:ext uri="{FF2B5EF4-FFF2-40B4-BE49-F238E27FC236}">
                    <a16:creationId xmlns:a16="http://schemas.microsoft.com/office/drawing/2014/main" id="{302F0951-E503-A1B2-6E13-BFEF3642C8B5}"/>
                  </a:ext>
                </a:extLst>
              </p:cNvPr>
              <p:cNvSpPr>
                <a:spLocks noChangeShapeType="1"/>
              </p:cNvSpPr>
              <p:nvPr/>
            </p:nvSpPr>
            <p:spPr bwMode="auto">
              <a:xfrm>
                <a:off x="1657" y="3517"/>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3" name="Line 83">
                <a:extLst>
                  <a:ext uri="{FF2B5EF4-FFF2-40B4-BE49-F238E27FC236}">
                    <a16:creationId xmlns:a16="http://schemas.microsoft.com/office/drawing/2014/main" id="{56D02352-0CB5-7F5F-FC2B-E81CB6314B76}"/>
                  </a:ext>
                </a:extLst>
              </p:cNvPr>
              <p:cNvSpPr>
                <a:spLocks noChangeShapeType="1"/>
              </p:cNvSpPr>
              <p:nvPr/>
            </p:nvSpPr>
            <p:spPr bwMode="auto">
              <a:xfrm>
                <a:off x="1673" y="3541"/>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4" name="Line 84">
                <a:extLst>
                  <a:ext uri="{FF2B5EF4-FFF2-40B4-BE49-F238E27FC236}">
                    <a16:creationId xmlns:a16="http://schemas.microsoft.com/office/drawing/2014/main" id="{32242206-412F-BC1D-75A8-2032C2E5D27B}"/>
                  </a:ext>
                </a:extLst>
              </p:cNvPr>
              <p:cNvSpPr>
                <a:spLocks noChangeShapeType="1"/>
              </p:cNvSpPr>
              <p:nvPr/>
            </p:nvSpPr>
            <p:spPr bwMode="auto">
              <a:xfrm>
                <a:off x="1689" y="3567"/>
                <a:ext cx="4"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5" name="Line 85">
                <a:extLst>
                  <a:ext uri="{FF2B5EF4-FFF2-40B4-BE49-F238E27FC236}">
                    <a16:creationId xmlns:a16="http://schemas.microsoft.com/office/drawing/2014/main" id="{5ECCABB6-7F74-0D5F-D524-D4243C661DC6}"/>
                  </a:ext>
                </a:extLst>
              </p:cNvPr>
              <p:cNvSpPr>
                <a:spLocks noChangeShapeType="1"/>
              </p:cNvSpPr>
              <p:nvPr/>
            </p:nvSpPr>
            <p:spPr bwMode="auto">
              <a:xfrm>
                <a:off x="1700" y="3599"/>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6" name="Line 86">
                <a:extLst>
                  <a:ext uri="{FF2B5EF4-FFF2-40B4-BE49-F238E27FC236}">
                    <a16:creationId xmlns:a16="http://schemas.microsoft.com/office/drawing/2014/main" id="{80040F38-A3E6-5572-833B-D603B8962072}"/>
                  </a:ext>
                </a:extLst>
              </p:cNvPr>
              <p:cNvSpPr>
                <a:spLocks noChangeShapeType="1"/>
              </p:cNvSpPr>
              <p:nvPr/>
            </p:nvSpPr>
            <p:spPr bwMode="auto">
              <a:xfrm>
                <a:off x="1716" y="3630"/>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7" name="Line 87">
                <a:extLst>
                  <a:ext uri="{FF2B5EF4-FFF2-40B4-BE49-F238E27FC236}">
                    <a16:creationId xmlns:a16="http://schemas.microsoft.com/office/drawing/2014/main" id="{FC12B576-E486-40C9-3A72-4C2E391F83B3}"/>
                  </a:ext>
                </a:extLst>
              </p:cNvPr>
              <p:cNvSpPr>
                <a:spLocks noChangeShapeType="1"/>
              </p:cNvSpPr>
              <p:nvPr/>
            </p:nvSpPr>
            <p:spPr bwMode="auto">
              <a:xfrm>
                <a:off x="1732" y="3662"/>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8" name="Freeform 88">
                <a:extLst>
                  <a:ext uri="{FF2B5EF4-FFF2-40B4-BE49-F238E27FC236}">
                    <a16:creationId xmlns:a16="http://schemas.microsoft.com/office/drawing/2014/main" id="{85E88CC7-D4E0-52B9-B73B-5AC5D4593624}"/>
                  </a:ext>
                </a:extLst>
              </p:cNvPr>
              <p:cNvSpPr>
                <a:spLocks/>
              </p:cNvSpPr>
              <p:nvPr/>
            </p:nvSpPr>
            <p:spPr bwMode="auto">
              <a:xfrm>
                <a:off x="1741" y="3686"/>
                <a:ext cx="13" cy="36"/>
              </a:xfrm>
              <a:custGeom>
                <a:avLst/>
                <a:gdLst>
                  <a:gd name="T0" fmla="*/ 0 w 13"/>
                  <a:gd name="T1" fmla="*/ 0 h 36"/>
                  <a:gd name="T2" fmla="*/ 3 w 13"/>
                  <a:gd name="T3" fmla="*/ 16 h 36"/>
                  <a:gd name="T4" fmla="*/ 12 w 13"/>
                  <a:gd name="T5" fmla="*/ 35 h 36"/>
                  <a:gd name="T6" fmla="*/ 0 60000 65536"/>
                  <a:gd name="T7" fmla="*/ 0 60000 65536"/>
                  <a:gd name="T8" fmla="*/ 0 60000 65536"/>
                </a:gdLst>
                <a:ahLst/>
                <a:cxnLst>
                  <a:cxn ang="T6">
                    <a:pos x="T0" y="T1"/>
                  </a:cxn>
                  <a:cxn ang="T7">
                    <a:pos x="T2" y="T3"/>
                  </a:cxn>
                  <a:cxn ang="T8">
                    <a:pos x="T4" y="T5"/>
                  </a:cxn>
                </a:cxnLst>
                <a:rect l="0" t="0" r="r" b="b"/>
                <a:pathLst>
                  <a:path w="13" h="36">
                    <a:moveTo>
                      <a:pt x="0" y="0"/>
                    </a:moveTo>
                    <a:lnTo>
                      <a:pt x="3" y="16"/>
                    </a:lnTo>
                    <a:lnTo>
                      <a:pt x="12" y="35"/>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99" name="Line 89">
                <a:extLst>
                  <a:ext uri="{FF2B5EF4-FFF2-40B4-BE49-F238E27FC236}">
                    <a16:creationId xmlns:a16="http://schemas.microsoft.com/office/drawing/2014/main" id="{43A43F6F-B5C8-0F22-2DD4-3248DFE27533}"/>
                  </a:ext>
                </a:extLst>
              </p:cNvPr>
              <p:cNvSpPr>
                <a:spLocks noChangeShapeType="1"/>
              </p:cNvSpPr>
              <p:nvPr/>
            </p:nvSpPr>
            <p:spPr bwMode="auto">
              <a:xfrm>
                <a:off x="1760" y="372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0" name="Freeform 90">
                <a:extLst>
                  <a:ext uri="{FF2B5EF4-FFF2-40B4-BE49-F238E27FC236}">
                    <a16:creationId xmlns:a16="http://schemas.microsoft.com/office/drawing/2014/main" id="{2FC263D6-F664-5A52-0E33-61A0AFF66CFD}"/>
                  </a:ext>
                </a:extLst>
              </p:cNvPr>
              <p:cNvSpPr>
                <a:spLocks/>
              </p:cNvSpPr>
              <p:nvPr/>
            </p:nvSpPr>
            <p:spPr bwMode="auto">
              <a:xfrm>
                <a:off x="1768" y="3753"/>
                <a:ext cx="17" cy="37"/>
              </a:xfrm>
              <a:custGeom>
                <a:avLst/>
                <a:gdLst>
                  <a:gd name="T0" fmla="*/ 0 w 17"/>
                  <a:gd name="T1" fmla="*/ 0 h 37"/>
                  <a:gd name="T2" fmla="*/ 8 w 17"/>
                  <a:gd name="T3" fmla="*/ 16 h 37"/>
                  <a:gd name="T4" fmla="*/ 16 w 17"/>
                  <a:gd name="T5" fmla="*/ 36 h 37"/>
                  <a:gd name="T6" fmla="*/ 0 60000 65536"/>
                  <a:gd name="T7" fmla="*/ 0 60000 65536"/>
                  <a:gd name="T8" fmla="*/ 0 60000 65536"/>
                </a:gdLst>
                <a:ahLst/>
                <a:cxnLst>
                  <a:cxn ang="T6">
                    <a:pos x="T0" y="T1"/>
                  </a:cxn>
                  <a:cxn ang="T7">
                    <a:pos x="T2" y="T3"/>
                  </a:cxn>
                  <a:cxn ang="T8">
                    <a:pos x="T4" y="T5"/>
                  </a:cxn>
                </a:cxnLst>
                <a:rect l="0" t="0" r="r" b="b"/>
                <a:pathLst>
                  <a:path w="17" h="37">
                    <a:moveTo>
                      <a:pt x="0" y="0"/>
                    </a:moveTo>
                    <a:lnTo>
                      <a:pt x="8" y="16"/>
                    </a:lnTo>
                    <a:lnTo>
                      <a:pt x="16" y="36"/>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01" name="Line 91">
                <a:extLst>
                  <a:ext uri="{FF2B5EF4-FFF2-40B4-BE49-F238E27FC236}">
                    <a16:creationId xmlns:a16="http://schemas.microsoft.com/office/drawing/2014/main" id="{52F1F1CE-5492-00D3-C292-74B756506C12}"/>
                  </a:ext>
                </a:extLst>
              </p:cNvPr>
              <p:cNvSpPr>
                <a:spLocks noChangeShapeType="1"/>
              </p:cNvSpPr>
              <p:nvPr/>
            </p:nvSpPr>
            <p:spPr bwMode="auto">
              <a:xfrm>
                <a:off x="1791" y="3796"/>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2" name="Line 92">
                <a:extLst>
                  <a:ext uri="{FF2B5EF4-FFF2-40B4-BE49-F238E27FC236}">
                    <a16:creationId xmlns:a16="http://schemas.microsoft.com/office/drawing/2014/main" id="{8F05EEE4-774F-EA96-3892-06A77A52808A}"/>
                  </a:ext>
                </a:extLst>
              </p:cNvPr>
              <p:cNvSpPr>
                <a:spLocks noChangeShapeType="1"/>
              </p:cNvSpPr>
              <p:nvPr/>
            </p:nvSpPr>
            <p:spPr bwMode="auto">
              <a:xfrm>
                <a:off x="1803" y="3827"/>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3" name="Line 93">
                <a:extLst>
                  <a:ext uri="{FF2B5EF4-FFF2-40B4-BE49-F238E27FC236}">
                    <a16:creationId xmlns:a16="http://schemas.microsoft.com/office/drawing/2014/main" id="{4B208A42-DC67-2D7A-4CED-18BCE3F116C1}"/>
                  </a:ext>
                </a:extLst>
              </p:cNvPr>
              <p:cNvSpPr>
                <a:spLocks noChangeShapeType="1"/>
              </p:cNvSpPr>
              <p:nvPr/>
            </p:nvSpPr>
            <p:spPr bwMode="auto">
              <a:xfrm>
                <a:off x="1819" y="385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4" name="Line 94">
                <a:extLst>
                  <a:ext uri="{FF2B5EF4-FFF2-40B4-BE49-F238E27FC236}">
                    <a16:creationId xmlns:a16="http://schemas.microsoft.com/office/drawing/2014/main" id="{9F2A878E-2655-6AD6-B176-72A8F416638C}"/>
                  </a:ext>
                </a:extLst>
              </p:cNvPr>
              <p:cNvSpPr>
                <a:spLocks noChangeShapeType="1"/>
              </p:cNvSpPr>
              <p:nvPr/>
            </p:nvSpPr>
            <p:spPr bwMode="auto">
              <a:xfrm>
                <a:off x="1834" y="3890"/>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5" name="Line 95">
                <a:extLst>
                  <a:ext uri="{FF2B5EF4-FFF2-40B4-BE49-F238E27FC236}">
                    <a16:creationId xmlns:a16="http://schemas.microsoft.com/office/drawing/2014/main" id="{DD636D28-7ABC-E949-4204-589D36CC38B7}"/>
                  </a:ext>
                </a:extLst>
              </p:cNvPr>
              <p:cNvSpPr>
                <a:spLocks noChangeShapeType="1"/>
              </p:cNvSpPr>
              <p:nvPr/>
            </p:nvSpPr>
            <p:spPr bwMode="auto">
              <a:xfrm>
                <a:off x="1850" y="3921"/>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6" name="Line 96">
                <a:extLst>
                  <a:ext uri="{FF2B5EF4-FFF2-40B4-BE49-F238E27FC236}">
                    <a16:creationId xmlns:a16="http://schemas.microsoft.com/office/drawing/2014/main" id="{A90FE647-32BE-C9C3-BE41-83A91F0F431D}"/>
                  </a:ext>
                </a:extLst>
              </p:cNvPr>
              <p:cNvSpPr>
                <a:spLocks noChangeShapeType="1"/>
              </p:cNvSpPr>
              <p:nvPr/>
            </p:nvSpPr>
            <p:spPr bwMode="auto">
              <a:xfrm>
                <a:off x="1862" y="3948"/>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7" name="Line 97">
                <a:extLst>
                  <a:ext uri="{FF2B5EF4-FFF2-40B4-BE49-F238E27FC236}">
                    <a16:creationId xmlns:a16="http://schemas.microsoft.com/office/drawing/2014/main" id="{627486A5-AE8B-465C-EEC1-5A49FE5839BD}"/>
                  </a:ext>
                </a:extLst>
              </p:cNvPr>
              <p:cNvSpPr>
                <a:spLocks noChangeShapeType="1"/>
              </p:cNvSpPr>
              <p:nvPr/>
            </p:nvSpPr>
            <p:spPr bwMode="auto">
              <a:xfrm>
                <a:off x="1878" y="3976"/>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8" name="Line 98">
                <a:extLst>
                  <a:ext uri="{FF2B5EF4-FFF2-40B4-BE49-F238E27FC236}">
                    <a16:creationId xmlns:a16="http://schemas.microsoft.com/office/drawing/2014/main" id="{8DFF1E8D-74E0-4361-78A1-1FC5F05A64BB}"/>
                  </a:ext>
                </a:extLst>
              </p:cNvPr>
              <p:cNvSpPr>
                <a:spLocks noChangeShapeType="1"/>
              </p:cNvSpPr>
              <p:nvPr/>
            </p:nvSpPr>
            <p:spPr bwMode="auto">
              <a:xfrm>
                <a:off x="1893" y="4000"/>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9" name="Line 99">
                <a:extLst>
                  <a:ext uri="{FF2B5EF4-FFF2-40B4-BE49-F238E27FC236}">
                    <a16:creationId xmlns:a16="http://schemas.microsoft.com/office/drawing/2014/main" id="{4B75F073-5736-A690-E684-F669ADBDC798}"/>
                  </a:ext>
                </a:extLst>
              </p:cNvPr>
              <p:cNvSpPr>
                <a:spLocks noChangeShapeType="1"/>
              </p:cNvSpPr>
              <p:nvPr/>
            </p:nvSpPr>
            <p:spPr bwMode="auto">
              <a:xfrm>
                <a:off x="1909" y="4023"/>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0" name="Line 100">
                <a:extLst>
                  <a:ext uri="{FF2B5EF4-FFF2-40B4-BE49-F238E27FC236}">
                    <a16:creationId xmlns:a16="http://schemas.microsoft.com/office/drawing/2014/main" id="{08D7663C-2822-0120-50E2-50B073869C6A}"/>
                  </a:ext>
                </a:extLst>
              </p:cNvPr>
              <p:cNvSpPr>
                <a:spLocks noChangeShapeType="1"/>
              </p:cNvSpPr>
              <p:nvPr/>
            </p:nvSpPr>
            <p:spPr bwMode="auto">
              <a:xfrm>
                <a:off x="1921" y="4042"/>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1" name="Line 101">
                <a:extLst>
                  <a:ext uri="{FF2B5EF4-FFF2-40B4-BE49-F238E27FC236}">
                    <a16:creationId xmlns:a16="http://schemas.microsoft.com/office/drawing/2014/main" id="{BE452026-289E-5D01-886B-029D5FF10147}"/>
                  </a:ext>
                </a:extLst>
              </p:cNvPr>
              <p:cNvSpPr>
                <a:spLocks noChangeShapeType="1"/>
              </p:cNvSpPr>
              <p:nvPr/>
            </p:nvSpPr>
            <p:spPr bwMode="auto">
              <a:xfrm>
                <a:off x="1937" y="4062"/>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2" name="Line 102">
                <a:extLst>
                  <a:ext uri="{FF2B5EF4-FFF2-40B4-BE49-F238E27FC236}">
                    <a16:creationId xmlns:a16="http://schemas.microsoft.com/office/drawing/2014/main" id="{71E543A5-DC17-4169-788A-CD030824E915}"/>
                  </a:ext>
                </a:extLst>
              </p:cNvPr>
              <p:cNvSpPr>
                <a:spLocks noChangeShapeType="1"/>
              </p:cNvSpPr>
              <p:nvPr/>
            </p:nvSpPr>
            <p:spPr bwMode="auto">
              <a:xfrm>
                <a:off x="1952" y="4082"/>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3" name="Line 103">
                <a:extLst>
                  <a:ext uri="{FF2B5EF4-FFF2-40B4-BE49-F238E27FC236}">
                    <a16:creationId xmlns:a16="http://schemas.microsoft.com/office/drawing/2014/main" id="{296AAF0C-162C-3D72-8AC8-9D8EB067F3A8}"/>
                  </a:ext>
                </a:extLst>
              </p:cNvPr>
              <p:cNvSpPr>
                <a:spLocks noChangeShapeType="1"/>
              </p:cNvSpPr>
              <p:nvPr/>
            </p:nvSpPr>
            <p:spPr bwMode="auto">
              <a:xfrm>
                <a:off x="1968" y="4098"/>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4" name="Line 104">
                <a:extLst>
                  <a:ext uri="{FF2B5EF4-FFF2-40B4-BE49-F238E27FC236}">
                    <a16:creationId xmlns:a16="http://schemas.microsoft.com/office/drawing/2014/main" id="{E0A16A66-340C-885C-4EDA-C8EF2948EFE3}"/>
                  </a:ext>
                </a:extLst>
              </p:cNvPr>
              <p:cNvSpPr>
                <a:spLocks noChangeShapeType="1"/>
              </p:cNvSpPr>
              <p:nvPr/>
            </p:nvSpPr>
            <p:spPr bwMode="auto">
              <a:xfrm>
                <a:off x="1980" y="4113"/>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5" name="Line 105">
                <a:extLst>
                  <a:ext uri="{FF2B5EF4-FFF2-40B4-BE49-F238E27FC236}">
                    <a16:creationId xmlns:a16="http://schemas.microsoft.com/office/drawing/2014/main" id="{98054C28-817C-F4A7-E26D-C9874506CDEB}"/>
                  </a:ext>
                </a:extLst>
              </p:cNvPr>
              <p:cNvSpPr>
                <a:spLocks noChangeShapeType="1"/>
              </p:cNvSpPr>
              <p:nvPr/>
            </p:nvSpPr>
            <p:spPr bwMode="auto">
              <a:xfrm>
                <a:off x="1995" y="4125"/>
                <a:ext cx="9"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6" name="Line 106">
                <a:extLst>
                  <a:ext uri="{FF2B5EF4-FFF2-40B4-BE49-F238E27FC236}">
                    <a16:creationId xmlns:a16="http://schemas.microsoft.com/office/drawing/2014/main" id="{E8AA4E04-52CD-FF75-55DA-EE1000ED2394}"/>
                  </a:ext>
                </a:extLst>
              </p:cNvPr>
              <p:cNvSpPr>
                <a:spLocks noChangeShapeType="1"/>
              </p:cNvSpPr>
              <p:nvPr/>
            </p:nvSpPr>
            <p:spPr bwMode="auto">
              <a:xfrm>
                <a:off x="2011" y="4136"/>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7" name="Line 107">
                <a:extLst>
                  <a:ext uri="{FF2B5EF4-FFF2-40B4-BE49-F238E27FC236}">
                    <a16:creationId xmlns:a16="http://schemas.microsoft.com/office/drawing/2014/main" id="{4D049080-A682-BC1F-8CCB-6D69C816AA88}"/>
                  </a:ext>
                </a:extLst>
              </p:cNvPr>
              <p:cNvSpPr>
                <a:spLocks noChangeShapeType="1"/>
              </p:cNvSpPr>
              <p:nvPr/>
            </p:nvSpPr>
            <p:spPr bwMode="auto">
              <a:xfrm>
                <a:off x="2023" y="4148"/>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8" name="Line 108">
                <a:extLst>
                  <a:ext uri="{FF2B5EF4-FFF2-40B4-BE49-F238E27FC236}">
                    <a16:creationId xmlns:a16="http://schemas.microsoft.com/office/drawing/2014/main" id="{6A1B19EF-969A-607D-191C-496A5C76178D}"/>
                  </a:ext>
                </a:extLst>
              </p:cNvPr>
              <p:cNvSpPr>
                <a:spLocks noChangeShapeType="1"/>
              </p:cNvSpPr>
              <p:nvPr/>
            </p:nvSpPr>
            <p:spPr bwMode="auto">
              <a:xfrm>
                <a:off x="2039" y="4156"/>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9" name="Line 109">
                <a:extLst>
                  <a:ext uri="{FF2B5EF4-FFF2-40B4-BE49-F238E27FC236}">
                    <a16:creationId xmlns:a16="http://schemas.microsoft.com/office/drawing/2014/main" id="{A3F7416B-AB51-C2DA-7DC0-D562C1070965}"/>
                  </a:ext>
                </a:extLst>
              </p:cNvPr>
              <p:cNvSpPr>
                <a:spLocks noChangeShapeType="1"/>
              </p:cNvSpPr>
              <p:nvPr/>
            </p:nvSpPr>
            <p:spPr bwMode="auto">
              <a:xfrm>
                <a:off x="2054" y="416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0" name="Line 110">
                <a:extLst>
                  <a:ext uri="{FF2B5EF4-FFF2-40B4-BE49-F238E27FC236}">
                    <a16:creationId xmlns:a16="http://schemas.microsoft.com/office/drawing/2014/main" id="{A9320E99-3CE9-50E0-EEAA-0C0C418AB1E9}"/>
                  </a:ext>
                </a:extLst>
              </p:cNvPr>
              <p:cNvSpPr>
                <a:spLocks noChangeShapeType="1"/>
              </p:cNvSpPr>
              <p:nvPr/>
            </p:nvSpPr>
            <p:spPr bwMode="auto">
              <a:xfrm>
                <a:off x="2070" y="4168"/>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1" name="Line 111">
                <a:extLst>
                  <a:ext uri="{FF2B5EF4-FFF2-40B4-BE49-F238E27FC236}">
                    <a16:creationId xmlns:a16="http://schemas.microsoft.com/office/drawing/2014/main" id="{3A04224A-CD1E-2FCE-3131-520E5F416AE0}"/>
                  </a:ext>
                </a:extLst>
              </p:cNvPr>
              <p:cNvSpPr>
                <a:spLocks noChangeShapeType="1"/>
              </p:cNvSpPr>
              <p:nvPr/>
            </p:nvSpPr>
            <p:spPr bwMode="auto">
              <a:xfrm>
                <a:off x="2082" y="417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2" name="Line 112">
                <a:extLst>
                  <a:ext uri="{FF2B5EF4-FFF2-40B4-BE49-F238E27FC236}">
                    <a16:creationId xmlns:a16="http://schemas.microsoft.com/office/drawing/2014/main" id="{B41F2A1B-4D40-C0E8-E96C-CCCA2C8705DB}"/>
                  </a:ext>
                </a:extLst>
              </p:cNvPr>
              <p:cNvSpPr>
                <a:spLocks noChangeShapeType="1"/>
              </p:cNvSpPr>
              <p:nvPr/>
            </p:nvSpPr>
            <p:spPr bwMode="auto">
              <a:xfrm>
                <a:off x="2098" y="418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3" name="Line 113">
                <a:extLst>
                  <a:ext uri="{FF2B5EF4-FFF2-40B4-BE49-F238E27FC236}">
                    <a16:creationId xmlns:a16="http://schemas.microsoft.com/office/drawing/2014/main" id="{1A9D41CB-9D0A-5403-5C33-F437AD51C98E}"/>
                  </a:ext>
                </a:extLst>
              </p:cNvPr>
              <p:cNvSpPr>
                <a:spLocks noChangeShapeType="1"/>
              </p:cNvSpPr>
              <p:nvPr/>
            </p:nvSpPr>
            <p:spPr bwMode="auto">
              <a:xfrm>
                <a:off x="2113" y="418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4" name="Line 114">
                <a:extLst>
                  <a:ext uri="{FF2B5EF4-FFF2-40B4-BE49-F238E27FC236}">
                    <a16:creationId xmlns:a16="http://schemas.microsoft.com/office/drawing/2014/main" id="{B5C9A5C1-EB27-FFDD-D1DF-68B2664A7488}"/>
                  </a:ext>
                </a:extLst>
              </p:cNvPr>
              <p:cNvSpPr>
                <a:spLocks noChangeShapeType="1"/>
              </p:cNvSpPr>
              <p:nvPr/>
            </p:nvSpPr>
            <p:spPr bwMode="auto">
              <a:xfrm>
                <a:off x="212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5" name="Line 115">
                <a:extLst>
                  <a:ext uri="{FF2B5EF4-FFF2-40B4-BE49-F238E27FC236}">
                    <a16:creationId xmlns:a16="http://schemas.microsoft.com/office/drawing/2014/main" id="{9653D21E-159C-5E2B-836F-98278B692068}"/>
                  </a:ext>
                </a:extLst>
              </p:cNvPr>
              <p:cNvSpPr>
                <a:spLocks noChangeShapeType="1"/>
              </p:cNvSpPr>
              <p:nvPr/>
            </p:nvSpPr>
            <p:spPr bwMode="auto">
              <a:xfrm>
                <a:off x="2141" y="4187"/>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6" name="Line 116">
                <a:extLst>
                  <a:ext uri="{FF2B5EF4-FFF2-40B4-BE49-F238E27FC236}">
                    <a16:creationId xmlns:a16="http://schemas.microsoft.com/office/drawing/2014/main" id="{B62DE51F-5946-38CF-8356-5AC718F79503}"/>
                  </a:ext>
                </a:extLst>
              </p:cNvPr>
              <p:cNvSpPr>
                <a:spLocks noChangeShapeType="1"/>
              </p:cNvSpPr>
              <p:nvPr/>
            </p:nvSpPr>
            <p:spPr bwMode="auto">
              <a:xfrm>
                <a:off x="2157" y="4191"/>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7" name="Line 117">
                <a:extLst>
                  <a:ext uri="{FF2B5EF4-FFF2-40B4-BE49-F238E27FC236}">
                    <a16:creationId xmlns:a16="http://schemas.microsoft.com/office/drawing/2014/main" id="{57C6BC47-A1E0-6687-DFB9-4EEA2F0FC306}"/>
                  </a:ext>
                </a:extLst>
              </p:cNvPr>
              <p:cNvSpPr>
                <a:spLocks noChangeShapeType="1"/>
              </p:cNvSpPr>
              <p:nvPr/>
            </p:nvSpPr>
            <p:spPr bwMode="auto">
              <a:xfrm>
                <a:off x="2172"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8" name="Line 118">
                <a:extLst>
                  <a:ext uri="{FF2B5EF4-FFF2-40B4-BE49-F238E27FC236}">
                    <a16:creationId xmlns:a16="http://schemas.microsoft.com/office/drawing/2014/main" id="{60FA1415-9B2F-4F25-4B66-CA17FCFB6DD0}"/>
                  </a:ext>
                </a:extLst>
              </p:cNvPr>
              <p:cNvSpPr>
                <a:spLocks noChangeShapeType="1"/>
              </p:cNvSpPr>
              <p:nvPr/>
            </p:nvSpPr>
            <p:spPr bwMode="auto">
              <a:xfrm>
                <a:off x="2188" y="4192"/>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9" name="Freeform 119">
                <a:extLst>
                  <a:ext uri="{FF2B5EF4-FFF2-40B4-BE49-F238E27FC236}">
                    <a16:creationId xmlns:a16="http://schemas.microsoft.com/office/drawing/2014/main" id="{A41D024E-9A08-D05A-CB44-8B934A07DE67}"/>
                  </a:ext>
                </a:extLst>
              </p:cNvPr>
              <p:cNvSpPr>
                <a:spLocks/>
              </p:cNvSpPr>
              <p:nvPr/>
            </p:nvSpPr>
            <p:spPr bwMode="auto">
              <a:xfrm>
                <a:off x="2193" y="4192"/>
                <a:ext cx="16" cy="5"/>
              </a:xfrm>
              <a:custGeom>
                <a:avLst/>
                <a:gdLst>
                  <a:gd name="T0" fmla="*/ 0 w 16"/>
                  <a:gd name="T1" fmla="*/ 0 h 5"/>
                  <a:gd name="T2" fmla="*/ 7 w 16"/>
                  <a:gd name="T3" fmla="*/ 0 h 5"/>
                  <a:gd name="T4" fmla="*/ 15 w 16"/>
                  <a:gd name="T5" fmla="*/ 4 h 5"/>
                  <a:gd name="T6" fmla="*/ 0 60000 65536"/>
                  <a:gd name="T7" fmla="*/ 0 60000 65536"/>
                  <a:gd name="T8" fmla="*/ 0 60000 65536"/>
                </a:gdLst>
                <a:ahLst/>
                <a:cxnLst>
                  <a:cxn ang="T6">
                    <a:pos x="T0" y="T1"/>
                  </a:cxn>
                  <a:cxn ang="T7">
                    <a:pos x="T2" y="T3"/>
                  </a:cxn>
                  <a:cxn ang="T8">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30" name="Line 120">
                <a:extLst>
                  <a:ext uri="{FF2B5EF4-FFF2-40B4-BE49-F238E27FC236}">
                    <a16:creationId xmlns:a16="http://schemas.microsoft.com/office/drawing/2014/main" id="{6F3057B1-5645-29DA-EC03-ACF59946187F}"/>
                  </a:ext>
                </a:extLst>
              </p:cNvPr>
              <p:cNvSpPr>
                <a:spLocks noChangeShapeType="1"/>
              </p:cNvSpPr>
              <p:nvPr/>
            </p:nvSpPr>
            <p:spPr bwMode="auto">
              <a:xfrm>
                <a:off x="2215"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1" name="Line 121">
                <a:extLst>
                  <a:ext uri="{FF2B5EF4-FFF2-40B4-BE49-F238E27FC236}">
                    <a16:creationId xmlns:a16="http://schemas.microsoft.com/office/drawing/2014/main" id="{91E9788F-AD07-204D-1858-BC86C1FF73C0}"/>
                  </a:ext>
                </a:extLst>
              </p:cNvPr>
              <p:cNvSpPr>
                <a:spLocks noChangeShapeType="1"/>
              </p:cNvSpPr>
              <p:nvPr/>
            </p:nvSpPr>
            <p:spPr bwMode="auto">
              <a:xfrm>
                <a:off x="2231" y="4196"/>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2" name="Line 122">
                <a:extLst>
                  <a:ext uri="{FF2B5EF4-FFF2-40B4-BE49-F238E27FC236}">
                    <a16:creationId xmlns:a16="http://schemas.microsoft.com/office/drawing/2014/main" id="{732A2761-37C6-D3EC-5FAE-49A8119C7513}"/>
                  </a:ext>
                </a:extLst>
              </p:cNvPr>
              <p:cNvSpPr>
                <a:spLocks noChangeShapeType="1"/>
              </p:cNvSpPr>
              <p:nvPr/>
            </p:nvSpPr>
            <p:spPr bwMode="auto">
              <a:xfrm>
                <a:off x="2243"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3" name="Freeform 123">
                <a:extLst>
                  <a:ext uri="{FF2B5EF4-FFF2-40B4-BE49-F238E27FC236}">
                    <a16:creationId xmlns:a16="http://schemas.microsoft.com/office/drawing/2014/main" id="{70A0F634-D374-CF9B-564C-EE55094459BB}"/>
                  </a:ext>
                </a:extLst>
              </p:cNvPr>
              <p:cNvSpPr>
                <a:spLocks/>
              </p:cNvSpPr>
              <p:nvPr/>
            </p:nvSpPr>
            <p:spPr bwMode="auto">
              <a:xfrm>
                <a:off x="2252" y="4196"/>
                <a:ext cx="16" cy="5"/>
              </a:xfrm>
              <a:custGeom>
                <a:avLst/>
                <a:gdLst>
                  <a:gd name="T0" fmla="*/ 0 w 16"/>
                  <a:gd name="T1" fmla="*/ 0 h 5"/>
                  <a:gd name="T2" fmla="*/ 7 w 16"/>
                  <a:gd name="T3" fmla="*/ 0 h 5"/>
                  <a:gd name="T4" fmla="*/ 15 w 16"/>
                  <a:gd name="T5" fmla="*/ 4 h 5"/>
                  <a:gd name="T6" fmla="*/ 0 60000 65536"/>
                  <a:gd name="T7" fmla="*/ 0 60000 65536"/>
                  <a:gd name="T8" fmla="*/ 0 60000 65536"/>
                </a:gdLst>
                <a:ahLst/>
                <a:cxnLst>
                  <a:cxn ang="T6">
                    <a:pos x="T0" y="T1"/>
                  </a:cxn>
                  <a:cxn ang="T7">
                    <a:pos x="T2" y="T3"/>
                  </a:cxn>
                  <a:cxn ang="T8">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34" name="Line 124">
                <a:extLst>
                  <a:ext uri="{FF2B5EF4-FFF2-40B4-BE49-F238E27FC236}">
                    <a16:creationId xmlns:a16="http://schemas.microsoft.com/office/drawing/2014/main" id="{A4B680A7-2D70-1E5F-85F2-37A8DED144C0}"/>
                  </a:ext>
                </a:extLst>
              </p:cNvPr>
              <p:cNvSpPr>
                <a:spLocks noChangeShapeType="1"/>
              </p:cNvSpPr>
              <p:nvPr/>
            </p:nvSpPr>
            <p:spPr bwMode="auto">
              <a:xfrm>
                <a:off x="2274"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5" name="Line 125">
                <a:extLst>
                  <a:ext uri="{FF2B5EF4-FFF2-40B4-BE49-F238E27FC236}">
                    <a16:creationId xmlns:a16="http://schemas.microsoft.com/office/drawing/2014/main" id="{A6A8CC1A-00A0-D72A-03CA-89100FBA39F8}"/>
                  </a:ext>
                </a:extLst>
              </p:cNvPr>
              <p:cNvSpPr>
                <a:spLocks noChangeShapeType="1"/>
              </p:cNvSpPr>
              <p:nvPr/>
            </p:nvSpPr>
            <p:spPr bwMode="auto">
              <a:xfrm>
                <a:off x="2290"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6" name="Line 126">
                <a:extLst>
                  <a:ext uri="{FF2B5EF4-FFF2-40B4-BE49-F238E27FC236}">
                    <a16:creationId xmlns:a16="http://schemas.microsoft.com/office/drawing/2014/main" id="{4B448EFE-1A1C-598C-F9FD-5B98234A9E2F}"/>
                  </a:ext>
                </a:extLst>
              </p:cNvPr>
              <p:cNvSpPr>
                <a:spLocks noChangeShapeType="1"/>
              </p:cNvSpPr>
              <p:nvPr/>
            </p:nvSpPr>
            <p:spPr bwMode="auto">
              <a:xfrm>
                <a:off x="230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7" name="Line 127">
                <a:extLst>
                  <a:ext uri="{FF2B5EF4-FFF2-40B4-BE49-F238E27FC236}">
                    <a16:creationId xmlns:a16="http://schemas.microsoft.com/office/drawing/2014/main" id="{700A1085-1EF8-F4A5-234C-C041A20C9FD7}"/>
                  </a:ext>
                </a:extLst>
              </p:cNvPr>
              <p:cNvSpPr>
                <a:spLocks noChangeShapeType="1"/>
              </p:cNvSpPr>
              <p:nvPr/>
            </p:nvSpPr>
            <p:spPr bwMode="auto">
              <a:xfrm>
                <a:off x="2318"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8" name="Line 128">
                <a:extLst>
                  <a:ext uri="{FF2B5EF4-FFF2-40B4-BE49-F238E27FC236}">
                    <a16:creationId xmlns:a16="http://schemas.microsoft.com/office/drawing/2014/main" id="{0F1857D1-8174-A3E1-89BB-CF1802C00DD4}"/>
                  </a:ext>
                </a:extLst>
              </p:cNvPr>
              <p:cNvSpPr>
                <a:spLocks noChangeShapeType="1"/>
              </p:cNvSpPr>
              <p:nvPr/>
            </p:nvSpPr>
            <p:spPr bwMode="auto">
              <a:xfrm>
                <a:off x="233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9" name="Line 129">
                <a:extLst>
                  <a:ext uri="{FF2B5EF4-FFF2-40B4-BE49-F238E27FC236}">
                    <a16:creationId xmlns:a16="http://schemas.microsoft.com/office/drawing/2014/main" id="{C429CACA-2192-7B4D-AB36-6B0E1BA79A97}"/>
                  </a:ext>
                </a:extLst>
              </p:cNvPr>
              <p:cNvSpPr>
                <a:spLocks noChangeShapeType="1"/>
              </p:cNvSpPr>
              <p:nvPr/>
            </p:nvSpPr>
            <p:spPr bwMode="auto">
              <a:xfrm>
                <a:off x="234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0" name="Line 130">
                <a:extLst>
                  <a:ext uri="{FF2B5EF4-FFF2-40B4-BE49-F238E27FC236}">
                    <a16:creationId xmlns:a16="http://schemas.microsoft.com/office/drawing/2014/main" id="{B1BFBFA4-D7AD-5BEC-A5CC-373D417F8019}"/>
                  </a:ext>
                </a:extLst>
              </p:cNvPr>
              <p:cNvSpPr>
                <a:spLocks noChangeShapeType="1"/>
              </p:cNvSpPr>
              <p:nvPr/>
            </p:nvSpPr>
            <p:spPr bwMode="auto">
              <a:xfrm>
                <a:off x="236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1" name="Line 131">
                <a:extLst>
                  <a:ext uri="{FF2B5EF4-FFF2-40B4-BE49-F238E27FC236}">
                    <a16:creationId xmlns:a16="http://schemas.microsoft.com/office/drawing/2014/main" id="{1E10AF93-D86B-EC97-6941-FFB547FF1699}"/>
                  </a:ext>
                </a:extLst>
              </p:cNvPr>
              <p:cNvSpPr>
                <a:spLocks noChangeShapeType="1"/>
              </p:cNvSpPr>
              <p:nvPr/>
            </p:nvSpPr>
            <p:spPr bwMode="auto">
              <a:xfrm>
                <a:off x="237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2" name="Line 132">
                <a:extLst>
                  <a:ext uri="{FF2B5EF4-FFF2-40B4-BE49-F238E27FC236}">
                    <a16:creationId xmlns:a16="http://schemas.microsoft.com/office/drawing/2014/main" id="{2D858CBC-A035-FCC5-DEAB-EC82C7FEC7C9}"/>
                  </a:ext>
                </a:extLst>
              </p:cNvPr>
              <p:cNvSpPr>
                <a:spLocks noChangeShapeType="1"/>
              </p:cNvSpPr>
              <p:nvPr/>
            </p:nvSpPr>
            <p:spPr bwMode="auto">
              <a:xfrm>
                <a:off x="2392" y="4200"/>
                <a:ext cx="10"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3" name="Line 133">
                <a:extLst>
                  <a:ext uri="{FF2B5EF4-FFF2-40B4-BE49-F238E27FC236}">
                    <a16:creationId xmlns:a16="http://schemas.microsoft.com/office/drawing/2014/main" id="{7E1EC9BD-E11B-4948-5C18-4315542D89DB}"/>
                  </a:ext>
                </a:extLst>
              </p:cNvPr>
              <p:cNvSpPr>
                <a:spLocks noChangeShapeType="1"/>
              </p:cNvSpPr>
              <p:nvPr/>
            </p:nvSpPr>
            <p:spPr bwMode="auto">
              <a:xfrm>
                <a:off x="2409" y="4200"/>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4" name="Line 134">
                <a:extLst>
                  <a:ext uri="{FF2B5EF4-FFF2-40B4-BE49-F238E27FC236}">
                    <a16:creationId xmlns:a16="http://schemas.microsoft.com/office/drawing/2014/main" id="{AA45F373-1B86-8F90-A0E9-474F6F3B1690}"/>
                  </a:ext>
                </a:extLst>
              </p:cNvPr>
              <p:cNvSpPr>
                <a:spLocks noChangeShapeType="1"/>
              </p:cNvSpPr>
              <p:nvPr/>
            </p:nvSpPr>
            <p:spPr bwMode="auto">
              <a:xfrm>
                <a:off x="242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5" name="Rectangle 135">
                <a:extLst>
                  <a:ext uri="{FF2B5EF4-FFF2-40B4-BE49-F238E27FC236}">
                    <a16:creationId xmlns:a16="http://schemas.microsoft.com/office/drawing/2014/main" id="{CA362CF4-6C28-F2F3-CAA4-1A8586090C89}"/>
                  </a:ext>
                </a:extLst>
              </p:cNvPr>
              <p:cNvSpPr>
                <a:spLocks noChangeArrowheads="1"/>
              </p:cNvSpPr>
              <p:nvPr/>
            </p:nvSpPr>
            <p:spPr bwMode="auto">
              <a:xfrm>
                <a:off x="647"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4246" name="Rectangle 136">
                <a:extLst>
                  <a:ext uri="{FF2B5EF4-FFF2-40B4-BE49-F238E27FC236}">
                    <a16:creationId xmlns:a16="http://schemas.microsoft.com/office/drawing/2014/main" id="{801632B7-40B2-3F1C-F7AA-B693AA158303}"/>
                  </a:ext>
                </a:extLst>
              </p:cNvPr>
              <p:cNvSpPr>
                <a:spLocks noChangeArrowheads="1"/>
              </p:cNvSpPr>
              <p:nvPr/>
            </p:nvSpPr>
            <p:spPr bwMode="auto">
              <a:xfrm>
                <a:off x="647"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r>
                  <a:rPr lang="en-US" altLang="en-US" sz="700">
                    <a:solidFill>
                      <a:srgbClr val="000000"/>
                    </a:solidFill>
                  </a:rPr>
                  <a:t>-6</a:t>
                </a:r>
              </a:p>
            </p:txBody>
          </p:sp>
          <p:sp>
            <p:nvSpPr>
              <p:cNvPr id="4247" name="Rectangle 137">
                <a:extLst>
                  <a:ext uri="{FF2B5EF4-FFF2-40B4-BE49-F238E27FC236}">
                    <a16:creationId xmlns:a16="http://schemas.microsoft.com/office/drawing/2014/main" id="{D0C881D5-4EF5-7805-60C5-808926B7E377}"/>
                  </a:ext>
                </a:extLst>
              </p:cNvPr>
              <p:cNvSpPr>
                <a:spLocks noChangeArrowheads="1"/>
              </p:cNvSpPr>
              <p:nvPr/>
            </p:nvSpPr>
            <p:spPr bwMode="auto">
              <a:xfrm>
                <a:off x="942"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4248" name="Rectangle 138">
                <a:extLst>
                  <a:ext uri="{FF2B5EF4-FFF2-40B4-BE49-F238E27FC236}">
                    <a16:creationId xmlns:a16="http://schemas.microsoft.com/office/drawing/2014/main" id="{19174C0A-E3A7-787D-F77C-FFB2D8B5A7FA}"/>
                  </a:ext>
                </a:extLst>
              </p:cNvPr>
              <p:cNvSpPr>
                <a:spLocks noChangeArrowheads="1"/>
              </p:cNvSpPr>
              <p:nvPr/>
            </p:nvSpPr>
            <p:spPr bwMode="auto">
              <a:xfrm>
                <a:off x="942"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r>
                  <a:rPr lang="en-US" altLang="en-US" sz="700">
                    <a:solidFill>
                      <a:srgbClr val="000000"/>
                    </a:solidFill>
                  </a:rPr>
                  <a:t>-4</a:t>
                </a:r>
              </a:p>
            </p:txBody>
          </p:sp>
          <p:sp>
            <p:nvSpPr>
              <p:cNvPr id="4249" name="Rectangle 139">
                <a:extLst>
                  <a:ext uri="{FF2B5EF4-FFF2-40B4-BE49-F238E27FC236}">
                    <a16:creationId xmlns:a16="http://schemas.microsoft.com/office/drawing/2014/main" id="{BD1B6A03-0C08-D994-3A22-F9B5AEE6DAB0}"/>
                  </a:ext>
                </a:extLst>
              </p:cNvPr>
              <p:cNvSpPr>
                <a:spLocks noChangeArrowheads="1"/>
              </p:cNvSpPr>
              <p:nvPr/>
            </p:nvSpPr>
            <p:spPr bwMode="auto">
              <a:xfrm>
                <a:off x="1233"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4250" name="Rectangle 140">
                <a:extLst>
                  <a:ext uri="{FF2B5EF4-FFF2-40B4-BE49-F238E27FC236}">
                    <a16:creationId xmlns:a16="http://schemas.microsoft.com/office/drawing/2014/main" id="{7F0F3012-1636-25BF-F46F-A7891F92D9AF}"/>
                  </a:ext>
                </a:extLst>
              </p:cNvPr>
              <p:cNvSpPr>
                <a:spLocks noChangeArrowheads="1"/>
              </p:cNvSpPr>
              <p:nvPr/>
            </p:nvSpPr>
            <p:spPr bwMode="auto">
              <a:xfrm>
                <a:off x="1233" y="4246"/>
                <a:ext cx="55"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r>
                  <a:rPr lang="en-US" altLang="en-US" sz="700">
                    <a:solidFill>
                      <a:srgbClr val="000000"/>
                    </a:solidFill>
                  </a:rPr>
                  <a:t>-2</a:t>
                </a:r>
              </a:p>
            </p:txBody>
          </p:sp>
          <p:sp>
            <p:nvSpPr>
              <p:cNvPr id="4251" name="Rectangle 141">
                <a:extLst>
                  <a:ext uri="{FF2B5EF4-FFF2-40B4-BE49-F238E27FC236}">
                    <a16:creationId xmlns:a16="http://schemas.microsoft.com/office/drawing/2014/main" id="{3C5BF6DA-887B-7A34-690B-97C352EC4AC0}"/>
                  </a:ext>
                </a:extLst>
              </p:cNvPr>
              <p:cNvSpPr>
                <a:spLocks noChangeArrowheads="1"/>
              </p:cNvSpPr>
              <p:nvPr/>
            </p:nvSpPr>
            <p:spPr bwMode="auto">
              <a:xfrm>
                <a:off x="1536"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4252" name="Rectangle 142">
                <a:extLst>
                  <a:ext uri="{FF2B5EF4-FFF2-40B4-BE49-F238E27FC236}">
                    <a16:creationId xmlns:a16="http://schemas.microsoft.com/office/drawing/2014/main" id="{D2646C18-0A16-7638-F519-0EF4BC57926D}"/>
                  </a:ext>
                </a:extLst>
              </p:cNvPr>
              <p:cNvSpPr>
                <a:spLocks noChangeArrowheads="1"/>
              </p:cNvSpPr>
              <p:nvPr/>
            </p:nvSpPr>
            <p:spPr bwMode="auto">
              <a:xfrm>
                <a:off x="1536"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r>
                  <a:rPr lang="en-US" altLang="en-US" sz="700">
                    <a:solidFill>
                      <a:srgbClr val="000000"/>
                    </a:solidFill>
                  </a:rPr>
                  <a:t>0</a:t>
                </a:r>
              </a:p>
            </p:txBody>
          </p:sp>
          <p:sp>
            <p:nvSpPr>
              <p:cNvPr id="4253" name="Rectangle 143">
                <a:extLst>
                  <a:ext uri="{FF2B5EF4-FFF2-40B4-BE49-F238E27FC236}">
                    <a16:creationId xmlns:a16="http://schemas.microsoft.com/office/drawing/2014/main" id="{0A488DA1-366B-E6F6-B931-E0CFBE7F95F4}"/>
                  </a:ext>
                </a:extLst>
              </p:cNvPr>
              <p:cNvSpPr>
                <a:spLocks noChangeArrowheads="1"/>
              </p:cNvSpPr>
              <p:nvPr/>
            </p:nvSpPr>
            <p:spPr bwMode="auto">
              <a:xfrm>
                <a:off x="1831"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4254" name="Rectangle 144">
                <a:extLst>
                  <a:ext uri="{FF2B5EF4-FFF2-40B4-BE49-F238E27FC236}">
                    <a16:creationId xmlns:a16="http://schemas.microsoft.com/office/drawing/2014/main" id="{141B4C44-99A0-2E6E-A0A3-CD6A61D287BF}"/>
                  </a:ext>
                </a:extLst>
              </p:cNvPr>
              <p:cNvSpPr>
                <a:spLocks noChangeArrowheads="1"/>
              </p:cNvSpPr>
              <p:nvPr/>
            </p:nvSpPr>
            <p:spPr bwMode="auto">
              <a:xfrm>
                <a:off x="1831"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r>
                  <a:rPr lang="en-US" altLang="en-US" sz="700">
                    <a:solidFill>
                      <a:srgbClr val="000000"/>
                    </a:solidFill>
                  </a:rPr>
                  <a:t>2</a:t>
                </a:r>
              </a:p>
            </p:txBody>
          </p:sp>
          <p:sp>
            <p:nvSpPr>
              <p:cNvPr id="4255" name="Rectangle 145">
                <a:extLst>
                  <a:ext uri="{FF2B5EF4-FFF2-40B4-BE49-F238E27FC236}">
                    <a16:creationId xmlns:a16="http://schemas.microsoft.com/office/drawing/2014/main" id="{FB6F3B03-8308-6B78-6B17-15DF2F38B37D}"/>
                  </a:ext>
                </a:extLst>
              </p:cNvPr>
              <p:cNvSpPr>
                <a:spLocks noChangeArrowheads="1"/>
              </p:cNvSpPr>
              <p:nvPr/>
            </p:nvSpPr>
            <p:spPr bwMode="auto">
              <a:xfrm>
                <a:off x="2122"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4256" name="Rectangle 146">
                <a:extLst>
                  <a:ext uri="{FF2B5EF4-FFF2-40B4-BE49-F238E27FC236}">
                    <a16:creationId xmlns:a16="http://schemas.microsoft.com/office/drawing/2014/main" id="{3DCD2D56-D29B-7C35-BD43-6C16B498B2BD}"/>
                  </a:ext>
                </a:extLst>
              </p:cNvPr>
              <p:cNvSpPr>
                <a:spLocks noChangeArrowheads="1"/>
              </p:cNvSpPr>
              <p:nvPr/>
            </p:nvSpPr>
            <p:spPr bwMode="auto">
              <a:xfrm>
                <a:off x="2122" y="4246"/>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r>
                  <a:rPr lang="en-US" altLang="en-US" sz="700">
                    <a:solidFill>
                      <a:srgbClr val="000000"/>
                    </a:solidFill>
                  </a:rPr>
                  <a:t>4</a:t>
                </a:r>
              </a:p>
            </p:txBody>
          </p:sp>
          <p:sp>
            <p:nvSpPr>
              <p:cNvPr id="4257" name="Rectangle 147">
                <a:extLst>
                  <a:ext uri="{FF2B5EF4-FFF2-40B4-BE49-F238E27FC236}">
                    <a16:creationId xmlns:a16="http://schemas.microsoft.com/office/drawing/2014/main" id="{9CA8D4F4-0CBE-81F4-4B44-6F3066F096C6}"/>
                  </a:ext>
                </a:extLst>
              </p:cNvPr>
              <p:cNvSpPr>
                <a:spLocks noChangeArrowheads="1"/>
              </p:cNvSpPr>
              <p:nvPr/>
            </p:nvSpPr>
            <p:spPr bwMode="auto">
              <a:xfrm>
                <a:off x="2417"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2" name="Rectangle 148">
                <a:extLst>
                  <a:ext uri="{FF2B5EF4-FFF2-40B4-BE49-F238E27FC236}">
                    <a16:creationId xmlns:a16="http://schemas.microsoft.com/office/drawing/2014/main" id="{EB37C443-D5E4-2213-238C-F5AF4C24B075}"/>
                  </a:ext>
                </a:extLst>
              </p:cNvPr>
              <p:cNvSpPr>
                <a:spLocks noChangeArrowheads="1"/>
              </p:cNvSpPr>
              <p:nvPr/>
            </p:nvSpPr>
            <p:spPr bwMode="auto">
              <a:xfrm>
                <a:off x="2417" y="4247"/>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r>
                  <a:rPr lang="en-US" altLang="en-US" sz="700">
                    <a:solidFill>
                      <a:srgbClr val="000000"/>
                    </a:solidFill>
                  </a:rPr>
                  <a:t>6</a:t>
                </a:r>
              </a:p>
            </p:txBody>
          </p:sp>
          <p:sp>
            <p:nvSpPr>
              <p:cNvPr id="4259" name="Line 149">
                <a:extLst>
                  <a:ext uri="{FF2B5EF4-FFF2-40B4-BE49-F238E27FC236}">
                    <a16:creationId xmlns:a16="http://schemas.microsoft.com/office/drawing/2014/main" id="{BEE7CBBD-FAD3-6996-443D-5E2470386EFF}"/>
                  </a:ext>
                </a:extLst>
              </p:cNvPr>
              <p:cNvSpPr>
                <a:spLocks noChangeShapeType="1"/>
              </p:cNvSpPr>
              <p:nvPr/>
            </p:nvSpPr>
            <p:spPr bwMode="auto">
              <a:xfrm flipV="1">
                <a:off x="1548" y="3422"/>
                <a:ext cx="0" cy="798"/>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60" name="Rectangle 150">
                <a:extLst>
                  <a:ext uri="{FF2B5EF4-FFF2-40B4-BE49-F238E27FC236}">
                    <a16:creationId xmlns:a16="http://schemas.microsoft.com/office/drawing/2014/main" id="{73D1E76F-69D0-4272-D7B1-818DED53D8CB}"/>
                  </a:ext>
                </a:extLst>
              </p:cNvPr>
              <p:cNvSpPr>
                <a:spLocks noChangeArrowheads="1"/>
              </p:cNvSpPr>
              <p:nvPr/>
            </p:nvSpPr>
            <p:spPr bwMode="auto">
              <a:xfrm>
                <a:off x="576" y="3378"/>
                <a:ext cx="792"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grpSp>
        <p:sp>
          <p:nvSpPr>
            <p:cNvPr id="4107" name="Rectangle 152">
              <a:extLst>
                <a:ext uri="{FF2B5EF4-FFF2-40B4-BE49-F238E27FC236}">
                  <a16:creationId xmlns:a16="http://schemas.microsoft.com/office/drawing/2014/main" id="{B28D833B-4B6B-0842-5440-96D88877E646}"/>
                </a:ext>
              </a:extLst>
            </p:cNvPr>
            <p:cNvSpPr>
              <a:spLocks noChangeArrowheads="1"/>
            </p:cNvSpPr>
            <p:nvPr/>
          </p:nvSpPr>
          <p:spPr bwMode="auto">
            <a:xfrm>
              <a:off x="577" y="292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4108" name="Rectangle 153">
              <a:extLst>
                <a:ext uri="{FF2B5EF4-FFF2-40B4-BE49-F238E27FC236}">
                  <a16:creationId xmlns:a16="http://schemas.microsoft.com/office/drawing/2014/main" id="{E8570EE0-2FDE-BD3C-E98E-E04A070DA0CE}"/>
                </a:ext>
              </a:extLst>
            </p:cNvPr>
            <p:cNvSpPr>
              <a:spLocks noChangeArrowheads="1"/>
            </p:cNvSpPr>
            <p:nvPr/>
          </p:nvSpPr>
          <p:spPr bwMode="auto">
            <a:xfrm>
              <a:off x="577" y="3265"/>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4109" name="Rectangle 154">
              <a:extLst>
                <a:ext uri="{FF2B5EF4-FFF2-40B4-BE49-F238E27FC236}">
                  <a16:creationId xmlns:a16="http://schemas.microsoft.com/office/drawing/2014/main" id="{F595DA3B-3B21-F11B-2D97-19C94946D8D8}"/>
                </a:ext>
              </a:extLst>
            </p:cNvPr>
            <p:cNvSpPr>
              <a:spLocks noChangeArrowheads="1"/>
            </p:cNvSpPr>
            <p:nvPr/>
          </p:nvSpPr>
          <p:spPr bwMode="auto">
            <a:xfrm>
              <a:off x="577" y="3601"/>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4110" name="Rectangle 155">
              <a:extLst>
                <a:ext uri="{FF2B5EF4-FFF2-40B4-BE49-F238E27FC236}">
                  <a16:creationId xmlns:a16="http://schemas.microsoft.com/office/drawing/2014/main" id="{A0548E81-E470-F68D-7E18-1C94EF81A037}"/>
                </a:ext>
              </a:extLst>
            </p:cNvPr>
            <p:cNvSpPr>
              <a:spLocks noChangeArrowheads="1"/>
            </p:cNvSpPr>
            <p:nvPr/>
          </p:nvSpPr>
          <p:spPr bwMode="auto">
            <a:xfrm>
              <a:off x="577" y="436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4111" name="Freeform 156">
              <a:extLst>
                <a:ext uri="{FF2B5EF4-FFF2-40B4-BE49-F238E27FC236}">
                  <a16:creationId xmlns:a16="http://schemas.microsoft.com/office/drawing/2014/main" id="{039B9B87-07BA-5449-10C5-4C7F389D3242}"/>
                </a:ext>
              </a:extLst>
            </p:cNvPr>
            <p:cNvSpPr>
              <a:spLocks/>
            </p:cNvSpPr>
            <p:nvPr/>
          </p:nvSpPr>
          <p:spPr bwMode="auto">
            <a:xfrm>
              <a:off x="576" y="3840"/>
              <a:ext cx="481" cy="337"/>
            </a:xfrm>
            <a:custGeom>
              <a:avLst/>
              <a:gdLst>
                <a:gd name="T0" fmla="*/ 240 w 481"/>
                <a:gd name="T1" fmla="*/ 0 h 337"/>
                <a:gd name="T2" fmla="*/ 0 w 481"/>
                <a:gd name="T3" fmla="*/ 168 h 337"/>
                <a:gd name="T4" fmla="*/ 240 w 481"/>
                <a:gd name="T5" fmla="*/ 336 h 337"/>
                <a:gd name="T6" fmla="*/ 480 w 481"/>
                <a:gd name="T7" fmla="*/ 168 h 337"/>
                <a:gd name="T8" fmla="*/ 240 w 481"/>
                <a:gd name="T9" fmla="*/ 0 h 3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1" h="337">
                  <a:moveTo>
                    <a:pt x="240" y="0"/>
                  </a:moveTo>
                  <a:lnTo>
                    <a:pt x="0" y="168"/>
                  </a:lnTo>
                  <a:lnTo>
                    <a:pt x="240" y="336"/>
                  </a:lnTo>
                  <a:lnTo>
                    <a:pt x="480" y="168"/>
                  </a:lnTo>
                  <a:lnTo>
                    <a:pt x="240" y="0"/>
                  </a:lnTo>
                </a:path>
              </a:pathLst>
            </a:custGeom>
            <a:solidFill>
              <a:schemeClr val="bg1"/>
            </a:solidFill>
            <a:ln w="127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12" name="Line 157">
              <a:extLst>
                <a:ext uri="{FF2B5EF4-FFF2-40B4-BE49-F238E27FC236}">
                  <a16:creationId xmlns:a16="http://schemas.microsoft.com/office/drawing/2014/main" id="{861CD71B-4BAE-BC80-48BE-759B1B54E257}"/>
                </a:ext>
              </a:extLst>
            </p:cNvPr>
            <p:cNvSpPr>
              <a:spLocks noChangeShapeType="1"/>
            </p:cNvSpPr>
            <p:nvPr/>
          </p:nvSpPr>
          <p:spPr bwMode="auto">
            <a:xfrm>
              <a:off x="1063" y="4032"/>
              <a:ext cx="89"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3" name="Line 158">
              <a:extLst>
                <a:ext uri="{FF2B5EF4-FFF2-40B4-BE49-F238E27FC236}">
                  <a16:creationId xmlns:a16="http://schemas.microsoft.com/office/drawing/2014/main" id="{6A0DE9BC-3326-4F22-CD7A-8C0EB0EECADF}"/>
                </a:ext>
              </a:extLst>
            </p:cNvPr>
            <p:cNvSpPr>
              <a:spLocks noChangeShapeType="1"/>
            </p:cNvSpPr>
            <p:nvPr/>
          </p:nvSpPr>
          <p:spPr bwMode="auto">
            <a:xfrm flipV="1">
              <a:off x="1152" y="3748"/>
              <a:ext cx="0" cy="281"/>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4" name="Line 159">
              <a:extLst>
                <a:ext uri="{FF2B5EF4-FFF2-40B4-BE49-F238E27FC236}">
                  <a16:creationId xmlns:a16="http://schemas.microsoft.com/office/drawing/2014/main" id="{A153F4B1-3706-0042-6B1F-779A2A0FA308}"/>
                </a:ext>
              </a:extLst>
            </p:cNvPr>
            <p:cNvSpPr>
              <a:spLocks noChangeShapeType="1"/>
            </p:cNvSpPr>
            <p:nvPr/>
          </p:nvSpPr>
          <p:spPr bwMode="auto">
            <a:xfrm flipH="1">
              <a:off x="1063" y="3744"/>
              <a:ext cx="89" cy="0"/>
            </a:xfrm>
            <a:prstGeom prst="line">
              <a:avLst/>
            </a:prstGeom>
            <a:noFill/>
            <a:ln w="127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pic>
        <p:nvPicPr>
          <p:cNvPr id="4099" name="Picture 161">
            <a:extLst>
              <a:ext uri="{FF2B5EF4-FFF2-40B4-BE49-F238E27FC236}">
                <a16:creationId xmlns:a16="http://schemas.microsoft.com/office/drawing/2014/main" id="{8C17450A-599C-DC67-6D9D-07EA1773E62F}"/>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113" y="3429000"/>
            <a:ext cx="7670800" cy="25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58" name="Rectangle 162">
            <a:extLst>
              <a:ext uri="{FF2B5EF4-FFF2-40B4-BE49-F238E27FC236}">
                <a16:creationId xmlns:a16="http://schemas.microsoft.com/office/drawing/2014/main" id="{E4C11600-B9E0-CFEF-7A2B-2458BA6A7BC7}"/>
              </a:ext>
            </a:extLst>
          </p:cNvPr>
          <p:cNvSpPr>
            <a:spLocks noChangeArrowheads="1"/>
          </p:cNvSpPr>
          <p:nvPr/>
        </p:nvSpPr>
        <p:spPr bwMode="auto">
          <a:xfrm>
            <a:off x="969963" y="2819400"/>
            <a:ext cx="2844800" cy="523875"/>
          </a:xfrm>
          <a:prstGeom prst="rect">
            <a:avLst/>
          </a:prstGeom>
          <a:noFill/>
          <a:ln>
            <a:noFill/>
          </a:ln>
          <a:effec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r>
              <a:rPr lang="en-US" altLang="en-US" sz="2900" b="1" i="1">
                <a:solidFill>
                  <a:schemeClr val="accent2"/>
                </a:solidFill>
                <a:effectLst>
                  <a:outerShdw blurRad="38100" dist="38100" dir="2700000" algn="tl">
                    <a:srgbClr val="C0C0C0"/>
                  </a:outerShdw>
                </a:effectLst>
                <a:latin typeface="Arial" panose="020B0604020202020204" pitchFamily="34" charset="0"/>
              </a:rPr>
              <a:t>Data Collection</a:t>
            </a:r>
          </a:p>
        </p:txBody>
      </p:sp>
      <p:grpSp>
        <p:nvGrpSpPr>
          <p:cNvPr id="4101" name="Group 182">
            <a:extLst>
              <a:ext uri="{FF2B5EF4-FFF2-40B4-BE49-F238E27FC236}">
                <a16:creationId xmlns:a16="http://schemas.microsoft.com/office/drawing/2014/main" id="{A3E5170D-A0D3-7FE6-2186-943C570F3EEC}"/>
              </a:ext>
            </a:extLst>
          </p:cNvPr>
          <p:cNvGrpSpPr>
            <a:grpSpLocks/>
          </p:cNvGrpSpPr>
          <p:nvPr/>
        </p:nvGrpSpPr>
        <p:grpSpPr bwMode="auto">
          <a:xfrm>
            <a:off x="5181600" y="4953000"/>
            <a:ext cx="3678238" cy="1312863"/>
            <a:chOff x="3312" y="3408"/>
            <a:chExt cx="2317" cy="827"/>
          </a:xfrm>
        </p:grpSpPr>
        <p:sp>
          <p:nvSpPr>
            <p:cNvPr id="4102" name="Line 183">
              <a:extLst>
                <a:ext uri="{FF2B5EF4-FFF2-40B4-BE49-F238E27FC236}">
                  <a16:creationId xmlns:a16="http://schemas.microsoft.com/office/drawing/2014/main" id="{49745C47-7558-FE52-9E74-28DD9E2A01CC}"/>
                </a:ext>
              </a:extLst>
            </p:cNvPr>
            <p:cNvSpPr>
              <a:spLocks noChangeShapeType="1"/>
            </p:cNvSpPr>
            <p:nvPr/>
          </p:nvSpPr>
          <p:spPr bwMode="auto">
            <a:xfrm>
              <a:off x="3360" y="4024"/>
              <a:ext cx="2269" cy="0"/>
            </a:xfrm>
            <a:prstGeom prst="line">
              <a:avLst/>
            </a:prstGeom>
            <a:noFill/>
            <a:ln w="28575">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03" name="Rectangle 184">
              <a:extLst>
                <a:ext uri="{FF2B5EF4-FFF2-40B4-BE49-F238E27FC236}">
                  <a16:creationId xmlns:a16="http://schemas.microsoft.com/office/drawing/2014/main" id="{D52A8E43-9A70-9D1D-2BF7-1E5E96C0EC1E}"/>
                </a:ext>
              </a:extLst>
            </p:cNvPr>
            <p:cNvSpPr>
              <a:spLocks noChangeArrowheads="1"/>
            </p:cNvSpPr>
            <p:nvPr/>
          </p:nvSpPr>
          <p:spPr bwMode="auto">
            <a:xfrm>
              <a:off x="3312" y="4014"/>
              <a:ext cx="2184" cy="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r>
                <a:rPr lang="en-US" altLang="en-US" sz="1700">
                  <a:latin typeface="Copperplate Gothic Bold" panose="020E0705020206020404" pitchFamily="34" charset="0"/>
                </a:rPr>
                <a:t>Sigma Quality Management</a:t>
              </a:r>
            </a:p>
          </p:txBody>
        </p:sp>
        <p:pic>
          <p:nvPicPr>
            <p:cNvPr id="4104" name="Picture 185">
              <a:extLst>
                <a:ext uri="{FF2B5EF4-FFF2-40B4-BE49-F238E27FC236}">
                  <a16:creationId xmlns:a16="http://schemas.microsoft.com/office/drawing/2014/main" id="{A754F251-8142-7131-85B5-A8349895D39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92" y="3408"/>
              <a:ext cx="622" cy="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Text Box 188">
            <a:extLst>
              <a:ext uri="{FF2B5EF4-FFF2-40B4-BE49-F238E27FC236}">
                <a16:creationId xmlns:a16="http://schemas.microsoft.com/office/drawing/2014/main" id="{11FCBCB0-A46E-FDAF-E834-13DCF08E9C8D}"/>
              </a:ext>
            </a:extLst>
          </p:cNvPr>
          <p:cNvSpPr txBox="1">
            <a:spLocks noChangeArrowheads="1"/>
          </p:cNvSpPr>
          <p:nvPr/>
        </p:nvSpPr>
        <p:spPr bwMode="auto">
          <a:xfrm>
            <a:off x="111710" y="6501273"/>
            <a:ext cx="2973891" cy="292388"/>
          </a:xfrm>
          <a:prstGeom prst="rect">
            <a:avLst/>
          </a:prstGeom>
          <a:noFill/>
          <a:ln>
            <a:noFill/>
          </a:ln>
          <a:effectLst/>
        </p:spPr>
        <p:txBody>
          <a:bodyPr wrap="none">
            <a:spAutoFit/>
          </a:bodyPr>
          <a:lstStyle>
            <a:defPPr>
              <a:defRPr lang="en-US"/>
            </a:defPPr>
            <a:lvl1pPr algn="l" defTabSz="820738" rtl="0" eaLnBrk="0" fontAlgn="base" hangingPunct="0">
              <a:spcBef>
                <a:spcPct val="0"/>
              </a:spcBef>
              <a:spcAft>
                <a:spcPct val="0"/>
              </a:spcAft>
              <a:defRPr sz="1300" kern="1200">
                <a:solidFill>
                  <a:schemeClr val="tx1"/>
                </a:solidFill>
                <a:latin typeface="Times New Roman" pitchFamily="18" charset="0"/>
                <a:ea typeface="+mn-ea"/>
                <a:cs typeface="+mn-cs"/>
              </a:defRPr>
            </a:lvl1pPr>
            <a:lvl2pPr marL="742950" indent="-285750" algn="l" defTabSz="820738" rtl="0" eaLnBrk="0" fontAlgn="base" hangingPunct="0">
              <a:spcBef>
                <a:spcPct val="0"/>
              </a:spcBef>
              <a:spcAft>
                <a:spcPct val="0"/>
              </a:spcAft>
              <a:defRPr sz="1300" kern="1200">
                <a:solidFill>
                  <a:schemeClr val="tx1"/>
                </a:solidFill>
                <a:latin typeface="Times New Roman" pitchFamily="18" charset="0"/>
                <a:ea typeface="+mn-ea"/>
                <a:cs typeface="+mn-cs"/>
              </a:defRPr>
            </a:lvl2pPr>
            <a:lvl3pPr marL="1143000" indent="-228600" algn="l" defTabSz="820738" rtl="0" eaLnBrk="0" fontAlgn="base" hangingPunct="0">
              <a:spcBef>
                <a:spcPct val="0"/>
              </a:spcBef>
              <a:spcAft>
                <a:spcPct val="0"/>
              </a:spcAft>
              <a:defRPr sz="1300" kern="1200">
                <a:solidFill>
                  <a:schemeClr val="tx1"/>
                </a:solidFill>
                <a:latin typeface="Times New Roman" pitchFamily="18" charset="0"/>
                <a:ea typeface="+mn-ea"/>
                <a:cs typeface="+mn-cs"/>
              </a:defRPr>
            </a:lvl3pPr>
            <a:lvl4pPr marL="1600200" indent="-228600" algn="l" defTabSz="820738" rtl="0" eaLnBrk="0" fontAlgn="base" hangingPunct="0">
              <a:spcBef>
                <a:spcPct val="0"/>
              </a:spcBef>
              <a:spcAft>
                <a:spcPct val="0"/>
              </a:spcAft>
              <a:defRPr sz="1300" kern="1200">
                <a:solidFill>
                  <a:schemeClr val="tx1"/>
                </a:solidFill>
                <a:latin typeface="Times New Roman" pitchFamily="18" charset="0"/>
                <a:ea typeface="+mn-ea"/>
                <a:cs typeface="+mn-cs"/>
              </a:defRPr>
            </a:lvl4pPr>
            <a:lvl5pPr marL="2057400" indent="-228600" algn="l" defTabSz="820738" rtl="0" eaLnBrk="0" fontAlgn="base" hangingPunct="0">
              <a:spcBef>
                <a:spcPct val="0"/>
              </a:spcBef>
              <a:spcAft>
                <a:spcPct val="0"/>
              </a:spcAft>
              <a:defRPr sz="1300" kern="1200">
                <a:solidFill>
                  <a:schemeClr val="tx1"/>
                </a:solidFill>
                <a:latin typeface="Times New Roman" pitchFamily="18" charset="0"/>
                <a:ea typeface="+mn-ea"/>
                <a:cs typeface="+mn-cs"/>
              </a:defRPr>
            </a:lvl5pPr>
            <a:lvl6pPr marL="2514600" indent="-228600" algn="l" defTabSz="820738" rtl="0" eaLnBrk="0" fontAlgn="base" latinLnBrk="0" hangingPunct="0">
              <a:spcBef>
                <a:spcPct val="0"/>
              </a:spcBef>
              <a:spcAft>
                <a:spcPct val="0"/>
              </a:spcAft>
              <a:defRPr sz="1300" kern="1200">
                <a:solidFill>
                  <a:schemeClr val="tx1"/>
                </a:solidFill>
                <a:latin typeface="Times New Roman" pitchFamily="18" charset="0"/>
                <a:ea typeface="+mn-ea"/>
                <a:cs typeface="+mn-cs"/>
              </a:defRPr>
            </a:lvl6pPr>
            <a:lvl7pPr marL="2971800" indent="-228600" algn="l" defTabSz="820738" rtl="0" eaLnBrk="0" fontAlgn="base" latinLnBrk="0" hangingPunct="0">
              <a:spcBef>
                <a:spcPct val="0"/>
              </a:spcBef>
              <a:spcAft>
                <a:spcPct val="0"/>
              </a:spcAft>
              <a:defRPr sz="1300" kern="1200">
                <a:solidFill>
                  <a:schemeClr val="tx1"/>
                </a:solidFill>
                <a:latin typeface="Times New Roman" pitchFamily="18" charset="0"/>
                <a:ea typeface="+mn-ea"/>
                <a:cs typeface="+mn-cs"/>
              </a:defRPr>
            </a:lvl7pPr>
            <a:lvl8pPr marL="3429000" indent="-228600" algn="l" defTabSz="820738" rtl="0" eaLnBrk="0" fontAlgn="base" latinLnBrk="0" hangingPunct="0">
              <a:spcBef>
                <a:spcPct val="0"/>
              </a:spcBef>
              <a:spcAft>
                <a:spcPct val="0"/>
              </a:spcAft>
              <a:defRPr sz="1300" kern="1200">
                <a:solidFill>
                  <a:schemeClr val="tx1"/>
                </a:solidFill>
                <a:latin typeface="Times New Roman" pitchFamily="18" charset="0"/>
                <a:ea typeface="+mn-ea"/>
                <a:cs typeface="+mn-cs"/>
              </a:defRPr>
            </a:lvl8pPr>
            <a:lvl9pPr marL="3886200" indent="-228600" algn="l" defTabSz="820738" rtl="0" eaLnBrk="0" fontAlgn="base" latinLnBrk="0" hangingPunct="0">
              <a:spcBef>
                <a:spcPct val="0"/>
              </a:spcBef>
              <a:spcAft>
                <a:spcPct val="0"/>
              </a:spcAft>
              <a:defRPr sz="1300" kern="1200">
                <a:solidFill>
                  <a:schemeClr val="tx1"/>
                </a:solidFill>
                <a:latin typeface="Times New Roman" pitchFamily="18" charset="0"/>
                <a:ea typeface="+mn-ea"/>
                <a:cs typeface="+mn-cs"/>
              </a:defRPr>
            </a:lvl9pPr>
          </a:lstStyle>
          <a:p>
            <a:pPr eaLnBrk="1" hangingPunct="1">
              <a:defRPr/>
            </a:pPr>
            <a:r>
              <a:rPr lang="en-US" dirty="0">
                <a:latin typeface="+mn-lt"/>
              </a:rPr>
              <a:t>© Sigma Quality Management, 2025</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026" name="Rectangle 2">
            <a:extLst>
              <a:ext uri="{FF2B5EF4-FFF2-40B4-BE49-F238E27FC236}">
                <a16:creationId xmlns:a16="http://schemas.microsoft.com/office/drawing/2014/main" id="{65184123-7E93-818E-EC69-AA60F2F62040}"/>
              </a:ext>
            </a:extLst>
          </p:cNvPr>
          <p:cNvSpPr>
            <a:spLocks noGrp="1" noChangeArrowheads="1"/>
          </p:cNvSpPr>
          <p:nvPr>
            <p:ph type="title"/>
          </p:nvPr>
        </p:nvSpPr>
        <p:spPr/>
        <p:txBody>
          <a:bodyPr/>
          <a:lstStyle/>
          <a:p>
            <a:pPr eaLnBrk="1" hangingPunct="1">
              <a:defRPr/>
            </a:pPr>
            <a:r>
              <a:rPr lang="en-US" altLang="en-US"/>
              <a:t>Data Collection Principles</a:t>
            </a:r>
          </a:p>
        </p:txBody>
      </p:sp>
      <p:sp>
        <p:nvSpPr>
          <p:cNvPr id="6147" name="Rectangle 3">
            <a:extLst>
              <a:ext uri="{FF2B5EF4-FFF2-40B4-BE49-F238E27FC236}">
                <a16:creationId xmlns:a16="http://schemas.microsoft.com/office/drawing/2014/main" id="{4106E71D-C61D-4FDE-2DC9-D178268A9598}"/>
              </a:ext>
            </a:extLst>
          </p:cNvPr>
          <p:cNvSpPr>
            <a:spLocks noGrp="1" noChangeArrowheads="1"/>
          </p:cNvSpPr>
          <p:nvPr>
            <p:ph type="body" idx="1"/>
          </p:nvPr>
        </p:nvSpPr>
        <p:spPr/>
        <p:txBody>
          <a:bodyPr/>
          <a:lstStyle/>
          <a:p>
            <a:pPr eaLnBrk="1" hangingPunct="1"/>
            <a:r>
              <a:rPr lang="en-US" altLang="en-US" sz="2800"/>
              <a:t>More is Better</a:t>
            </a:r>
          </a:p>
          <a:p>
            <a:pPr eaLnBrk="1" hangingPunct="1"/>
            <a:endParaRPr lang="en-US" altLang="en-US" sz="2800"/>
          </a:p>
          <a:p>
            <a:pPr eaLnBrk="1" hangingPunct="1"/>
            <a:r>
              <a:rPr lang="en-US" altLang="en-US" sz="2800"/>
              <a:t>Cost is an Issue</a:t>
            </a:r>
          </a:p>
          <a:p>
            <a:pPr eaLnBrk="1" hangingPunct="1"/>
            <a:endParaRPr lang="en-US" altLang="en-US" sz="2800"/>
          </a:p>
          <a:p>
            <a:pPr eaLnBrk="1" hangingPunct="1"/>
            <a:r>
              <a:rPr lang="en-US" altLang="en-US" sz="2800"/>
              <a:t>How Fast Does Your Process “Produce” Data</a:t>
            </a:r>
          </a:p>
          <a:p>
            <a:pPr eaLnBrk="1" hangingPunct="1"/>
            <a:endParaRPr lang="en-US" altLang="en-US" sz="2800"/>
          </a:p>
          <a:p>
            <a:pPr eaLnBrk="1" hangingPunct="1"/>
            <a:r>
              <a:rPr lang="en-US" altLang="en-US" sz="2800"/>
              <a:t>“Tool” Guidance</a:t>
            </a:r>
          </a:p>
          <a:p>
            <a:pPr eaLnBrk="1" hangingPunct="1"/>
            <a:endParaRPr lang="en-US" altLang="en-US" sz="2800"/>
          </a:p>
          <a:p>
            <a:pPr eaLnBrk="1" hangingPunct="1"/>
            <a:r>
              <a:rPr lang="en-US" altLang="en-US" sz="2800"/>
              <a:t>Sampling</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98" name="Rectangle 54">
            <a:extLst>
              <a:ext uri="{FF2B5EF4-FFF2-40B4-BE49-F238E27FC236}">
                <a16:creationId xmlns:a16="http://schemas.microsoft.com/office/drawing/2014/main" id="{EE05FAF8-D712-C42F-1F55-5D3E6682D4D3}"/>
              </a:ext>
            </a:extLst>
          </p:cNvPr>
          <p:cNvSpPr>
            <a:spLocks noGrp="1" noChangeArrowheads="1"/>
          </p:cNvSpPr>
          <p:nvPr>
            <p:ph type="title"/>
          </p:nvPr>
        </p:nvSpPr>
        <p:spPr/>
        <p:txBody>
          <a:bodyPr/>
          <a:lstStyle/>
          <a:p>
            <a:pPr eaLnBrk="1" hangingPunct="1">
              <a:defRPr/>
            </a:pPr>
            <a:r>
              <a:rPr lang="en-US" altLang="en-US"/>
              <a:t>Data Collection Process</a:t>
            </a:r>
          </a:p>
        </p:txBody>
      </p:sp>
      <p:sp>
        <p:nvSpPr>
          <p:cNvPr id="7171" name="Rectangle 58">
            <a:extLst>
              <a:ext uri="{FF2B5EF4-FFF2-40B4-BE49-F238E27FC236}">
                <a16:creationId xmlns:a16="http://schemas.microsoft.com/office/drawing/2014/main" id="{7896EAFB-DE3D-5D18-867E-EA9F352035A4}"/>
              </a:ext>
            </a:extLst>
          </p:cNvPr>
          <p:cNvSpPr>
            <a:spLocks noChangeArrowheads="1"/>
          </p:cNvSpPr>
          <p:nvPr/>
        </p:nvSpPr>
        <p:spPr bwMode="auto">
          <a:xfrm>
            <a:off x="442913" y="1390650"/>
            <a:ext cx="349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000">
                <a:solidFill>
                  <a:srgbClr val="000000"/>
                </a:solidFill>
              </a:rPr>
              <a:t> </a:t>
            </a:r>
            <a:endParaRPr lang="en-US" altLang="en-US"/>
          </a:p>
        </p:txBody>
      </p:sp>
      <p:sp>
        <p:nvSpPr>
          <p:cNvPr id="7172" name="Rectangle 59">
            <a:extLst>
              <a:ext uri="{FF2B5EF4-FFF2-40B4-BE49-F238E27FC236}">
                <a16:creationId xmlns:a16="http://schemas.microsoft.com/office/drawing/2014/main" id="{58CBB41C-54E1-9577-9C57-78ECAF244CE1}"/>
              </a:ext>
            </a:extLst>
          </p:cNvPr>
          <p:cNvSpPr>
            <a:spLocks noChangeArrowheads="1"/>
          </p:cNvSpPr>
          <p:nvPr/>
        </p:nvSpPr>
        <p:spPr bwMode="auto">
          <a:xfrm>
            <a:off x="1516063" y="993775"/>
            <a:ext cx="10350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b="1">
                <a:solidFill>
                  <a:srgbClr val="000000"/>
                </a:solidFill>
              </a:rPr>
              <a:t>Clarify Data </a:t>
            </a:r>
            <a:endParaRPr lang="en-US" altLang="en-US" sz="1500"/>
          </a:p>
        </p:txBody>
      </p:sp>
      <p:sp>
        <p:nvSpPr>
          <p:cNvPr id="7173" name="Rectangle 60">
            <a:extLst>
              <a:ext uri="{FF2B5EF4-FFF2-40B4-BE49-F238E27FC236}">
                <a16:creationId xmlns:a16="http://schemas.microsoft.com/office/drawing/2014/main" id="{8F4E9CF1-9078-3D4E-24A2-9D6DB5235790}"/>
              </a:ext>
            </a:extLst>
          </p:cNvPr>
          <p:cNvSpPr>
            <a:spLocks noChangeArrowheads="1"/>
          </p:cNvSpPr>
          <p:nvPr/>
        </p:nvSpPr>
        <p:spPr bwMode="auto">
          <a:xfrm>
            <a:off x="1298575" y="1206500"/>
            <a:ext cx="1395413"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b="1">
                <a:solidFill>
                  <a:srgbClr val="000000"/>
                </a:solidFill>
              </a:rPr>
              <a:t>Collection Goals</a:t>
            </a:r>
            <a:endParaRPr lang="en-US" altLang="en-US" sz="1500"/>
          </a:p>
        </p:txBody>
      </p:sp>
      <p:sp>
        <p:nvSpPr>
          <p:cNvPr id="7174" name="Rectangle 61">
            <a:extLst>
              <a:ext uri="{FF2B5EF4-FFF2-40B4-BE49-F238E27FC236}">
                <a16:creationId xmlns:a16="http://schemas.microsoft.com/office/drawing/2014/main" id="{3147D0DA-1FD7-1475-0066-CCB66FFD6C5E}"/>
              </a:ext>
            </a:extLst>
          </p:cNvPr>
          <p:cNvSpPr>
            <a:spLocks noChangeArrowheads="1"/>
          </p:cNvSpPr>
          <p:nvPr/>
        </p:nvSpPr>
        <p:spPr bwMode="auto">
          <a:xfrm>
            <a:off x="2763838" y="1206500"/>
            <a:ext cx="49212"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b="1">
                <a:solidFill>
                  <a:srgbClr val="000000"/>
                </a:solidFill>
              </a:rPr>
              <a:t> </a:t>
            </a:r>
            <a:endParaRPr lang="en-US" altLang="en-US" sz="1500"/>
          </a:p>
        </p:txBody>
      </p:sp>
      <p:sp>
        <p:nvSpPr>
          <p:cNvPr id="7175" name="Rectangle 62">
            <a:extLst>
              <a:ext uri="{FF2B5EF4-FFF2-40B4-BE49-F238E27FC236}">
                <a16:creationId xmlns:a16="http://schemas.microsoft.com/office/drawing/2014/main" id="{DFD2F08F-F0A7-B621-305E-9DAB1A3F8A5F}"/>
              </a:ext>
            </a:extLst>
          </p:cNvPr>
          <p:cNvSpPr>
            <a:spLocks noChangeArrowheads="1"/>
          </p:cNvSpPr>
          <p:nvPr/>
        </p:nvSpPr>
        <p:spPr bwMode="auto">
          <a:xfrm>
            <a:off x="2030413" y="1425575"/>
            <a:ext cx="4921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 </a:t>
            </a:r>
            <a:endParaRPr lang="en-US" altLang="en-US" sz="1500"/>
          </a:p>
        </p:txBody>
      </p:sp>
      <p:sp>
        <p:nvSpPr>
          <p:cNvPr id="7176" name="Rectangle 63">
            <a:extLst>
              <a:ext uri="{FF2B5EF4-FFF2-40B4-BE49-F238E27FC236}">
                <a16:creationId xmlns:a16="http://schemas.microsoft.com/office/drawing/2014/main" id="{47EE1F5D-D006-48DB-9817-C2D72866ED19}"/>
              </a:ext>
            </a:extLst>
          </p:cNvPr>
          <p:cNvSpPr>
            <a:spLocks noChangeArrowheads="1"/>
          </p:cNvSpPr>
          <p:nvPr/>
        </p:nvSpPr>
        <p:spPr bwMode="auto">
          <a:xfrm>
            <a:off x="2030413" y="1639888"/>
            <a:ext cx="49212"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 </a:t>
            </a:r>
            <a:endParaRPr lang="en-US" altLang="en-US" sz="1500"/>
          </a:p>
        </p:txBody>
      </p:sp>
      <p:sp>
        <p:nvSpPr>
          <p:cNvPr id="7177" name="Rectangle 64">
            <a:extLst>
              <a:ext uri="{FF2B5EF4-FFF2-40B4-BE49-F238E27FC236}">
                <a16:creationId xmlns:a16="http://schemas.microsoft.com/office/drawing/2014/main" id="{F979F858-5555-6408-7191-DBC272C7A7C2}"/>
              </a:ext>
            </a:extLst>
          </p:cNvPr>
          <p:cNvSpPr>
            <a:spLocks noChangeArrowheads="1"/>
          </p:cNvSpPr>
          <p:nvPr/>
        </p:nvSpPr>
        <p:spPr bwMode="auto">
          <a:xfrm>
            <a:off x="3132138" y="990600"/>
            <a:ext cx="825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latin typeface="Symbol" panose="05050102010706020507" pitchFamily="18" charset="2"/>
              </a:rPr>
              <a:t>·</a:t>
            </a:r>
            <a:endParaRPr lang="en-US" altLang="en-US" sz="1500"/>
          </a:p>
        </p:txBody>
      </p:sp>
      <p:sp>
        <p:nvSpPr>
          <p:cNvPr id="7178" name="Rectangle 65">
            <a:extLst>
              <a:ext uri="{FF2B5EF4-FFF2-40B4-BE49-F238E27FC236}">
                <a16:creationId xmlns:a16="http://schemas.microsoft.com/office/drawing/2014/main" id="{F6A1EA9A-1E5B-9320-51E1-8790556E7965}"/>
              </a:ext>
            </a:extLst>
          </p:cNvPr>
          <p:cNvSpPr>
            <a:spLocks noChangeArrowheads="1"/>
          </p:cNvSpPr>
          <p:nvPr/>
        </p:nvSpPr>
        <p:spPr bwMode="auto">
          <a:xfrm>
            <a:off x="3214688" y="1011238"/>
            <a:ext cx="50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 </a:t>
            </a:r>
            <a:endParaRPr lang="en-US" altLang="en-US" sz="1500"/>
          </a:p>
        </p:txBody>
      </p:sp>
      <p:sp>
        <p:nvSpPr>
          <p:cNvPr id="7179" name="Rectangle 66">
            <a:extLst>
              <a:ext uri="{FF2B5EF4-FFF2-40B4-BE49-F238E27FC236}">
                <a16:creationId xmlns:a16="http://schemas.microsoft.com/office/drawing/2014/main" id="{766FD657-0A0D-7481-009D-D399D9A16936}"/>
              </a:ext>
            </a:extLst>
          </p:cNvPr>
          <p:cNvSpPr>
            <a:spLocks noChangeArrowheads="1"/>
          </p:cNvSpPr>
          <p:nvPr/>
        </p:nvSpPr>
        <p:spPr bwMode="auto">
          <a:xfrm>
            <a:off x="3409950" y="1011238"/>
            <a:ext cx="31432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What questions do you want answered?</a:t>
            </a:r>
            <a:endParaRPr lang="en-US" altLang="en-US" sz="1500"/>
          </a:p>
        </p:txBody>
      </p:sp>
      <p:sp>
        <p:nvSpPr>
          <p:cNvPr id="7180" name="Rectangle 67">
            <a:extLst>
              <a:ext uri="{FF2B5EF4-FFF2-40B4-BE49-F238E27FC236}">
                <a16:creationId xmlns:a16="http://schemas.microsoft.com/office/drawing/2014/main" id="{E0D7AB1F-F5BC-A549-CB07-1C03C5AAD409}"/>
              </a:ext>
            </a:extLst>
          </p:cNvPr>
          <p:cNvSpPr>
            <a:spLocks noChangeArrowheads="1"/>
          </p:cNvSpPr>
          <p:nvPr/>
        </p:nvSpPr>
        <p:spPr bwMode="auto">
          <a:xfrm>
            <a:off x="6705600" y="1011238"/>
            <a:ext cx="4921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 </a:t>
            </a:r>
            <a:endParaRPr lang="en-US" altLang="en-US" sz="1500"/>
          </a:p>
        </p:txBody>
      </p:sp>
      <p:sp>
        <p:nvSpPr>
          <p:cNvPr id="7181" name="Rectangle 68">
            <a:extLst>
              <a:ext uri="{FF2B5EF4-FFF2-40B4-BE49-F238E27FC236}">
                <a16:creationId xmlns:a16="http://schemas.microsoft.com/office/drawing/2014/main" id="{DB30AED2-4D34-131B-8C0C-4142F3D036FE}"/>
              </a:ext>
            </a:extLst>
          </p:cNvPr>
          <p:cNvSpPr>
            <a:spLocks noChangeArrowheads="1"/>
          </p:cNvSpPr>
          <p:nvPr/>
        </p:nvSpPr>
        <p:spPr bwMode="auto">
          <a:xfrm>
            <a:off x="3132138" y="1217613"/>
            <a:ext cx="825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latin typeface="Symbol" panose="05050102010706020507" pitchFamily="18" charset="2"/>
              </a:rPr>
              <a:t>·</a:t>
            </a:r>
            <a:endParaRPr lang="en-US" altLang="en-US" sz="1500"/>
          </a:p>
        </p:txBody>
      </p:sp>
      <p:sp>
        <p:nvSpPr>
          <p:cNvPr id="7182" name="Rectangle 69">
            <a:extLst>
              <a:ext uri="{FF2B5EF4-FFF2-40B4-BE49-F238E27FC236}">
                <a16:creationId xmlns:a16="http://schemas.microsoft.com/office/drawing/2014/main" id="{7763CA48-5326-56D3-B147-D2803F8C76CD}"/>
              </a:ext>
            </a:extLst>
          </p:cNvPr>
          <p:cNvSpPr>
            <a:spLocks noChangeArrowheads="1"/>
          </p:cNvSpPr>
          <p:nvPr/>
        </p:nvSpPr>
        <p:spPr bwMode="auto">
          <a:xfrm>
            <a:off x="3214688" y="1238250"/>
            <a:ext cx="50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 </a:t>
            </a:r>
            <a:endParaRPr lang="en-US" altLang="en-US" sz="1500"/>
          </a:p>
        </p:txBody>
      </p:sp>
      <p:sp>
        <p:nvSpPr>
          <p:cNvPr id="7183" name="Rectangle 70">
            <a:extLst>
              <a:ext uri="{FF2B5EF4-FFF2-40B4-BE49-F238E27FC236}">
                <a16:creationId xmlns:a16="http://schemas.microsoft.com/office/drawing/2014/main" id="{A254A100-296C-3890-D70A-72C27639AF93}"/>
              </a:ext>
            </a:extLst>
          </p:cNvPr>
          <p:cNvSpPr>
            <a:spLocks noChangeArrowheads="1"/>
          </p:cNvSpPr>
          <p:nvPr/>
        </p:nvSpPr>
        <p:spPr bwMode="auto">
          <a:xfrm>
            <a:off x="3409950" y="1238250"/>
            <a:ext cx="34099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Link customer requirements to measures.</a:t>
            </a:r>
            <a:endParaRPr lang="en-US" altLang="en-US" sz="1500"/>
          </a:p>
        </p:txBody>
      </p:sp>
      <p:sp>
        <p:nvSpPr>
          <p:cNvPr id="7184" name="Rectangle 71">
            <a:extLst>
              <a:ext uri="{FF2B5EF4-FFF2-40B4-BE49-F238E27FC236}">
                <a16:creationId xmlns:a16="http://schemas.microsoft.com/office/drawing/2014/main" id="{F84034D6-0EC1-EA9A-2DE4-864EEA94334B}"/>
              </a:ext>
            </a:extLst>
          </p:cNvPr>
          <p:cNvSpPr>
            <a:spLocks noChangeArrowheads="1"/>
          </p:cNvSpPr>
          <p:nvPr/>
        </p:nvSpPr>
        <p:spPr bwMode="auto">
          <a:xfrm>
            <a:off x="6829425" y="1238250"/>
            <a:ext cx="4921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 </a:t>
            </a:r>
            <a:endParaRPr lang="en-US" altLang="en-US" sz="1500"/>
          </a:p>
        </p:txBody>
      </p:sp>
      <p:sp>
        <p:nvSpPr>
          <p:cNvPr id="7185" name="Rectangle 72">
            <a:extLst>
              <a:ext uri="{FF2B5EF4-FFF2-40B4-BE49-F238E27FC236}">
                <a16:creationId xmlns:a16="http://schemas.microsoft.com/office/drawing/2014/main" id="{56BC1E71-E105-559E-5975-9DB22DD9E411}"/>
              </a:ext>
            </a:extLst>
          </p:cNvPr>
          <p:cNvSpPr>
            <a:spLocks noChangeArrowheads="1"/>
          </p:cNvSpPr>
          <p:nvPr/>
        </p:nvSpPr>
        <p:spPr bwMode="auto">
          <a:xfrm>
            <a:off x="1143000" y="1847850"/>
            <a:ext cx="174148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b="1">
                <a:solidFill>
                  <a:srgbClr val="000000"/>
                </a:solidFill>
              </a:rPr>
              <a:t>Develop operational </a:t>
            </a:r>
            <a:endParaRPr lang="en-US" altLang="en-US" sz="1500"/>
          </a:p>
        </p:txBody>
      </p:sp>
      <p:sp>
        <p:nvSpPr>
          <p:cNvPr id="7186" name="Rectangle 73">
            <a:extLst>
              <a:ext uri="{FF2B5EF4-FFF2-40B4-BE49-F238E27FC236}">
                <a16:creationId xmlns:a16="http://schemas.microsoft.com/office/drawing/2014/main" id="{4AB9386A-A7B8-B9D0-99FC-BB74A882FE92}"/>
              </a:ext>
            </a:extLst>
          </p:cNvPr>
          <p:cNvSpPr>
            <a:spLocks noChangeArrowheads="1"/>
          </p:cNvSpPr>
          <p:nvPr/>
        </p:nvSpPr>
        <p:spPr bwMode="auto">
          <a:xfrm>
            <a:off x="1370013" y="2062163"/>
            <a:ext cx="13081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b="1">
                <a:solidFill>
                  <a:srgbClr val="000000"/>
                </a:solidFill>
              </a:rPr>
              <a:t>definitions and </a:t>
            </a:r>
            <a:endParaRPr lang="en-US" altLang="en-US" sz="1500"/>
          </a:p>
        </p:txBody>
      </p:sp>
      <p:sp>
        <p:nvSpPr>
          <p:cNvPr id="7187" name="Rectangle 74">
            <a:extLst>
              <a:ext uri="{FF2B5EF4-FFF2-40B4-BE49-F238E27FC236}">
                <a16:creationId xmlns:a16="http://schemas.microsoft.com/office/drawing/2014/main" id="{AC87353A-0FD2-1B52-C1FD-7AFE0C7BB23A}"/>
              </a:ext>
            </a:extLst>
          </p:cNvPr>
          <p:cNvSpPr>
            <a:spLocks noChangeArrowheads="1"/>
          </p:cNvSpPr>
          <p:nvPr/>
        </p:nvSpPr>
        <p:spPr bwMode="auto">
          <a:xfrm>
            <a:off x="1524000" y="2274888"/>
            <a:ext cx="9652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b="1">
                <a:solidFill>
                  <a:srgbClr val="000000"/>
                </a:solidFill>
              </a:rPr>
              <a:t>procedures</a:t>
            </a:r>
            <a:endParaRPr lang="en-US" altLang="en-US" sz="1500"/>
          </a:p>
        </p:txBody>
      </p:sp>
      <p:sp>
        <p:nvSpPr>
          <p:cNvPr id="7188" name="Rectangle 75">
            <a:extLst>
              <a:ext uri="{FF2B5EF4-FFF2-40B4-BE49-F238E27FC236}">
                <a16:creationId xmlns:a16="http://schemas.microsoft.com/office/drawing/2014/main" id="{38B425F9-5980-A16C-9C25-2427AFA5010B}"/>
              </a:ext>
            </a:extLst>
          </p:cNvPr>
          <p:cNvSpPr>
            <a:spLocks noChangeArrowheads="1"/>
          </p:cNvSpPr>
          <p:nvPr/>
        </p:nvSpPr>
        <p:spPr bwMode="auto">
          <a:xfrm>
            <a:off x="2538413" y="2274888"/>
            <a:ext cx="4921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b="1">
                <a:solidFill>
                  <a:srgbClr val="000000"/>
                </a:solidFill>
              </a:rPr>
              <a:t> </a:t>
            </a:r>
            <a:endParaRPr lang="en-US" altLang="en-US" sz="1500"/>
          </a:p>
        </p:txBody>
      </p:sp>
      <p:sp>
        <p:nvSpPr>
          <p:cNvPr id="7189" name="Rectangle 76">
            <a:extLst>
              <a:ext uri="{FF2B5EF4-FFF2-40B4-BE49-F238E27FC236}">
                <a16:creationId xmlns:a16="http://schemas.microsoft.com/office/drawing/2014/main" id="{B7125E91-0A3E-EDA1-B717-9641FA808900}"/>
              </a:ext>
            </a:extLst>
          </p:cNvPr>
          <p:cNvSpPr>
            <a:spLocks noChangeArrowheads="1"/>
          </p:cNvSpPr>
          <p:nvPr/>
        </p:nvSpPr>
        <p:spPr bwMode="auto">
          <a:xfrm>
            <a:off x="2030413" y="2493963"/>
            <a:ext cx="4921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 </a:t>
            </a:r>
            <a:endParaRPr lang="en-US" altLang="en-US" sz="1500"/>
          </a:p>
        </p:txBody>
      </p:sp>
      <p:sp>
        <p:nvSpPr>
          <p:cNvPr id="7190" name="Rectangle 77">
            <a:extLst>
              <a:ext uri="{FF2B5EF4-FFF2-40B4-BE49-F238E27FC236}">
                <a16:creationId xmlns:a16="http://schemas.microsoft.com/office/drawing/2014/main" id="{EA5D59F7-8BE3-21A4-ADBB-F94A82A578AA}"/>
              </a:ext>
            </a:extLst>
          </p:cNvPr>
          <p:cNvSpPr>
            <a:spLocks noChangeArrowheads="1"/>
          </p:cNvSpPr>
          <p:nvPr/>
        </p:nvSpPr>
        <p:spPr bwMode="auto">
          <a:xfrm>
            <a:off x="2030413" y="2708275"/>
            <a:ext cx="4921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 </a:t>
            </a:r>
            <a:endParaRPr lang="en-US" altLang="en-US" sz="1500"/>
          </a:p>
        </p:txBody>
      </p:sp>
      <p:sp>
        <p:nvSpPr>
          <p:cNvPr id="7191" name="Rectangle 78">
            <a:extLst>
              <a:ext uri="{FF2B5EF4-FFF2-40B4-BE49-F238E27FC236}">
                <a16:creationId xmlns:a16="http://schemas.microsoft.com/office/drawing/2014/main" id="{280AE594-3404-E72F-497C-B91A9033F1E9}"/>
              </a:ext>
            </a:extLst>
          </p:cNvPr>
          <p:cNvSpPr>
            <a:spLocks noChangeArrowheads="1"/>
          </p:cNvSpPr>
          <p:nvPr/>
        </p:nvSpPr>
        <p:spPr bwMode="auto">
          <a:xfrm>
            <a:off x="2030413" y="2921000"/>
            <a:ext cx="4921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 </a:t>
            </a:r>
            <a:endParaRPr lang="en-US" altLang="en-US" sz="1500"/>
          </a:p>
        </p:txBody>
      </p:sp>
      <p:sp>
        <p:nvSpPr>
          <p:cNvPr id="7192" name="Rectangle 79">
            <a:extLst>
              <a:ext uri="{FF2B5EF4-FFF2-40B4-BE49-F238E27FC236}">
                <a16:creationId xmlns:a16="http://schemas.microsoft.com/office/drawing/2014/main" id="{CCE476B2-DCBD-78A7-C9B3-D8087344137A}"/>
              </a:ext>
            </a:extLst>
          </p:cNvPr>
          <p:cNvSpPr>
            <a:spLocks noChangeArrowheads="1"/>
          </p:cNvSpPr>
          <p:nvPr/>
        </p:nvSpPr>
        <p:spPr bwMode="auto">
          <a:xfrm>
            <a:off x="2030413" y="3138488"/>
            <a:ext cx="4921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 </a:t>
            </a:r>
            <a:endParaRPr lang="en-US" altLang="en-US" sz="1500"/>
          </a:p>
        </p:txBody>
      </p:sp>
      <p:sp>
        <p:nvSpPr>
          <p:cNvPr id="7193" name="Rectangle 80">
            <a:extLst>
              <a:ext uri="{FF2B5EF4-FFF2-40B4-BE49-F238E27FC236}">
                <a16:creationId xmlns:a16="http://schemas.microsoft.com/office/drawing/2014/main" id="{5E809DE6-7692-3721-B72F-468E216293E1}"/>
              </a:ext>
            </a:extLst>
          </p:cNvPr>
          <p:cNvSpPr>
            <a:spLocks noChangeArrowheads="1"/>
          </p:cNvSpPr>
          <p:nvPr/>
        </p:nvSpPr>
        <p:spPr bwMode="auto">
          <a:xfrm>
            <a:off x="3132138" y="1846263"/>
            <a:ext cx="825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latin typeface="Symbol" panose="05050102010706020507" pitchFamily="18" charset="2"/>
              </a:rPr>
              <a:t>·</a:t>
            </a:r>
            <a:endParaRPr lang="en-US" altLang="en-US" sz="1500"/>
          </a:p>
        </p:txBody>
      </p:sp>
      <p:sp>
        <p:nvSpPr>
          <p:cNvPr id="7194" name="Rectangle 81">
            <a:extLst>
              <a:ext uri="{FF2B5EF4-FFF2-40B4-BE49-F238E27FC236}">
                <a16:creationId xmlns:a16="http://schemas.microsoft.com/office/drawing/2014/main" id="{F8A245D5-7D7E-4AC3-2980-7BCF5FDC8465}"/>
              </a:ext>
            </a:extLst>
          </p:cNvPr>
          <p:cNvSpPr>
            <a:spLocks noChangeArrowheads="1"/>
          </p:cNvSpPr>
          <p:nvPr/>
        </p:nvSpPr>
        <p:spPr bwMode="auto">
          <a:xfrm>
            <a:off x="3214688" y="1866900"/>
            <a:ext cx="50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 </a:t>
            </a:r>
            <a:endParaRPr lang="en-US" altLang="en-US" sz="1500"/>
          </a:p>
        </p:txBody>
      </p:sp>
      <p:sp>
        <p:nvSpPr>
          <p:cNvPr id="7195" name="Rectangle 82">
            <a:extLst>
              <a:ext uri="{FF2B5EF4-FFF2-40B4-BE49-F238E27FC236}">
                <a16:creationId xmlns:a16="http://schemas.microsoft.com/office/drawing/2014/main" id="{8933592C-E5EA-D57C-5283-13E61DAFE909}"/>
              </a:ext>
            </a:extLst>
          </p:cNvPr>
          <p:cNvSpPr>
            <a:spLocks noChangeArrowheads="1"/>
          </p:cNvSpPr>
          <p:nvPr/>
        </p:nvSpPr>
        <p:spPr bwMode="auto">
          <a:xfrm>
            <a:off x="3409950" y="1866900"/>
            <a:ext cx="24225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Develop operational definitions</a:t>
            </a:r>
            <a:endParaRPr lang="en-US" altLang="en-US" sz="1500"/>
          </a:p>
        </p:txBody>
      </p:sp>
      <p:sp>
        <p:nvSpPr>
          <p:cNvPr id="7196" name="Rectangle 83">
            <a:extLst>
              <a:ext uri="{FF2B5EF4-FFF2-40B4-BE49-F238E27FC236}">
                <a16:creationId xmlns:a16="http://schemas.microsoft.com/office/drawing/2014/main" id="{9119CBD9-09B9-4BA8-09C4-A800D316B7E5}"/>
              </a:ext>
            </a:extLst>
          </p:cNvPr>
          <p:cNvSpPr>
            <a:spLocks noChangeArrowheads="1"/>
          </p:cNvSpPr>
          <p:nvPr/>
        </p:nvSpPr>
        <p:spPr bwMode="auto">
          <a:xfrm>
            <a:off x="5953125" y="1866900"/>
            <a:ext cx="476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 </a:t>
            </a:r>
            <a:endParaRPr lang="en-US" altLang="en-US" sz="1500"/>
          </a:p>
        </p:txBody>
      </p:sp>
      <p:sp>
        <p:nvSpPr>
          <p:cNvPr id="7197" name="Rectangle 84">
            <a:extLst>
              <a:ext uri="{FF2B5EF4-FFF2-40B4-BE49-F238E27FC236}">
                <a16:creationId xmlns:a16="http://schemas.microsoft.com/office/drawing/2014/main" id="{CC87FF73-E2CC-5605-BF8B-00ACA0658C55}"/>
              </a:ext>
            </a:extLst>
          </p:cNvPr>
          <p:cNvSpPr>
            <a:spLocks noChangeArrowheads="1"/>
          </p:cNvSpPr>
          <p:nvPr/>
        </p:nvSpPr>
        <p:spPr bwMode="auto">
          <a:xfrm>
            <a:off x="3132138" y="2071688"/>
            <a:ext cx="825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latin typeface="Symbol" panose="05050102010706020507" pitchFamily="18" charset="2"/>
              </a:rPr>
              <a:t>·</a:t>
            </a:r>
            <a:endParaRPr lang="en-US" altLang="en-US" sz="1500"/>
          </a:p>
        </p:txBody>
      </p:sp>
      <p:sp>
        <p:nvSpPr>
          <p:cNvPr id="7198" name="Rectangle 85">
            <a:extLst>
              <a:ext uri="{FF2B5EF4-FFF2-40B4-BE49-F238E27FC236}">
                <a16:creationId xmlns:a16="http://schemas.microsoft.com/office/drawing/2014/main" id="{75FBB74A-6898-97C9-4D31-A50E1EDAFD60}"/>
              </a:ext>
            </a:extLst>
          </p:cNvPr>
          <p:cNvSpPr>
            <a:spLocks noChangeArrowheads="1"/>
          </p:cNvSpPr>
          <p:nvPr/>
        </p:nvSpPr>
        <p:spPr bwMode="auto">
          <a:xfrm>
            <a:off x="3214688" y="2093913"/>
            <a:ext cx="50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 </a:t>
            </a:r>
            <a:endParaRPr lang="en-US" altLang="en-US" sz="1500"/>
          </a:p>
        </p:txBody>
      </p:sp>
      <p:sp>
        <p:nvSpPr>
          <p:cNvPr id="7199" name="Rectangle 86">
            <a:extLst>
              <a:ext uri="{FF2B5EF4-FFF2-40B4-BE49-F238E27FC236}">
                <a16:creationId xmlns:a16="http://schemas.microsoft.com/office/drawing/2014/main" id="{08FE0675-F3CE-3391-CEA4-1B2C18247E86}"/>
              </a:ext>
            </a:extLst>
          </p:cNvPr>
          <p:cNvSpPr>
            <a:spLocks noChangeArrowheads="1"/>
          </p:cNvSpPr>
          <p:nvPr/>
        </p:nvSpPr>
        <p:spPr bwMode="auto">
          <a:xfrm>
            <a:off x="3409950" y="2093913"/>
            <a:ext cx="16764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New vs. existing data</a:t>
            </a:r>
            <a:endParaRPr lang="en-US" altLang="en-US" sz="1500"/>
          </a:p>
        </p:txBody>
      </p:sp>
      <p:sp>
        <p:nvSpPr>
          <p:cNvPr id="7200" name="Rectangle 87">
            <a:extLst>
              <a:ext uri="{FF2B5EF4-FFF2-40B4-BE49-F238E27FC236}">
                <a16:creationId xmlns:a16="http://schemas.microsoft.com/office/drawing/2014/main" id="{CB07DBAF-99DF-4B83-6C2D-07DF7EB87C43}"/>
              </a:ext>
            </a:extLst>
          </p:cNvPr>
          <p:cNvSpPr>
            <a:spLocks noChangeArrowheads="1"/>
          </p:cNvSpPr>
          <p:nvPr/>
        </p:nvSpPr>
        <p:spPr bwMode="auto">
          <a:xfrm>
            <a:off x="5167313" y="2093913"/>
            <a:ext cx="4921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 </a:t>
            </a:r>
            <a:endParaRPr lang="en-US" altLang="en-US" sz="1500"/>
          </a:p>
        </p:txBody>
      </p:sp>
      <p:sp>
        <p:nvSpPr>
          <p:cNvPr id="7201" name="Rectangle 88">
            <a:extLst>
              <a:ext uri="{FF2B5EF4-FFF2-40B4-BE49-F238E27FC236}">
                <a16:creationId xmlns:a16="http://schemas.microsoft.com/office/drawing/2014/main" id="{75CC70B3-ED1C-BC9D-5EF8-A0763B1AED85}"/>
              </a:ext>
            </a:extLst>
          </p:cNvPr>
          <p:cNvSpPr>
            <a:spLocks noChangeArrowheads="1"/>
          </p:cNvSpPr>
          <p:nvPr/>
        </p:nvSpPr>
        <p:spPr bwMode="auto">
          <a:xfrm>
            <a:off x="3132138" y="2297113"/>
            <a:ext cx="825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latin typeface="Symbol" panose="05050102010706020507" pitchFamily="18" charset="2"/>
              </a:rPr>
              <a:t>·</a:t>
            </a:r>
            <a:endParaRPr lang="en-US" altLang="en-US" sz="1500"/>
          </a:p>
        </p:txBody>
      </p:sp>
      <p:sp>
        <p:nvSpPr>
          <p:cNvPr id="7202" name="Rectangle 89">
            <a:extLst>
              <a:ext uri="{FF2B5EF4-FFF2-40B4-BE49-F238E27FC236}">
                <a16:creationId xmlns:a16="http://schemas.microsoft.com/office/drawing/2014/main" id="{0653192D-AE49-2387-B27C-1E490C876F55}"/>
              </a:ext>
            </a:extLst>
          </p:cNvPr>
          <p:cNvSpPr>
            <a:spLocks noChangeArrowheads="1"/>
          </p:cNvSpPr>
          <p:nvPr/>
        </p:nvSpPr>
        <p:spPr bwMode="auto">
          <a:xfrm>
            <a:off x="3214688" y="2317750"/>
            <a:ext cx="50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 </a:t>
            </a:r>
            <a:endParaRPr lang="en-US" altLang="en-US" sz="1500"/>
          </a:p>
        </p:txBody>
      </p:sp>
      <p:sp>
        <p:nvSpPr>
          <p:cNvPr id="7203" name="Rectangle 90">
            <a:extLst>
              <a:ext uri="{FF2B5EF4-FFF2-40B4-BE49-F238E27FC236}">
                <a16:creationId xmlns:a16="http://schemas.microsoft.com/office/drawing/2014/main" id="{50019146-6A9E-FDE9-DC6D-38B5F7CA01B5}"/>
              </a:ext>
            </a:extLst>
          </p:cNvPr>
          <p:cNvSpPr>
            <a:spLocks noChangeArrowheads="1"/>
          </p:cNvSpPr>
          <p:nvPr/>
        </p:nvSpPr>
        <p:spPr bwMode="auto">
          <a:xfrm>
            <a:off x="3409950" y="2317750"/>
            <a:ext cx="10731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Types of data</a:t>
            </a:r>
            <a:endParaRPr lang="en-US" altLang="en-US" sz="1500"/>
          </a:p>
        </p:txBody>
      </p:sp>
      <p:sp>
        <p:nvSpPr>
          <p:cNvPr id="7204" name="Rectangle 92">
            <a:extLst>
              <a:ext uri="{FF2B5EF4-FFF2-40B4-BE49-F238E27FC236}">
                <a16:creationId xmlns:a16="http://schemas.microsoft.com/office/drawing/2014/main" id="{F64FC116-DCB1-22C1-294A-961DAD2EBDA7}"/>
              </a:ext>
            </a:extLst>
          </p:cNvPr>
          <p:cNvSpPr>
            <a:spLocks noChangeArrowheads="1"/>
          </p:cNvSpPr>
          <p:nvPr/>
        </p:nvSpPr>
        <p:spPr bwMode="auto">
          <a:xfrm>
            <a:off x="3132138" y="2522538"/>
            <a:ext cx="825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latin typeface="Symbol" panose="05050102010706020507" pitchFamily="18" charset="2"/>
              </a:rPr>
              <a:t>·</a:t>
            </a:r>
            <a:endParaRPr lang="en-US" altLang="en-US" sz="1500"/>
          </a:p>
        </p:txBody>
      </p:sp>
      <p:sp>
        <p:nvSpPr>
          <p:cNvPr id="7205" name="Rectangle 93">
            <a:extLst>
              <a:ext uri="{FF2B5EF4-FFF2-40B4-BE49-F238E27FC236}">
                <a16:creationId xmlns:a16="http://schemas.microsoft.com/office/drawing/2014/main" id="{4F89CF8C-B754-27D2-B1CD-1395F6633B55}"/>
              </a:ext>
            </a:extLst>
          </p:cNvPr>
          <p:cNvSpPr>
            <a:spLocks noChangeArrowheads="1"/>
          </p:cNvSpPr>
          <p:nvPr/>
        </p:nvSpPr>
        <p:spPr bwMode="auto">
          <a:xfrm>
            <a:off x="3214688" y="2544763"/>
            <a:ext cx="50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 </a:t>
            </a:r>
            <a:endParaRPr lang="en-US" altLang="en-US" sz="1500"/>
          </a:p>
        </p:txBody>
      </p:sp>
      <p:sp>
        <p:nvSpPr>
          <p:cNvPr id="7206" name="Rectangle 94">
            <a:extLst>
              <a:ext uri="{FF2B5EF4-FFF2-40B4-BE49-F238E27FC236}">
                <a16:creationId xmlns:a16="http://schemas.microsoft.com/office/drawing/2014/main" id="{AE45200F-75C9-20A1-3C90-EC455D4706BF}"/>
              </a:ext>
            </a:extLst>
          </p:cNvPr>
          <p:cNvSpPr>
            <a:spLocks noChangeArrowheads="1"/>
          </p:cNvSpPr>
          <p:nvPr/>
        </p:nvSpPr>
        <p:spPr bwMode="auto">
          <a:xfrm>
            <a:off x="3409950" y="2544763"/>
            <a:ext cx="27686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Plan how to collect and record data</a:t>
            </a:r>
            <a:endParaRPr lang="en-US" altLang="en-US" sz="1500"/>
          </a:p>
        </p:txBody>
      </p:sp>
      <p:sp>
        <p:nvSpPr>
          <p:cNvPr id="7207" name="Rectangle 97">
            <a:extLst>
              <a:ext uri="{FF2B5EF4-FFF2-40B4-BE49-F238E27FC236}">
                <a16:creationId xmlns:a16="http://schemas.microsoft.com/office/drawing/2014/main" id="{D2520050-7BF6-F652-0C26-634BD5C306B8}"/>
              </a:ext>
            </a:extLst>
          </p:cNvPr>
          <p:cNvSpPr>
            <a:spLocks noChangeArrowheads="1"/>
          </p:cNvSpPr>
          <p:nvPr/>
        </p:nvSpPr>
        <p:spPr bwMode="auto">
          <a:xfrm>
            <a:off x="3132138" y="2749550"/>
            <a:ext cx="825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latin typeface="Symbol" panose="05050102010706020507" pitchFamily="18" charset="2"/>
              </a:rPr>
              <a:t>·</a:t>
            </a:r>
            <a:endParaRPr lang="en-US" altLang="en-US" sz="1500"/>
          </a:p>
        </p:txBody>
      </p:sp>
      <p:sp>
        <p:nvSpPr>
          <p:cNvPr id="7208" name="Rectangle 98">
            <a:extLst>
              <a:ext uri="{FF2B5EF4-FFF2-40B4-BE49-F238E27FC236}">
                <a16:creationId xmlns:a16="http://schemas.microsoft.com/office/drawing/2014/main" id="{AD65A81F-73EF-9784-51E2-31BBCCA98605}"/>
              </a:ext>
            </a:extLst>
          </p:cNvPr>
          <p:cNvSpPr>
            <a:spLocks noChangeArrowheads="1"/>
          </p:cNvSpPr>
          <p:nvPr/>
        </p:nvSpPr>
        <p:spPr bwMode="auto">
          <a:xfrm>
            <a:off x="3214688" y="2770188"/>
            <a:ext cx="50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 </a:t>
            </a:r>
            <a:endParaRPr lang="en-US" altLang="en-US" sz="1500"/>
          </a:p>
        </p:txBody>
      </p:sp>
      <p:sp>
        <p:nvSpPr>
          <p:cNvPr id="7209" name="Rectangle 99">
            <a:extLst>
              <a:ext uri="{FF2B5EF4-FFF2-40B4-BE49-F238E27FC236}">
                <a16:creationId xmlns:a16="http://schemas.microsoft.com/office/drawing/2014/main" id="{EB43E300-1FF1-0CD3-177A-CEACE1D83E17}"/>
              </a:ext>
            </a:extLst>
          </p:cNvPr>
          <p:cNvSpPr>
            <a:spLocks noChangeArrowheads="1"/>
          </p:cNvSpPr>
          <p:nvPr/>
        </p:nvSpPr>
        <p:spPr bwMode="auto">
          <a:xfrm>
            <a:off x="3409950" y="2770188"/>
            <a:ext cx="22542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Develop sampling procedure</a:t>
            </a:r>
            <a:endParaRPr lang="en-US" altLang="en-US" sz="1500"/>
          </a:p>
        </p:txBody>
      </p:sp>
      <p:sp>
        <p:nvSpPr>
          <p:cNvPr id="7210" name="Rectangle 101">
            <a:extLst>
              <a:ext uri="{FF2B5EF4-FFF2-40B4-BE49-F238E27FC236}">
                <a16:creationId xmlns:a16="http://schemas.microsoft.com/office/drawing/2014/main" id="{EE2FEB62-D8B5-ABD2-937F-280D8A933D66}"/>
              </a:ext>
            </a:extLst>
          </p:cNvPr>
          <p:cNvSpPr>
            <a:spLocks noChangeArrowheads="1"/>
          </p:cNvSpPr>
          <p:nvPr/>
        </p:nvSpPr>
        <p:spPr bwMode="auto">
          <a:xfrm>
            <a:off x="1468438" y="3343275"/>
            <a:ext cx="112236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b="1">
                <a:solidFill>
                  <a:srgbClr val="000000"/>
                </a:solidFill>
              </a:rPr>
              <a:t>Plan for data </a:t>
            </a:r>
            <a:endParaRPr lang="en-US" altLang="en-US" sz="1500"/>
          </a:p>
        </p:txBody>
      </p:sp>
      <p:sp>
        <p:nvSpPr>
          <p:cNvPr id="7211" name="Rectangle 102">
            <a:extLst>
              <a:ext uri="{FF2B5EF4-FFF2-40B4-BE49-F238E27FC236}">
                <a16:creationId xmlns:a16="http://schemas.microsoft.com/office/drawing/2014/main" id="{20C7F41A-047E-5AA9-35BB-54C144213420}"/>
              </a:ext>
            </a:extLst>
          </p:cNvPr>
          <p:cNvSpPr>
            <a:spLocks noChangeArrowheads="1"/>
          </p:cNvSpPr>
          <p:nvPr/>
        </p:nvSpPr>
        <p:spPr bwMode="auto">
          <a:xfrm>
            <a:off x="1303338" y="3556000"/>
            <a:ext cx="1436687"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b="1">
                <a:solidFill>
                  <a:srgbClr val="000000"/>
                </a:solidFill>
              </a:rPr>
              <a:t>consistency and </a:t>
            </a:r>
            <a:endParaRPr lang="en-US" altLang="en-US" sz="1500"/>
          </a:p>
        </p:txBody>
      </p:sp>
      <p:sp>
        <p:nvSpPr>
          <p:cNvPr id="7212" name="Rectangle 103">
            <a:extLst>
              <a:ext uri="{FF2B5EF4-FFF2-40B4-BE49-F238E27FC236}">
                <a16:creationId xmlns:a16="http://schemas.microsoft.com/office/drawing/2014/main" id="{CB759D66-50B3-68C7-5CC5-934F5171775C}"/>
              </a:ext>
            </a:extLst>
          </p:cNvPr>
          <p:cNvSpPr>
            <a:spLocks noChangeArrowheads="1"/>
          </p:cNvSpPr>
          <p:nvPr/>
        </p:nvSpPr>
        <p:spPr bwMode="auto">
          <a:xfrm>
            <a:off x="1681163" y="3771900"/>
            <a:ext cx="6699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b="1">
                <a:solidFill>
                  <a:srgbClr val="000000"/>
                </a:solidFill>
              </a:rPr>
              <a:t>stability</a:t>
            </a:r>
            <a:endParaRPr lang="en-US" altLang="en-US" sz="1500"/>
          </a:p>
        </p:txBody>
      </p:sp>
      <p:sp>
        <p:nvSpPr>
          <p:cNvPr id="7213" name="Rectangle 104">
            <a:extLst>
              <a:ext uri="{FF2B5EF4-FFF2-40B4-BE49-F238E27FC236}">
                <a16:creationId xmlns:a16="http://schemas.microsoft.com/office/drawing/2014/main" id="{F0F659E3-064D-0BC1-4DCD-3C03903ECA80}"/>
              </a:ext>
            </a:extLst>
          </p:cNvPr>
          <p:cNvSpPr>
            <a:spLocks noChangeArrowheads="1"/>
          </p:cNvSpPr>
          <p:nvPr/>
        </p:nvSpPr>
        <p:spPr bwMode="auto">
          <a:xfrm>
            <a:off x="2381250" y="3771900"/>
            <a:ext cx="4921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b="1">
                <a:solidFill>
                  <a:srgbClr val="000000"/>
                </a:solidFill>
              </a:rPr>
              <a:t> </a:t>
            </a:r>
            <a:endParaRPr lang="en-US" altLang="en-US" sz="1500"/>
          </a:p>
        </p:txBody>
      </p:sp>
      <p:sp>
        <p:nvSpPr>
          <p:cNvPr id="7214" name="Rectangle 105">
            <a:extLst>
              <a:ext uri="{FF2B5EF4-FFF2-40B4-BE49-F238E27FC236}">
                <a16:creationId xmlns:a16="http://schemas.microsoft.com/office/drawing/2014/main" id="{4E76553E-3411-5AFA-F6BB-D343EFBAFA62}"/>
              </a:ext>
            </a:extLst>
          </p:cNvPr>
          <p:cNvSpPr>
            <a:spLocks noChangeArrowheads="1"/>
          </p:cNvSpPr>
          <p:nvPr/>
        </p:nvSpPr>
        <p:spPr bwMode="auto">
          <a:xfrm>
            <a:off x="2030413" y="3989388"/>
            <a:ext cx="4921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 </a:t>
            </a:r>
            <a:endParaRPr lang="en-US" altLang="en-US" sz="1500"/>
          </a:p>
        </p:txBody>
      </p:sp>
      <p:sp>
        <p:nvSpPr>
          <p:cNvPr id="7215" name="Rectangle 106">
            <a:extLst>
              <a:ext uri="{FF2B5EF4-FFF2-40B4-BE49-F238E27FC236}">
                <a16:creationId xmlns:a16="http://schemas.microsoft.com/office/drawing/2014/main" id="{C8BCD92B-0EB7-3FBB-4C2B-BBCFA40149DC}"/>
              </a:ext>
            </a:extLst>
          </p:cNvPr>
          <p:cNvSpPr>
            <a:spLocks noChangeArrowheads="1"/>
          </p:cNvSpPr>
          <p:nvPr/>
        </p:nvSpPr>
        <p:spPr bwMode="auto">
          <a:xfrm>
            <a:off x="2030413" y="4205288"/>
            <a:ext cx="4921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 </a:t>
            </a:r>
            <a:endParaRPr lang="en-US" altLang="en-US" sz="1500"/>
          </a:p>
        </p:txBody>
      </p:sp>
      <p:sp>
        <p:nvSpPr>
          <p:cNvPr id="7216" name="Rectangle 107">
            <a:extLst>
              <a:ext uri="{FF2B5EF4-FFF2-40B4-BE49-F238E27FC236}">
                <a16:creationId xmlns:a16="http://schemas.microsoft.com/office/drawing/2014/main" id="{3A9C1D2A-41A2-9C94-A565-0F5C8EF9E9C1}"/>
              </a:ext>
            </a:extLst>
          </p:cNvPr>
          <p:cNvSpPr>
            <a:spLocks noChangeArrowheads="1"/>
          </p:cNvSpPr>
          <p:nvPr/>
        </p:nvSpPr>
        <p:spPr bwMode="auto">
          <a:xfrm>
            <a:off x="2030413" y="4418013"/>
            <a:ext cx="49212"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 </a:t>
            </a:r>
            <a:endParaRPr lang="en-US" altLang="en-US" sz="1500"/>
          </a:p>
        </p:txBody>
      </p:sp>
      <p:sp>
        <p:nvSpPr>
          <p:cNvPr id="7217" name="Rectangle 108">
            <a:extLst>
              <a:ext uri="{FF2B5EF4-FFF2-40B4-BE49-F238E27FC236}">
                <a16:creationId xmlns:a16="http://schemas.microsoft.com/office/drawing/2014/main" id="{48AEB300-2087-3622-FFC7-D74F0AD2E0FF}"/>
              </a:ext>
            </a:extLst>
          </p:cNvPr>
          <p:cNvSpPr>
            <a:spLocks noChangeArrowheads="1"/>
          </p:cNvSpPr>
          <p:nvPr/>
        </p:nvSpPr>
        <p:spPr bwMode="auto">
          <a:xfrm>
            <a:off x="2030413" y="4633913"/>
            <a:ext cx="4921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 </a:t>
            </a:r>
            <a:endParaRPr lang="en-US" altLang="en-US" sz="1500"/>
          </a:p>
        </p:txBody>
      </p:sp>
      <p:sp>
        <p:nvSpPr>
          <p:cNvPr id="7218" name="Rectangle 109">
            <a:extLst>
              <a:ext uri="{FF2B5EF4-FFF2-40B4-BE49-F238E27FC236}">
                <a16:creationId xmlns:a16="http://schemas.microsoft.com/office/drawing/2014/main" id="{94CB7214-72E2-AA02-168B-C9D464364CC3}"/>
              </a:ext>
            </a:extLst>
          </p:cNvPr>
          <p:cNvSpPr>
            <a:spLocks noChangeArrowheads="1"/>
          </p:cNvSpPr>
          <p:nvPr/>
        </p:nvSpPr>
        <p:spPr bwMode="auto">
          <a:xfrm>
            <a:off x="3132138" y="3341688"/>
            <a:ext cx="825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latin typeface="Symbol" panose="05050102010706020507" pitchFamily="18" charset="2"/>
              </a:rPr>
              <a:t>·</a:t>
            </a:r>
            <a:endParaRPr lang="en-US" altLang="en-US" sz="1500"/>
          </a:p>
        </p:txBody>
      </p:sp>
      <p:sp>
        <p:nvSpPr>
          <p:cNvPr id="7219" name="Rectangle 110">
            <a:extLst>
              <a:ext uri="{FF2B5EF4-FFF2-40B4-BE49-F238E27FC236}">
                <a16:creationId xmlns:a16="http://schemas.microsoft.com/office/drawing/2014/main" id="{C5B6C428-E965-89F7-5409-2156C1C26D5B}"/>
              </a:ext>
            </a:extLst>
          </p:cNvPr>
          <p:cNvSpPr>
            <a:spLocks noChangeArrowheads="1"/>
          </p:cNvSpPr>
          <p:nvPr/>
        </p:nvSpPr>
        <p:spPr bwMode="auto">
          <a:xfrm>
            <a:off x="3214688" y="3362325"/>
            <a:ext cx="50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 </a:t>
            </a:r>
            <a:endParaRPr lang="en-US" altLang="en-US" sz="1500"/>
          </a:p>
        </p:txBody>
      </p:sp>
      <p:sp>
        <p:nvSpPr>
          <p:cNvPr id="7220" name="Rectangle 111">
            <a:extLst>
              <a:ext uri="{FF2B5EF4-FFF2-40B4-BE49-F238E27FC236}">
                <a16:creationId xmlns:a16="http://schemas.microsoft.com/office/drawing/2014/main" id="{5CD7889E-1B63-FD4F-C272-864FCD1F40E2}"/>
              </a:ext>
            </a:extLst>
          </p:cNvPr>
          <p:cNvSpPr>
            <a:spLocks noChangeArrowheads="1"/>
          </p:cNvSpPr>
          <p:nvPr/>
        </p:nvSpPr>
        <p:spPr bwMode="auto">
          <a:xfrm>
            <a:off x="3409950" y="3362325"/>
            <a:ext cx="267811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Validate the measurement system</a:t>
            </a:r>
            <a:endParaRPr lang="en-US" altLang="en-US" sz="1500"/>
          </a:p>
        </p:txBody>
      </p:sp>
      <p:sp>
        <p:nvSpPr>
          <p:cNvPr id="7221" name="Rectangle 112">
            <a:extLst>
              <a:ext uri="{FF2B5EF4-FFF2-40B4-BE49-F238E27FC236}">
                <a16:creationId xmlns:a16="http://schemas.microsoft.com/office/drawing/2014/main" id="{325FC7CD-977A-609C-096A-0D08482820F2}"/>
              </a:ext>
            </a:extLst>
          </p:cNvPr>
          <p:cNvSpPr>
            <a:spLocks noChangeArrowheads="1"/>
          </p:cNvSpPr>
          <p:nvPr/>
        </p:nvSpPr>
        <p:spPr bwMode="auto">
          <a:xfrm>
            <a:off x="6219825" y="3362325"/>
            <a:ext cx="4921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 </a:t>
            </a:r>
            <a:endParaRPr lang="en-US" altLang="en-US" sz="1500"/>
          </a:p>
        </p:txBody>
      </p:sp>
      <p:sp>
        <p:nvSpPr>
          <p:cNvPr id="7222" name="Rectangle 113">
            <a:extLst>
              <a:ext uri="{FF2B5EF4-FFF2-40B4-BE49-F238E27FC236}">
                <a16:creationId xmlns:a16="http://schemas.microsoft.com/office/drawing/2014/main" id="{6587E27A-3C40-3B68-D51A-A3A4FA4C1583}"/>
              </a:ext>
            </a:extLst>
          </p:cNvPr>
          <p:cNvSpPr>
            <a:spLocks noChangeArrowheads="1"/>
          </p:cNvSpPr>
          <p:nvPr/>
        </p:nvSpPr>
        <p:spPr bwMode="auto">
          <a:xfrm>
            <a:off x="3132138" y="3565525"/>
            <a:ext cx="825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latin typeface="Symbol" panose="05050102010706020507" pitchFamily="18" charset="2"/>
              </a:rPr>
              <a:t>·</a:t>
            </a:r>
            <a:endParaRPr lang="en-US" altLang="en-US" sz="1500"/>
          </a:p>
        </p:txBody>
      </p:sp>
      <p:sp>
        <p:nvSpPr>
          <p:cNvPr id="7223" name="Rectangle 114">
            <a:extLst>
              <a:ext uri="{FF2B5EF4-FFF2-40B4-BE49-F238E27FC236}">
                <a16:creationId xmlns:a16="http://schemas.microsoft.com/office/drawing/2014/main" id="{E3BB21FF-42FE-943F-C1A2-3923549C69FA}"/>
              </a:ext>
            </a:extLst>
          </p:cNvPr>
          <p:cNvSpPr>
            <a:spLocks noChangeArrowheads="1"/>
          </p:cNvSpPr>
          <p:nvPr/>
        </p:nvSpPr>
        <p:spPr bwMode="auto">
          <a:xfrm>
            <a:off x="3214688" y="3589338"/>
            <a:ext cx="50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 </a:t>
            </a:r>
            <a:endParaRPr lang="en-US" altLang="en-US" sz="1500"/>
          </a:p>
        </p:txBody>
      </p:sp>
      <p:sp>
        <p:nvSpPr>
          <p:cNvPr id="7224" name="Rectangle 115">
            <a:extLst>
              <a:ext uri="{FF2B5EF4-FFF2-40B4-BE49-F238E27FC236}">
                <a16:creationId xmlns:a16="http://schemas.microsoft.com/office/drawing/2014/main" id="{8888D286-07E2-5F3F-D35C-3101815A6756}"/>
              </a:ext>
            </a:extLst>
          </p:cNvPr>
          <p:cNvSpPr>
            <a:spLocks noChangeArrowheads="1"/>
          </p:cNvSpPr>
          <p:nvPr/>
        </p:nvSpPr>
        <p:spPr bwMode="auto">
          <a:xfrm>
            <a:off x="3409950" y="3589338"/>
            <a:ext cx="157797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Consider gage R&amp;R</a:t>
            </a:r>
            <a:endParaRPr lang="en-US" altLang="en-US" sz="1500"/>
          </a:p>
        </p:txBody>
      </p:sp>
      <p:sp>
        <p:nvSpPr>
          <p:cNvPr id="7225" name="Rectangle 116">
            <a:extLst>
              <a:ext uri="{FF2B5EF4-FFF2-40B4-BE49-F238E27FC236}">
                <a16:creationId xmlns:a16="http://schemas.microsoft.com/office/drawing/2014/main" id="{F0B12365-914F-3F54-2722-8983AA9514FA}"/>
              </a:ext>
            </a:extLst>
          </p:cNvPr>
          <p:cNvSpPr>
            <a:spLocks noChangeArrowheads="1"/>
          </p:cNvSpPr>
          <p:nvPr/>
        </p:nvSpPr>
        <p:spPr bwMode="auto">
          <a:xfrm>
            <a:off x="5062538" y="3589338"/>
            <a:ext cx="4921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 </a:t>
            </a:r>
            <a:endParaRPr lang="en-US" altLang="en-US" sz="1500"/>
          </a:p>
        </p:txBody>
      </p:sp>
      <p:sp>
        <p:nvSpPr>
          <p:cNvPr id="7226" name="Rectangle 117">
            <a:extLst>
              <a:ext uri="{FF2B5EF4-FFF2-40B4-BE49-F238E27FC236}">
                <a16:creationId xmlns:a16="http://schemas.microsoft.com/office/drawing/2014/main" id="{4F522553-64B5-00C3-BC16-6311972A53A6}"/>
              </a:ext>
            </a:extLst>
          </p:cNvPr>
          <p:cNvSpPr>
            <a:spLocks noChangeArrowheads="1"/>
          </p:cNvSpPr>
          <p:nvPr/>
        </p:nvSpPr>
        <p:spPr bwMode="auto">
          <a:xfrm>
            <a:off x="3132138" y="3794125"/>
            <a:ext cx="82550" cy="211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latin typeface="Symbol" panose="05050102010706020507" pitchFamily="18" charset="2"/>
              </a:rPr>
              <a:t>·</a:t>
            </a:r>
            <a:endParaRPr lang="en-US" altLang="en-US" sz="1500"/>
          </a:p>
        </p:txBody>
      </p:sp>
      <p:sp>
        <p:nvSpPr>
          <p:cNvPr id="7227" name="Rectangle 118">
            <a:extLst>
              <a:ext uri="{FF2B5EF4-FFF2-40B4-BE49-F238E27FC236}">
                <a16:creationId xmlns:a16="http://schemas.microsoft.com/office/drawing/2014/main" id="{426DFC14-F045-44BD-7E64-A04E5FE44F54}"/>
              </a:ext>
            </a:extLst>
          </p:cNvPr>
          <p:cNvSpPr>
            <a:spLocks noChangeArrowheads="1"/>
          </p:cNvSpPr>
          <p:nvPr/>
        </p:nvSpPr>
        <p:spPr bwMode="auto">
          <a:xfrm>
            <a:off x="3214688" y="3813175"/>
            <a:ext cx="50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 </a:t>
            </a:r>
            <a:endParaRPr lang="en-US" altLang="en-US" sz="1500"/>
          </a:p>
        </p:txBody>
      </p:sp>
      <p:sp>
        <p:nvSpPr>
          <p:cNvPr id="7228" name="Rectangle 119">
            <a:extLst>
              <a:ext uri="{FF2B5EF4-FFF2-40B4-BE49-F238E27FC236}">
                <a16:creationId xmlns:a16="http://schemas.microsoft.com/office/drawing/2014/main" id="{CB19C666-1B5E-0F2E-AA81-64EC6C785004}"/>
              </a:ext>
            </a:extLst>
          </p:cNvPr>
          <p:cNvSpPr>
            <a:spLocks noChangeArrowheads="1"/>
          </p:cNvSpPr>
          <p:nvPr/>
        </p:nvSpPr>
        <p:spPr bwMode="auto">
          <a:xfrm>
            <a:off x="3409950" y="3813175"/>
            <a:ext cx="159543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Train data collectors</a:t>
            </a:r>
            <a:endParaRPr lang="en-US" altLang="en-US" sz="1500"/>
          </a:p>
        </p:txBody>
      </p:sp>
      <p:sp>
        <p:nvSpPr>
          <p:cNvPr id="7229" name="Rectangle 120">
            <a:extLst>
              <a:ext uri="{FF2B5EF4-FFF2-40B4-BE49-F238E27FC236}">
                <a16:creationId xmlns:a16="http://schemas.microsoft.com/office/drawing/2014/main" id="{6D40AA54-35B8-7D7B-7AF2-47D81DBF9A1C}"/>
              </a:ext>
            </a:extLst>
          </p:cNvPr>
          <p:cNvSpPr>
            <a:spLocks noChangeArrowheads="1"/>
          </p:cNvSpPr>
          <p:nvPr/>
        </p:nvSpPr>
        <p:spPr bwMode="auto">
          <a:xfrm>
            <a:off x="5081588" y="3813175"/>
            <a:ext cx="50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 </a:t>
            </a:r>
            <a:endParaRPr lang="en-US" altLang="en-US" sz="1500"/>
          </a:p>
        </p:txBody>
      </p:sp>
      <p:sp>
        <p:nvSpPr>
          <p:cNvPr id="7230" name="Rectangle 121">
            <a:extLst>
              <a:ext uri="{FF2B5EF4-FFF2-40B4-BE49-F238E27FC236}">
                <a16:creationId xmlns:a16="http://schemas.microsoft.com/office/drawing/2014/main" id="{5D5366BC-6C94-8214-E8E4-BC7BF05AA42C}"/>
              </a:ext>
            </a:extLst>
          </p:cNvPr>
          <p:cNvSpPr>
            <a:spLocks noChangeArrowheads="1"/>
          </p:cNvSpPr>
          <p:nvPr/>
        </p:nvSpPr>
        <p:spPr bwMode="auto">
          <a:xfrm>
            <a:off x="3132138" y="4019550"/>
            <a:ext cx="825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latin typeface="Symbol" panose="05050102010706020507" pitchFamily="18" charset="2"/>
              </a:rPr>
              <a:t>·</a:t>
            </a:r>
            <a:endParaRPr lang="en-US" altLang="en-US" sz="1500"/>
          </a:p>
        </p:txBody>
      </p:sp>
      <p:sp>
        <p:nvSpPr>
          <p:cNvPr id="7231" name="Rectangle 122">
            <a:extLst>
              <a:ext uri="{FF2B5EF4-FFF2-40B4-BE49-F238E27FC236}">
                <a16:creationId xmlns:a16="http://schemas.microsoft.com/office/drawing/2014/main" id="{DF579F30-DA06-3F48-A1A9-B9927BA4140E}"/>
              </a:ext>
            </a:extLst>
          </p:cNvPr>
          <p:cNvSpPr>
            <a:spLocks noChangeArrowheads="1"/>
          </p:cNvSpPr>
          <p:nvPr/>
        </p:nvSpPr>
        <p:spPr bwMode="auto">
          <a:xfrm>
            <a:off x="3214688" y="4041775"/>
            <a:ext cx="50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 </a:t>
            </a:r>
            <a:endParaRPr lang="en-US" altLang="en-US" sz="1500"/>
          </a:p>
        </p:txBody>
      </p:sp>
      <p:sp>
        <p:nvSpPr>
          <p:cNvPr id="7232" name="Rectangle 123">
            <a:extLst>
              <a:ext uri="{FF2B5EF4-FFF2-40B4-BE49-F238E27FC236}">
                <a16:creationId xmlns:a16="http://schemas.microsoft.com/office/drawing/2014/main" id="{A38158C4-3632-EDF9-D07F-F180A98CD848}"/>
              </a:ext>
            </a:extLst>
          </p:cNvPr>
          <p:cNvSpPr>
            <a:spLocks noChangeArrowheads="1"/>
          </p:cNvSpPr>
          <p:nvPr/>
        </p:nvSpPr>
        <p:spPr bwMode="auto">
          <a:xfrm>
            <a:off x="3409950" y="4041775"/>
            <a:ext cx="21971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Test data collection process</a:t>
            </a:r>
            <a:endParaRPr lang="en-US" altLang="en-US" sz="1500"/>
          </a:p>
        </p:txBody>
      </p:sp>
      <p:sp>
        <p:nvSpPr>
          <p:cNvPr id="7233" name="Rectangle 124">
            <a:extLst>
              <a:ext uri="{FF2B5EF4-FFF2-40B4-BE49-F238E27FC236}">
                <a16:creationId xmlns:a16="http://schemas.microsoft.com/office/drawing/2014/main" id="{49F3041D-9092-D15A-790A-1E45C2F2B0EE}"/>
              </a:ext>
            </a:extLst>
          </p:cNvPr>
          <p:cNvSpPr>
            <a:spLocks noChangeArrowheads="1"/>
          </p:cNvSpPr>
          <p:nvPr/>
        </p:nvSpPr>
        <p:spPr bwMode="auto">
          <a:xfrm>
            <a:off x="5713413" y="4041775"/>
            <a:ext cx="476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 </a:t>
            </a:r>
            <a:endParaRPr lang="en-US" altLang="en-US" sz="1500"/>
          </a:p>
        </p:txBody>
      </p:sp>
      <p:sp>
        <p:nvSpPr>
          <p:cNvPr id="7234" name="Rectangle 125">
            <a:extLst>
              <a:ext uri="{FF2B5EF4-FFF2-40B4-BE49-F238E27FC236}">
                <a16:creationId xmlns:a16="http://schemas.microsoft.com/office/drawing/2014/main" id="{8D53E19A-81BF-A23B-C4B7-8C9062975FB5}"/>
              </a:ext>
            </a:extLst>
          </p:cNvPr>
          <p:cNvSpPr>
            <a:spLocks noChangeArrowheads="1"/>
          </p:cNvSpPr>
          <p:nvPr/>
        </p:nvSpPr>
        <p:spPr bwMode="auto">
          <a:xfrm>
            <a:off x="1555750" y="4838700"/>
            <a:ext cx="9525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b="1">
                <a:solidFill>
                  <a:srgbClr val="000000"/>
                </a:solidFill>
              </a:rPr>
              <a:t>Begin data </a:t>
            </a:r>
            <a:endParaRPr lang="en-US" altLang="en-US" sz="1500"/>
          </a:p>
        </p:txBody>
      </p:sp>
      <p:sp>
        <p:nvSpPr>
          <p:cNvPr id="7235" name="Rectangle 126">
            <a:extLst>
              <a:ext uri="{FF2B5EF4-FFF2-40B4-BE49-F238E27FC236}">
                <a16:creationId xmlns:a16="http://schemas.microsoft.com/office/drawing/2014/main" id="{641D9BAE-C5FD-4648-95B0-2CDC42AC2E3A}"/>
              </a:ext>
            </a:extLst>
          </p:cNvPr>
          <p:cNvSpPr>
            <a:spLocks noChangeArrowheads="1"/>
          </p:cNvSpPr>
          <p:nvPr/>
        </p:nvSpPr>
        <p:spPr bwMode="auto">
          <a:xfrm>
            <a:off x="1595438" y="5051425"/>
            <a:ext cx="82391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b="1">
                <a:solidFill>
                  <a:srgbClr val="000000"/>
                </a:solidFill>
              </a:rPr>
              <a:t>collection</a:t>
            </a:r>
            <a:endParaRPr lang="en-US" altLang="en-US" sz="1500"/>
          </a:p>
        </p:txBody>
      </p:sp>
      <p:sp>
        <p:nvSpPr>
          <p:cNvPr id="7236" name="Rectangle 127">
            <a:extLst>
              <a:ext uri="{FF2B5EF4-FFF2-40B4-BE49-F238E27FC236}">
                <a16:creationId xmlns:a16="http://schemas.microsoft.com/office/drawing/2014/main" id="{83F356DB-55FE-9F0B-0806-F9DED8A8A559}"/>
              </a:ext>
            </a:extLst>
          </p:cNvPr>
          <p:cNvSpPr>
            <a:spLocks noChangeArrowheads="1"/>
          </p:cNvSpPr>
          <p:nvPr/>
        </p:nvSpPr>
        <p:spPr bwMode="auto">
          <a:xfrm>
            <a:off x="2463800" y="5051425"/>
            <a:ext cx="4921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b="1">
                <a:solidFill>
                  <a:srgbClr val="000000"/>
                </a:solidFill>
              </a:rPr>
              <a:t> </a:t>
            </a:r>
            <a:endParaRPr lang="en-US" altLang="en-US" sz="1500"/>
          </a:p>
        </p:txBody>
      </p:sp>
      <p:sp>
        <p:nvSpPr>
          <p:cNvPr id="7237" name="Rectangle 128">
            <a:extLst>
              <a:ext uri="{FF2B5EF4-FFF2-40B4-BE49-F238E27FC236}">
                <a16:creationId xmlns:a16="http://schemas.microsoft.com/office/drawing/2014/main" id="{9F66B965-A3D5-E88A-4FC2-58AD1512D148}"/>
              </a:ext>
            </a:extLst>
          </p:cNvPr>
          <p:cNvSpPr>
            <a:spLocks noChangeArrowheads="1"/>
          </p:cNvSpPr>
          <p:nvPr/>
        </p:nvSpPr>
        <p:spPr bwMode="auto">
          <a:xfrm>
            <a:off x="2030413" y="5272088"/>
            <a:ext cx="4921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 </a:t>
            </a:r>
            <a:endParaRPr lang="en-US" altLang="en-US" sz="1500"/>
          </a:p>
        </p:txBody>
      </p:sp>
      <p:sp>
        <p:nvSpPr>
          <p:cNvPr id="7238" name="Rectangle 129">
            <a:extLst>
              <a:ext uri="{FF2B5EF4-FFF2-40B4-BE49-F238E27FC236}">
                <a16:creationId xmlns:a16="http://schemas.microsoft.com/office/drawing/2014/main" id="{72A13456-1FD3-30A7-8BDC-467F1C62324C}"/>
              </a:ext>
            </a:extLst>
          </p:cNvPr>
          <p:cNvSpPr>
            <a:spLocks noChangeArrowheads="1"/>
          </p:cNvSpPr>
          <p:nvPr/>
        </p:nvSpPr>
        <p:spPr bwMode="auto">
          <a:xfrm>
            <a:off x="2030413" y="5486400"/>
            <a:ext cx="4921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 </a:t>
            </a:r>
            <a:endParaRPr lang="en-US" altLang="en-US" sz="1500"/>
          </a:p>
        </p:txBody>
      </p:sp>
      <p:sp>
        <p:nvSpPr>
          <p:cNvPr id="7239" name="Rectangle 130">
            <a:extLst>
              <a:ext uri="{FF2B5EF4-FFF2-40B4-BE49-F238E27FC236}">
                <a16:creationId xmlns:a16="http://schemas.microsoft.com/office/drawing/2014/main" id="{4504BF19-2834-D200-4B5E-BF9B292F9307}"/>
              </a:ext>
            </a:extLst>
          </p:cNvPr>
          <p:cNvSpPr>
            <a:spLocks noChangeArrowheads="1"/>
          </p:cNvSpPr>
          <p:nvPr/>
        </p:nvSpPr>
        <p:spPr bwMode="auto">
          <a:xfrm>
            <a:off x="2030413" y="5700713"/>
            <a:ext cx="4921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 </a:t>
            </a:r>
            <a:endParaRPr lang="en-US" altLang="en-US" sz="1500"/>
          </a:p>
        </p:txBody>
      </p:sp>
      <p:sp>
        <p:nvSpPr>
          <p:cNvPr id="7240" name="Rectangle 131">
            <a:extLst>
              <a:ext uri="{FF2B5EF4-FFF2-40B4-BE49-F238E27FC236}">
                <a16:creationId xmlns:a16="http://schemas.microsoft.com/office/drawing/2014/main" id="{D039734D-F316-8549-94E7-D926E46968B1}"/>
              </a:ext>
            </a:extLst>
          </p:cNvPr>
          <p:cNvSpPr>
            <a:spLocks noChangeArrowheads="1"/>
          </p:cNvSpPr>
          <p:nvPr/>
        </p:nvSpPr>
        <p:spPr bwMode="auto">
          <a:xfrm>
            <a:off x="3132138" y="4838700"/>
            <a:ext cx="825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latin typeface="Symbol" panose="05050102010706020507" pitchFamily="18" charset="2"/>
              </a:rPr>
              <a:t>·</a:t>
            </a:r>
            <a:endParaRPr lang="en-US" altLang="en-US" sz="1500"/>
          </a:p>
        </p:txBody>
      </p:sp>
      <p:sp>
        <p:nvSpPr>
          <p:cNvPr id="7241" name="Rectangle 132">
            <a:extLst>
              <a:ext uri="{FF2B5EF4-FFF2-40B4-BE49-F238E27FC236}">
                <a16:creationId xmlns:a16="http://schemas.microsoft.com/office/drawing/2014/main" id="{63FD5FD3-14C6-0DF8-470E-F9F234046D63}"/>
              </a:ext>
            </a:extLst>
          </p:cNvPr>
          <p:cNvSpPr>
            <a:spLocks noChangeArrowheads="1"/>
          </p:cNvSpPr>
          <p:nvPr/>
        </p:nvSpPr>
        <p:spPr bwMode="auto">
          <a:xfrm>
            <a:off x="3214688" y="4859338"/>
            <a:ext cx="50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 </a:t>
            </a:r>
            <a:endParaRPr lang="en-US" altLang="en-US" sz="1500"/>
          </a:p>
        </p:txBody>
      </p:sp>
      <p:sp>
        <p:nvSpPr>
          <p:cNvPr id="7242" name="Rectangle 133">
            <a:extLst>
              <a:ext uri="{FF2B5EF4-FFF2-40B4-BE49-F238E27FC236}">
                <a16:creationId xmlns:a16="http://schemas.microsoft.com/office/drawing/2014/main" id="{6DF95C2B-C92B-AB31-316A-68F039B8C003}"/>
              </a:ext>
            </a:extLst>
          </p:cNvPr>
          <p:cNvSpPr>
            <a:spLocks noChangeArrowheads="1"/>
          </p:cNvSpPr>
          <p:nvPr/>
        </p:nvSpPr>
        <p:spPr bwMode="auto">
          <a:xfrm>
            <a:off x="3409950" y="4859338"/>
            <a:ext cx="194151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Collect and analyze data</a:t>
            </a:r>
            <a:endParaRPr lang="en-US" altLang="en-US" sz="1500"/>
          </a:p>
        </p:txBody>
      </p:sp>
      <p:sp>
        <p:nvSpPr>
          <p:cNvPr id="7243" name="Rectangle 134">
            <a:extLst>
              <a:ext uri="{FF2B5EF4-FFF2-40B4-BE49-F238E27FC236}">
                <a16:creationId xmlns:a16="http://schemas.microsoft.com/office/drawing/2014/main" id="{470E38D9-C2D1-D1AD-BC92-64321E9C6479}"/>
              </a:ext>
            </a:extLst>
          </p:cNvPr>
          <p:cNvSpPr>
            <a:spLocks noChangeArrowheads="1"/>
          </p:cNvSpPr>
          <p:nvPr/>
        </p:nvSpPr>
        <p:spPr bwMode="auto">
          <a:xfrm>
            <a:off x="5443538" y="4859338"/>
            <a:ext cx="50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 </a:t>
            </a:r>
            <a:endParaRPr lang="en-US" altLang="en-US" sz="1500"/>
          </a:p>
        </p:txBody>
      </p:sp>
      <p:sp>
        <p:nvSpPr>
          <p:cNvPr id="7244" name="Rectangle 135">
            <a:extLst>
              <a:ext uri="{FF2B5EF4-FFF2-40B4-BE49-F238E27FC236}">
                <a16:creationId xmlns:a16="http://schemas.microsoft.com/office/drawing/2014/main" id="{5E52C3D2-3654-0FAB-3306-720514EC51DC}"/>
              </a:ext>
            </a:extLst>
          </p:cNvPr>
          <p:cNvSpPr>
            <a:spLocks noChangeArrowheads="1"/>
          </p:cNvSpPr>
          <p:nvPr/>
        </p:nvSpPr>
        <p:spPr bwMode="auto">
          <a:xfrm>
            <a:off x="3132138" y="5062538"/>
            <a:ext cx="825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latin typeface="Symbol" panose="05050102010706020507" pitchFamily="18" charset="2"/>
              </a:rPr>
              <a:t>·</a:t>
            </a:r>
            <a:endParaRPr lang="en-US" altLang="en-US" sz="1500"/>
          </a:p>
        </p:txBody>
      </p:sp>
      <p:sp>
        <p:nvSpPr>
          <p:cNvPr id="7245" name="Rectangle 136">
            <a:extLst>
              <a:ext uri="{FF2B5EF4-FFF2-40B4-BE49-F238E27FC236}">
                <a16:creationId xmlns:a16="http://schemas.microsoft.com/office/drawing/2014/main" id="{F55B0B30-2C7B-41DE-FA86-C55DDF4DB2FC}"/>
              </a:ext>
            </a:extLst>
          </p:cNvPr>
          <p:cNvSpPr>
            <a:spLocks noChangeArrowheads="1"/>
          </p:cNvSpPr>
          <p:nvPr/>
        </p:nvSpPr>
        <p:spPr bwMode="auto">
          <a:xfrm>
            <a:off x="3214688" y="5084763"/>
            <a:ext cx="50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 </a:t>
            </a:r>
            <a:endParaRPr lang="en-US" altLang="en-US" sz="1500"/>
          </a:p>
        </p:txBody>
      </p:sp>
      <p:sp>
        <p:nvSpPr>
          <p:cNvPr id="7246" name="Rectangle 137">
            <a:extLst>
              <a:ext uri="{FF2B5EF4-FFF2-40B4-BE49-F238E27FC236}">
                <a16:creationId xmlns:a16="http://schemas.microsoft.com/office/drawing/2014/main" id="{B02809F2-73BF-AAC1-5DFC-B485D45880B1}"/>
              </a:ext>
            </a:extLst>
          </p:cNvPr>
          <p:cNvSpPr>
            <a:spLocks noChangeArrowheads="1"/>
          </p:cNvSpPr>
          <p:nvPr/>
        </p:nvSpPr>
        <p:spPr bwMode="auto">
          <a:xfrm>
            <a:off x="3409950" y="5084763"/>
            <a:ext cx="9842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Monitor data</a:t>
            </a:r>
            <a:endParaRPr lang="en-US" altLang="en-US" sz="1500"/>
          </a:p>
        </p:txBody>
      </p:sp>
      <p:sp>
        <p:nvSpPr>
          <p:cNvPr id="7247" name="Rectangle 138">
            <a:extLst>
              <a:ext uri="{FF2B5EF4-FFF2-40B4-BE49-F238E27FC236}">
                <a16:creationId xmlns:a16="http://schemas.microsoft.com/office/drawing/2014/main" id="{07FEB4D9-042B-52B0-A1CB-7F4F24881D5C}"/>
              </a:ext>
            </a:extLst>
          </p:cNvPr>
          <p:cNvSpPr>
            <a:spLocks noChangeArrowheads="1"/>
          </p:cNvSpPr>
          <p:nvPr/>
        </p:nvSpPr>
        <p:spPr bwMode="auto">
          <a:xfrm>
            <a:off x="4445000" y="5084763"/>
            <a:ext cx="151923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 collection activities</a:t>
            </a:r>
            <a:endParaRPr lang="en-US" altLang="en-US" sz="1500"/>
          </a:p>
        </p:txBody>
      </p:sp>
      <p:sp>
        <p:nvSpPr>
          <p:cNvPr id="7248" name="Rectangle 139">
            <a:extLst>
              <a:ext uri="{FF2B5EF4-FFF2-40B4-BE49-F238E27FC236}">
                <a16:creationId xmlns:a16="http://schemas.microsoft.com/office/drawing/2014/main" id="{ED7821F4-1CC0-7D9C-00A9-39C468D2A3A4}"/>
              </a:ext>
            </a:extLst>
          </p:cNvPr>
          <p:cNvSpPr>
            <a:spLocks noChangeArrowheads="1"/>
          </p:cNvSpPr>
          <p:nvPr/>
        </p:nvSpPr>
        <p:spPr bwMode="auto">
          <a:xfrm>
            <a:off x="6032500" y="5084763"/>
            <a:ext cx="476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 </a:t>
            </a:r>
            <a:endParaRPr lang="en-US" altLang="en-US" sz="1500"/>
          </a:p>
        </p:txBody>
      </p:sp>
      <p:sp>
        <p:nvSpPr>
          <p:cNvPr id="7249" name="Rectangle 140">
            <a:extLst>
              <a:ext uri="{FF2B5EF4-FFF2-40B4-BE49-F238E27FC236}">
                <a16:creationId xmlns:a16="http://schemas.microsoft.com/office/drawing/2014/main" id="{734785F7-B96A-5258-FEB5-CA43308AA3D3}"/>
              </a:ext>
            </a:extLst>
          </p:cNvPr>
          <p:cNvSpPr>
            <a:spLocks noChangeArrowheads="1"/>
          </p:cNvSpPr>
          <p:nvPr/>
        </p:nvSpPr>
        <p:spPr bwMode="auto">
          <a:xfrm>
            <a:off x="3132138" y="5289550"/>
            <a:ext cx="825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latin typeface="Symbol" panose="05050102010706020507" pitchFamily="18" charset="2"/>
              </a:rPr>
              <a:t>·</a:t>
            </a:r>
            <a:endParaRPr lang="en-US" altLang="en-US" sz="1500"/>
          </a:p>
        </p:txBody>
      </p:sp>
      <p:sp>
        <p:nvSpPr>
          <p:cNvPr id="7250" name="Rectangle 141">
            <a:extLst>
              <a:ext uri="{FF2B5EF4-FFF2-40B4-BE49-F238E27FC236}">
                <a16:creationId xmlns:a16="http://schemas.microsoft.com/office/drawing/2014/main" id="{3DFDFE52-D3F4-CB44-51A1-56C6A49226B1}"/>
              </a:ext>
            </a:extLst>
          </p:cNvPr>
          <p:cNvSpPr>
            <a:spLocks noChangeArrowheads="1"/>
          </p:cNvSpPr>
          <p:nvPr/>
        </p:nvSpPr>
        <p:spPr bwMode="auto">
          <a:xfrm>
            <a:off x="3214688" y="5310188"/>
            <a:ext cx="50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 </a:t>
            </a:r>
            <a:endParaRPr lang="en-US" altLang="en-US" sz="1500"/>
          </a:p>
        </p:txBody>
      </p:sp>
      <p:sp>
        <p:nvSpPr>
          <p:cNvPr id="7251" name="Rectangle 142">
            <a:extLst>
              <a:ext uri="{FF2B5EF4-FFF2-40B4-BE49-F238E27FC236}">
                <a16:creationId xmlns:a16="http://schemas.microsoft.com/office/drawing/2014/main" id="{771BCC32-BB9A-35B9-ED22-2712BED5674F}"/>
              </a:ext>
            </a:extLst>
          </p:cNvPr>
          <p:cNvSpPr>
            <a:spLocks noChangeArrowheads="1"/>
          </p:cNvSpPr>
          <p:nvPr/>
        </p:nvSpPr>
        <p:spPr bwMode="auto">
          <a:xfrm>
            <a:off x="3409950" y="5310188"/>
            <a:ext cx="275907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Provide feedback to data collectors</a:t>
            </a:r>
            <a:endParaRPr lang="en-US" altLang="en-US" sz="1500"/>
          </a:p>
        </p:txBody>
      </p:sp>
      <p:sp>
        <p:nvSpPr>
          <p:cNvPr id="7252" name="Rectangle 143">
            <a:extLst>
              <a:ext uri="{FF2B5EF4-FFF2-40B4-BE49-F238E27FC236}">
                <a16:creationId xmlns:a16="http://schemas.microsoft.com/office/drawing/2014/main" id="{330A7014-7A33-2132-C91D-5DDCA20D5B2A}"/>
              </a:ext>
            </a:extLst>
          </p:cNvPr>
          <p:cNvSpPr>
            <a:spLocks noChangeArrowheads="1"/>
          </p:cNvSpPr>
          <p:nvPr/>
        </p:nvSpPr>
        <p:spPr bwMode="auto">
          <a:xfrm>
            <a:off x="6300788" y="5310188"/>
            <a:ext cx="50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 </a:t>
            </a:r>
            <a:endParaRPr lang="en-US" altLang="en-US" sz="1500"/>
          </a:p>
        </p:txBody>
      </p:sp>
      <p:sp>
        <p:nvSpPr>
          <p:cNvPr id="7253" name="Rectangle 144">
            <a:extLst>
              <a:ext uri="{FF2B5EF4-FFF2-40B4-BE49-F238E27FC236}">
                <a16:creationId xmlns:a16="http://schemas.microsoft.com/office/drawing/2014/main" id="{D5D92D47-F0EE-B86A-975F-804E1E74AF48}"/>
              </a:ext>
            </a:extLst>
          </p:cNvPr>
          <p:cNvSpPr>
            <a:spLocks noChangeArrowheads="1"/>
          </p:cNvSpPr>
          <p:nvPr/>
        </p:nvSpPr>
        <p:spPr bwMode="auto">
          <a:xfrm>
            <a:off x="1157288" y="5908675"/>
            <a:ext cx="1722437"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b="1">
                <a:solidFill>
                  <a:srgbClr val="000000"/>
                </a:solidFill>
              </a:rPr>
              <a:t>Continue improving </a:t>
            </a:r>
            <a:endParaRPr lang="en-US" altLang="en-US" sz="1500"/>
          </a:p>
        </p:txBody>
      </p:sp>
      <p:sp>
        <p:nvSpPr>
          <p:cNvPr id="7254" name="Rectangle 145">
            <a:extLst>
              <a:ext uri="{FF2B5EF4-FFF2-40B4-BE49-F238E27FC236}">
                <a16:creationId xmlns:a16="http://schemas.microsoft.com/office/drawing/2014/main" id="{ACCE4F2A-43BB-0212-08EF-5BAD0E5A951A}"/>
              </a:ext>
            </a:extLst>
          </p:cNvPr>
          <p:cNvSpPr>
            <a:spLocks noChangeArrowheads="1"/>
          </p:cNvSpPr>
          <p:nvPr/>
        </p:nvSpPr>
        <p:spPr bwMode="auto">
          <a:xfrm>
            <a:off x="1427163" y="6121400"/>
            <a:ext cx="12033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b="1">
                <a:solidFill>
                  <a:srgbClr val="000000"/>
                </a:solidFill>
              </a:rPr>
              <a:t>measurement </a:t>
            </a:r>
            <a:endParaRPr lang="en-US" altLang="en-US" sz="1500"/>
          </a:p>
        </p:txBody>
      </p:sp>
      <p:sp>
        <p:nvSpPr>
          <p:cNvPr id="7255" name="Rectangle 146">
            <a:extLst>
              <a:ext uri="{FF2B5EF4-FFF2-40B4-BE49-F238E27FC236}">
                <a16:creationId xmlns:a16="http://schemas.microsoft.com/office/drawing/2014/main" id="{5D81EE7B-8353-6037-1EA0-93619BAD7D63}"/>
              </a:ext>
            </a:extLst>
          </p:cNvPr>
          <p:cNvSpPr>
            <a:spLocks noChangeArrowheads="1"/>
          </p:cNvSpPr>
          <p:nvPr/>
        </p:nvSpPr>
        <p:spPr bwMode="auto">
          <a:xfrm>
            <a:off x="1495425" y="6335713"/>
            <a:ext cx="102076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b="1">
                <a:solidFill>
                  <a:srgbClr val="000000"/>
                </a:solidFill>
              </a:rPr>
              <a:t>consistency</a:t>
            </a:r>
            <a:endParaRPr lang="en-US" altLang="en-US" sz="1500"/>
          </a:p>
        </p:txBody>
      </p:sp>
      <p:sp>
        <p:nvSpPr>
          <p:cNvPr id="7256" name="Rectangle 147">
            <a:extLst>
              <a:ext uri="{FF2B5EF4-FFF2-40B4-BE49-F238E27FC236}">
                <a16:creationId xmlns:a16="http://schemas.microsoft.com/office/drawing/2014/main" id="{F539CE9C-97B0-9911-44D0-F56E423A842D}"/>
              </a:ext>
            </a:extLst>
          </p:cNvPr>
          <p:cNvSpPr>
            <a:spLocks noChangeArrowheads="1"/>
          </p:cNvSpPr>
          <p:nvPr/>
        </p:nvSpPr>
        <p:spPr bwMode="auto">
          <a:xfrm>
            <a:off x="2566988" y="6335713"/>
            <a:ext cx="4921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b="1">
                <a:solidFill>
                  <a:srgbClr val="000000"/>
                </a:solidFill>
              </a:rPr>
              <a:t> </a:t>
            </a:r>
            <a:endParaRPr lang="en-US" altLang="en-US" sz="1500"/>
          </a:p>
        </p:txBody>
      </p:sp>
      <p:sp>
        <p:nvSpPr>
          <p:cNvPr id="7257" name="Rectangle 148">
            <a:extLst>
              <a:ext uri="{FF2B5EF4-FFF2-40B4-BE49-F238E27FC236}">
                <a16:creationId xmlns:a16="http://schemas.microsoft.com/office/drawing/2014/main" id="{DEC42B78-B793-0B34-FC73-FB490620E307}"/>
              </a:ext>
            </a:extLst>
          </p:cNvPr>
          <p:cNvSpPr>
            <a:spLocks noChangeArrowheads="1"/>
          </p:cNvSpPr>
          <p:nvPr/>
        </p:nvSpPr>
        <p:spPr bwMode="auto">
          <a:xfrm>
            <a:off x="3132138" y="5907088"/>
            <a:ext cx="825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latin typeface="Symbol" panose="05050102010706020507" pitchFamily="18" charset="2"/>
              </a:rPr>
              <a:t>·</a:t>
            </a:r>
            <a:endParaRPr lang="en-US" altLang="en-US" sz="1500"/>
          </a:p>
        </p:txBody>
      </p:sp>
      <p:sp>
        <p:nvSpPr>
          <p:cNvPr id="7258" name="Rectangle 149">
            <a:extLst>
              <a:ext uri="{FF2B5EF4-FFF2-40B4-BE49-F238E27FC236}">
                <a16:creationId xmlns:a16="http://schemas.microsoft.com/office/drawing/2014/main" id="{94CAD39B-65EF-B9C3-598B-01E4B82173B7}"/>
              </a:ext>
            </a:extLst>
          </p:cNvPr>
          <p:cNvSpPr>
            <a:spLocks noChangeArrowheads="1"/>
          </p:cNvSpPr>
          <p:nvPr/>
        </p:nvSpPr>
        <p:spPr bwMode="auto">
          <a:xfrm>
            <a:off x="3214688" y="5927725"/>
            <a:ext cx="50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 </a:t>
            </a:r>
            <a:endParaRPr lang="en-US" altLang="en-US" sz="1500"/>
          </a:p>
        </p:txBody>
      </p:sp>
      <p:sp>
        <p:nvSpPr>
          <p:cNvPr id="7259" name="Rectangle 150">
            <a:extLst>
              <a:ext uri="{FF2B5EF4-FFF2-40B4-BE49-F238E27FC236}">
                <a16:creationId xmlns:a16="http://schemas.microsoft.com/office/drawing/2014/main" id="{6B6DE0F9-D45E-7418-D78E-A1E6710442FD}"/>
              </a:ext>
            </a:extLst>
          </p:cNvPr>
          <p:cNvSpPr>
            <a:spLocks noChangeArrowheads="1"/>
          </p:cNvSpPr>
          <p:nvPr/>
        </p:nvSpPr>
        <p:spPr bwMode="auto">
          <a:xfrm>
            <a:off x="3409950" y="5927725"/>
            <a:ext cx="88423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Improve on</a:t>
            </a:r>
            <a:endParaRPr lang="en-US" altLang="en-US" sz="1500"/>
          </a:p>
        </p:txBody>
      </p:sp>
      <p:sp>
        <p:nvSpPr>
          <p:cNvPr id="7260" name="Rectangle 151">
            <a:extLst>
              <a:ext uri="{FF2B5EF4-FFF2-40B4-BE49-F238E27FC236}">
                <a16:creationId xmlns:a16="http://schemas.microsoft.com/office/drawing/2014/main" id="{9659A8F3-53AB-01B1-7B4F-93614BDE5BD8}"/>
              </a:ext>
            </a:extLst>
          </p:cNvPr>
          <p:cNvSpPr>
            <a:spLocks noChangeArrowheads="1"/>
          </p:cNvSpPr>
          <p:nvPr/>
        </p:nvSpPr>
        <p:spPr bwMode="auto">
          <a:xfrm>
            <a:off x="4338638" y="5927725"/>
            <a:ext cx="603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a:t>
            </a:r>
            <a:endParaRPr lang="en-US" altLang="en-US" sz="1500"/>
          </a:p>
        </p:txBody>
      </p:sp>
      <p:sp>
        <p:nvSpPr>
          <p:cNvPr id="7261" name="Rectangle 152">
            <a:extLst>
              <a:ext uri="{FF2B5EF4-FFF2-40B4-BE49-F238E27FC236}">
                <a16:creationId xmlns:a16="http://schemas.microsoft.com/office/drawing/2014/main" id="{68B99246-CACF-F7BE-3518-A79A78AF615D}"/>
              </a:ext>
            </a:extLst>
          </p:cNvPr>
          <p:cNvSpPr>
            <a:spLocks noChangeArrowheads="1"/>
          </p:cNvSpPr>
          <p:nvPr/>
        </p:nvSpPr>
        <p:spPr bwMode="auto">
          <a:xfrm>
            <a:off x="4400550" y="5927725"/>
            <a:ext cx="234791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going data collection activities</a:t>
            </a:r>
            <a:endParaRPr lang="en-US" altLang="en-US" sz="1500"/>
          </a:p>
        </p:txBody>
      </p:sp>
      <p:sp>
        <p:nvSpPr>
          <p:cNvPr id="7262" name="Rectangle 153">
            <a:extLst>
              <a:ext uri="{FF2B5EF4-FFF2-40B4-BE49-F238E27FC236}">
                <a16:creationId xmlns:a16="http://schemas.microsoft.com/office/drawing/2014/main" id="{B05BF606-4EC3-56DA-6B3B-A1C5D9144B32}"/>
              </a:ext>
            </a:extLst>
          </p:cNvPr>
          <p:cNvSpPr>
            <a:spLocks noChangeArrowheads="1"/>
          </p:cNvSpPr>
          <p:nvPr/>
        </p:nvSpPr>
        <p:spPr bwMode="auto">
          <a:xfrm>
            <a:off x="6858000" y="5927725"/>
            <a:ext cx="50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 </a:t>
            </a:r>
            <a:endParaRPr lang="en-US" altLang="en-US" sz="1500"/>
          </a:p>
        </p:txBody>
      </p:sp>
      <p:sp>
        <p:nvSpPr>
          <p:cNvPr id="7263" name="Rectangle 154">
            <a:extLst>
              <a:ext uri="{FF2B5EF4-FFF2-40B4-BE49-F238E27FC236}">
                <a16:creationId xmlns:a16="http://schemas.microsoft.com/office/drawing/2014/main" id="{B73CBA22-ECC5-A6F9-9002-C5E40F6CB963}"/>
              </a:ext>
            </a:extLst>
          </p:cNvPr>
          <p:cNvSpPr>
            <a:spLocks noChangeArrowheads="1"/>
          </p:cNvSpPr>
          <p:nvPr/>
        </p:nvSpPr>
        <p:spPr bwMode="auto">
          <a:xfrm>
            <a:off x="3132138" y="6130925"/>
            <a:ext cx="825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latin typeface="Symbol" panose="05050102010706020507" pitchFamily="18" charset="2"/>
              </a:rPr>
              <a:t>·</a:t>
            </a:r>
            <a:endParaRPr lang="en-US" altLang="en-US" sz="1500"/>
          </a:p>
        </p:txBody>
      </p:sp>
      <p:sp>
        <p:nvSpPr>
          <p:cNvPr id="7264" name="Rectangle 155">
            <a:extLst>
              <a:ext uri="{FF2B5EF4-FFF2-40B4-BE49-F238E27FC236}">
                <a16:creationId xmlns:a16="http://schemas.microsoft.com/office/drawing/2014/main" id="{141E897D-F7CD-2B52-6C3C-0B503948D20C}"/>
              </a:ext>
            </a:extLst>
          </p:cNvPr>
          <p:cNvSpPr>
            <a:spLocks noChangeArrowheads="1"/>
          </p:cNvSpPr>
          <p:nvPr/>
        </p:nvSpPr>
        <p:spPr bwMode="auto">
          <a:xfrm>
            <a:off x="3214688" y="6151563"/>
            <a:ext cx="50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 </a:t>
            </a:r>
            <a:endParaRPr lang="en-US" altLang="en-US" sz="1500"/>
          </a:p>
        </p:txBody>
      </p:sp>
      <p:sp>
        <p:nvSpPr>
          <p:cNvPr id="7265" name="Rectangle 156">
            <a:extLst>
              <a:ext uri="{FF2B5EF4-FFF2-40B4-BE49-F238E27FC236}">
                <a16:creationId xmlns:a16="http://schemas.microsoft.com/office/drawing/2014/main" id="{E7DC3218-C503-B42D-56CA-D5422DB4B182}"/>
              </a:ext>
            </a:extLst>
          </p:cNvPr>
          <p:cNvSpPr>
            <a:spLocks noChangeArrowheads="1"/>
          </p:cNvSpPr>
          <p:nvPr/>
        </p:nvSpPr>
        <p:spPr bwMode="auto">
          <a:xfrm>
            <a:off x="3409950" y="6151563"/>
            <a:ext cx="3606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Assign responsibility for measurement system</a:t>
            </a:r>
            <a:endParaRPr lang="en-US" altLang="en-US" sz="1500"/>
          </a:p>
        </p:txBody>
      </p:sp>
      <p:sp>
        <p:nvSpPr>
          <p:cNvPr id="7266" name="Rectangle 157">
            <a:extLst>
              <a:ext uri="{FF2B5EF4-FFF2-40B4-BE49-F238E27FC236}">
                <a16:creationId xmlns:a16="http://schemas.microsoft.com/office/drawing/2014/main" id="{19A003F5-9B0A-F8E1-E94E-4EBFA2707A31}"/>
              </a:ext>
            </a:extLst>
          </p:cNvPr>
          <p:cNvSpPr>
            <a:spLocks noChangeArrowheads="1"/>
          </p:cNvSpPr>
          <p:nvPr/>
        </p:nvSpPr>
        <p:spPr bwMode="auto">
          <a:xfrm>
            <a:off x="7188200" y="6151563"/>
            <a:ext cx="476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 </a:t>
            </a:r>
            <a:endParaRPr lang="en-US" altLang="en-US" sz="1500"/>
          </a:p>
        </p:txBody>
      </p:sp>
      <p:sp>
        <p:nvSpPr>
          <p:cNvPr id="7267" name="Rectangle 158">
            <a:extLst>
              <a:ext uri="{FF2B5EF4-FFF2-40B4-BE49-F238E27FC236}">
                <a16:creationId xmlns:a16="http://schemas.microsoft.com/office/drawing/2014/main" id="{26B17DBB-0DCB-814E-3934-039AA6CA736C}"/>
              </a:ext>
            </a:extLst>
          </p:cNvPr>
          <p:cNvSpPr>
            <a:spLocks noChangeArrowheads="1"/>
          </p:cNvSpPr>
          <p:nvPr/>
        </p:nvSpPr>
        <p:spPr bwMode="auto">
          <a:xfrm>
            <a:off x="3132138" y="6357938"/>
            <a:ext cx="825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latin typeface="Symbol" panose="05050102010706020507" pitchFamily="18" charset="2"/>
              </a:rPr>
              <a:t>·</a:t>
            </a:r>
            <a:endParaRPr lang="en-US" altLang="en-US" sz="1500"/>
          </a:p>
        </p:txBody>
      </p:sp>
      <p:sp>
        <p:nvSpPr>
          <p:cNvPr id="7268" name="Rectangle 159">
            <a:extLst>
              <a:ext uri="{FF2B5EF4-FFF2-40B4-BE49-F238E27FC236}">
                <a16:creationId xmlns:a16="http://schemas.microsoft.com/office/drawing/2014/main" id="{F3CAEA07-153B-04BB-92B9-8AB6A2491B82}"/>
              </a:ext>
            </a:extLst>
          </p:cNvPr>
          <p:cNvSpPr>
            <a:spLocks noChangeArrowheads="1"/>
          </p:cNvSpPr>
          <p:nvPr/>
        </p:nvSpPr>
        <p:spPr bwMode="auto">
          <a:xfrm>
            <a:off x="3217863" y="6378575"/>
            <a:ext cx="476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 </a:t>
            </a:r>
            <a:endParaRPr lang="en-US" altLang="en-US" sz="1500"/>
          </a:p>
        </p:txBody>
      </p:sp>
      <p:sp>
        <p:nvSpPr>
          <p:cNvPr id="7269" name="Rectangle 160">
            <a:extLst>
              <a:ext uri="{FF2B5EF4-FFF2-40B4-BE49-F238E27FC236}">
                <a16:creationId xmlns:a16="http://schemas.microsoft.com/office/drawing/2014/main" id="{082044A2-B1B3-E29E-FEA4-12B32BE21A1D}"/>
              </a:ext>
            </a:extLst>
          </p:cNvPr>
          <p:cNvSpPr>
            <a:spLocks noChangeArrowheads="1"/>
          </p:cNvSpPr>
          <p:nvPr/>
        </p:nvSpPr>
        <p:spPr bwMode="auto">
          <a:xfrm>
            <a:off x="3409950" y="6378575"/>
            <a:ext cx="355758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Consider sampling after improvement is seen</a:t>
            </a:r>
            <a:endParaRPr lang="en-US" altLang="en-US" sz="1500"/>
          </a:p>
        </p:txBody>
      </p:sp>
      <p:sp>
        <p:nvSpPr>
          <p:cNvPr id="7270" name="Rectangle 161">
            <a:extLst>
              <a:ext uri="{FF2B5EF4-FFF2-40B4-BE49-F238E27FC236}">
                <a16:creationId xmlns:a16="http://schemas.microsoft.com/office/drawing/2014/main" id="{AA84F4A1-210F-AFC4-158A-17A952F10470}"/>
              </a:ext>
            </a:extLst>
          </p:cNvPr>
          <p:cNvSpPr>
            <a:spLocks noChangeArrowheads="1"/>
          </p:cNvSpPr>
          <p:nvPr/>
        </p:nvSpPr>
        <p:spPr bwMode="auto">
          <a:xfrm>
            <a:off x="7138988" y="6378575"/>
            <a:ext cx="4921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400">
                <a:solidFill>
                  <a:srgbClr val="000000"/>
                </a:solidFill>
              </a:rPr>
              <a:t> </a:t>
            </a:r>
            <a:endParaRPr lang="en-US" altLang="en-US" sz="1500"/>
          </a:p>
        </p:txBody>
      </p:sp>
      <p:sp>
        <p:nvSpPr>
          <p:cNvPr id="7271" name="Rectangle 162">
            <a:extLst>
              <a:ext uri="{FF2B5EF4-FFF2-40B4-BE49-F238E27FC236}">
                <a16:creationId xmlns:a16="http://schemas.microsoft.com/office/drawing/2014/main" id="{42198874-D574-2D23-6836-DB2B3D82B826}"/>
              </a:ext>
            </a:extLst>
          </p:cNvPr>
          <p:cNvSpPr>
            <a:spLocks noChangeArrowheads="1"/>
          </p:cNvSpPr>
          <p:nvPr/>
        </p:nvSpPr>
        <p:spPr bwMode="auto">
          <a:xfrm>
            <a:off x="442913" y="6124575"/>
            <a:ext cx="349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1000">
                <a:solidFill>
                  <a:srgbClr val="000000"/>
                </a:solidFill>
              </a:rPr>
              <a:t> </a:t>
            </a:r>
            <a:endParaRPr lang="en-US" altLang="en-US"/>
          </a:p>
        </p:txBody>
      </p:sp>
      <p:grpSp>
        <p:nvGrpSpPr>
          <p:cNvPr id="7272" name="Group 168">
            <a:extLst>
              <a:ext uri="{FF2B5EF4-FFF2-40B4-BE49-F238E27FC236}">
                <a16:creationId xmlns:a16="http://schemas.microsoft.com/office/drawing/2014/main" id="{A306EDE7-4B4A-D097-52F8-86CB7AB009B3}"/>
              </a:ext>
            </a:extLst>
          </p:cNvPr>
          <p:cNvGrpSpPr>
            <a:grpSpLocks/>
          </p:cNvGrpSpPr>
          <p:nvPr/>
        </p:nvGrpSpPr>
        <p:grpSpPr bwMode="auto">
          <a:xfrm>
            <a:off x="1676400" y="1524000"/>
            <a:ext cx="609600" cy="271463"/>
            <a:chOff x="130" y="752"/>
            <a:chExt cx="176" cy="171"/>
          </a:xfrm>
        </p:grpSpPr>
        <p:sp>
          <p:nvSpPr>
            <p:cNvPr id="7282" name="Freeform 166">
              <a:extLst>
                <a:ext uri="{FF2B5EF4-FFF2-40B4-BE49-F238E27FC236}">
                  <a16:creationId xmlns:a16="http://schemas.microsoft.com/office/drawing/2014/main" id="{84B10FAA-9CA8-7705-FD34-7A1D6D2C2E07}"/>
                </a:ext>
              </a:extLst>
            </p:cNvPr>
            <p:cNvSpPr>
              <a:spLocks/>
            </p:cNvSpPr>
            <p:nvPr/>
          </p:nvSpPr>
          <p:spPr bwMode="auto">
            <a:xfrm>
              <a:off x="130" y="752"/>
              <a:ext cx="176" cy="171"/>
            </a:xfrm>
            <a:custGeom>
              <a:avLst/>
              <a:gdLst>
                <a:gd name="T0" fmla="*/ 0 w 176"/>
                <a:gd name="T1" fmla="*/ 128 h 171"/>
                <a:gd name="T2" fmla="*/ 44 w 176"/>
                <a:gd name="T3" fmla="*/ 128 h 171"/>
                <a:gd name="T4" fmla="*/ 44 w 176"/>
                <a:gd name="T5" fmla="*/ 0 h 171"/>
                <a:gd name="T6" fmla="*/ 132 w 176"/>
                <a:gd name="T7" fmla="*/ 0 h 171"/>
                <a:gd name="T8" fmla="*/ 132 w 176"/>
                <a:gd name="T9" fmla="*/ 128 h 171"/>
                <a:gd name="T10" fmla="*/ 176 w 176"/>
                <a:gd name="T11" fmla="*/ 128 h 171"/>
                <a:gd name="T12" fmla="*/ 88 w 176"/>
                <a:gd name="T13" fmla="*/ 171 h 171"/>
                <a:gd name="T14" fmla="*/ 0 w 176"/>
                <a:gd name="T15" fmla="*/ 128 h 17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76" h="171">
                  <a:moveTo>
                    <a:pt x="0" y="128"/>
                  </a:moveTo>
                  <a:lnTo>
                    <a:pt x="44" y="128"/>
                  </a:lnTo>
                  <a:lnTo>
                    <a:pt x="44" y="0"/>
                  </a:lnTo>
                  <a:lnTo>
                    <a:pt x="132" y="0"/>
                  </a:lnTo>
                  <a:lnTo>
                    <a:pt x="132" y="128"/>
                  </a:lnTo>
                  <a:lnTo>
                    <a:pt x="176" y="128"/>
                  </a:lnTo>
                  <a:lnTo>
                    <a:pt x="88" y="171"/>
                  </a:lnTo>
                  <a:lnTo>
                    <a:pt x="0" y="128"/>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83" name="Freeform 167">
              <a:extLst>
                <a:ext uri="{FF2B5EF4-FFF2-40B4-BE49-F238E27FC236}">
                  <a16:creationId xmlns:a16="http://schemas.microsoft.com/office/drawing/2014/main" id="{79F7C060-C45D-594C-82FC-232A8EA5AD7F}"/>
                </a:ext>
              </a:extLst>
            </p:cNvPr>
            <p:cNvSpPr>
              <a:spLocks/>
            </p:cNvSpPr>
            <p:nvPr/>
          </p:nvSpPr>
          <p:spPr bwMode="auto">
            <a:xfrm>
              <a:off x="130" y="752"/>
              <a:ext cx="176" cy="171"/>
            </a:xfrm>
            <a:custGeom>
              <a:avLst/>
              <a:gdLst>
                <a:gd name="T0" fmla="*/ 0 w 176"/>
                <a:gd name="T1" fmla="*/ 128 h 171"/>
                <a:gd name="T2" fmla="*/ 44 w 176"/>
                <a:gd name="T3" fmla="*/ 128 h 171"/>
                <a:gd name="T4" fmla="*/ 44 w 176"/>
                <a:gd name="T5" fmla="*/ 0 h 171"/>
                <a:gd name="T6" fmla="*/ 132 w 176"/>
                <a:gd name="T7" fmla="*/ 0 h 171"/>
                <a:gd name="T8" fmla="*/ 132 w 176"/>
                <a:gd name="T9" fmla="*/ 128 h 171"/>
                <a:gd name="T10" fmla="*/ 176 w 176"/>
                <a:gd name="T11" fmla="*/ 128 h 171"/>
                <a:gd name="T12" fmla="*/ 88 w 176"/>
                <a:gd name="T13" fmla="*/ 171 h 171"/>
                <a:gd name="T14" fmla="*/ 0 w 176"/>
                <a:gd name="T15" fmla="*/ 128 h 17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76" h="171">
                  <a:moveTo>
                    <a:pt x="0" y="128"/>
                  </a:moveTo>
                  <a:lnTo>
                    <a:pt x="44" y="128"/>
                  </a:lnTo>
                  <a:lnTo>
                    <a:pt x="44" y="0"/>
                  </a:lnTo>
                  <a:lnTo>
                    <a:pt x="132" y="0"/>
                  </a:lnTo>
                  <a:lnTo>
                    <a:pt x="132" y="128"/>
                  </a:lnTo>
                  <a:lnTo>
                    <a:pt x="176" y="128"/>
                  </a:lnTo>
                  <a:lnTo>
                    <a:pt x="88" y="171"/>
                  </a:lnTo>
                  <a:lnTo>
                    <a:pt x="0" y="128"/>
                  </a:lnTo>
                  <a:close/>
                </a:path>
              </a:pathLst>
            </a:custGeom>
            <a:noFill/>
            <a:ln w="952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7273" name="Group 173">
            <a:extLst>
              <a:ext uri="{FF2B5EF4-FFF2-40B4-BE49-F238E27FC236}">
                <a16:creationId xmlns:a16="http://schemas.microsoft.com/office/drawing/2014/main" id="{FD66A811-AF6D-0103-F34A-D43023431DB6}"/>
              </a:ext>
            </a:extLst>
          </p:cNvPr>
          <p:cNvGrpSpPr>
            <a:grpSpLocks/>
          </p:cNvGrpSpPr>
          <p:nvPr/>
        </p:nvGrpSpPr>
        <p:grpSpPr bwMode="auto">
          <a:xfrm>
            <a:off x="1676400" y="2590800"/>
            <a:ext cx="609600" cy="685800"/>
            <a:chOff x="130" y="752"/>
            <a:chExt cx="176" cy="171"/>
          </a:xfrm>
        </p:grpSpPr>
        <p:sp>
          <p:nvSpPr>
            <p:cNvPr id="7280" name="Freeform 174">
              <a:extLst>
                <a:ext uri="{FF2B5EF4-FFF2-40B4-BE49-F238E27FC236}">
                  <a16:creationId xmlns:a16="http://schemas.microsoft.com/office/drawing/2014/main" id="{2957F3B8-90BF-1766-582E-DE8FB1FA99DA}"/>
                </a:ext>
              </a:extLst>
            </p:cNvPr>
            <p:cNvSpPr>
              <a:spLocks/>
            </p:cNvSpPr>
            <p:nvPr/>
          </p:nvSpPr>
          <p:spPr bwMode="auto">
            <a:xfrm>
              <a:off x="130" y="752"/>
              <a:ext cx="176" cy="171"/>
            </a:xfrm>
            <a:custGeom>
              <a:avLst/>
              <a:gdLst>
                <a:gd name="T0" fmla="*/ 0 w 176"/>
                <a:gd name="T1" fmla="*/ 128 h 171"/>
                <a:gd name="T2" fmla="*/ 44 w 176"/>
                <a:gd name="T3" fmla="*/ 128 h 171"/>
                <a:gd name="T4" fmla="*/ 44 w 176"/>
                <a:gd name="T5" fmla="*/ 0 h 171"/>
                <a:gd name="T6" fmla="*/ 132 w 176"/>
                <a:gd name="T7" fmla="*/ 0 h 171"/>
                <a:gd name="T8" fmla="*/ 132 w 176"/>
                <a:gd name="T9" fmla="*/ 128 h 171"/>
                <a:gd name="T10" fmla="*/ 176 w 176"/>
                <a:gd name="T11" fmla="*/ 128 h 171"/>
                <a:gd name="T12" fmla="*/ 88 w 176"/>
                <a:gd name="T13" fmla="*/ 171 h 171"/>
                <a:gd name="T14" fmla="*/ 0 w 176"/>
                <a:gd name="T15" fmla="*/ 128 h 17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76" h="171">
                  <a:moveTo>
                    <a:pt x="0" y="128"/>
                  </a:moveTo>
                  <a:lnTo>
                    <a:pt x="44" y="128"/>
                  </a:lnTo>
                  <a:lnTo>
                    <a:pt x="44" y="0"/>
                  </a:lnTo>
                  <a:lnTo>
                    <a:pt x="132" y="0"/>
                  </a:lnTo>
                  <a:lnTo>
                    <a:pt x="132" y="128"/>
                  </a:lnTo>
                  <a:lnTo>
                    <a:pt x="176" y="128"/>
                  </a:lnTo>
                  <a:lnTo>
                    <a:pt x="88" y="171"/>
                  </a:lnTo>
                  <a:lnTo>
                    <a:pt x="0" y="128"/>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81" name="Freeform 175">
              <a:extLst>
                <a:ext uri="{FF2B5EF4-FFF2-40B4-BE49-F238E27FC236}">
                  <a16:creationId xmlns:a16="http://schemas.microsoft.com/office/drawing/2014/main" id="{946F13A0-9615-99EE-DB2E-4057063FD9E1}"/>
                </a:ext>
              </a:extLst>
            </p:cNvPr>
            <p:cNvSpPr>
              <a:spLocks/>
            </p:cNvSpPr>
            <p:nvPr/>
          </p:nvSpPr>
          <p:spPr bwMode="auto">
            <a:xfrm>
              <a:off x="130" y="752"/>
              <a:ext cx="176" cy="171"/>
            </a:xfrm>
            <a:custGeom>
              <a:avLst/>
              <a:gdLst>
                <a:gd name="T0" fmla="*/ 0 w 176"/>
                <a:gd name="T1" fmla="*/ 128 h 171"/>
                <a:gd name="T2" fmla="*/ 44 w 176"/>
                <a:gd name="T3" fmla="*/ 128 h 171"/>
                <a:gd name="T4" fmla="*/ 44 w 176"/>
                <a:gd name="T5" fmla="*/ 0 h 171"/>
                <a:gd name="T6" fmla="*/ 132 w 176"/>
                <a:gd name="T7" fmla="*/ 0 h 171"/>
                <a:gd name="T8" fmla="*/ 132 w 176"/>
                <a:gd name="T9" fmla="*/ 128 h 171"/>
                <a:gd name="T10" fmla="*/ 176 w 176"/>
                <a:gd name="T11" fmla="*/ 128 h 171"/>
                <a:gd name="T12" fmla="*/ 88 w 176"/>
                <a:gd name="T13" fmla="*/ 171 h 171"/>
                <a:gd name="T14" fmla="*/ 0 w 176"/>
                <a:gd name="T15" fmla="*/ 128 h 17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76" h="171">
                  <a:moveTo>
                    <a:pt x="0" y="128"/>
                  </a:moveTo>
                  <a:lnTo>
                    <a:pt x="44" y="128"/>
                  </a:lnTo>
                  <a:lnTo>
                    <a:pt x="44" y="0"/>
                  </a:lnTo>
                  <a:lnTo>
                    <a:pt x="132" y="0"/>
                  </a:lnTo>
                  <a:lnTo>
                    <a:pt x="132" y="128"/>
                  </a:lnTo>
                  <a:lnTo>
                    <a:pt x="176" y="128"/>
                  </a:lnTo>
                  <a:lnTo>
                    <a:pt x="88" y="171"/>
                  </a:lnTo>
                  <a:lnTo>
                    <a:pt x="0" y="128"/>
                  </a:lnTo>
                  <a:close/>
                </a:path>
              </a:pathLst>
            </a:custGeom>
            <a:noFill/>
            <a:ln w="952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7274" name="Group 176">
            <a:extLst>
              <a:ext uri="{FF2B5EF4-FFF2-40B4-BE49-F238E27FC236}">
                <a16:creationId xmlns:a16="http://schemas.microsoft.com/office/drawing/2014/main" id="{ED099930-FAC5-5DD4-D20A-B1E76F707390}"/>
              </a:ext>
            </a:extLst>
          </p:cNvPr>
          <p:cNvGrpSpPr>
            <a:grpSpLocks/>
          </p:cNvGrpSpPr>
          <p:nvPr/>
        </p:nvGrpSpPr>
        <p:grpSpPr bwMode="auto">
          <a:xfrm>
            <a:off x="1676400" y="4114800"/>
            <a:ext cx="609600" cy="685800"/>
            <a:chOff x="130" y="752"/>
            <a:chExt cx="176" cy="171"/>
          </a:xfrm>
        </p:grpSpPr>
        <p:sp>
          <p:nvSpPr>
            <p:cNvPr id="7278" name="Freeform 177">
              <a:extLst>
                <a:ext uri="{FF2B5EF4-FFF2-40B4-BE49-F238E27FC236}">
                  <a16:creationId xmlns:a16="http://schemas.microsoft.com/office/drawing/2014/main" id="{68E88AD0-16A6-F08A-B9AB-2B7176D1DA9F}"/>
                </a:ext>
              </a:extLst>
            </p:cNvPr>
            <p:cNvSpPr>
              <a:spLocks/>
            </p:cNvSpPr>
            <p:nvPr/>
          </p:nvSpPr>
          <p:spPr bwMode="auto">
            <a:xfrm>
              <a:off x="130" y="752"/>
              <a:ext cx="176" cy="171"/>
            </a:xfrm>
            <a:custGeom>
              <a:avLst/>
              <a:gdLst>
                <a:gd name="T0" fmla="*/ 0 w 176"/>
                <a:gd name="T1" fmla="*/ 128 h 171"/>
                <a:gd name="T2" fmla="*/ 44 w 176"/>
                <a:gd name="T3" fmla="*/ 128 h 171"/>
                <a:gd name="T4" fmla="*/ 44 w 176"/>
                <a:gd name="T5" fmla="*/ 0 h 171"/>
                <a:gd name="T6" fmla="*/ 132 w 176"/>
                <a:gd name="T7" fmla="*/ 0 h 171"/>
                <a:gd name="T8" fmla="*/ 132 w 176"/>
                <a:gd name="T9" fmla="*/ 128 h 171"/>
                <a:gd name="T10" fmla="*/ 176 w 176"/>
                <a:gd name="T11" fmla="*/ 128 h 171"/>
                <a:gd name="T12" fmla="*/ 88 w 176"/>
                <a:gd name="T13" fmla="*/ 171 h 171"/>
                <a:gd name="T14" fmla="*/ 0 w 176"/>
                <a:gd name="T15" fmla="*/ 128 h 17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76" h="171">
                  <a:moveTo>
                    <a:pt x="0" y="128"/>
                  </a:moveTo>
                  <a:lnTo>
                    <a:pt x="44" y="128"/>
                  </a:lnTo>
                  <a:lnTo>
                    <a:pt x="44" y="0"/>
                  </a:lnTo>
                  <a:lnTo>
                    <a:pt x="132" y="0"/>
                  </a:lnTo>
                  <a:lnTo>
                    <a:pt x="132" y="128"/>
                  </a:lnTo>
                  <a:lnTo>
                    <a:pt x="176" y="128"/>
                  </a:lnTo>
                  <a:lnTo>
                    <a:pt x="88" y="171"/>
                  </a:lnTo>
                  <a:lnTo>
                    <a:pt x="0" y="128"/>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79" name="Freeform 178">
              <a:extLst>
                <a:ext uri="{FF2B5EF4-FFF2-40B4-BE49-F238E27FC236}">
                  <a16:creationId xmlns:a16="http://schemas.microsoft.com/office/drawing/2014/main" id="{80EF7D1F-2E0F-5303-6D75-1130E891F6D2}"/>
                </a:ext>
              </a:extLst>
            </p:cNvPr>
            <p:cNvSpPr>
              <a:spLocks/>
            </p:cNvSpPr>
            <p:nvPr/>
          </p:nvSpPr>
          <p:spPr bwMode="auto">
            <a:xfrm>
              <a:off x="130" y="752"/>
              <a:ext cx="176" cy="171"/>
            </a:xfrm>
            <a:custGeom>
              <a:avLst/>
              <a:gdLst>
                <a:gd name="T0" fmla="*/ 0 w 176"/>
                <a:gd name="T1" fmla="*/ 128 h 171"/>
                <a:gd name="T2" fmla="*/ 44 w 176"/>
                <a:gd name="T3" fmla="*/ 128 h 171"/>
                <a:gd name="T4" fmla="*/ 44 w 176"/>
                <a:gd name="T5" fmla="*/ 0 h 171"/>
                <a:gd name="T6" fmla="*/ 132 w 176"/>
                <a:gd name="T7" fmla="*/ 0 h 171"/>
                <a:gd name="T8" fmla="*/ 132 w 176"/>
                <a:gd name="T9" fmla="*/ 128 h 171"/>
                <a:gd name="T10" fmla="*/ 176 w 176"/>
                <a:gd name="T11" fmla="*/ 128 h 171"/>
                <a:gd name="T12" fmla="*/ 88 w 176"/>
                <a:gd name="T13" fmla="*/ 171 h 171"/>
                <a:gd name="T14" fmla="*/ 0 w 176"/>
                <a:gd name="T15" fmla="*/ 128 h 17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76" h="171">
                  <a:moveTo>
                    <a:pt x="0" y="128"/>
                  </a:moveTo>
                  <a:lnTo>
                    <a:pt x="44" y="128"/>
                  </a:lnTo>
                  <a:lnTo>
                    <a:pt x="44" y="0"/>
                  </a:lnTo>
                  <a:lnTo>
                    <a:pt x="132" y="0"/>
                  </a:lnTo>
                  <a:lnTo>
                    <a:pt x="132" y="128"/>
                  </a:lnTo>
                  <a:lnTo>
                    <a:pt x="176" y="128"/>
                  </a:lnTo>
                  <a:lnTo>
                    <a:pt x="88" y="171"/>
                  </a:lnTo>
                  <a:lnTo>
                    <a:pt x="0" y="128"/>
                  </a:lnTo>
                  <a:close/>
                </a:path>
              </a:pathLst>
            </a:custGeom>
            <a:noFill/>
            <a:ln w="952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7275" name="Group 179">
            <a:extLst>
              <a:ext uri="{FF2B5EF4-FFF2-40B4-BE49-F238E27FC236}">
                <a16:creationId xmlns:a16="http://schemas.microsoft.com/office/drawing/2014/main" id="{05BA110F-1D45-D7C0-BE81-1F70855A6B3D}"/>
              </a:ext>
            </a:extLst>
          </p:cNvPr>
          <p:cNvGrpSpPr>
            <a:grpSpLocks/>
          </p:cNvGrpSpPr>
          <p:nvPr/>
        </p:nvGrpSpPr>
        <p:grpSpPr bwMode="auto">
          <a:xfrm>
            <a:off x="1676400" y="5334000"/>
            <a:ext cx="609600" cy="609600"/>
            <a:chOff x="130" y="752"/>
            <a:chExt cx="176" cy="171"/>
          </a:xfrm>
        </p:grpSpPr>
        <p:sp>
          <p:nvSpPr>
            <p:cNvPr id="7276" name="Freeform 180">
              <a:extLst>
                <a:ext uri="{FF2B5EF4-FFF2-40B4-BE49-F238E27FC236}">
                  <a16:creationId xmlns:a16="http://schemas.microsoft.com/office/drawing/2014/main" id="{D335AE00-5794-A60A-DAE0-DFA6F27EF56B}"/>
                </a:ext>
              </a:extLst>
            </p:cNvPr>
            <p:cNvSpPr>
              <a:spLocks/>
            </p:cNvSpPr>
            <p:nvPr/>
          </p:nvSpPr>
          <p:spPr bwMode="auto">
            <a:xfrm>
              <a:off x="130" y="752"/>
              <a:ext cx="176" cy="171"/>
            </a:xfrm>
            <a:custGeom>
              <a:avLst/>
              <a:gdLst>
                <a:gd name="T0" fmla="*/ 0 w 176"/>
                <a:gd name="T1" fmla="*/ 128 h 171"/>
                <a:gd name="T2" fmla="*/ 44 w 176"/>
                <a:gd name="T3" fmla="*/ 128 h 171"/>
                <a:gd name="T4" fmla="*/ 44 w 176"/>
                <a:gd name="T5" fmla="*/ 0 h 171"/>
                <a:gd name="T6" fmla="*/ 132 w 176"/>
                <a:gd name="T7" fmla="*/ 0 h 171"/>
                <a:gd name="T8" fmla="*/ 132 w 176"/>
                <a:gd name="T9" fmla="*/ 128 h 171"/>
                <a:gd name="T10" fmla="*/ 176 w 176"/>
                <a:gd name="T11" fmla="*/ 128 h 171"/>
                <a:gd name="T12" fmla="*/ 88 w 176"/>
                <a:gd name="T13" fmla="*/ 171 h 171"/>
                <a:gd name="T14" fmla="*/ 0 w 176"/>
                <a:gd name="T15" fmla="*/ 128 h 17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76" h="171">
                  <a:moveTo>
                    <a:pt x="0" y="128"/>
                  </a:moveTo>
                  <a:lnTo>
                    <a:pt x="44" y="128"/>
                  </a:lnTo>
                  <a:lnTo>
                    <a:pt x="44" y="0"/>
                  </a:lnTo>
                  <a:lnTo>
                    <a:pt x="132" y="0"/>
                  </a:lnTo>
                  <a:lnTo>
                    <a:pt x="132" y="128"/>
                  </a:lnTo>
                  <a:lnTo>
                    <a:pt x="176" y="128"/>
                  </a:lnTo>
                  <a:lnTo>
                    <a:pt x="88" y="171"/>
                  </a:lnTo>
                  <a:lnTo>
                    <a:pt x="0" y="128"/>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77" name="Freeform 181">
              <a:extLst>
                <a:ext uri="{FF2B5EF4-FFF2-40B4-BE49-F238E27FC236}">
                  <a16:creationId xmlns:a16="http://schemas.microsoft.com/office/drawing/2014/main" id="{174EA116-793B-29DD-4941-94C7BAE5489B}"/>
                </a:ext>
              </a:extLst>
            </p:cNvPr>
            <p:cNvSpPr>
              <a:spLocks/>
            </p:cNvSpPr>
            <p:nvPr/>
          </p:nvSpPr>
          <p:spPr bwMode="auto">
            <a:xfrm>
              <a:off x="130" y="752"/>
              <a:ext cx="176" cy="171"/>
            </a:xfrm>
            <a:custGeom>
              <a:avLst/>
              <a:gdLst>
                <a:gd name="T0" fmla="*/ 0 w 176"/>
                <a:gd name="T1" fmla="*/ 128 h 171"/>
                <a:gd name="T2" fmla="*/ 44 w 176"/>
                <a:gd name="T3" fmla="*/ 128 h 171"/>
                <a:gd name="T4" fmla="*/ 44 w 176"/>
                <a:gd name="T5" fmla="*/ 0 h 171"/>
                <a:gd name="T6" fmla="*/ 132 w 176"/>
                <a:gd name="T7" fmla="*/ 0 h 171"/>
                <a:gd name="T8" fmla="*/ 132 w 176"/>
                <a:gd name="T9" fmla="*/ 128 h 171"/>
                <a:gd name="T10" fmla="*/ 176 w 176"/>
                <a:gd name="T11" fmla="*/ 128 h 171"/>
                <a:gd name="T12" fmla="*/ 88 w 176"/>
                <a:gd name="T13" fmla="*/ 171 h 171"/>
                <a:gd name="T14" fmla="*/ 0 w 176"/>
                <a:gd name="T15" fmla="*/ 128 h 17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76" h="171">
                  <a:moveTo>
                    <a:pt x="0" y="128"/>
                  </a:moveTo>
                  <a:lnTo>
                    <a:pt x="44" y="128"/>
                  </a:lnTo>
                  <a:lnTo>
                    <a:pt x="44" y="0"/>
                  </a:lnTo>
                  <a:lnTo>
                    <a:pt x="132" y="0"/>
                  </a:lnTo>
                  <a:lnTo>
                    <a:pt x="132" y="128"/>
                  </a:lnTo>
                  <a:lnTo>
                    <a:pt x="176" y="128"/>
                  </a:lnTo>
                  <a:lnTo>
                    <a:pt x="88" y="171"/>
                  </a:lnTo>
                  <a:lnTo>
                    <a:pt x="0" y="128"/>
                  </a:lnTo>
                  <a:close/>
                </a:path>
              </a:pathLst>
            </a:custGeom>
            <a:noFill/>
            <a:ln w="952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9170" name="Rectangle 2">
            <a:extLst>
              <a:ext uri="{FF2B5EF4-FFF2-40B4-BE49-F238E27FC236}">
                <a16:creationId xmlns:a16="http://schemas.microsoft.com/office/drawing/2014/main" id="{670464D1-B7E3-3A0C-E46F-614FA5801F42}"/>
              </a:ext>
            </a:extLst>
          </p:cNvPr>
          <p:cNvSpPr>
            <a:spLocks noGrp="1" noChangeArrowheads="1"/>
          </p:cNvSpPr>
          <p:nvPr>
            <p:ph type="title"/>
          </p:nvPr>
        </p:nvSpPr>
        <p:spPr/>
        <p:txBody>
          <a:bodyPr/>
          <a:lstStyle/>
          <a:p>
            <a:pPr eaLnBrk="1" hangingPunct="1">
              <a:defRPr/>
            </a:pPr>
            <a:r>
              <a:rPr lang="en-US" altLang="en-US"/>
              <a:t>Checksheets</a:t>
            </a:r>
          </a:p>
        </p:txBody>
      </p:sp>
      <p:sp>
        <p:nvSpPr>
          <p:cNvPr id="9219" name="Rectangle 3">
            <a:extLst>
              <a:ext uri="{FF2B5EF4-FFF2-40B4-BE49-F238E27FC236}">
                <a16:creationId xmlns:a16="http://schemas.microsoft.com/office/drawing/2014/main" id="{5715C1B7-78FC-E3B8-B869-6A53C95CC0CF}"/>
              </a:ext>
            </a:extLst>
          </p:cNvPr>
          <p:cNvSpPr>
            <a:spLocks noGrp="1" noChangeArrowheads="1"/>
          </p:cNvSpPr>
          <p:nvPr>
            <p:ph type="body" idx="1"/>
          </p:nvPr>
        </p:nvSpPr>
        <p:spPr/>
        <p:txBody>
          <a:bodyPr/>
          <a:lstStyle/>
          <a:p>
            <a:pPr eaLnBrk="1" hangingPunct="1">
              <a:lnSpc>
                <a:spcPct val="90000"/>
              </a:lnSpc>
            </a:pPr>
            <a:r>
              <a:rPr lang="en-US" altLang="en-US" sz="2800" dirty="0"/>
              <a:t>KISS Principle</a:t>
            </a:r>
          </a:p>
          <a:p>
            <a:pPr eaLnBrk="1" hangingPunct="1">
              <a:lnSpc>
                <a:spcPct val="90000"/>
              </a:lnSpc>
            </a:pPr>
            <a:endParaRPr lang="en-US" altLang="en-US" sz="2800" dirty="0"/>
          </a:p>
          <a:p>
            <a:pPr eaLnBrk="1" hangingPunct="1">
              <a:lnSpc>
                <a:spcPct val="90000"/>
              </a:lnSpc>
            </a:pPr>
            <a:r>
              <a:rPr lang="en-US" altLang="en-US" sz="2800" dirty="0"/>
              <a:t>Use “Check-offs/Check Sheets”</a:t>
            </a:r>
          </a:p>
          <a:p>
            <a:pPr eaLnBrk="1" hangingPunct="1">
              <a:lnSpc>
                <a:spcPct val="90000"/>
              </a:lnSpc>
            </a:pPr>
            <a:endParaRPr lang="en-US" altLang="en-US" sz="2800" dirty="0"/>
          </a:p>
          <a:p>
            <a:pPr eaLnBrk="1" hangingPunct="1">
              <a:lnSpc>
                <a:spcPct val="90000"/>
              </a:lnSpc>
            </a:pPr>
            <a:r>
              <a:rPr lang="en-US" altLang="en-US" sz="2800" dirty="0"/>
              <a:t>Follow Work “Flow”</a:t>
            </a:r>
          </a:p>
          <a:p>
            <a:pPr eaLnBrk="1" hangingPunct="1">
              <a:lnSpc>
                <a:spcPct val="90000"/>
              </a:lnSpc>
            </a:pPr>
            <a:endParaRPr lang="en-US" altLang="en-US" sz="2800" dirty="0"/>
          </a:p>
          <a:p>
            <a:pPr eaLnBrk="1" hangingPunct="1">
              <a:lnSpc>
                <a:spcPct val="90000"/>
              </a:lnSpc>
            </a:pPr>
            <a:r>
              <a:rPr lang="en-US" altLang="en-US" sz="2800" dirty="0"/>
              <a:t>Leave Room for Comments</a:t>
            </a:r>
          </a:p>
          <a:p>
            <a:pPr eaLnBrk="1" hangingPunct="1">
              <a:lnSpc>
                <a:spcPct val="90000"/>
              </a:lnSpc>
            </a:pPr>
            <a:endParaRPr lang="en-US" altLang="en-US" sz="2800" dirty="0"/>
          </a:p>
          <a:p>
            <a:pPr eaLnBrk="1" hangingPunct="1">
              <a:lnSpc>
                <a:spcPct val="90000"/>
              </a:lnSpc>
            </a:pPr>
            <a:r>
              <a:rPr lang="en-US" altLang="en-US" sz="2800" dirty="0"/>
              <a:t>Test the Form</a:t>
            </a:r>
          </a:p>
          <a:p>
            <a:pPr eaLnBrk="1" hangingPunct="1">
              <a:lnSpc>
                <a:spcPct val="90000"/>
              </a:lnSpc>
            </a:pPr>
            <a:endParaRPr lang="en-US" altLang="en-US" sz="2800" dirty="0"/>
          </a:p>
          <a:p>
            <a:pPr eaLnBrk="1" hangingPunct="1">
              <a:lnSpc>
                <a:spcPct val="90000"/>
              </a:lnSpc>
            </a:pPr>
            <a:r>
              <a:rPr lang="en-US" altLang="en-US" sz="2800" dirty="0"/>
              <a:t>Train the Data Collectors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194" name="Rectangle 2">
            <a:extLst>
              <a:ext uri="{FF2B5EF4-FFF2-40B4-BE49-F238E27FC236}">
                <a16:creationId xmlns:a16="http://schemas.microsoft.com/office/drawing/2014/main" id="{B232A9FB-D51C-FE6D-1BBD-3ADB1FB401E3}"/>
              </a:ext>
            </a:extLst>
          </p:cNvPr>
          <p:cNvSpPr>
            <a:spLocks noGrp="1" noChangeArrowheads="1"/>
          </p:cNvSpPr>
          <p:nvPr>
            <p:ph type="title"/>
          </p:nvPr>
        </p:nvSpPr>
        <p:spPr>
          <a:xfrm>
            <a:off x="346075" y="201613"/>
            <a:ext cx="6729413" cy="601662"/>
          </a:xfrm>
        </p:spPr>
        <p:txBody>
          <a:bodyPr/>
          <a:lstStyle/>
          <a:p>
            <a:pPr eaLnBrk="1" hangingPunct="1">
              <a:defRPr/>
            </a:pPr>
            <a:r>
              <a:rPr lang="en-US" altLang="en-US" sz="2000"/>
              <a:t>Example: Cycle time for loan application processing</a:t>
            </a:r>
          </a:p>
        </p:txBody>
      </p:sp>
      <p:grpSp>
        <p:nvGrpSpPr>
          <p:cNvPr id="10243" name="Group 3">
            <a:extLst>
              <a:ext uri="{FF2B5EF4-FFF2-40B4-BE49-F238E27FC236}">
                <a16:creationId xmlns:a16="http://schemas.microsoft.com/office/drawing/2014/main" id="{8083CAF9-D3D2-0029-8CB5-AFF41E6C0D05}"/>
              </a:ext>
            </a:extLst>
          </p:cNvPr>
          <p:cNvGrpSpPr>
            <a:grpSpLocks/>
          </p:cNvGrpSpPr>
          <p:nvPr/>
        </p:nvGrpSpPr>
        <p:grpSpPr bwMode="auto">
          <a:xfrm>
            <a:off x="365125" y="1420813"/>
            <a:ext cx="8315325" cy="1600200"/>
            <a:chOff x="796" y="4880"/>
            <a:chExt cx="3617" cy="696"/>
          </a:xfrm>
        </p:grpSpPr>
        <p:sp>
          <p:nvSpPr>
            <p:cNvPr id="10252" name="Rectangle 4">
              <a:extLst>
                <a:ext uri="{FF2B5EF4-FFF2-40B4-BE49-F238E27FC236}">
                  <a16:creationId xmlns:a16="http://schemas.microsoft.com/office/drawing/2014/main" id="{36F4E2D6-95CB-83EA-3616-D640322EA0AE}"/>
                </a:ext>
              </a:extLst>
            </p:cNvPr>
            <p:cNvSpPr>
              <a:spLocks noChangeArrowheads="1"/>
            </p:cNvSpPr>
            <p:nvPr/>
          </p:nvSpPr>
          <p:spPr bwMode="gray">
            <a:xfrm>
              <a:off x="825" y="4880"/>
              <a:ext cx="3588" cy="69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520197" name="Rectangle 5">
              <a:extLst>
                <a:ext uri="{FF2B5EF4-FFF2-40B4-BE49-F238E27FC236}">
                  <a16:creationId xmlns:a16="http://schemas.microsoft.com/office/drawing/2014/main" id="{0E6D27CD-63FD-3B9D-17A2-90FBD33C8B50}"/>
                </a:ext>
              </a:extLst>
            </p:cNvPr>
            <p:cNvSpPr>
              <a:spLocks noChangeArrowheads="1"/>
            </p:cNvSpPr>
            <p:nvPr/>
          </p:nvSpPr>
          <p:spPr bwMode="gray">
            <a:xfrm>
              <a:off x="825" y="4880"/>
              <a:ext cx="3588" cy="252"/>
            </a:xfrm>
            <a:prstGeom prst="rect">
              <a:avLst/>
            </a:prstGeom>
            <a:gradFill rotWithShape="0">
              <a:gsLst>
                <a:gs pos="0">
                  <a:schemeClr val="bg1">
                    <a:gamma/>
                    <a:shade val="63922"/>
                    <a:invGamma/>
                  </a:schemeClr>
                </a:gs>
                <a:gs pos="100000">
                  <a:schemeClr val="bg1"/>
                </a:gs>
              </a:gsLst>
              <a:lin ang="5400000" scaled="1"/>
            </a:gradFill>
            <a:ln w="12700">
              <a:solidFill>
                <a:schemeClr val="tx1"/>
              </a:solidFill>
              <a:miter lim="800000"/>
              <a:headEnd/>
              <a:tailEnd/>
            </a:ln>
            <a:effectLst/>
          </p:spPr>
          <p:txBody>
            <a:bodyPr wrap="none" anchor="ctr"/>
            <a:lstStyle/>
            <a:p>
              <a:pPr eaLnBrk="1" hangingPunct="1">
                <a:defRPr/>
              </a:pPr>
              <a:endParaRPr lang="en-US"/>
            </a:p>
          </p:txBody>
        </p:sp>
        <p:sp>
          <p:nvSpPr>
            <p:cNvPr id="10254" name="Line 6">
              <a:extLst>
                <a:ext uri="{FF2B5EF4-FFF2-40B4-BE49-F238E27FC236}">
                  <a16:creationId xmlns:a16="http://schemas.microsoft.com/office/drawing/2014/main" id="{31036A9E-DA88-11B2-83DC-2BB7EA7DDC9A}"/>
                </a:ext>
              </a:extLst>
            </p:cNvPr>
            <p:cNvSpPr>
              <a:spLocks noChangeShapeType="1"/>
            </p:cNvSpPr>
            <p:nvPr/>
          </p:nvSpPr>
          <p:spPr bwMode="gray">
            <a:xfrm>
              <a:off x="2637" y="4886"/>
              <a:ext cx="0" cy="68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0255" name="Group 7">
              <a:extLst>
                <a:ext uri="{FF2B5EF4-FFF2-40B4-BE49-F238E27FC236}">
                  <a16:creationId xmlns:a16="http://schemas.microsoft.com/office/drawing/2014/main" id="{97569935-3160-8C35-49C6-D13084458495}"/>
                </a:ext>
              </a:extLst>
            </p:cNvPr>
            <p:cNvGrpSpPr>
              <a:grpSpLocks/>
            </p:cNvGrpSpPr>
            <p:nvPr/>
          </p:nvGrpSpPr>
          <p:grpSpPr bwMode="auto">
            <a:xfrm>
              <a:off x="1227" y="4880"/>
              <a:ext cx="2568" cy="696"/>
              <a:chOff x="5226" y="1392"/>
              <a:chExt cx="2568" cy="1458"/>
            </a:xfrm>
          </p:grpSpPr>
          <p:sp>
            <p:nvSpPr>
              <p:cNvPr id="10272" name="Line 8">
                <a:extLst>
                  <a:ext uri="{FF2B5EF4-FFF2-40B4-BE49-F238E27FC236}">
                    <a16:creationId xmlns:a16="http://schemas.microsoft.com/office/drawing/2014/main" id="{1514E6D4-7697-D725-FBF8-1DDE7371574B}"/>
                  </a:ext>
                </a:extLst>
              </p:cNvPr>
              <p:cNvSpPr>
                <a:spLocks noChangeShapeType="1"/>
              </p:cNvSpPr>
              <p:nvPr/>
            </p:nvSpPr>
            <p:spPr bwMode="gray">
              <a:xfrm>
                <a:off x="7236" y="1392"/>
                <a:ext cx="0" cy="145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73" name="Line 9">
                <a:extLst>
                  <a:ext uri="{FF2B5EF4-FFF2-40B4-BE49-F238E27FC236}">
                    <a16:creationId xmlns:a16="http://schemas.microsoft.com/office/drawing/2014/main" id="{739BA394-B014-D9C3-35FB-BB92665BC0A3}"/>
                  </a:ext>
                </a:extLst>
              </p:cNvPr>
              <p:cNvSpPr>
                <a:spLocks noChangeShapeType="1"/>
              </p:cNvSpPr>
              <p:nvPr/>
            </p:nvSpPr>
            <p:spPr bwMode="gray">
              <a:xfrm>
                <a:off x="7794" y="1392"/>
                <a:ext cx="0" cy="145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74" name="Line 10">
                <a:extLst>
                  <a:ext uri="{FF2B5EF4-FFF2-40B4-BE49-F238E27FC236}">
                    <a16:creationId xmlns:a16="http://schemas.microsoft.com/office/drawing/2014/main" id="{E5304B37-2E5F-1848-D37D-CD6A64F7916B}"/>
                  </a:ext>
                </a:extLst>
              </p:cNvPr>
              <p:cNvSpPr>
                <a:spLocks noChangeShapeType="1"/>
              </p:cNvSpPr>
              <p:nvPr/>
            </p:nvSpPr>
            <p:spPr bwMode="gray">
              <a:xfrm>
                <a:off x="5226" y="1392"/>
                <a:ext cx="0" cy="145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75" name="Line 11">
                <a:extLst>
                  <a:ext uri="{FF2B5EF4-FFF2-40B4-BE49-F238E27FC236}">
                    <a16:creationId xmlns:a16="http://schemas.microsoft.com/office/drawing/2014/main" id="{49D0433F-307F-EE33-484F-D6D037F0EC4D}"/>
                  </a:ext>
                </a:extLst>
              </p:cNvPr>
              <p:cNvSpPr>
                <a:spLocks noChangeShapeType="1"/>
              </p:cNvSpPr>
              <p:nvPr/>
            </p:nvSpPr>
            <p:spPr bwMode="gray">
              <a:xfrm>
                <a:off x="5964" y="1392"/>
                <a:ext cx="0" cy="145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76" name="Line 12">
                <a:extLst>
                  <a:ext uri="{FF2B5EF4-FFF2-40B4-BE49-F238E27FC236}">
                    <a16:creationId xmlns:a16="http://schemas.microsoft.com/office/drawing/2014/main" id="{1B2E1635-89A0-8304-E3C7-DBFC196F5B07}"/>
                  </a:ext>
                </a:extLst>
              </p:cNvPr>
              <p:cNvSpPr>
                <a:spLocks noChangeShapeType="1"/>
              </p:cNvSpPr>
              <p:nvPr/>
            </p:nvSpPr>
            <p:spPr bwMode="gray">
              <a:xfrm>
                <a:off x="5610" y="1392"/>
                <a:ext cx="0" cy="145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77" name="Line 13">
                <a:extLst>
                  <a:ext uri="{FF2B5EF4-FFF2-40B4-BE49-F238E27FC236}">
                    <a16:creationId xmlns:a16="http://schemas.microsoft.com/office/drawing/2014/main" id="{EEBE29A5-9D85-D71C-6486-E545C8704C1C}"/>
                  </a:ext>
                </a:extLst>
              </p:cNvPr>
              <p:cNvSpPr>
                <a:spLocks noChangeShapeType="1"/>
              </p:cNvSpPr>
              <p:nvPr/>
            </p:nvSpPr>
            <p:spPr bwMode="gray">
              <a:xfrm>
                <a:off x="6240" y="1392"/>
                <a:ext cx="0" cy="145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0256" name="Text Box 14">
              <a:extLst>
                <a:ext uri="{FF2B5EF4-FFF2-40B4-BE49-F238E27FC236}">
                  <a16:creationId xmlns:a16="http://schemas.microsoft.com/office/drawing/2014/main" id="{397AC300-F98F-50EF-5938-CF6F3E185CFC}"/>
                </a:ext>
              </a:extLst>
            </p:cNvPr>
            <p:cNvSpPr txBox="1">
              <a:spLocks noChangeArrowheads="1"/>
            </p:cNvSpPr>
            <p:nvPr/>
          </p:nvSpPr>
          <p:spPr bwMode="gray">
            <a:xfrm>
              <a:off x="828" y="4932"/>
              <a:ext cx="432" cy="15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algn="ctr">
                <a:lnSpc>
                  <a:spcPct val="85000"/>
                </a:lnSpc>
              </a:pPr>
              <a:r>
                <a:rPr lang="en-US" altLang="en-US" sz="1000" b="1"/>
                <a:t>Requirement/</a:t>
              </a:r>
            </a:p>
            <a:p>
              <a:pPr algn="ctr">
                <a:lnSpc>
                  <a:spcPct val="85000"/>
                </a:lnSpc>
              </a:pPr>
              <a:r>
                <a:rPr lang="en-US" altLang="en-US" sz="1000" b="1"/>
                <a:t>Measure</a:t>
              </a:r>
            </a:p>
          </p:txBody>
        </p:sp>
        <p:sp>
          <p:nvSpPr>
            <p:cNvPr id="10257" name="Text Box 15">
              <a:extLst>
                <a:ext uri="{FF2B5EF4-FFF2-40B4-BE49-F238E27FC236}">
                  <a16:creationId xmlns:a16="http://schemas.microsoft.com/office/drawing/2014/main" id="{B84047A1-6B52-1340-8E6D-E31019849F60}"/>
                </a:ext>
              </a:extLst>
            </p:cNvPr>
            <p:cNvSpPr txBox="1">
              <a:spLocks noChangeArrowheads="1"/>
            </p:cNvSpPr>
            <p:nvPr/>
          </p:nvSpPr>
          <p:spPr bwMode="gray">
            <a:xfrm>
              <a:off x="1211" y="4932"/>
              <a:ext cx="386" cy="15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algn="ctr">
                <a:lnSpc>
                  <a:spcPct val="85000"/>
                </a:lnSpc>
              </a:pPr>
              <a:r>
                <a:rPr lang="en-US" altLang="en-US" sz="1000" b="1"/>
                <a:t>Operational</a:t>
              </a:r>
            </a:p>
            <a:p>
              <a:pPr algn="ctr">
                <a:lnSpc>
                  <a:spcPct val="85000"/>
                </a:lnSpc>
              </a:pPr>
              <a:r>
                <a:rPr lang="en-US" altLang="en-US" sz="1000" b="1"/>
                <a:t>Definition</a:t>
              </a:r>
            </a:p>
          </p:txBody>
        </p:sp>
        <p:sp>
          <p:nvSpPr>
            <p:cNvPr id="10258" name="Text Box 16">
              <a:extLst>
                <a:ext uri="{FF2B5EF4-FFF2-40B4-BE49-F238E27FC236}">
                  <a16:creationId xmlns:a16="http://schemas.microsoft.com/office/drawing/2014/main" id="{BDF6A8EB-0729-A202-B3D6-0B1CD314E166}"/>
                </a:ext>
              </a:extLst>
            </p:cNvPr>
            <p:cNvSpPr txBox="1">
              <a:spLocks noChangeArrowheads="1"/>
            </p:cNvSpPr>
            <p:nvPr/>
          </p:nvSpPr>
          <p:spPr bwMode="gray">
            <a:xfrm>
              <a:off x="1589" y="4932"/>
              <a:ext cx="423" cy="15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algn="ctr">
                <a:lnSpc>
                  <a:spcPct val="85000"/>
                </a:lnSpc>
              </a:pPr>
              <a:r>
                <a:rPr lang="en-US" altLang="en-US" sz="1000" b="1"/>
                <a:t>Data Source</a:t>
              </a:r>
            </a:p>
            <a:p>
              <a:pPr algn="ctr">
                <a:lnSpc>
                  <a:spcPct val="85000"/>
                </a:lnSpc>
              </a:pPr>
              <a:r>
                <a:rPr lang="en-US" altLang="en-US" sz="1000" b="1"/>
                <a:t>and Location</a:t>
              </a:r>
            </a:p>
          </p:txBody>
        </p:sp>
        <p:sp>
          <p:nvSpPr>
            <p:cNvPr id="10259" name="Text Box 17">
              <a:extLst>
                <a:ext uri="{FF2B5EF4-FFF2-40B4-BE49-F238E27FC236}">
                  <a16:creationId xmlns:a16="http://schemas.microsoft.com/office/drawing/2014/main" id="{FDF74E65-B0A1-2D09-D621-68F037A3FB99}"/>
                </a:ext>
              </a:extLst>
            </p:cNvPr>
            <p:cNvSpPr txBox="1">
              <a:spLocks noChangeArrowheads="1"/>
            </p:cNvSpPr>
            <p:nvPr/>
          </p:nvSpPr>
          <p:spPr bwMode="gray">
            <a:xfrm>
              <a:off x="1938" y="4932"/>
              <a:ext cx="276" cy="15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algn="ctr">
                <a:lnSpc>
                  <a:spcPct val="85000"/>
                </a:lnSpc>
              </a:pPr>
              <a:r>
                <a:rPr lang="en-US" altLang="en-US" sz="1000" b="1"/>
                <a:t>Sample</a:t>
              </a:r>
            </a:p>
            <a:p>
              <a:pPr algn="ctr">
                <a:lnSpc>
                  <a:spcPct val="85000"/>
                </a:lnSpc>
              </a:pPr>
              <a:r>
                <a:rPr lang="en-US" altLang="en-US" sz="1000" b="1"/>
                <a:t>Size</a:t>
              </a:r>
            </a:p>
          </p:txBody>
        </p:sp>
        <p:sp>
          <p:nvSpPr>
            <p:cNvPr id="10260" name="Text Box 18">
              <a:extLst>
                <a:ext uri="{FF2B5EF4-FFF2-40B4-BE49-F238E27FC236}">
                  <a16:creationId xmlns:a16="http://schemas.microsoft.com/office/drawing/2014/main" id="{54D5BD8A-A363-E9B6-5DCE-CF01D379A674}"/>
                </a:ext>
              </a:extLst>
            </p:cNvPr>
            <p:cNvSpPr txBox="1">
              <a:spLocks noChangeArrowheads="1"/>
            </p:cNvSpPr>
            <p:nvPr/>
          </p:nvSpPr>
          <p:spPr bwMode="gray">
            <a:xfrm>
              <a:off x="2248" y="4905"/>
              <a:ext cx="362" cy="21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algn="ctr">
                <a:lnSpc>
                  <a:spcPct val="85000"/>
                </a:lnSpc>
              </a:pPr>
              <a:r>
                <a:rPr lang="en-US" altLang="en-US" sz="1000" b="1"/>
                <a:t>Who Will</a:t>
              </a:r>
            </a:p>
            <a:p>
              <a:pPr algn="ctr">
                <a:lnSpc>
                  <a:spcPct val="85000"/>
                </a:lnSpc>
              </a:pPr>
              <a:r>
                <a:rPr lang="en-US" altLang="en-US" sz="1000" b="1"/>
                <a:t>Collect the</a:t>
              </a:r>
            </a:p>
            <a:p>
              <a:pPr algn="ctr">
                <a:lnSpc>
                  <a:spcPct val="85000"/>
                </a:lnSpc>
              </a:pPr>
              <a:r>
                <a:rPr lang="en-US" altLang="en-US" sz="1000" b="1"/>
                <a:t>Data</a:t>
              </a:r>
            </a:p>
          </p:txBody>
        </p:sp>
        <p:sp>
          <p:nvSpPr>
            <p:cNvPr id="10261" name="Text Box 19">
              <a:extLst>
                <a:ext uri="{FF2B5EF4-FFF2-40B4-BE49-F238E27FC236}">
                  <a16:creationId xmlns:a16="http://schemas.microsoft.com/office/drawing/2014/main" id="{A95E6096-6D9D-FC6E-AAD1-7EB8BB5D55B0}"/>
                </a:ext>
              </a:extLst>
            </p:cNvPr>
            <p:cNvSpPr txBox="1">
              <a:spLocks noChangeArrowheads="1"/>
            </p:cNvSpPr>
            <p:nvPr/>
          </p:nvSpPr>
          <p:spPr bwMode="gray">
            <a:xfrm>
              <a:off x="2687" y="4932"/>
              <a:ext cx="542" cy="15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algn="ctr">
                <a:lnSpc>
                  <a:spcPct val="85000"/>
                </a:lnSpc>
              </a:pPr>
              <a:r>
                <a:rPr lang="en-US" altLang="en-US" sz="1000" b="1"/>
                <a:t>When Will</a:t>
              </a:r>
            </a:p>
            <a:p>
              <a:pPr algn="ctr">
                <a:lnSpc>
                  <a:spcPct val="85000"/>
                </a:lnSpc>
              </a:pPr>
              <a:r>
                <a:rPr lang="en-US" altLang="en-US" sz="1000" b="1"/>
                <a:t>Data be Collected</a:t>
              </a:r>
            </a:p>
          </p:txBody>
        </p:sp>
        <p:sp>
          <p:nvSpPr>
            <p:cNvPr id="10262" name="Text Box 20">
              <a:extLst>
                <a:ext uri="{FF2B5EF4-FFF2-40B4-BE49-F238E27FC236}">
                  <a16:creationId xmlns:a16="http://schemas.microsoft.com/office/drawing/2014/main" id="{32DDCF08-369E-A5DF-AB05-596424884FFD}"/>
                </a:ext>
              </a:extLst>
            </p:cNvPr>
            <p:cNvSpPr txBox="1">
              <a:spLocks noChangeArrowheads="1"/>
            </p:cNvSpPr>
            <p:nvPr/>
          </p:nvSpPr>
          <p:spPr bwMode="gray">
            <a:xfrm>
              <a:off x="3237" y="4933"/>
              <a:ext cx="548" cy="15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algn="ctr">
                <a:lnSpc>
                  <a:spcPct val="85000"/>
                </a:lnSpc>
              </a:pPr>
              <a:r>
                <a:rPr lang="en-US" altLang="en-US" sz="1000" b="1"/>
                <a:t>How Will</a:t>
              </a:r>
            </a:p>
            <a:p>
              <a:pPr algn="ctr">
                <a:lnSpc>
                  <a:spcPct val="85000"/>
                </a:lnSpc>
              </a:pPr>
              <a:r>
                <a:rPr lang="en-US" altLang="en-US" sz="1000" b="1"/>
                <a:t>Data Be Collected</a:t>
              </a:r>
            </a:p>
          </p:txBody>
        </p:sp>
        <p:sp>
          <p:nvSpPr>
            <p:cNvPr id="10263" name="Text Box 21">
              <a:extLst>
                <a:ext uri="{FF2B5EF4-FFF2-40B4-BE49-F238E27FC236}">
                  <a16:creationId xmlns:a16="http://schemas.microsoft.com/office/drawing/2014/main" id="{B7C7CF77-42F0-D7A6-E64E-05FCB087EE41}"/>
                </a:ext>
              </a:extLst>
            </p:cNvPr>
            <p:cNvSpPr txBox="1">
              <a:spLocks noChangeArrowheads="1"/>
            </p:cNvSpPr>
            <p:nvPr/>
          </p:nvSpPr>
          <p:spPr bwMode="gray">
            <a:xfrm>
              <a:off x="3789" y="4905"/>
              <a:ext cx="610" cy="21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algn="ctr">
                <a:lnSpc>
                  <a:spcPct val="85000"/>
                </a:lnSpc>
              </a:pPr>
              <a:r>
                <a:rPr lang="en-US" altLang="en-US" sz="1000" b="1"/>
                <a:t>Other Data that</a:t>
              </a:r>
            </a:p>
            <a:p>
              <a:pPr algn="ctr">
                <a:lnSpc>
                  <a:spcPct val="85000"/>
                </a:lnSpc>
              </a:pPr>
              <a:r>
                <a:rPr lang="en-US" altLang="en-US" sz="1000" b="1"/>
                <a:t>Should be Collected</a:t>
              </a:r>
            </a:p>
            <a:p>
              <a:pPr algn="ctr">
                <a:lnSpc>
                  <a:spcPct val="85000"/>
                </a:lnSpc>
              </a:pPr>
              <a:r>
                <a:rPr lang="en-US" altLang="en-US" sz="1000" b="1"/>
                <a:t>at the Same Time</a:t>
              </a:r>
            </a:p>
          </p:txBody>
        </p:sp>
        <p:sp>
          <p:nvSpPr>
            <p:cNvPr id="10264" name="Text Box 22">
              <a:extLst>
                <a:ext uri="{FF2B5EF4-FFF2-40B4-BE49-F238E27FC236}">
                  <a16:creationId xmlns:a16="http://schemas.microsoft.com/office/drawing/2014/main" id="{CF78E877-C674-1EC0-8354-0ADD2D168F02}"/>
                </a:ext>
              </a:extLst>
            </p:cNvPr>
            <p:cNvSpPr txBox="1">
              <a:spLocks noChangeArrowheads="1"/>
            </p:cNvSpPr>
            <p:nvPr/>
          </p:nvSpPr>
          <p:spPr bwMode="gray">
            <a:xfrm>
              <a:off x="796" y="5149"/>
              <a:ext cx="343" cy="30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r>
                <a:rPr lang="en-US" altLang="en-US" sz="1000"/>
                <a:t>Time to </a:t>
              </a:r>
            </a:p>
            <a:p>
              <a:r>
                <a:rPr lang="en-US" altLang="en-US" sz="1000"/>
                <a:t>process a </a:t>
              </a:r>
            </a:p>
            <a:p>
              <a:r>
                <a:rPr lang="en-US" altLang="en-US" sz="1000"/>
                <a:t>loan</a:t>
              </a:r>
            </a:p>
            <a:p>
              <a:r>
                <a:rPr lang="en-US" altLang="en-US" sz="1000"/>
                <a:t>application</a:t>
              </a:r>
            </a:p>
          </p:txBody>
        </p:sp>
        <p:sp>
          <p:nvSpPr>
            <p:cNvPr id="10265" name="Text Box 23">
              <a:extLst>
                <a:ext uri="{FF2B5EF4-FFF2-40B4-BE49-F238E27FC236}">
                  <a16:creationId xmlns:a16="http://schemas.microsoft.com/office/drawing/2014/main" id="{AF15BCCD-22F6-DFDE-7D0C-A6C661E36CE2}"/>
                </a:ext>
              </a:extLst>
            </p:cNvPr>
            <p:cNvSpPr txBox="1">
              <a:spLocks noChangeArrowheads="1"/>
            </p:cNvSpPr>
            <p:nvPr/>
          </p:nvSpPr>
          <p:spPr bwMode="gray">
            <a:xfrm>
              <a:off x="1195" y="5150"/>
              <a:ext cx="439" cy="37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r>
                <a:rPr lang="en-US" altLang="en-US" sz="1000"/>
                <a:t>Fax date, time,</a:t>
              </a:r>
            </a:p>
            <a:p>
              <a:endParaRPr lang="en-US" altLang="en-US" sz="1000"/>
            </a:p>
            <a:p>
              <a:r>
                <a:rPr lang="en-US" altLang="en-US" sz="1000"/>
                <a:t>Decision fax date/time</a:t>
              </a:r>
            </a:p>
          </p:txBody>
        </p:sp>
        <p:sp>
          <p:nvSpPr>
            <p:cNvPr id="10266" name="Text Box 24">
              <a:extLst>
                <a:ext uri="{FF2B5EF4-FFF2-40B4-BE49-F238E27FC236}">
                  <a16:creationId xmlns:a16="http://schemas.microsoft.com/office/drawing/2014/main" id="{FBB8473E-FE35-9C2A-6B17-29FEFC4C339D}"/>
                </a:ext>
              </a:extLst>
            </p:cNvPr>
            <p:cNvSpPr txBox="1">
              <a:spLocks noChangeArrowheads="1"/>
            </p:cNvSpPr>
            <p:nvPr/>
          </p:nvSpPr>
          <p:spPr bwMode="gray">
            <a:xfrm>
              <a:off x="1553" y="5117"/>
              <a:ext cx="422" cy="4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r>
                <a:rPr lang="en-US" altLang="en-US" sz="1000"/>
                <a:t>• Loan </a:t>
              </a:r>
            </a:p>
            <a:p>
              <a:r>
                <a:rPr lang="en-US" altLang="en-US" sz="1000"/>
                <a:t>   Applications</a:t>
              </a:r>
            </a:p>
            <a:p>
              <a:r>
                <a:rPr lang="en-US" altLang="en-US" sz="1000"/>
                <a:t> </a:t>
              </a:r>
            </a:p>
            <a:p>
              <a:r>
                <a:rPr lang="en-US" altLang="en-US" sz="1000"/>
                <a:t>• Represent-</a:t>
              </a:r>
              <a:br>
                <a:rPr lang="en-US" altLang="en-US" sz="1000"/>
              </a:br>
              <a:r>
                <a:rPr lang="en-US" altLang="en-US" sz="1000"/>
                <a:t>   ative </a:t>
              </a:r>
            </a:p>
            <a:p>
              <a:r>
                <a:rPr lang="en-US" altLang="en-US" sz="1000"/>
                <a:t>   fax center </a:t>
              </a:r>
            </a:p>
          </p:txBody>
        </p:sp>
        <p:sp>
          <p:nvSpPr>
            <p:cNvPr id="10267" name="Text Box 25">
              <a:extLst>
                <a:ext uri="{FF2B5EF4-FFF2-40B4-BE49-F238E27FC236}">
                  <a16:creationId xmlns:a16="http://schemas.microsoft.com/office/drawing/2014/main" id="{D40B4AD1-FE80-BCF7-5BBB-7CF7B75C3E5A}"/>
                </a:ext>
              </a:extLst>
            </p:cNvPr>
            <p:cNvSpPr txBox="1">
              <a:spLocks noChangeArrowheads="1"/>
            </p:cNvSpPr>
            <p:nvPr/>
          </p:nvSpPr>
          <p:spPr bwMode="gray">
            <a:xfrm>
              <a:off x="2230" y="5149"/>
              <a:ext cx="361" cy="17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r>
                <a:rPr lang="en-US" altLang="en-US" sz="1000"/>
                <a:t>Tim Smith</a:t>
              </a:r>
            </a:p>
            <a:p>
              <a:r>
                <a:rPr lang="en-US" altLang="en-US" sz="1000"/>
                <a:t>Dave Mann</a:t>
              </a:r>
            </a:p>
          </p:txBody>
        </p:sp>
        <p:sp>
          <p:nvSpPr>
            <p:cNvPr id="10268" name="Text Box 26">
              <a:extLst>
                <a:ext uri="{FF2B5EF4-FFF2-40B4-BE49-F238E27FC236}">
                  <a16:creationId xmlns:a16="http://schemas.microsoft.com/office/drawing/2014/main" id="{B6AE6947-D80F-66D1-B346-5B3F18F342AF}"/>
                </a:ext>
              </a:extLst>
            </p:cNvPr>
            <p:cNvSpPr txBox="1">
              <a:spLocks noChangeArrowheads="1"/>
            </p:cNvSpPr>
            <p:nvPr/>
          </p:nvSpPr>
          <p:spPr bwMode="gray">
            <a:xfrm>
              <a:off x="1992" y="5149"/>
              <a:ext cx="171" cy="10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r>
                <a:rPr lang="en-US" altLang="en-US" sz="1000"/>
                <a:t>289</a:t>
              </a:r>
            </a:p>
          </p:txBody>
        </p:sp>
        <p:sp>
          <p:nvSpPr>
            <p:cNvPr id="10269" name="Text Box 27">
              <a:extLst>
                <a:ext uri="{FF2B5EF4-FFF2-40B4-BE49-F238E27FC236}">
                  <a16:creationId xmlns:a16="http://schemas.microsoft.com/office/drawing/2014/main" id="{D50EDDA2-73EC-84B9-9D9C-CE567FB22535}"/>
                </a:ext>
              </a:extLst>
            </p:cNvPr>
            <p:cNvSpPr txBox="1">
              <a:spLocks noChangeArrowheads="1"/>
            </p:cNvSpPr>
            <p:nvPr/>
          </p:nvSpPr>
          <p:spPr bwMode="gray">
            <a:xfrm>
              <a:off x="2667" y="5182"/>
              <a:ext cx="554" cy="23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r>
                <a:rPr lang="en-US" altLang="en-US" sz="1000"/>
                <a:t>During the first week of the month, 10/1/99 to 10/7/99</a:t>
              </a:r>
            </a:p>
          </p:txBody>
        </p:sp>
        <p:sp>
          <p:nvSpPr>
            <p:cNvPr id="10270" name="Text Box 28">
              <a:extLst>
                <a:ext uri="{FF2B5EF4-FFF2-40B4-BE49-F238E27FC236}">
                  <a16:creationId xmlns:a16="http://schemas.microsoft.com/office/drawing/2014/main" id="{32C3A588-9B2D-3276-C89A-718D2EDBD81E}"/>
                </a:ext>
              </a:extLst>
            </p:cNvPr>
            <p:cNvSpPr txBox="1">
              <a:spLocks noChangeArrowheads="1"/>
            </p:cNvSpPr>
            <p:nvPr/>
          </p:nvSpPr>
          <p:spPr bwMode="gray">
            <a:xfrm>
              <a:off x="3229" y="5149"/>
              <a:ext cx="531" cy="23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r>
                <a:rPr lang="en-US" altLang="en-US" sz="1000"/>
                <a:t>Randomly selected from September ‘99</a:t>
              </a:r>
            </a:p>
          </p:txBody>
        </p:sp>
        <p:sp>
          <p:nvSpPr>
            <p:cNvPr id="10271" name="Text Box 29">
              <a:extLst>
                <a:ext uri="{FF2B5EF4-FFF2-40B4-BE49-F238E27FC236}">
                  <a16:creationId xmlns:a16="http://schemas.microsoft.com/office/drawing/2014/main" id="{5FC8DFED-A234-30C5-DB09-3777430B907A}"/>
                </a:ext>
              </a:extLst>
            </p:cNvPr>
            <p:cNvSpPr txBox="1">
              <a:spLocks noChangeArrowheads="1"/>
            </p:cNvSpPr>
            <p:nvPr/>
          </p:nvSpPr>
          <p:spPr bwMode="gray">
            <a:xfrm>
              <a:off x="3800" y="5150"/>
              <a:ext cx="498" cy="37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tabLst>
                  <a:tab pos="114300" algn="l"/>
                </a:tabLst>
                <a:defRPr sz="1300">
                  <a:solidFill>
                    <a:schemeClr val="tx1"/>
                  </a:solidFill>
                  <a:latin typeface="Arial" panose="020B0604020202020204" pitchFamily="34" charset="0"/>
                </a:defRPr>
              </a:lvl1pPr>
              <a:lvl2pPr marL="742950" indent="-285750">
                <a:tabLst>
                  <a:tab pos="114300" algn="l"/>
                </a:tabLst>
                <a:defRPr sz="1300">
                  <a:solidFill>
                    <a:schemeClr val="tx1"/>
                  </a:solidFill>
                  <a:latin typeface="Arial" panose="020B0604020202020204" pitchFamily="34" charset="0"/>
                </a:defRPr>
              </a:lvl2pPr>
              <a:lvl3pPr marL="1143000" indent="-228600">
                <a:tabLst>
                  <a:tab pos="114300" algn="l"/>
                </a:tabLst>
                <a:defRPr sz="1300">
                  <a:solidFill>
                    <a:schemeClr val="tx1"/>
                  </a:solidFill>
                  <a:latin typeface="Arial" panose="020B0604020202020204" pitchFamily="34" charset="0"/>
                </a:defRPr>
              </a:lvl3pPr>
              <a:lvl4pPr marL="1600200" indent="-228600">
                <a:tabLst>
                  <a:tab pos="114300" algn="l"/>
                </a:tabLst>
                <a:defRPr sz="1300">
                  <a:solidFill>
                    <a:schemeClr val="tx1"/>
                  </a:solidFill>
                  <a:latin typeface="Arial" panose="020B0604020202020204" pitchFamily="34" charset="0"/>
                </a:defRPr>
              </a:lvl4pPr>
              <a:lvl5pPr marL="2057400" indent="-228600">
                <a:tabLst>
                  <a:tab pos="114300" algn="l"/>
                </a:tabLst>
                <a:defRPr sz="1300">
                  <a:solidFill>
                    <a:schemeClr val="tx1"/>
                  </a:solidFill>
                  <a:latin typeface="Arial" panose="020B0604020202020204" pitchFamily="34" charset="0"/>
                </a:defRPr>
              </a:lvl5pPr>
              <a:lvl6pPr marL="2514600" indent="-228600" eaLnBrk="0" fontAlgn="base" hangingPunct="0">
                <a:spcBef>
                  <a:spcPct val="0"/>
                </a:spcBef>
                <a:spcAft>
                  <a:spcPct val="0"/>
                </a:spcAft>
                <a:tabLst>
                  <a:tab pos="114300" algn="l"/>
                </a:tabLst>
                <a:defRPr sz="1300">
                  <a:solidFill>
                    <a:schemeClr val="tx1"/>
                  </a:solidFill>
                  <a:latin typeface="Arial" panose="020B0604020202020204" pitchFamily="34" charset="0"/>
                </a:defRPr>
              </a:lvl6pPr>
              <a:lvl7pPr marL="2971800" indent="-228600" eaLnBrk="0" fontAlgn="base" hangingPunct="0">
                <a:spcBef>
                  <a:spcPct val="0"/>
                </a:spcBef>
                <a:spcAft>
                  <a:spcPct val="0"/>
                </a:spcAft>
                <a:tabLst>
                  <a:tab pos="114300" algn="l"/>
                </a:tabLst>
                <a:defRPr sz="1300">
                  <a:solidFill>
                    <a:schemeClr val="tx1"/>
                  </a:solidFill>
                  <a:latin typeface="Arial" panose="020B0604020202020204" pitchFamily="34" charset="0"/>
                </a:defRPr>
              </a:lvl7pPr>
              <a:lvl8pPr marL="3429000" indent="-228600" eaLnBrk="0" fontAlgn="base" hangingPunct="0">
                <a:spcBef>
                  <a:spcPct val="0"/>
                </a:spcBef>
                <a:spcAft>
                  <a:spcPct val="0"/>
                </a:spcAft>
                <a:tabLst>
                  <a:tab pos="114300" algn="l"/>
                </a:tabLst>
                <a:defRPr sz="1300">
                  <a:solidFill>
                    <a:schemeClr val="tx1"/>
                  </a:solidFill>
                  <a:latin typeface="Arial" panose="020B0604020202020204" pitchFamily="34" charset="0"/>
                </a:defRPr>
              </a:lvl8pPr>
              <a:lvl9pPr marL="3886200" indent="-228600" eaLnBrk="0" fontAlgn="base" hangingPunct="0">
                <a:spcBef>
                  <a:spcPct val="0"/>
                </a:spcBef>
                <a:spcAft>
                  <a:spcPct val="0"/>
                </a:spcAft>
                <a:tabLst>
                  <a:tab pos="114300" algn="l"/>
                </a:tabLst>
                <a:defRPr sz="1300">
                  <a:solidFill>
                    <a:schemeClr val="tx1"/>
                  </a:solidFill>
                  <a:latin typeface="Arial" panose="020B0604020202020204" pitchFamily="34" charset="0"/>
                </a:defRPr>
              </a:lvl9pPr>
            </a:lstStyle>
            <a:p>
              <a:r>
                <a:rPr lang="en-US" altLang="en-US" sz="1000"/>
                <a:t>•	Type of loan</a:t>
              </a:r>
            </a:p>
            <a:p>
              <a:r>
                <a:rPr lang="en-US" altLang="en-US" sz="1000"/>
                <a:t>•	Amount of loan</a:t>
              </a:r>
            </a:p>
            <a:p>
              <a:r>
                <a:rPr lang="en-US" altLang="en-US" sz="1000"/>
                <a:t>•	Dealer</a:t>
              </a:r>
            </a:p>
            <a:p>
              <a:r>
                <a:rPr lang="en-US" altLang="en-US" sz="1000"/>
                <a:t>•	Time of day</a:t>
              </a:r>
            </a:p>
            <a:p>
              <a:r>
                <a:rPr lang="en-US" altLang="en-US" sz="1000"/>
                <a:t>•	Day of week</a:t>
              </a:r>
            </a:p>
          </p:txBody>
        </p:sp>
      </p:grpSp>
      <p:grpSp>
        <p:nvGrpSpPr>
          <p:cNvPr id="10244" name="Group 30">
            <a:extLst>
              <a:ext uri="{FF2B5EF4-FFF2-40B4-BE49-F238E27FC236}">
                <a16:creationId xmlns:a16="http://schemas.microsoft.com/office/drawing/2014/main" id="{83E07923-E11D-FFBB-A5ED-77FAB6D580C3}"/>
              </a:ext>
            </a:extLst>
          </p:cNvPr>
          <p:cNvGrpSpPr>
            <a:grpSpLocks/>
          </p:cNvGrpSpPr>
          <p:nvPr/>
        </p:nvGrpSpPr>
        <p:grpSpPr bwMode="auto">
          <a:xfrm>
            <a:off x="485775" y="3246438"/>
            <a:ext cx="8116888" cy="1441450"/>
            <a:chOff x="398" y="911"/>
            <a:chExt cx="5113" cy="908"/>
          </a:xfrm>
        </p:grpSpPr>
        <p:sp>
          <p:nvSpPr>
            <p:cNvPr id="10245" name="Rectangle 31">
              <a:extLst>
                <a:ext uri="{FF2B5EF4-FFF2-40B4-BE49-F238E27FC236}">
                  <a16:creationId xmlns:a16="http://schemas.microsoft.com/office/drawing/2014/main" id="{0939F336-81A6-D319-45B9-BEF0E9FEFE80}"/>
                </a:ext>
              </a:extLst>
            </p:cNvPr>
            <p:cNvSpPr>
              <a:spLocks noChangeArrowheads="1"/>
            </p:cNvSpPr>
            <p:nvPr/>
          </p:nvSpPr>
          <p:spPr bwMode="gray">
            <a:xfrm>
              <a:off x="398" y="1075"/>
              <a:ext cx="5113" cy="744"/>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520224" name="Rectangle 32">
              <a:extLst>
                <a:ext uri="{FF2B5EF4-FFF2-40B4-BE49-F238E27FC236}">
                  <a16:creationId xmlns:a16="http://schemas.microsoft.com/office/drawing/2014/main" id="{3A5B2A8F-52A0-C91C-ED77-219C29059C33}"/>
                </a:ext>
              </a:extLst>
            </p:cNvPr>
            <p:cNvSpPr>
              <a:spLocks noChangeArrowheads="1"/>
            </p:cNvSpPr>
            <p:nvPr/>
          </p:nvSpPr>
          <p:spPr bwMode="gray">
            <a:xfrm>
              <a:off x="398" y="920"/>
              <a:ext cx="5113" cy="207"/>
            </a:xfrm>
            <a:prstGeom prst="rect">
              <a:avLst/>
            </a:prstGeom>
            <a:gradFill rotWithShape="0">
              <a:gsLst>
                <a:gs pos="0">
                  <a:schemeClr val="bg1">
                    <a:gamma/>
                    <a:shade val="63922"/>
                    <a:invGamma/>
                  </a:schemeClr>
                </a:gs>
                <a:gs pos="100000">
                  <a:schemeClr val="bg1"/>
                </a:gs>
              </a:gsLst>
              <a:lin ang="5400000" scaled="1"/>
            </a:gradFill>
            <a:ln w="12700">
              <a:solidFill>
                <a:schemeClr val="tx1"/>
              </a:solidFill>
              <a:miter lim="800000"/>
              <a:headEnd/>
              <a:tailEnd/>
            </a:ln>
            <a:effectLst/>
          </p:spPr>
          <p:txBody>
            <a:bodyPr wrap="none" anchor="ctr"/>
            <a:lstStyle/>
            <a:p>
              <a:pPr eaLnBrk="1" hangingPunct="1">
                <a:defRPr/>
              </a:pPr>
              <a:endParaRPr lang="en-US"/>
            </a:p>
          </p:txBody>
        </p:sp>
        <p:sp>
          <p:nvSpPr>
            <p:cNvPr id="10247" name="Text Box 33">
              <a:extLst>
                <a:ext uri="{FF2B5EF4-FFF2-40B4-BE49-F238E27FC236}">
                  <a16:creationId xmlns:a16="http://schemas.microsoft.com/office/drawing/2014/main" id="{0B6EBEBC-489C-CD2F-2911-7136176CF5E3}"/>
                </a:ext>
              </a:extLst>
            </p:cNvPr>
            <p:cNvSpPr txBox="1">
              <a:spLocks noChangeArrowheads="1"/>
            </p:cNvSpPr>
            <p:nvPr/>
          </p:nvSpPr>
          <p:spPr bwMode="gray">
            <a:xfrm>
              <a:off x="485" y="927"/>
              <a:ext cx="1430" cy="21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algn="ctr"/>
              <a:r>
                <a:rPr lang="en-US" altLang="en-US" sz="1600"/>
                <a:t>How will data be used?</a:t>
              </a:r>
            </a:p>
          </p:txBody>
        </p:sp>
        <p:sp>
          <p:nvSpPr>
            <p:cNvPr id="10248" name="Text Box 34">
              <a:extLst>
                <a:ext uri="{FF2B5EF4-FFF2-40B4-BE49-F238E27FC236}">
                  <a16:creationId xmlns:a16="http://schemas.microsoft.com/office/drawing/2014/main" id="{D4A27036-4545-F2D7-D948-42795FB1922D}"/>
                </a:ext>
              </a:extLst>
            </p:cNvPr>
            <p:cNvSpPr txBox="1">
              <a:spLocks noChangeArrowheads="1"/>
            </p:cNvSpPr>
            <p:nvPr/>
          </p:nvSpPr>
          <p:spPr bwMode="gray">
            <a:xfrm>
              <a:off x="2874" y="927"/>
              <a:ext cx="1692" cy="21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algn="ctr"/>
              <a:r>
                <a:rPr lang="en-US" altLang="en-US" sz="1600"/>
                <a:t>How will data be displayed?</a:t>
              </a:r>
            </a:p>
          </p:txBody>
        </p:sp>
        <p:sp>
          <p:nvSpPr>
            <p:cNvPr id="10249" name="Line 35">
              <a:extLst>
                <a:ext uri="{FF2B5EF4-FFF2-40B4-BE49-F238E27FC236}">
                  <a16:creationId xmlns:a16="http://schemas.microsoft.com/office/drawing/2014/main" id="{7DE8B4AA-821E-8E89-35E8-4B2AC9EDDE3A}"/>
                </a:ext>
              </a:extLst>
            </p:cNvPr>
            <p:cNvSpPr>
              <a:spLocks noChangeShapeType="1"/>
            </p:cNvSpPr>
            <p:nvPr/>
          </p:nvSpPr>
          <p:spPr bwMode="gray">
            <a:xfrm flipV="1">
              <a:off x="2872" y="911"/>
              <a:ext cx="0" cy="90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50" name="Text Box 36">
              <a:extLst>
                <a:ext uri="{FF2B5EF4-FFF2-40B4-BE49-F238E27FC236}">
                  <a16:creationId xmlns:a16="http://schemas.microsoft.com/office/drawing/2014/main" id="{AF138B9A-087E-DAD0-AF23-954FCABF192B}"/>
                </a:ext>
              </a:extLst>
            </p:cNvPr>
            <p:cNvSpPr txBox="1">
              <a:spLocks noChangeArrowheads="1"/>
            </p:cNvSpPr>
            <p:nvPr/>
          </p:nvSpPr>
          <p:spPr bwMode="gray">
            <a:xfrm>
              <a:off x="568" y="1139"/>
              <a:ext cx="2528" cy="63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tabLst>
                  <a:tab pos="114300" algn="l"/>
                  <a:tab pos="2914650" algn="l"/>
                  <a:tab pos="3028950" algn="l"/>
                  <a:tab pos="3086100" algn="l"/>
                </a:tabLst>
                <a:defRPr sz="1300">
                  <a:solidFill>
                    <a:schemeClr val="tx1"/>
                  </a:solidFill>
                  <a:latin typeface="Arial" panose="020B0604020202020204" pitchFamily="34" charset="0"/>
                </a:defRPr>
              </a:lvl1pPr>
              <a:lvl2pPr marL="742950" indent="-285750">
                <a:tabLst>
                  <a:tab pos="114300" algn="l"/>
                  <a:tab pos="2914650" algn="l"/>
                  <a:tab pos="3028950" algn="l"/>
                  <a:tab pos="3086100" algn="l"/>
                </a:tabLst>
                <a:defRPr sz="1300">
                  <a:solidFill>
                    <a:schemeClr val="tx1"/>
                  </a:solidFill>
                  <a:latin typeface="Arial" panose="020B0604020202020204" pitchFamily="34" charset="0"/>
                </a:defRPr>
              </a:lvl2pPr>
              <a:lvl3pPr marL="1143000" indent="-228600">
                <a:tabLst>
                  <a:tab pos="114300" algn="l"/>
                  <a:tab pos="2914650" algn="l"/>
                  <a:tab pos="3028950" algn="l"/>
                  <a:tab pos="3086100" algn="l"/>
                </a:tabLst>
                <a:defRPr sz="1300">
                  <a:solidFill>
                    <a:schemeClr val="tx1"/>
                  </a:solidFill>
                  <a:latin typeface="Arial" panose="020B0604020202020204" pitchFamily="34" charset="0"/>
                </a:defRPr>
              </a:lvl3pPr>
              <a:lvl4pPr marL="1600200" indent="-228600">
                <a:tabLst>
                  <a:tab pos="114300" algn="l"/>
                  <a:tab pos="2914650" algn="l"/>
                  <a:tab pos="3028950" algn="l"/>
                  <a:tab pos="3086100" algn="l"/>
                </a:tabLst>
                <a:defRPr sz="1300">
                  <a:solidFill>
                    <a:schemeClr val="tx1"/>
                  </a:solidFill>
                  <a:latin typeface="Arial" panose="020B0604020202020204" pitchFamily="34" charset="0"/>
                </a:defRPr>
              </a:lvl4pPr>
              <a:lvl5pPr marL="2057400" indent="-228600">
                <a:tabLst>
                  <a:tab pos="114300" algn="l"/>
                  <a:tab pos="2914650" algn="l"/>
                  <a:tab pos="3028950" algn="l"/>
                  <a:tab pos="3086100" algn="l"/>
                </a:tabLst>
                <a:defRPr sz="1300">
                  <a:solidFill>
                    <a:schemeClr val="tx1"/>
                  </a:solidFill>
                  <a:latin typeface="Arial" panose="020B0604020202020204" pitchFamily="34" charset="0"/>
                </a:defRPr>
              </a:lvl5pPr>
              <a:lvl6pPr marL="2514600" indent="-228600" eaLnBrk="0" fontAlgn="base" hangingPunct="0">
                <a:spcBef>
                  <a:spcPct val="0"/>
                </a:spcBef>
                <a:spcAft>
                  <a:spcPct val="0"/>
                </a:spcAft>
                <a:tabLst>
                  <a:tab pos="114300" algn="l"/>
                  <a:tab pos="2914650" algn="l"/>
                  <a:tab pos="3028950" algn="l"/>
                  <a:tab pos="3086100" algn="l"/>
                </a:tabLst>
                <a:defRPr sz="1300">
                  <a:solidFill>
                    <a:schemeClr val="tx1"/>
                  </a:solidFill>
                  <a:latin typeface="Arial" panose="020B0604020202020204" pitchFamily="34" charset="0"/>
                </a:defRPr>
              </a:lvl6pPr>
              <a:lvl7pPr marL="2971800" indent="-228600" eaLnBrk="0" fontAlgn="base" hangingPunct="0">
                <a:spcBef>
                  <a:spcPct val="0"/>
                </a:spcBef>
                <a:spcAft>
                  <a:spcPct val="0"/>
                </a:spcAft>
                <a:tabLst>
                  <a:tab pos="114300" algn="l"/>
                  <a:tab pos="2914650" algn="l"/>
                  <a:tab pos="3028950" algn="l"/>
                  <a:tab pos="3086100" algn="l"/>
                </a:tabLst>
                <a:defRPr sz="1300">
                  <a:solidFill>
                    <a:schemeClr val="tx1"/>
                  </a:solidFill>
                  <a:latin typeface="Arial" panose="020B0604020202020204" pitchFamily="34" charset="0"/>
                </a:defRPr>
              </a:lvl7pPr>
              <a:lvl8pPr marL="3429000" indent="-228600" eaLnBrk="0" fontAlgn="base" hangingPunct="0">
                <a:spcBef>
                  <a:spcPct val="0"/>
                </a:spcBef>
                <a:spcAft>
                  <a:spcPct val="0"/>
                </a:spcAft>
                <a:tabLst>
                  <a:tab pos="114300" algn="l"/>
                  <a:tab pos="2914650" algn="l"/>
                  <a:tab pos="3028950" algn="l"/>
                  <a:tab pos="3086100" algn="l"/>
                </a:tabLst>
                <a:defRPr sz="1300">
                  <a:solidFill>
                    <a:schemeClr val="tx1"/>
                  </a:solidFill>
                  <a:latin typeface="Arial" panose="020B0604020202020204" pitchFamily="34" charset="0"/>
                </a:defRPr>
              </a:lvl8pPr>
              <a:lvl9pPr marL="3886200" indent="-228600" eaLnBrk="0" fontAlgn="base" hangingPunct="0">
                <a:spcBef>
                  <a:spcPct val="0"/>
                </a:spcBef>
                <a:spcAft>
                  <a:spcPct val="0"/>
                </a:spcAft>
                <a:tabLst>
                  <a:tab pos="114300" algn="l"/>
                  <a:tab pos="2914650" algn="l"/>
                  <a:tab pos="3028950" algn="l"/>
                  <a:tab pos="3086100" algn="l"/>
                </a:tabLst>
                <a:defRPr sz="1300">
                  <a:solidFill>
                    <a:schemeClr val="tx1"/>
                  </a:solidFill>
                  <a:latin typeface="Arial" panose="020B0604020202020204" pitchFamily="34" charset="0"/>
                </a:defRPr>
              </a:lvl9pPr>
            </a:lstStyle>
            <a:p>
              <a:r>
                <a:rPr lang="en-US" altLang="en-US" sz="1200"/>
                <a:t>•	Identification of the Largest Contributors</a:t>
              </a:r>
            </a:p>
            <a:p>
              <a:r>
                <a:rPr lang="en-US" altLang="en-US" sz="1200"/>
                <a:t>•	Identifying if Data is Normally Distributed</a:t>
              </a:r>
            </a:p>
            <a:p>
              <a:r>
                <a:rPr lang="en-US" altLang="en-US" sz="1200"/>
                <a:t>•	Identifying Sigma Level and Variation</a:t>
              </a:r>
            </a:p>
            <a:p>
              <a:r>
                <a:rPr lang="en-US" altLang="en-US" sz="1200"/>
                <a:t>•	Root Cause Analysis</a:t>
              </a:r>
            </a:p>
            <a:p>
              <a:r>
                <a:rPr lang="en-US" altLang="en-US" sz="1200"/>
                <a:t>•	Correlation Analysis</a:t>
              </a:r>
            </a:p>
          </p:txBody>
        </p:sp>
        <p:sp>
          <p:nvSpPr>
            <p:cNvPr id="10251" name="Text Box 37">
              <a:extLst>
                <a:ext uri="{FF2B5EF4-FFF2-40B4-BE49-F238E27FC236}">
                  <a16:creationId xmlns:a16="http://schemas.microsoft.com/office/drawing/2014/main" id="{ACCCF343-7D3C-3B0A-696C-5605D0624E40}"/>
                </a:ext>
              </a:extLst>
            </p:cNvPr>
            <p:cNvSpPr txBox="1">
              <a:spLocks noChangeArrowheads="1"/>
            </p:cNvSpPr>
            <p:nvPr/>
          </p:nvSpPr>
          <p:spPr bwMode="gray">
            <a:xfrm>
              <a:off x="2896" y="1151"/>
              <a:ext cx="1105" cy="63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tabLst>
                  <a:tab pos="114300" algn="l"/>
                  <a:tab pos="2914650" algn="l"/>
                  <a:tab pos="3028950" algn="l"/>
                  <a:tab pos="3086100" algn="l"/>
                </a:tabLst>
                <a:defRPr sz="1300">
                  <a:solidFill>
                    <a:schemeClr val="tx1"/>
                  </a:solidFill>
                  <a:latin typeface="Arial" panose="020B0604020202020204" pitchFamily="34" charset="0"/>
                </a:defRPr>
              </a:lvl1pPr>
              <a:lvl2pPr marL="742950" indent="-285750">
                <a:tabLst>
                  <a:tab pos="114300" algn="l"/>
                  <a:tab pos="2914650" algn="l"/>
                  <a:tab pos="3028950" algn="l"/>
                  <a:tab pos="3086100" algn="l"/>
                </a:tabLst>
                <a:defRPr sz="1300">
                  <a:solidFill>
                    <a:schemeClr val="tx1"/>
                  </a:solidFill>
                  <a:latin typeface="Arial" panose="020B0604020202020204" pitchFamily="34" charset="0"/>
                </a:defRPr>
              </a:lvl2pPr>
              <a:lvl3pPr marL="1143000" indent="-228600">
                <a:tabLst>
                  <a:tab pos="114300" algn="l"/>
                  <a:tab pos="2914650" algn="l"/>
                  <a:tab pos="3028950" algn="l"/>
                  <a:tab pos="3086100" algn="l"/>
                </a:tabLst>
                <a:defRPr sz="1300">
                  <a:solidFill>
                    <a:schemeClr val="tx1"/>
                  </a:solidFill>
                  <a:latin typeface="Arial" panose="020B0604020202020204" pitchFamily="34" charset="0"/>
                </a:defRPr>
              </a:lvl3pPr>
              <a:lvl4pPr marL="1600200" indent="-228600">
                <a:tabLst>
                  <a:tab pos="114300" algn="l"/>
                  <a:tab pos="2914650" algn="l"/>
                  <a:tab pos="3028950" algn="l"/>
                  <a:tab pos="3086100" algn="l"/>
                </a:tabLst>
                <a:defRPr sz="1300">
                  <a:solidFill>
                    <a:schemeClr val="tx1"/>
                  </a:solidFill>
                  <a:latin typeface="Arial" panose="020B0604020202020204" pitchFamily="34" charset="0"/>
                </a:defRPr>
              </a:lvl4pPr>
              <a:lvl5pPr marL="2057400" indent="-228600">
                <a:tabLst>
                  <a:tab pos="114300" algn="l"/>
                  <a:tab pos="2914650" algn="l"/>
                  <a:tab pos="3028950" algn="l"/>
                  <a:tab pos="3086100" algn="l"/>
                </a:tabLst>
                <a:defRPr sz="1300">
                  <a:solidFill>
                    <a:schemeClr val="tx1"/>
                  </a:solidFill>
                  <a:latin typeface="Arial" panose="020B0604020202020204" pitchFamily="34" charset="0"/>
                </a:defRPr>
              </a:lvl5pPr>
              <a:lvl6pPr marL="2514600" indent="-228600" eaLnBrk="0" fontAlgn="base" hangingPunct="0">
                <a:spcBef>
                  <a:spcPct val="0"/>
                </a:spcBef>
                <a:spcAft>
                  <a:spcPct val="0"/>
                </a:spcAft>
                <a:tabLst>
                  <a:tab pos="114300" algn="l"/>
                  <a:tab pos="2914650" algn="l"/>
                  <a:tab pos="3028950" algn="l"/>
                  <a:tab pos="3086100" algn="l"/>
                </a:tabLst>
                <a:defRPr sz="1300">
                  <a:solidFill>
                    <a:schemeClr val="tx1"/>
                  </a:solidFill>
                  <a:latin typeface="Arial" panose="020B0604020202020204" pitchFamily="34" charset="0"/>
                </a:defRPr>
              </a:lvl6pPr>
              <a:lvl7pPr marL="2971800" indent="-228600" eaLnBrk="0" fontAlgn="base" hangingPunct="0">
                <a:spcBef>
                  <a:spcPct val="0"/>
                </a:spcBef>
                <a:spcAft>
                  <a:spcPct val="0"/>
                </a:spcAft>
                <a:tabLst>
                  <a:tab pos="114300" algn="l"/>
                  <a:tab pos="2914650" algn="l"/>
                  <a:tab pos="3028950" algn="l"/>
                  <a:tab pos="3086100" algn="l"/>
                </a:tabLst>
                <a:defRPr sz="1300">
                  <a:solidFill>
                    <a:schemeClr val="tx1"/>
                  </a:solidFill>
                  <a:latin typeface="Arial" panose="020B0604020202020204" pitchFamily="34" charset="0"/>
                </a:defRPr>
              </a:lvl7pPr>
              <a:lvl8pPr marL="3429000" indent="-228600" eaLnBrk="0" fontAlgn="base" hangingPunct="0">
                <a:spcBef>
                  <a:spcPct val="0"/>
                </a:spcBef>
                <a:spcAft>
                  <a:spcPct val="0"/>
                </a:spcAft>
                <a:tabLst>
                  <a:tab pos="114300" algn="l"/>
                  <a:tab pos="2914650" algn="l"/>
                  <a:tab pos="3028950" algn="l"/>
                  <a:tab pos="3086100" algn="l"/>
                </a:tabLst>
                <a:defRPr sz="1300">
                  <a:solidFill>
                    <a:schemeClr val="tx1"/>
                  </a:solidFill>
                  <a:latin typeface="Arial" panose="020B0604020202020204" pitchFamily="34" charset="0"/>
                </a:defRPr>
              </a:lvl8pPr>
              <a:lvl9pPr marL="3886200" indent="-228600" eaLnBrk="0" fontAlgn="base" hangingPunct="0">
                <a:spcBef>
                  <a:spcPct val="0"/>
                </a:spcBef>
                <a:spcAft>
                  <a:spcPct val="0"/>
                </a:spcAft>
                <a:tabLst>
                  <a:tab pos="114300" algn="l"/>
                  <a:tab pos="2914650" algn="l"/>
                  <a:tab pos="3028950" algn="l"/>
                  <a:tab pos="3086100" algn="l"/>
                </a:tabLst>
                <a:defRPr sz="1300">
                  <a:solidFill>
                    <a:schemeClr val="tx1"/>
                  </a:solidFill>
                  <a:latin typeface="Arial" panose="020B0604020202020204" pitchFamily="34" charset="0"/>
                </a:defRPr>
              </a:lvl9pPr>
            </a:lstStyle>
            <a:p>
              <a:r>
                <a:rPr lang="en-US" altLang="en-US" sz="1200"/>
                <a:t>•	Pareto Chart</a:t>
              </a:r>
            </a:p>
            <a:p>
              <a:r>
                <a:rPr lang="en-US" altLang="en-US" sz="1200"/>
                <a:t>•	Histogram</a:t>
              </a:r>
            </a:p>
            <a:p>
              <a:r>
                <a:rPr lang="en-US" altLang="en-US" sz="1200"/>
                <a:t>•	Control Chart</a:t>
              </a:r>
            </a:p>
            <a:p>
              <a:r>
                <a:rPr lang="en-US" altLang="en-US" sz="1200"/>
                <a:t>•	Scatter Diagrams</a:t>
              </a:r>
            </a:p>
            <a:p>
              <a:r>
                <a:rPr lang="en-US" altLang="en-US" sz="1200"/>
                <a:t>•	Correlation Analysis</a:t>
              </a: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050" name="Rectangle 2">
            <a:extLst>
              <a:ext uri="{FF2B5EF4-FFF2-40B4-BE49-F238E27FC236}">
                <a16:creationId xmlns:a16="http://schemas.microsoft.com/office/drawing/2014/main" id="{398C320D-C73B-D460-2AB5-294E25FAA3AA}"/>
              </a:ext>
            </a:extLst>
          </p:cNvPr>
          <p:cNvSpPr>
            <a:spLocks noGrp="1" noChangeArrowheads="1"/>
          </p:cNvSpPr>
          <p:nvPr>
            <p:ph type="title"/>
          </p:nvPr>
        </p:nvSpPr>
        <p:spPr/>
        <p:txBody>
          <a:bodyPr/>
          <a:lstStyle/>
          <a:p>
            <a:pPr eaLnBrk="1" hangingPunct="1">
              <a:defRPr/>
            </a:pPr>
            <a:r>
              <a:rPr lang="en-US" altLang="en-US"/>
              <a:t>Sampling - Situations</a:t>
            </a:r>
          </a:p>
        </p:txBody>
      </p:sp>
      <p:sp>
        <p:nvSpPr>
          <p:cNvPr id="12291" name="Rectangle 3">
            <a:extLst>
              <a:ext uri="{FF2B5EF4-FFF2-40B4-BE49-F238E27FC236}">
                <a16:creationId xmlns:a16="http://schemas.microsoft.com/office/drawing/2014/main" id="{A35FDE2D-3233-10F8-EEAA-E2AAC840A416}"/>
              </a:ext>
            </a:extLst>
          </p:cNvPr>
          <p:cNvSpPr>
            <a:spLocks noGrp="1" noChangeArrowheads="1"/>
          </p:cNvSpPr>
          <p:nvPr>
            <p:ph type="body" idx="1"/>
          </p:nvPr>
        </p:nvSpPr>
        <p:spPr/>
        <p:txBody>
          <a:bodyPr/>
          <a:lstStyle/>
          <a:p>
            <a:pPr marL="381000" indent="-381000" eaLnBrk="1" hangingPunct="1"/>
            <a:r>
              <a:rPr lang="en-US" altLang="en-US"/>
              <a:t>A hospital “produces” over 30,000 Medical Records a year.  The Medical Records department is interested in the accuracy of their coding process.</a:t>
            </a:r>
          </a:p>
          <a:p>
            <a:pPr marL="381000" indent="-381000" eaLnBrk="1" hangingPunct="1"/>
            <a:r>
              <a:rPr lang="en-US" altLang="en-US"/>
              <a:t>A manufacturing plant produces 50,000 feet of copper tubing a week.  The Quality Control department is interested in the defect rate of the tubing.</a:t>
            </a:r>
          </a:p>
          <a:p>
            <a:pPr marL="381000" indent="-381000" eaLnBrk="1" hangingPunct="1"/>
            <a:r>
              <a:rPr lang="en-US" altLang="en-US"/>
              <a:t>A maintenance department “produces” about 1000 work orders a month.  The maintenance supervisor is interested in the fraction of work orders that were held up waiting for spare parts.</a:t>
            </a:r>
          </a:p>
          <a:p>
            <a:pPr marL="381000" indent="-381000" eaLnBrk="1" hangingPunct="1"/>
            <a:r>
              <a:rPr lang="en-US" altLang="en-US"/>
              <a:t>An engineering department is developing the design of a new screw compressor.  They are trying to optimize performance of several key characteristics of the compressor.</a:t>
            </a:r>
          </a:p>
          <a:p>
            <a:pPr marL="381000" indent="-381000" eaLnBrk="1" hangingPunct="1"/>
            <a:r>
              <a:rPr lang="en-US" altLang="en-US"/>
              <a:t>An engineer wants to determine if a new type of bearing will have a longer life on large motors.</a:t>
            </a:r>
          </a:p>
          <a:p>
            <a:pPr marL="381000" indent="-381000" eaLnBrk="1" hangingPunct="1"/>
            <a:r>
              <a:rPr lang="en-US" altLang="en-US"/>
              <a:t>A pharmacologist wants to determine if a new procedure will reduce the “trough” level of a certain antibiotic in sick newborn babies.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074" name="Rectangle 2">
            <a:extLst>
              <a:ext uri="{FF2B5EF4-FFF2-40B4-BE49-F238E27FC236}">
                <a16:creationId xmlns:a16="http://schemas.microsoft.com/office/drawing/2014/main" id="{531EE545-06F5-3D1C-FA97-EDB4B89DBEE5}"/>
              </a:ext>
            </a:extLst>
          </p:cNvPr>
          <p:cNvSpPr>
            <a:spLocks noGrp="1" noChangeArrowheads="1"/>
          </p:cNvSpPr>
          <p:nvPr>
            <p:ph type="title"/>
          </p:nvPr>
        </p:nvSpPr>
        <p:spPr/>
        <p:txBody>
          <a:bodyPr/>
          <a:lstStyle/>
          <a:p>
            <a:pPr eaLnBrk="1" hangingPunct="1">
              <a:defRPr/>
            </a:pPr>
            <a:r>
              <a:rPr lang="en-US" altLang="en-US"/>
              <a:t>Simple Random Sampling</a:t>
            </a:r>
          </a:p>
        </p:txBody>
      </p:sp>
      <p:sp>
        <p:nvSpPr>
          <p:cNvPr id="13315" name="Rectangle 3">
            <a:extLst>
              <a:ext uri="{FF2B5EF4-FFF2-40B4-BE49-F238E27FC236}">
                <a16:creationId xmlns:a16="http://schemas.microsoft.com/office/drawing/2014/main" id="{D1B2F801-31BF-B97A-5196-7ED1B919F4F1}"/>
              </a:ext>
            </a:extLst>
          </p:cNvPr>
          <p:cNvSpPr>
            <a:spLocks noGrp="1" noChangeArrowheads="1"/>
          </p:cNvSpPr>
          <p:nvPr>
            <p:ph type="body" idx="1"/>
          </p:nvPr>
        </p:nvSpPr>
        <p:spPr/>
        <p:txBody>
          <a:bodyPr/>
          <a:lstStyle/>
          <a:p>
            <a:pPr eaLnBrk="1" hangingPunct="1">
              <a:buFont typeface="Symbol" panose="05050102010706020507" pitchFamily="18" charset="2"/>
              <a:buNone/>
            </a:pPr>
            <a:r>
              <a:rPr lang="en-US" altLang="en-US"/>
              <a:t>1.	Create a numbering system for the items to be sampled.  Each item must be given a unique number.</a:t>
            </a:r>
          </a:p>
          <a:p>
            <a:pPr eaLnBrk="1" hangingPunct="1">
              <a:buFont typeface="Symbol" panose="05050102010706020507" pitchFamily="18" charset="2"/>
              <a:buNone/>
            </a:pPr>
            <a:r>
              <a:rPr lang="en-US" altLang="en-US"/>
              <a:t>2.	Select an appropriate sample size.  The tool or analysis you are trying to conduct will often guide this decision.  For example, to construct a “good” histogram, at least 30 points are needed.  (</a:t>
            </a:r>
            <a:r>
              <a:rPr lang="en-US" altLang="en-US" i="1"/>
              <a:t>See Section 9 for a more detailed treatment of the “how many” issue</a:t>
            </a:r>
            <a:r>
              <a:rPr lang="en-US" altLang="en-US"/>
              <a:t>).</a:t>
            </a:r>
          </a:p>
          <a:p>
            <a:pPr eaLnBrk="1" hangingPunct="1">
              <a:buFont typeface="Symbol" panose="05050102010706020507" pitchFamily="18" charset="2"/>
              <a:buNone/>
            </a:pPr>
            <a:r>
              <a:rPr lang="en-US" altLang="en-US"/>
              <a:t>3.	Select random numbers that can range from 1 to the highest number in your numbering system.  This can be done from a random number table, or a random number generator, found on many calculators.  For example, if the highest number in your system is 980, then you’ll want to select three digit random numbers.  Select as many random numbers as you need to meet your sample size of Step 2.  If duplicate random numbers appear, or numbers higher than the highest number in your system (i.e. 995), just pick another.</a:t>
            </a:r>
          </a:p>
          <a:p>
            <a:pPr eaLnBrk="1" hangingPunct="1">
              <a:buFont typeface="Symbol" panose="05050102010706020507" pitchFamily="18" charset="2"/>
              <a:buNone/>
            </a:pPr>
            <a:r>
              <a:rPr lang="en-US" altLang="en-US"/>
              <a:t>4.	Associate the random numbers to the items’ numbers.  Pick these items and measure the characteristics of interest to you.</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6100" name="Rectangle 4">
            <a:extLst>
              <a:ext uri="{FF2B5EF4-FFF2-40B4-BE49-F238E27FC236}">
                <a16:creationId xmlns:a16="http://schemas.microsoft.com/office/drawing/2014/main" id="{D86F90A7-53D5-0894-A59A-B6A4F15A52DA}"/>
              </a:ext>
            </a:extLst>
          </p:cNvPr>
          <p:cNvSpPr>
            <a:spLocks noGrp="1" noChangeArrowheads="1"/>
          </p:cNvSpPr>
          <p:nvPr>
            <p:ph type="title"/>
          </p:nvPr>
        </p:nvSpPr>
        <p:spPr/>
        <p:txBody>
          <a:bodyPr/>
          <a:lstStyle/>
          <a:p>
            <a:pPr eaLnBrk="1" hangingPunct="1">
              <a:defRPr/>
            </a:pPr>
            <a:r>
              <a:rPr lang="en-US" altLang="en-US"/>
              <a:t>Random Number Table</a:t>
            </a:r>
          </a:p>
        </p:txBody>
      </p:sp>
      <p:grpSp>
        <p:nvGrpSpPr>
          <p:cNvPr id="14339" name="Group 301">
            <a:extLst>
              <a:ext uri="{FF2B5EF4-FFF2-40B4-BE49-F238E27FC236}">
                <a16:creationId xmlns:a16="http://schemas.microsoft.com/office/drawing/2014/main" id="{1972423F-1693-465A-5331-6957FB2AF157}"/>
              </a:ext>
            </a:extLst>
          </p:cNvPr>
          <p:cNvGrpSpPr>
            <a:grpSpLocks/>
          </p:cNvGrpSpPr>
          <p:nvPr/>
        </p:nvGrpSpPr>
        <p:grpSpPr bwMode="auto">
          <a:xfrm>
            <a:off x="1752600" y="1468438"/>
            <a:ext cx="5257800" cy="4170362"/>
            <a:chOff x="864" y="816"/>
            <a:chExt cx="3312" cy="2627"/>
          </a:xfrm>
        </p:grpSpPr>
        <p:sp>
          <p:nvSpPr>
            <p:cNvPr id="14340" name="Rectangle 8">
              <a:extLst>
                <a:ext uri="{FF2B5EF4-FFF2-40B4-BE49-F238E27FC236}">
                  <a16:creationId xmlns:a16="http://schemas.microsoft.com/office/drawing/2014/main" id="{F7DC0311-5AA6-2E06-FF18-3042F2E97212}"/>
                </a:ext>
              </a:extLst>
            </p:cNvPr>
            <p:cNvSpPr>
              <a:spLocks noChangeArrowheads="1"/>
            </p:cNvSpPr>
            <p:nvPr/>
          </p:nvSpPr>
          <p:spPr bwMode="auto">
            <a:xfrm>
              <a:off x="944" y="849"/>
              <a:ext cx="4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16408</a:t>
              </a:r>
              <a:endParaRPr lang="en-US" altLang="en-US" sz="2100"/>
            </a:p>
          </p:txBody>
        </p:sp>
        <p:sp>
          <p:nvSpPr>
            <p:cNvPr id="14341" name="Rectangle 9">
              <a:extLst>
                <a:ext uri="{FF2B5EF4-FFF2-40B4-BE49-F238E27FC236}">
                  <a16:creationId xmlns:a16="http://schemas.microsoft.com/office/drawing/2014/main" id="{B95A8307-927F-3A64-2ADB-1B352CF4E8EC}"/>
                </a:ext>
              </a:extLst>
            </p:cNvPr>
            <p:cNvSpPr>
              <a:spLocks noChangeArrowheads="1"/>
            </p:cNvSpPr>
            <p:nvPr/>
          </p:nvSpPr>
          <p:spPr bwMode="auto">
            <a:xfrm>
              <a:off x="1382" y="849"/>
              <a:ext cx="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 </a:t>
              </a:r>
              <a:endParaRPr lang="en-US" altLang="en-US" sz="2100"/>
            </a:p>
          </p:txBody>
        </p:sp>
        <p:sp>
          <p:nvSpPr>
            <p:cNvPr id="14342" name="Rectangle 10">
              <a:extLst>
                <a:ext uri="{FF2B5EF4-FFF2-40B4-BE49-F238E27FC236}">
                  <a16:creationId xmlns:a16="http://schemas.microsoft.com/office/drawing/2014/main" id="{3FBB7F8B-6420-AC2C-594E-C75173478545}"/>
                </a:ext>
              </a:extLst>
            </p:cNvPr>
            <p:cNvSpPr>
              <a:spLocks noChangeArrowheads="1"/>
            </p:cNvSpPr>
            <p:nvPr/>
          </p:nvSpPr>
          <p:spPr bwMode="auto">
            <a:xfrm>
              <a:off x="1603" y="849"/>
              <a:ext cx="55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81899</a:t>
              </a:r>
              <a:endParaRPr lang="en-US" altLang="en-US" sz="2100"/>
            </a:p>
          </p:txBody>
        </p:sp>
        <p:sp>
          <p:nvSpPr>
            <p:cNvPr id="14343" name="Rectangle 11">
              <a:extLst>
                <a:ext uri="{FF2B5EF4-FFF2-40B4-BE49-F238E27FC236}">
                  <a16:creationId xmlns:a16="http://schemas.microsoft.com/office/drawing/2014/main" id="{712E57E6-FA83-6768-99DB-8FFD856B4F19}"/>
                </a:ext>
              </a:extLst>
            </p:cNvPr>
            <p:cNvSpPr>
              <a:spLocks noChangeArrowheads="1"/>
            </p:cNvSpPr>
            <p:nvPr/>
          </p:nvSpPr>
          <p:spPr bwMode="auto">
            <a:xfrm>
              <a:off x="2040" y="849"/>
              <a:ext cx="4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 </a:t>
              </a:r>
              <a:endParaRPr lang="en-US" altLang="en-US" sz="2100"/>
            </a:p>
          </p:txBody>
        </p:sp>
        <p:sp>
          <p:nvSpPr>
            <p:cNvPr id="14344" name="Rectangle 12">
              <a:extLst>
                <a:ext uri="{FF2B5EF4-FFF2-40B4-BE49-F238E27FC236}">
                  <a16:creationId xmlns:a16="http://schemas.microsoft.com/office/drawing/2014/main" id="{701AC878-CFB3-3738-FFA1-5530E52641AE}"/>
                </a:ext>
              </a:extLst>
            </p:cNvPr>
            <p:cNvSpPr>
              <a:spLocks noChangeArrowheads="1"/>
            </p:cNvSpPr>
            <p:nvPr/>
          </p:nvSpPr>
          <p:spPr bwMode="auto">
            <a:xfrm>
              <a:off x="2261" y="849"/>
              <a:ext cx="4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14153</a:t>
              </a:r>
              <a:endParaRPr lang="en-US" altLang="en-US" sz="2100"/>
            </a:p>
          </p:txBody>
        </p:sp>
        <p:sp>
          <p:nvSpPr>
            <p:cNvPr id="14345" name="Rectangle 13">
              <a:extLst>
                <a:ext uri="{FF2B5EF4-FFF2-40B4-BE49-F238E27FC236}">
                  <a16:creationId xmlns:a16="http://schemas.microsoft.com/office/drawing/2014/main" id="{A90B6A27-1386-793E-2264-2984F7A90DFB}"/>
                </a:ext>
              </a:extLst>
            </p:cNvPr>
            <p:cNvSpPr>
              <a:spLocks noChangeArrowheads="1"/>
            </p:cNvSpPr>
            <p:nvPr/>
          </p:nvSpPr>
          <p:spPr bwMode="auto">
            <a:xfrm>
              <a:off x="2699" y="849"/>
              <a:ext cx="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 </a:t>
              </a:r>
              <a:endParaRPr lang="en-US" altLang="en-US" sz="2100"/>
            </a:p>
          </p:txBody>
        </p:sp>
        <p:sp>
          <p:nvSpPr>
            <p:cNvPr id="14346" name="Rectangle 14">
              <a:extLst>
                <a:ext uri="{FF2B5EF4-FFF2-40B4-BE49-F238E27FC236}">
                  <a16:creationId xmlns:a16="http://schemas.microsoft.com/office/drawing/2014/main" id="{C38BB9B0-F727-870C-0C99-9AB994AAE013}"/>
                </a:ext>
              </a:extLst>
            </p:cNvPr>
            <p:cNvSpPr>
              <a:spLocks noChangeArrowheads="1"/>
            </p:cNvSpPr>
            <p:nvPr/>
          </p:nvSpPr>
          <p:spPr bwMode="auto">
            <a:xfrm>
              <a:off x="2919" y="849"/>
              <a:ext cx="44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53381</a:t>
              </a:r>
              <a:endParaRPr lang="en-US" altLang="en-US" sz="2100"/>
            </a:p>
          </p:txBody>
        </p:sp>
        <p:sp>
          <p:nvSpPr>
            <p:cNvPr id="14347" name="Rectangle 15">
              <a:extLst>
                <a:ext uri="{FF2B5EF4-FFF2-40B4-BE49-F238E27FC236}">
                  <a16:creationId xmlns:a16="http://schemas.microsoft.com/office/drawing/2014/main" id="{97F21F30-752D-0AE7-9F2D-70A90E4040B8}"/>
                </a:ext>
              </a:extLst>
            </p:cNvPr>
            <p:cNvSpPr>
              <a:spLocks noChangeArrowheads="1"/>
            </p:cNvSpPr>
            <p:nvPr/>
          </p:nvSpPr>
          <p:spPr bwMode="auto">
            <a:xfrm>
              <a:off x="3357" y="849"/>
              <a:ext cx="4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 </a:t>
              </a:r>
              <a:endParaRPr lang="en-US" altLang="en-US" sz="2100"/>
            </a:p>
          </p:txBody>
        </p:sp>
        <p:sp>
          <p:nvSpPr>
            <p:cNvPr id="14348" name="Rectangle 16">
              <a:extLst>
                <a:ext uri="{FF2B5EF4-FFF2-40B4-BE49-F238E27FC236}">
                  <a16:creationId xmlns:a16="http://schemas.microsoft.com/office/drawing/2014/main" id="{1E0AF9EE-B884-3FAB-1EB3-A2009B9F6CEB}"/>
                </a:ext>
              </a:extLst>
            </p:cNvPr>
            <p:cNvSpPr>
              <a:spLocks noChangeArrowheads="1"/>
            </p:cNvSpPr>
            <p:nvPr/>
          </p:nvSpPr>
          <p:spPr bwMode="auto">
            <a:xfrm>
              <a:off x="3578" y="849"/>
              <a:ext cx="4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79401</a:t>
              </a:r>
              <a:endParaRPr lang="en-US" altLang="en-US" sz="2100"/>
            </a:p>
          </p:txBody>
        </p:sp>
        <p:sp>
          <p:nvSpPr>
            <p:cNvPr id="14349" name="Rectangle 17">
              <a:extLst>
                <a:ext uri="{FF2B5EF4-FFF2-40B4-BE49-F238E27FC236}">
                  <a16:creationId xmlns:a16="http://schemas.microsoft.com/office/drawing/2014/main" id="{4CFB4F8E-22C1-658C-D190-F6A207E14A43}"/>
                </a:ext>
              </a:extLst>
            </p:cNvPr>
            <p:cNvSpPr>
              <a:spLocks noChangeArrowheads="1"/>
            </p:cNvSpPr>
            <p:nvPr/>
          </p:nvSpPr>
          <p:spPr bwMode="auto">
            <a:xfrm>
              <a:off x="4016" y="849"/>
              <a:ext cx="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 </a:t>
              </a:r>
              <a:endParaRPr lang="en-US" altLang="en-US" sz="2100"/>
            </a:p>
          </p:txBody>
        </p:sp>
        <p:sp>
          <p:nvSpPr>
            <p:cNvPr id="14350" name="Rectangle 18">
              <a:extLst>
                <a:ext uri="{FF2B5EF4-FFF2-40B4-BE49-F238E27FC236}">
                  <a16:creationId xmlns:a16="http://schemas.microsoft.com/office/drawing/2014/main" id="{85B37B81-7148-D894-A1A5-27EA228E0E8C}"/>
                </a:ext>
              </a:extLst>
            </p:cNvPr>
            <p:cNvSpPr>
              <a:spLocks noChangeArrowheads="1"/>
            </p:cNvSpPr>
            <p:nvPr/>
          </p:nvSpPr>
          <p:spPr bwMode="auto">
            <a:xfrm>
              <a:off x="864" y="816"/>
              <a:ext cx="18" cy="2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351" name="Rectangle 19">
              <a:extLst>
                <a:ext uri="{FF2B5EF4-FFF2-40B4-BE49-F238E27FC236}">
                  <a16:creationId xmlns:a16="http://schemas.microsoft.com/office/drawing/2014/main" id="{D913881C-8417-85D2-63C2-6979C0E8E7F0}"/>
                </a:ext>
              </a:extLst>
            </p:cNvPr>
            <p:cNvSpPr>
              <a:spLocks noChangeArrowheads="1"/>
            </p:cNvSpPr>
            <p:nvPr/>
          </p:nvSpPr>
          <p:spPr bwMode="auto">
            <a:xfrm>
              <a:off x="864" y="816"/>
              <a:ext cx="18" cy="2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352" name="Rectangle 20">
              <a:extLst>
                <a:ext uri="{FF2B5EF4-FFF2-40B4-BE49-F238E27FC236}">
                  <a16:creationId xmlns:a16="http://schemas.microsoft.com/office/drawing/2014/main" id="{9947299D-A594-3212-8611-DD20B89FA88B}"/>
                </a:ext>
              </a:extLst>
            </p:cNvPr>
            <p:cNvSpPr>
              <a:spLocks noChangeArrowheads="1"/>
            </p:cNvSpPr>
            <p:nvPr/>
          </p:nvSpPr>
          <p:spPr bwMode="auto">
            <a:xfrm>
              <a:off x="882" y="816"/>
              <a:ext cx="645" cy="2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353" name="Rectangle 21">
              <a:extLst>
                <a:ext uri="{FF2B5EF4-FFF2-40B4-BE49-F238E27FC236}">
                  <a16:creationId xmlns:a16="http://schemas.microsoft.com/office/drawing/2014/main" id="{A52C5D7C-6A14-2A36-A206-478D626502F0}"/>
                </a:ext>
              </a:extLst>
            </p:cNvPr>
            <p:cNvSpPr>
              <a:spLocks noChangeArrowheads="1"/>
            </p:cNvSpPr>
            <p:nvPr/>
          </p:nvSpPr>
          <p:spPr bwMode="auto">
            <a:xfrm>
              <a:off x="1527" y="843"/>
              <a:ext cx="10"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354" name="Rectangle 22">
              <a:extLst>
                <a:ext uri="{FF2B5EF4-FFF2-40B4-BE49-F238E27FC236}">
                  <a16:creationId xmlns:a16="http://schemas.microsoft.com/office/drawing/2014/main" id="{352CD64C-9500-796A-72EA-454768563F8F}"/>
                </a:ext>
              </a:extLst>
            </p:cNvPr>
            <p:cNvSpPr>
              <a:spLocks noChangeArrowheads="1"/>
            </p:cNvSpPr>
            <p:nvPr/>
          </p:nvSpPr>
          <p:spPr bwMode="auto">
            <a:xfrm>
              <a:off x="1527" y="816"/>
              <a:ext cx="18" cy="2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355" name="Rectangle 23">
              <a:extLst>
                <a:ext uri="{FF2B5EF4-FFF2-40B4-BE49-F238E27FC236}">
                  <a16:creationId xmlns:a16="http://schemas.microsoft.com/office/drawing/2014/main" id="{3B6B3602-5EC2-0759-D437-496E91F094B0}"/>
                </a:ext>
              </a:extLst>
            </p:cNvPr>
            <p:cNvSpPr>
              <a:spLocks noChangeArrowheads="1"/>
            </p:cNvSpPr>
            <p:nvPr/>
          </p:nvSpPr>
          <p:spPr bwMode="auto">
            <a:xfrm>
              <a:off x="1545" y="816"/>
              <a:ext cx="641" cy="2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356" name="Rectangle 24">
              <a:extLst>
                <a:ext uri="{FF2B5EF4-FFF2-40B4-BE49-F238E27FC236}">
                  <a16:creationId xmlns:a16="http://schemas.microsoft.com/office/drawing/2014/main" id="{270606F0-7CAA-EE1C-1869-629A2734E57D}"/>
                </a:ext>
              </a:extLst>
            </p:cNvPr>
            <p:cNvSpPr>
              <a:spLocks noChangeArrowheads="1"/>
            </p:cNvSpPr>
            <p:nvPr/>
          </p:nvSpPr>
          <p:spPr bwMode="auto">
            <a:xfrm>
              <a:off x="2186" y="843"/>
              <a:ext cx="10"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357" name="Rectangle 25">
              <a:extLst>
                <a:ext uri="{FF2B5EF4-FFF2-40B4-BE49-F238E27FC236}">
                  <a16:creationId xmlns:a16="http://schemas.microsoft.com/office/drawing/2014/main" id="{4A05D82A-923B-E02B-A241-3000C9CB1D3D}"/>
                </a:ext>
              </a:extLst>
            </p:cNvPr>
            <p:cNvSpPr>
              <a:spLocks noChangeArrowheads="1"/>
            </p:cNvSpPr>
            <p:nvPr/>
          </p:nvSpPr>
          <p:spPr bwMode="auto">
            <a:xfrm>
              <a:off x="2186" y="816"/>
              <a:ext cx="19" cy="2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358" name="Rectangle 26">
              <a:extLst>
                <a:ext uri="{FF2B5EF4-FFF2-40B4-BE49-F238E27FC236}">
                  <a16:creationId xmlns:a16="http://schemas.microsoft.com/office/drawing/2014/main" id="{355CD95D-B1B1-6B2E-0B56-792ADFDEBF43}"/>
                </a:ext>
              </a:extLst>
            </p:cNvPr>
            <p:cNvSpPr>
              <a:spLocks noChangeArrowheads="1"/>
            </p:cNvSpPr>
            <p:nvPr/>
          </p:nvSpPr>
          <p:spPr bwMode="auto">
            <a:xfrm>
              <a:off x="2205" y="816"/>
              <a:ext cx="639" cy="2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359" name="Rectangle 27">
              <a:extLst>
                <a:ext uri="{FF2B5EF4-FFF2-40B4-BE49-F238E27FC236}">
                  <a16:creationId xmlns:a16="http://schemas.microsoft.com/office/drawing/2014/main" id="{DF93FD9A-2316-38D7-D920-6013D4863093}"/>
                </a:ext>
              </a:extLst>
            </p:cNvPr>
            <p:cNvSpPr>
              <a:spLocks noChangeArrowheads="1"/>
            </p:cNvSpPr>
            <p:nvPr/>
          </p:nvSpPr>
          <p:spPr bwMode="auto">
            <a:xfrm>
              <a:off x="2844" y="843"/>
              <a:ext cx="10"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360" name="Rectangle 28">
              <a:extLst>
                <a:ext uri="{FF2B5EF4-FFF2-40B4-BE49-F238E27FC236}">
                  <a16:creationId xmlns:a16="http://schemas.microsoft.com/office/drawing/2014/main" id="{D9A5D3B1-F874-116B-1CD0-3A50FCC4B269}"/>
                </a:ext>
              </a:extLst>
            </p:cNvPr>
            <p:cNvSpPr>
              <a:spLocks noChangeArrowheads="1"/>
            </p:cNvSpPr>
            <p:nvPr/>
          </p:nvSpPr>
          <p:spPr bwMode="auto">
            <a:xfrm>
              <a:off x="2844" y="816"/>
              <a:ext cx="20" cy="2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361" name="Rectangle 29">
              <a:extLst>
                <a:ext uri="{FF2B5EF4-FFF2-40B4-BE49-F238E27FC236}">
                  <a16:creationId xmlns:a16="http://schemas.microsoft.com/office/drawing/2014/main" id="{B5BE9FD5-CA70-9008-6AB2-BD31196A14A9}"/>
                </a:ext>
              </a:extLst>
            </p:cNvPr>
            <p:cNvSpPr>
              <a:spLocks noChangeArrowheads="1"/>
            </p:cNvSpPr>
            <p:nvPr/>
          </p:nvSpPr>
          <p:spPr bwMode="auto">
            <a:xfrm>
              <a:off x="2864" y="816"/>
              <a:ext cx="639" cy="2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sz="2100"/>
            </a:p>
          </p:txBody>
        </p:sp>
        <p:sp>
          <p:nvSpPr>
            <p:cNvPr id="14362" name="Rectangle 30">
              <a:extLst>
                <a:ext uri="{FF2B5EF4-FFF2-40B4-BE49-F238E27FC236}">
                  <a16:creationId xmlns:a16="http://schemas.microsoft.com/office/drawing/2014/main" id="{1082748F-0968-9B4E-4338-7C7C4ADFB287}"/>
                </a:ext>
              </a:extLst>
            </p:cNvPr>
            <p:cNvSpPr>
              <a:spLocks noChangeArrowheads="1"/>
            </p:cNvSpPr>
            <p:nvPr/>
          </p:nvSpPr>
          <p:spPr bwMode="auto">
            <a:xfrm>
              <a:off x="3503" y="843"/>
              <a:ext cx="10"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363" name="Rectangle 31">
              <a:extLst>
                <a:ext uri="{FF2B5EF4-FFF2-40B4-BE49-F238E27FC236}">
                  <a16:creationId xmlns:a16="http://schemas.microsoft.com/office/drawing/2014/main" id="{6A1D8290-4930-7FCE-FC4B-BEABED3EAB04}"/>
                </a:ext>
              </a:extLst>
            </p:cNvPr>
            <p:cNvSpPr>
              <a:spLocks noChangeArrowheads="1"/>
            </p:cNvSpPr>
            <p:nvPr/>
          </p:nvSpPr>
          <p:spPr bwMode="auto">
            <a:xfrm>
              <a:off x="3503" y="816"/>
              <a:ext cx="19" cy="2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364" name="Rectangle 32">
              <a:extLst>
                <a:ext uri="{FF2B5EF4-FFF2-40B4-BE49-F238E27FC236}">
                  <a16:creationId xmlns:a16="http://schemas.microsoft.com/office/drawing/2014/main" id="{E7AD5872-BF57-527E-9A17-F4A1B6428303}"/>
                </a:ext>
              </a:extLst>
            </p:cNvPr>
            <p:cNvSpPr>
              <a:spLocks noChangeArrowheads="1"/>
            </p:cNvSpPr>
            <p:nvPr/>
          </p:nvSpPr>
          <p:spPr bwMode="auto">
            <a:xfrm>
              <a:off x="3522" y="816"/>
              <a:ext cx="636" cy="2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365" name="Rectangle 33">
              <a:extLst>
                <a:ext uri="{FF2B5EF4-FFF2-40B4-BE49-F238E27FC236}">
                  <a16:creationId xmlns:a16="http://schemas.microsoft.com/office/drawing/2014/main" id="{F2AD1C3F-A275-5FD7-F8F0-054775C7E089}"/>
                </a:ext>
              </a:extLst>
            </p:cNvPr>
            <p:cNvSpPr>
              <a:spLocks noChangeArrowheads="1"/>
            </p:cNvSpPr>
            <p:nvPr/>
          </p:nvSpPr>
          <p:spPr bwMode="auto">
            <a:xfrm>
              <a:off x="4158" y="816"/>
              <a:ext cx="18" cy="2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366" name="Rectangle 34">
              <a:extLst>
                <a:ext uri="{FF2B5EF4-FFF2-40B4-BE49-F238E27FC236}">
                  <a16:creationId xmlns:a16="http://schemas.microsoft.com/office/drawing/2014/main" id="{3E86E23A-4DF4-F8C9-A327-FBE6069CA8E5}"/>
                </a:ext>
              </a:extLst>
            </p:cNvPr>
            <p:cNvSpPr>
              <a:spLocks noChangeArrowheads="1"/>
            </p:cNvSpPr>
            <p:nvPr/>
          </p:nvSpPr>
          <p:spPr bwMode="auto">
            <a:xfrm>
              <a:off x="4158" y="816"/>
              <a:ext cx="18" cy="2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367" name="Rectangle 35">
              <a:extLst>
                <a:ext uri="{FF2B5EF4-FFF2-40B4-BE49-F238E27FC236}">
                  <a16:creationId xmlns:a16="http://schemas.microsoft.com/office/drawing/2014/main" id="{9BD2901E-0D01-2852-B1E2-16955BCD832B}"/>
                </a:ext>
              </a:extLst>
            </p:cNvPr>
            <p:cNvSpPr>
              <a:spLocks noChangeArrowheads="1"/>
            </p:cNvSpPr>
            <p:nvPr/>
          </p:nvSpPr>
          <p:spPr bwMode="auto">
            <a:xfrm>
              <a:off x="864" y="843"/>
              <a:ext cx="18"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368" name="Rectangle 36">
              <a:extLst>
                <a:ext uri="{FF2B5EF4-FFF2-40B4-BE49-F238E27FC236}">
                  <a16:creationId xmlns:a16="http://schemas.microsoft.com/office/drawing/2014/main" id="{3AA5E084-1FF1-3147-F306-908645F0A7F9}"/>
                </a:ext>
              </a:extLst>
            </p:cNvPr>
            <p:cNvSpPr>
              <a:spLocks noChangeArrowheads="1"/>
            </p:cNvSpPr>
            <p:nvPr/>
          </p:nvSpPr>
          <p:spPr bwMode="auto">
            <a:xfrm>
              <a:off x="1527" y="843"/>
              <a:ext cx="10"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369" name="Rectangle 37">
              <a:extLst>
                <a:ext uri="{FF2B5EF4-FFF2-40B4-BE49-F238E27FC236}">
                  <a16:creationId xmlns:a16="http://schemas.microsoft.com/office/drawing/2014/main" id="{38F9F3DE-C23F-27D3-FEEA-1C97C35B2CF9}"/>
                </a:ext>
              </a:extLst>
            </p:cNvPr>
            <p:cNvSpPr>
              <a:spLocks noChangeArrowheads="1"/>
            </p:cNvSpPr>
            <p:nvPr/>
          </p:nvSpPr>
          <p:spPr bwMode="auto">
            <a:xfrm>
              <a:off x="2186" y="843"/>
              <a:ext cx="10"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370" name="Rectangle 38">
              <a:extLst>
                <a:ext uri="{FF2B5EF4-FFF2-40B4-BE49-F238E27FC236}">
                  <a16:creationId xmlns:a16="http://schemas.microsoft.com/office/drawing/2014/main" id="{74E8F4A4-5DB7-81A8-C453-A336A6C2D4F6}"/>
                </a:ext>
              </a:extLst>
            </p:cNvPr>
            <p:cNvSpPr>
              <a:spLocks noChangeArrowheads="1"/>
            </p:cNvSpPr>
            <p:nvPr/>
          </p:nvSpPr>
          <p:spPr bwMode="auto">
            <a:xfrm>
              <a:off x="2844" y="843"/>
              <a:ext cx="10"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371" name="Rectangle 39">
              <a:extLst>
                <a:ext uri="{FF2B5EF4-FFF2-40B4-BE49-F238E27FC236}">
                  <a16:creationId xmlns:a16="http://schemas.microsoft.com/office/drawing/2014/main" id="{23710CBE-6099-EF49-1902-F18204F4BE73}"/>
                </a:ext>
              </a:extLst>
            </p:cNvPr>
            <p:cNvSpPr>
              <a:spLocks noChangeArrowheads="1"/>
            </p:cNvSpPr>
            <p:nvPr/>
          </p:nvSpPr>
          <p:spPr bwMode="auto">
            <a:xfrm>
              <a:off x="3503" y="843"/>
              <a:ext cx="10"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372" name="Rectangle 40">
              <a:extLst>
                <a:ext uri="{FF2B5EF4-FFF2-40B4-BE49-F238E27FC236}">
                  <a16:creationId xmlns:a16="http://schemas.microsoft.com/office/drawing/2014/main" id="{CC00F1D6-AA5E-A0E3-5E87-7DD89C687C0F}"/>
                </a:ext>
              </a:extLst>
            </p:cNvPr>
            <p:cNvSpPr>
              <a:spLocks noChangeArrowheads="1"/>
            </p:cNvSpPr>
            <p:nvPr/>
          </p:nvSpPr>
          <p:spPr bwMode="auto">
            <a:xfrm>
              <a:off x="4158" y="843"/>
              <a:ext cx="18"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373" name="Rectangle 41">
              <a:extLst>
                <a:ext uri="{FF2B5EF4-FFF2-40B4-BE49-F238E27FC236}">
                  <a16:creationId xmlns:a16="http://schemas.microsoft.com/office/drawing/2014/main" id="{8410228D-9DEF-3EC0-B106-9354DDC10E64}"/>
                </a:ext>
              </a:extLst>
            </p:cNvPr>
            <p:cNvSpPr>
              <a:spLocks noChangeArrowheads="1"/>
            </p:cNvSpPr>
            <p:nvPr/>
          </p:nvSpPr>
          <p:spPr bwMode="auto">
            <a:xfrm>
              <a:off x="944" y="1105"/>
              <a:ext cx="4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18629</a:t>
              </a:r>
              <a:endParaRPr lang="en-US" altLang="en-US" sz="2100"/>
            </a:p>
          </p:txBody>
        </p:sp>
        <p:sp>
          <p:nvSpPr>
            <p:cNvPr id="14374" name="Rectangle 42">
              <a:extLst>
                <a:ext uri="{FF2B5EF4-FFF2-40B4-BE49-F238E27FC236}">
                  <a16:creationId xmlns:a16="http://schemas.microsoft.com/office/drawing/2014/main" id="{FFA405FE-1D73-B2D6-8251-A48C64915C9A}"/>
                </a:ext>
              </a:extLst>
            </p:cNvPr>
            <p:cNvSpPr>
              <a:spLocks noChangeArrowheads="1"/>
            </p:cNvSpPr>
            <p:nvPr/>
          </p:nvSpPr>
          <p:spPr bwMode="auto">
            <a:xfrm>
              <a:off x="1382" y="1105"/>
              <a:ext cx="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 </a:t>
              </a:r>
              <a:endParaRPr lang="en-US" altLang="en-US" sz="2100"/>
            </a:p>
          </p:txBody>
        </p:sp>
        <p:sp>
          <p:nvSpPr>
            <p:cNvPr id="14375" name="Rectangle 43">
              <a:extLst>
                <a:ext uri="{FF2B5EF4-FFF2-40B4-BE49-F238E27FC236}">
                  <a16:creationId xmlns:a16="http://schemas.microsoft.com/office/drawing/2014/main" id="{A8A16D87-9C71-E437-EA38-7365D09C8FEE}"/>
                </a:ext>
              </a:extLst>
            </p:cNvPr>
            <p:cNvSpPr>
              <a:spLocks noChangeArrowheads="1"/>
            </p:cNvSpPr>
            <p:nvPr/>
          </p:nvSpPr>
          <p:spPr bwMode="auto">
            <a:xfrm>
              <a:off x="1603" y="1105"/>
              <a:ext cx="44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81953</a:t>
              </a:r>
              <a:endParaRPr lang="en-US" altLang="en-US" sz="2100"/>
            </a:p>
          </p:txBody>
        </p:sp>
        <p:sp>
          <p:nvSpPr>
            <p:cNvPr id="14376" name="Rectangle 44">
              <a:extLst>
                <a:ext uri="{FF2B5EF4-FFF2-40B4-BE49-F238E27FC236}">
                  <a16:creationId xmlns:a16="http://schemas.microsoft.com/office/drawing/2014/main" id="{3D06073F-6270-E749-0384-D25427414C40}"/>
                </a:ext>
              </a:extLst>
            </p:cNvPr>
            <p:cNvSpPr>
              <a:spLocks noChangeArrowheads="1"/>
            </p:cNvSpPr>
            <p:nvPr/>
          </p:nvSpPr>
          <p:spPr bwMode="auto">
            <a:xfrm>
              <a:off x="2040" y="1105"/>
              <a:ext cx="4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 </a:t>
              </a:r>
              <a:endParaRPr lang="en-US" altLang="en-US" sz="2100"/>
            </a:p>
          </p:txBody>
        </p:sp>
        <p:sp>
          <p:nvSpPr>
            <p:cNvPr id="14377" name="Rectangle 45">
              <a:extLst>
                <a:ext uri="{FF2B5EF4-FFF2-40B4-BE49-F238E27FC236}">
                  <a16:creationId xmlns:a16="http://schemas.microsoft.com/office/drawing/2014/main" id="{1513105B-46AB-ABC5-4ED6-12D050EB8558}"/>
                </a:ext>
              </a:extLst>
            </p:cNvPr>
            <p:cNvSpPr>
              <a:spLocks noChangeArrowheads="1"/>
            </p:cNvSpPr>
            <p:nvPr/>
          </p:nvSpPr>
          <p:spPr bwMode="auto">
            <a:xfrm>
              <a:off x="2261" y="1105"/>
              <a:ext cx="4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05520</a:t>
              </a:r>
              <a:endParaRPr lang="en-US" altLang="en-US" sz="2100"/>
            </a:p>
          </p:txBody>
        </p:sp>
        <p:sp>
          <p:nvSpPr>
            <p:cNvPr id="14378" name="Rectangle 46">
              <a:extLst>
                <a:ext uri="{FF2B5EF4-FFF2-40B4-BE49-F238E27FC236}">
                  <a16:creationId xmlns:a16="http://schemas.microsoft.com/office/drawing/2014/main" id="{D7C1D066-C29D-A626-45B0-C54FEC96F755}"/>
                </a:ext>
              </a:extLst>
            </p:cNvPr>
            <p:cNvSpPr>
              <a:spLocks noChangeArrowheads="1"/>
            </p:cNvSpPr>
            <p:nvPr/>
          </p:nvSpPr>
          <p:spPr bwMode="auto">
            <a:xfrm>
              <a:off x="2699" y="1105"/>
              <a:ext cx="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 </a:t>
              </a:r>
              <a:endParaRPr lang="en-US" altLang="en-US" sz="2100"/>
            </a:p>
          </p:txBody>
        </p:sp>
        <p:sp>
          <p:nvSpPr>
            <p:cNvPr id="14379" name="Rectangle 47">
              <a:extLst>
                <a:ext uri="{FF2B5EF4-FFF2-40B4-BE49-F238E27FC236}">
                  <a16:creationId xmlns:a16="http://schemas.microsoft.com/office/drawing/2014/main" id="{B5725987-0E70-1359-FC43-C3CD1F1847C2}"/>
                </a:ext>
              </a:extLst>
            </p:cNvPr>
            <p:cNvSpPr>
              <a:spLocks noChangeArrowheads="1"/>
            </p:cNvSpPr>
            <p:nvPr/>
          </p:nvSpPr>
          <p:spPr bwMode="auto">
            <a:xfrm>
              <a:off x="2919" y="1105"/>
              <a:ext cx="44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91962</a:t>
              </a:r>
              <a:endParaRPr lang="en-US" altLang="en-US" sz="2100"/>
            </a:p>
          </p:txBody>
        </p:sp>
        <p:sp>
          <p:nvSpPr>
            <p:cNvPr id="14380" name="Rectangle 48">
              <a:extLst>
                <a:ext uri="{FF2B5EF4-FFF2-40B4-BE49-F238E27FC236}">
                  <a16:creationId xmlns:a16="http://schemas.microsoft.com/office/drawing/2014/main" id="{AEA71789-BBF4-7FEE-8D20-AA96E4DD3FCD}"/>
                </a:ext>
              </a:extLst>
            </p:cNvPr>
            <p:cNvSpPr>
              <a:spLocks noChangeArrowheads="1"/>
            </p:cNvSpPr>
            <p:nvPr/>
          </p:nvSpPr>
          <p:spPr bwMode="auto">
            <a:xfrm>
              <a:off x="3357" y="1105"/>
              <a:ext cx="4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 </a:t>
              </a:r>
              <a:endParaRPr lang="en-US" altLang="en-US" sz="2100"/>
            </a:p>
          </p:txBody>
        </p:sp>
        <p:sp>
          <p:nvSpPr>
            <p:cNvPr id="14381" name="Rectangle 49">
              <a:extLst>
                <a:ext uri="{FF2B5EF4-FFF2-40B4-BE49-F238E27FC236}">
                  <a16:creationId xmlns:a16="http://schemas.microsoft.com/office/drawing/2014/main" id="{F6E7843B-26E8-6A35-B672-5366A06FFF20}"/>
                </a:ext>
              </a:extLst>
            </p:cNvPr>
            <p:cNvSpPr>
              <a:spLocks noChangeArrowheads="1"/>
            </p:cNvSpPr>
            <p:nvPr/>
          </p:nvSpPr>
          <p:spPr bwMode="auto">
            <a:xfrm>
              <a:off x="3578" y="1105"/>
              <a:ext cx="4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04739</a:t>
              </a:r>
              <a:endParaRPr lang="en-US" altLang="en-US" sz="2100"/>
            </a:p>
          </p:txBody>
        </p:sp>
        <p:sp>
          <p:nvSpPr>
            <p:cNvPr id="14382" name="Rectangle 50">
              <a:extLst>
                <a:ext uri="{FF2B5EF4-FFF2-40B4-BE49-F238E27FC236}">
                  <a16:creationId xmlns:a16="http://schemas.microsoft.com/office/drawing/2014/main" id="{A8ADC1E0-2A19-AC63-4E00-BFCDE3D3890F}"/>
                </a:ext>
              </a:extLst>
            </p:cNvPr>
            <p:cNvSpPr>
              <a:spLocks noChangeArrowheads="1"/>
            </p:cNvSpPr>
            <p:nvPr/>
          </p:nvSpPr>
          <p:spPr bwMode="auto">
            <a:xfrm>
              <a:off x="4016" y="1105"/>
              <a:ext cx="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 </a:t>
              </a:r>
              <a:endParaRPr lang="en-US" altLang="en-US" sz="2100"/>
            </a:p>
          </p:txBody>
        </p:sp>
        <p:sp>
          <p:nvSpPr>
            <p:cNvPr id="14383" name="Rectangle 51">
              <a:extLst>
                <a:ext uri="{FF2B5EF4-FFF2-40B4-BE49-F238E27FC236}">
                  <a16:creationId xmlns:a16="http://schemas.microsoft.com/office/drawing/2014/main" id="{A305E6F7-540D-B21A-99C5-9163BCB4A844}"/>
                </a:ext>
              </a:extLst>
            </p:cNvPr>
            <p:cNvSpPr>
              <a:spLocks noChangeArrowheads="1"/>
            </p:cNvSpPr>
            <p:nvPr/>
          </p:nvSpPr>
          <p:spPr bwMode="auto">
            <a:xfrm>
              <a:off x="864" y="1088"/>
              <a:ext cx="18"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384" name="Rectangle 52">
              <a:extLst>
                <a:ext uri="{FF2B5EF4-FFF2-40B4-BE49-F238E27FC236}">
                  <a16:creationId xmlns:a16="http://schemas.microsoft.com/office/drawing/2014/main" id="{30DF1F5F-A1C3-D41F-6A92-EB469F9B7C0A}"/>
                </a:ext>
              </a:extLst>
            </p:cNvPr>
            <p:cNvSpPr>
              <a:spLocks noChangeArrowheads="1"/>
            </p:cNvSpPr>
            <p:nvPr/>
          </p:nvSpPr>
          <p:spPr bwMode="auto">
            <a:xfrm>
              <a:off x="882" y="1088"/>
              <a:ext cx="64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385" name="Rectangle 53">
              <a:extLst>
                <a:ext uri="{FF2B5EF4-FFF2-40B4-BE49-F238E27FC236}">
                  <a16:creationId xmlns:a16="http://schemas.microsoft.com/office/drawing/2014/main" id="{0C629005-5223-DF94-CAE5-3FC27D889D66}"/>
                </a:ext>
              </a:extLst>
            </p:cNvPr>
            <p:cNvSpPr>
              <a:spLocks noChangeArrowheads="1"/>
            </p:cNvSpPr>
            <p:nvPr/>
          </p:nvSpPr>
          <p:spPr bwMode="auto">
            <a:xfrm>
              <a:off x="1527" y="1088"/>
              <a:ext cx="10"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386" name="Rectangle 54">
              <a:extLst>
                <a:ext uri="{FF2B5EF4-FFF2-40B4-BE49-F238E27FC236}">
                  <a16:creationId xmlns:a16="http://schemas.microsoft.com/office/drawing/2014/main" id="{7AFAEA68-FE5E-AF61-E6D0-F1DF1ED8BF37}"/>
                </a:ext>
              </a:extLst>
            </p:cNvPr>
            <p:cNvSpPr>
              <a:spLocks noChangeArrowheads="1"/>
            </p:cNvSpPr>
            <p:nvPr/>
          </p:nvSpPr>
          <p:spPr bwMode="auto">
            <a:xfrm>
              <a:off x="1537" y="1088"/>
              <a:ext cx="649"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387" name="Rectangle 55">
              <a:extLst>
                <a:ext uri="{FF2B5EF4-FFF2-40B4-BE49-F238E27FC236}">
                  <a16:creationId xmlns:a16="http://schemas.microsoft.com/office/drawing/2014/main" id="{97477378-521C-AC40-FCFB-CC2D9C5C244B}"/>
                </a:ext>
              </a:extLst>
            </p:cNvPr>
            <p:cNvSpPr>
              <a:spLocks noChangeArrowheads="1"/>
            </p:cNvSpPr>
            <p:nvPr/>
          </p:nvSpPr>
          <p:spPr bwMode="auto">
            <a:xfrm>
              <a:off x="2186" y="1088"/>
              <a:ext cx="10"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388" name="Rectangle 56">
              <a:extLst>
                <a:ext uri="{FF2B5EF4-FFF2-40B4-BE49-F238E27FC236}">
                  <a16:creationId xmlns:a16="http://schemas.microsoft.com/office/drawing/2014/main" id="{9E1B6475-3F7D-E1CC-7EFD-9B47EEA82E3B}"/>
                </a:ext>
              </a:extLst>
            </p:cNvPr>
            <p:cNvSpPr>
              <a:spLocks noChangeArrowheads="1"/>
            </p:cNvSpPr>
            <p:nvPr/>
          </p:nvSpPr>
          <p:spPr bwMode="auto">
            <a:xfrm>
              <a:off x="2196" y="1088"/>
              <a:ext cx="648"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389" name="Rectangle 57">
              <a:extLst>
                <a:ext uri="{FF2B5EF4-FFF2-40B4-BE49-F238E27FC236}">
                  <a16:creationId xmlns:a16="http://schemas.microsoft.com/office/drawing/2014/main" id="{1C9C9DFB-B9AE-1E3B-11D7-FA8DBA6EC582}"/>
                </a:ext>
              </a:extLst>
            </p:cNvPr>
            <p:cNvSpPr>
              <a:spLocks noChangeArrowheads="1"/>
            </p:cNvSpPr>
            <p:nvPr/>
          </p:nvSpPr>
          <p:spPr bwMode="auto">
            <a:xfrm>
              <a:off x="2844" y="1088"/>
              <a:ext cx="10"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390" name="Rectangle 58">
              <a:extLst>
                <a:ext uri="{FF2B5EF4-FFF2-40B4-BE49-F238E27FC236}">
                  <a16:creationId xmlns:a16="http://schemas.microsoft.com/office/drawing/2014/main" id="{282EFA17-41F7-7F9F-2B51-E0414FD2BE26}"/>
                </a:ext>
              </a:extLst>
            </p:cNvPr>
            <p:cNvSpPr>
              <a:spLocks noChangeArrowheads="1"/>
            </p:cNvSpPr>
            <p:nvPr/>
          </p:nvSpPr>
          <p:spPr bwMode="auto">
            <a:xfrm>
              <a:off x="2854" y="1088"/>
              <a:ext cx="649"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391" name="Rectangle 59">
              <a:extLst>
                <a:ext uri="{FF2B5EF4-FFF2-40B4-BE49-F238E27FC236}">
                  <a16:creationId xmlns:a16="http://schemas.microsoft.com/office/drawing/2014/main" id="{D77353D3-070F-FD94-C0C3-1BFA60C08240}"/>
                </a:ext>
              </a:extLst>
            </p:cNvPr>
            <p:cNvSpPr>
              <a:spLocks noChangeArrowheads="1"/>
            </p:cNvSpPr>
            <p:nvPr/>
          </p:nvSpPr>
          <p:spPr bwMode="auto">
            <a:xfrm>
              <a:off x="3503" y="1088"/>
              <a:ext cx="10"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392" name="Rectangle 60">
              <a:extLst>
                <a:ext uri="{FF2B5EF4-FFF2-40B4-BE49-F238E27FC236}">
                  <a16:creationId xmlns:a16="http://schemas.microsoft.com/office/drawing/2014/main" id="{B50B2366-FEF0-8E90-13E0-0AF00AC8CBE3}"/>
                </a:ext>
              </a:extLst>
            </p:cNvPr>
            <p:cNvSpPr>
              <a:spLocks noChangeArrowheads="1"/>
            </p:cNvSpPr>
            <p:nvPr/>
          </p:nvSpPr>
          <p:spPr bwMode="auto">
            <a:xfrm>
              <a:off x="3513" y="1088"/>
              <a:ext cx="64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393" name="Rectangle 61">
              <a:extLst>
                <a:ext uri="{FF2B5EF4-FFF2-40B4-BE49-F238E27FC236}">
                  <a16:creationId xmlns:a16="http://schemas.microsoft.com/office/drawing/2014/main" id="{74731CBF-3D0D-6987-EF77-4096B4E69A4B}"/>
                </a:ext>
              </a:extLst>
            </p:cNvPr>
            <p:cNvSpPr>
              <a:spLocks noChangeArrowheads="1"/>
            </p:cNvSpPr>
            <p:nvPr/>
          </p:nvSpPr>
          <p:spPr bwMode="auto">
            <a:xfrm>
              <a:off x="4158" y="1088"/>
              <a:ext cx="18"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394" name="Rectangle 62">
              <a:extLst>
                <a:ext uri="{FF2B5EF4-FFF2-40B4-BE49-F238E27FC236}">
                  <a16:creationId xmlns:a16="http://schemas.microsoft.com/office/drawing/2014/main" id="{DFB83369-8C12-1A29-F4D3-3E8FE5E132D7}"/>
                </a:ext>
              </a:extLst>
            </p:cNvPr>
            <p:cNvSpPr>
              <a:spLocks noChangeArrowheads="1"/>
            </p:cNvSpPr>
            <p:nvPr/>
          </p:nvSpPr>
          <p:spPr bwMode="auto">
            <a:xfrm>
              <a:off x="864" y="1101"/>
              <a:ext cx="18"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395" name="Rectangle 63">
              <a:extLst>
                <a:ext uri="{FF2B5EF4-FFF2-40B4-BE49-F238E27FC236}">
                  <a16:creationId xmlns:a16="http://schemas.microsoft.com/office/drawing/2014/main" id="{0DDA52B0-4348-F5B3-BFEB-D496461E465A}"/>
                </a:ext>
              </a:extLst>
            </p:cNvPr>
            <p:cNvSpPr>
              <a:spLocks noChangeArrowheads="1"/>
            </p:cNvSpPr>
            <p:nvPr/>
          </p:nvSpPr>
          <p:spPr bwMode="auto">
            <a:xfrm>
              <a:off x="1527" y="1101"/>
              <a:ext cx="10"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396" name="Rectangle 64">
              <a:extLst>
                <a:ext uri="{FF2B5EF4-FFF2-40B4-BE49-F238E27FC236}">
                  <a16:creationId xmlns:a16="http://schemas.microsoft.com/office/drawing/2014/main" id="{A5EAD454-4FF8-E592-2505-7E49F0DE8824}"/>
                </a:ext>
              </a:extLst>
            </p:cNvPr>
            <p:cNvSpPr>
              <a:spLocks noChangeArrowheads="1"/>
            </p:cNvSpPr>
            <p:nvPr/>
          </p:nvSpPr>
          <p:spPr bwMode="auto">
            <a:xfrm>
              <a:off x="2186" y="1101"/>
              <a:ext cx="10"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397" name="Rectangle 65">
              <a:extLst>
                <a:ext uri="{FF2B5EF4-FFF2-40B4-BE49-F238E27FC236}">
                  <a16:creationId xmlns:a16="http://schemas.microsoft.com/office/drawing/2014/main" id="{ABBF399C-A5BE-B05B-7D02-B542F568AFF7}"/>
                </a:ext>
              </a:extLst>
            </p:cNvPr>
            <p:cNvSpPr>
              <a:spLocks noChangeArrowheads="1"/>
            </p:cNvSpPr>
            <p:nvPr/>
          </p:nvSpPr>
          <p:spPr bwMode="auto">
            <a:xfrm>
              <a:off x="2844" y="1101"/>
              <a:ext cx="10"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398" name="Rectangle 66">
              <a:extLst>
                <a:ext uri="{FF2B5EF4-FFF2-40B4-BE49-F238E27FC236}">
                  <a16:creationId xmlns:a16="http://schemas.microsoft.com/office/drawing/2014/main" id="{702DECB9-9710-7D50-45E3-EDAC10671647}"/>
                </a:ext>
              </a:extLst>
            </p:cNvPr>
            <p:cNvSpPr>
              <a:spLocks noChangeArrowheads="1"/>
            </p:cNvSpPr>
            <p:nvPr/>
          </p:nvSpPr>
          <p:spPr bwMode="auto">
            <a:xfrm>
              <a:off x="3503" y="1101"/>
              <a:ext cx="10"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399" name="Rectangle 67">
              <a:extLst>
                <a:ext uri="{FF2B5EF4-FFF2-40B4-BE49-F238E27FC236}">
                  <a16:creationId xmlns:a16="http://schemas.microsoft.com/office/drawing/2014/main" id="{8EE72107-D902-D4A6-2784-0C1C4F534239}"/>
                </a:ext>
              </a:extLst>
            </p:cNvPr>
            <p:cNvSpPr>
              <a:spLocks noChangeArrowheads="1"/>
            </p:cNvSpPr>
            <p:nvPr/>
          </p:nvSpPr>
          <p:spPr bwMode="auto">
            <a:xfrm>
              <a:off x="4158" y="1101"/>
              <a:ext cx="18"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00" name="Rectangle 68">
              <a:extLst>
                <a:ext uri="{FF2B5EF4-FFF2-40B4-BE49-F238E27FC236}">
                  <a16:creationId xmlns:a16="http://schemas.microsoft.com/office/drawing/2014/main" id="{3F54C84C-FB70-44CC-D219-5F98EABDEA39}"/>
                </a:ext>
              </a:extLst>
            </p:cNvPr>
            <p:cNvSpPr>
              <a:spLocks noChangeArrowheads="1"/>
            </p:cNvSpPr>
            <p:nvPr/>
          </p:nvSpPr>
          <p:spPr bwMode="auto">
            <a:xfrm>
              <a:off x="944" y="1366"/>
              <a:ext cx="444"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73115</a:t>
              </a:r>
              <a:endParaRPr lang="en-US" altLang="en-US" sz="2100"/>
            </a:p>
          </p:txBody>
        </p:sp>
        <p:sp>
          <p:nvSpPr>
            <p:cNvPr id="14401" name="Rectangle 69">
              <a:extLst>
                <a:ext uri="{FF2B5EF4-FFF2-40B4-BE49-F238E27FC236}">
                  <a16:creationId xmlns:a16="http://schemas.microsoft.com/office/drawing/2014/main" id="{55E16AB2-AB31-48E1-D0BD-EE4D9D9A137C}"/>
                </a:ext>
              </a:extLst>
            </p:cNvPr>
            <p:cNvSpPr>
              <a:spLocks noChangeArrowheads="1"/>
            </p:cNvSpPr>
            <p:nvPr/>
          </p:nvSpPr>
          <p:spPr bwMode="auto">
            <a:xfrm>
              <a:off x="1382" y="1366"/>
              <a:ext cx="44"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 </a:t>
              </a:r>
              <a:endParaRPr lang="en-US" altLang="en-US" sz="2100"/>
            </a:p>
          </p:txBody>
        </p:sp>
        <p:sp>
          <p:nvSpPr>
            <p:cNvPr id="14402" name="Rectangle 70">
              <a:extLst>
                <a:ext uri="{FF2B5EF4-FFF2-40B4-BE49-F238E27FC236}">
                  <a16:creationId xmlns:a16="http://schemas.microsoft.com/office/drawing/2014/main" id="{CE2F25B2-CA6E-1539-2C8D-A62A1C7A009F}"/>
                </a:ext>
              </a:extLst>
            </p:cNvPr>
            <p:cNvSpPr>
              <a:spLocks noChangeArrowheads="1"/>
            </p:cNvSpPr>
            <p:nvPr/>
          </p:nvSpPr>
          <p:spPr bwMode="auto">
            <a:xfrm>
              <a:off x="1603" y="1366"/>
              <a:ext cx="446"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35101</a:t>
              </a:r>
              <a:endParaRPr lang="en-US" altLang="en-US" sz="2100"/>
            </a:p>
          </p:txBody>
        </p:sp>
        <p:sp>
          <p:nvSpPr>
            <p:cNvPr id="14403" name="Rectangle 71">
              <a:extLst>
                <a:ext uri="{FF2B5EF4-FFF2-40B4-BE49-F238E27FC236}">
                  <a16:creationId xmlns:a16="http://schemas.microsoft.com/office/drawing/2014/main" id="{DA073680-B6A5-F047-BC46-B266B9B99FD9}"/>
                </a:ext>
              </a:extLst>
            </p:cNvPr>
            <p:cNvSpPr>
              <a:spLocks noChangeArrowheads="1"/>
            </p:cNvSpPr>
            <p:nvPr/>
          </p:nvSpPr>
          <p:spPr bwMode="auto">
            <a:xfrm>
              <a:off x="2040" y="1366"/>
              <a:ext cx="45"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 </a:t>
              </a:r>
              <a:endParaRPr lang="en-US" altLang="en-US" sz="2100"/>
            </a:p>
          </p:txBody>
        </p:sp>
        <p:sp>
          <p:nvSpPr>
            <p:cNvPr id="14404" name="Rectangle 72">
              <a:extLst>
                <a:ext uri="{FF2B5EF4-FFF2-40B4-BE49-F238E27FC236}">
                  <a16:creationId xmlns:a16="http://schemas.microsoft.com/office/drawing/2014/main" id="{517857E2-C149-2B8E-55DC-59FE18EB00A2}"/>
                </a:ext>
              </a:extLst>
            </p:cNvPr>
            <p:cNvSpPr>
              <a:spLocks noChangeArrowheads="1"/>
            </p:cNvSpPr>
            <p:nvPr/>
          </p:nvSpPr>
          <p:spPr bwMode="auto">
            <a:xfrm>
              <a:off x="2261" y="1366"/>
              <a:ext cx="444"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47498</a:t>
              </a:r>
              <a:endParaRPr lang="en-US" altLang="en-US" sz="2100"/>
            </a:p>
          </p:txBody>
        </p:sp>
        <p:sp>
          <p:nvSpPr>
            <p:cNvPr id="14405" name="Rectangle 73">
              <a:extLst>
                <a:ext uri="{FF2B5EF4-FFF2-40B4-BE49-F238E27FC236}">
                  <a16:creationId xmlns:a16="http://schemas.microsoft.com/office/drawing/2014/main" id="{7ACD8B8E-F007-9F3D-F5D6-71D7EA5768FD}"/>
                </a:ext>
              </a:extLst>
            </p:cNvPr>
            <p:cNvSpPr>
              <a:spLocks noChangeArrowheads="1"/>
            </p:cNvSpPr>
            <p:nvPr/>
          </p:nvSpPr>
          <p:spPr bwMode="auto">
            <a:xfrm>
              <a:off x="2699" y="1366"/>
              <a:ext cx="44"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 </a:t>
              </a:r>
              <a:endParaRPr lang="en-US" altLang="en-US" sz="2100"/>
            </a:p>
          </p:txBody>
        </p:sp>
        <p:sp>
          <p:nvSpPr>
            <p:cNvPr id="14406" name="Rectangle 74">
              <a:extLst>
                <a:ext uri="{FF2B5EF4-FFF2-40B4-BE49-F238E27FC236}">
                  <a16:creationId xmlns:a16="http://schemas.microsoft.com/office/drawing/2014/main" id="{A31608DB-0276-0DA2-A6B7-B087DF0BE524}"/>
                </a:ext>
              </a:extLst>
            </p:cNvPr>
            <p:cNvSpPr>
              <a:spLocks noChangeArrowheads="1"/>
            </p:cNvSpPr>
            <p:nvPr/>
          </p:nvSpPr>
          <p:spPr bwMode="auto">
            <a:xfrm>
              <a:off x="2919" y="1366"/>
              <a:ext cx="445"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87637</a:t>
              </a:r>
              <a:endParaRPr lang="en-US" altLang="en-US" sz="2100"/>
            </a:p>
          </p:txBody>
        </p:sp>
        <p:sp>
          <p:nvSpPr>
            <p:cNvPr id="14407" name="Rectangle 75">
              <a:extLst>
                <a:ext uri="{FF2B5EF4-FFF2-40B4-BE49-F238E27FC236}">
                  <a16:creationId xmlns:a16="http://schemas.microsoft.com/office/drawing/2014/main" id="{8EA15054-4975-6AEE-AF77-1EB2E17F3F32}"/>
                </a:ext>
              </a:extLst>
            </p:cNvPr>
            <p:cNvSpPr>
              <a:spLocks noChangeArrowheads="1"/>
            </p:cNvSpPr>
            <p:nvPr/>
          </p:nvSpPr>
          <p:spPr bwMode="auto">
            <a:xfrm>
              <a:off x="3357" y="1366"/>
              <a:ext cx="45"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 </a:t>
              </a:r>
              <a:endParaRPr lang="en-US" altLang="en-US" sz="2100"/>
            </a:p>
          </p:txBody>
        </p:sp>
        <p:sp>
          <p:nvSpPr>
            <p:cNvPr id="14408" name="Rectangle 76">
              <a:extLst>
                <a:ext uri="{FF2B5EF4-FFF2-40B4-BE49-F238E27FC236}">
                  <a16:creationId xmlns:a16="http://schemas.microsoft.com/office/drawing/2014/main" id="{ED3C843F-8485-0867-52CA-209A2F12D75E}"/>
                </a:ext>
              </a:extLst>
            </p:cNvPr>
            <p:cNvSpPr>
              <a:spLocks noChangeArrowheads="1"/>
            </p:cNvSpPr>
            <p:nvPr/>
          </p:nvSpPr>
          <p:spPr bwMode="auto">
            <a:xfrm>
              <a:off x="3578" y="1366"/>
              <a:ext cx="444"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99016</a:t>
              </a:r>
              <a:endParaRPr lang="en-US" altLang="en-US" sz="2100"/>
            </a:p>
          </p:txBody>
        </p:sp>
        <p:sp>
          <p:nvSpPr>
            <p:cNvPr id="14409" name="Rectangle 77">
              <a:extLst>
                <a:ext uri="{FF2B5EF4-FFF2-40B4-BE49-F238E27FC236}">
                  <a16:creationId xmlns:a16="http://schemas.microsoft.com/office/drawing/2014/main" id="{3FB655DB-40DF-DA4A-EF2F-DCA590DE654C}"/>
                </a:ext>
              </a:extLst>
            </p:cNvPr>
            <p:cNvSpPr>
              <a:spLocks noChangeArrowheads="1"/>
            </p:cNvSpPr>
            <p:nvPr/>
          </p:nvSpPr>
          <p:spPr bwMode="auto">
            <a:xfrm>
              <a:off x="4016" y="1366"/>
              <a:ext cx="44"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 </a:t>
              </a:r>
              <a:endParaRPr lang="en-US" altLang="en-US" sz="2100"/>
            </a:p>
          </p:txBody>
        </p:sp>
        <p:sp>
          <p:nvSpPr>
            <p:cNvPr id="14410" name="Rectangle 78">
              <a:extLst>
                <a:ext uri="{FF2B5EF4-FFF2-40B4-BE49-F238E27FC236}">
                  <a16:creationId xmlns:a16="http://schemas.microsoft.com/office/drawing/2014/main" id="{73AC7CC3-5CF0-BBE1-4848-E8A4FAEEAEAA}"/>
                </a:ext>
              </a:extLst>
            </p:cNvPr>
            <p:cNvSpPr>
              <a:spLocks noChangeArrowheads="1"/>
            </p:cNvSpPr>
            <p:nvPr/>
          </p:nvSpPr>
          <p:spPr bwMode="auto">
            <a:xfrm>
              <a:off x="864" y="1348"/>
              <a:ext cx="18"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11" name="Rectangle 79">
              <a:extLst>
                <a:ext uri="{FF2B5EF4-FFF2-40B4-BE49-F238E27FC236}">
                  <a16:creationId xmlns:a16="http://schemas.microsoft.com/office/drawing/2014/main" id="{BAB448AB-B0B1-5720-EB8B-8A96C5C17BA6}"/>
                </a:ext>
              </a:extLst>
            </p:cNvPr>
            <p:cNvSpPr>
              <a:spLocks noChangeArrowheads="1"/>
            </p:cNvSpPr>
            <p:nvPr/>
          </p:nvSpPr>
          <p:spPr bwMode="auto">
            <a:xfrm>
              <a:off x="882" y="1348"/>
              <a:ext cx="64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12" name="Rectangle 80">
              <a:extLst>
                <a:ext uri="{FF2B5EF4-FFF2-40B4-BE49-F238E27FC236}">
                  <a16:creationId xmlns:a16="http://schemas.microsoft.com/office/drawing/2014/main" id="{CA08CE8F-EED3-AFAE-BABC-92E71A058E02}"/>
                </a:ext>
              </a:extLst>
            </p:cNvPr>
            <p:cNvSpPr>
              <a:spLocks noChangeArrowheads="1"/>
            </p:cNvSpPr>
            <p:nvPr/>
          </p:nvSpPr>
          <p:spPr bwMode="auto">
            <a:xfrm>
              <a:off x="1527" y="1348"/>
              <a:ext cx="10"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13" name="Rectangle 81">
              <a:extLst>
                <a:ext uri="{FF2B5EF4-FFF2-40B4-BE49-F238E27FC236}">
                  <a16:creationId xmlns:a16="http://schemas.microsoft.com/office/drawing/2014/main" id="{996265B5-7306-0264-66EA-23455D9E5857}"/>
                </a:ext>
              </a:extLst>
            </p:cNvPr>
            <p:cNvSpPr>
              <a:spLocks noChangeArrowheads="1"/>
            </p:cNvSpPr>
            <p:nvPr/>
          </p:nvSpPr>
          <p:spPr bwMode="auto">
            <a:xfrm>
              <a:off x="1537" y="1348"/>
              <a:ext cx="649"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14" name="Rectangle 82">
              <a:extLst>
                <a:ext uri="{FF2B5EF4-FFF2-40B4-BE49-F238E27FC236}">
                  <a16:creationId xmlns:a16="http://schemas.microsoft.com/office/drawing/2014/main" id="{6A30F8F4-5A7C-56C4-55B7-990B33CB6A15}"/>
                </a:ext>
              </a:extLst>
            </p:cNvPr>
            <p:cNvSpPr>
              <a:spLocks noChangeArrowheads="1"/>
            </p:cNvSpPr>
            <p:nvPr/>
          </p:nvSpPr>
          <p:spPr bwMode="auto">
            <a:xfrm>
              <a:off x="2186" y="1348"/>
              <a:ext cx="10"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15" name="Rectangle 83">
              <a:extLst>
                <a:ext uri="{FF2B5EF4-FFF2-40B4-BE49-F238E27FC236}">
                  <a16:creationId xmlns:a16="http://schemas.microsoft.com/office/drawing/2014/main" id="{2EFE083D-8987-601A-98DB-73C6C95EEA7D}"/>
                </a:ext>
              </a:extLst>
            </p:cNvPr>
            <p:cNvSpPr>
              <a:spLocks noChangeArrowheads="1"/>
            </p:cNvSpPr>
            <p:nvPr/>
          </p:nvSpPr>
          <p:spPr bwMode="auto">
            <a:xfrm>
              <a:off x="2196" y="1348"/>
              <a:ext cx="648"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16" name="Rectangle 84">
              <a:extLst>
                <a:ext uri="{FF2B5EF4-FFF2-40B4-BE49-F238E27FC236}">
                  <a16:creationId xmlns:a16="http://schemas.microsoft.com/office/drawing/2014/main" id="{DE8E0466-96EB-AA66-4A14-41794E9AB216}"/>
                </a:ext>
              </a:extLst>
            </p:cNvPr>
            <p:cNvSpPr>
              <a:spLocks noChangeArrowheads="1"/>
            </p:cNvSpPr>
            <p:nvPr/>
          </p:nvSpPr>
          <p:spPr bwMode="auto">
            <a:xfrm>
              <a:off x="2844" y="1348"/>
              <a:ext cx="10"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17" name="Rectangle 85">
              <a:extLst>
                <a:ext uri="{FF2B5EF4-FFF2-40B4-BE49-F238E27FC236}">
                  <a16:creationId xmlns:a16="http://schemas.microsoft.com/office/drawing/2014/main" id="{2C88B263-16EE-A845-0922-4BD666C1590B}"/>
                </a:ext>
              </a:extLst>
            </p:cNvPr>
            <p:cNvSpPr>
              <a:spLocks noChangeArrowheads="1"/>
            </p:cNvSpPr>
            <p:nvPr/>
          </p:nvSpPr>
          <p:spPr bwMode="auto">
            <a:xfrm>
              <a:off x="2854" y="1348"/>
              <a:ext cx="649"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18" name="Rectangle 86">
              <a:extLst>
                <a:ext uri="{FF2B5EF4-FFF2-40B4-BE49-F238E27FC236}">
                  <a16:creationId xmlns:a16="http://schemas.microsoft.com/office/drawing/2014/main" id="{0FFE0DA7-D13D-D571-EB77-092D36A13C70}"/>
                </a:ext>
              </a:extLst>
            </p:cNvPr>
            <p:cNvSpPr>
              <a:spLocks noChangeArrowheads="1"/>
            </p:cNvSpPr>
            <p:nvPr/>
          </p:nvSpPr>
          <p:spPr bwMode="auto">
            <a:xfrm>
              <a:off x="3503" y="1348"/>
              <a:ext cx="10"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19" name="Rectangle 87">
              <a:extLst>
                <a:ext uri="{FF2B5EF4-FFF2-40B4-BE49-F238E27FC236}">
                  <a16:creationId xmlns:a16="http://schemas.microsoft.com/office/drawing/2014/main" id="{58A5289E-CD04-0AAE-3160-FB83A32085A0}"/>
                </a:ext>
              </a:extLst>
            </p:cNvPr>
            <p:cNvSpPr>
              <a:spLocks noChangeArrowheads="1"/>
            </p:cNvSpPr>
            <p:nvPr/>
          </p:nvSpPr>
          <p:spPr bwMode="auto">
            <a:xfrm>
              <a:off x="3513" y="1348"/>
              <a:ext cx="64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20" name="Rectangle 88">
              <a:extLst>
                <a:ext uri="{FF2B5EF4-FFF2-40B4-BE49-F238E27FC236}">
                  <a16:creationId xmlns:a16="http://schemas.microsoft.com/office/drawing/2014/main" id="{D325FE67-9DE8-C0A4-9234-EBB65E11358A}"/>
                </a:ext>
              </a:extLst>
            </p:cNvPr>
            <p:cNvSpPr>
              <a:spLocks noChangeArrowheads="1"/>
            </p:cNvSpPr>
            <p:nvPr/>
          </p:nvSpPr>
          <p:spPr bwMode="auto">
            <a:xfrm>
              <a:off x="4158" y="1348"/>
              <a:ext cx="18"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21" name="Rectangle 89">
              <a:extLst>
                <a:ext uri="{FF2B5EF4-FFF2-40B4-BE49-F238E27FC236}">
                  <a16:creationId xmlns:a16="http://schemas.microsoft.com/office/drawing/2014/main" id="{99D11837-2DB7-A65F-D104-A2A7E7C82302}"/>
                </a:ext>
              </a:extLst>
            </p:cNvPr>
            <p:cNvSpPr>
              <a:spLocks noChangeArrowheads="1"/>
            </p:cNvSpPr>
            <p:nvPr/>
          </p:nvSpPr>
          <p:spPr bwMode="auto">
            <a:xfrm>
              <a:off x="864" y="1361"/>
              <a:ext cx="18"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22" name="Rectangle 90">
              <a:extLst>
                <a:ext uri="{FF2B5EF4-FFF2-40B4-BE49-F238E27FC236}">
                  <a16:creationId xmlns:a16="http://schemas.microsoft.com/office/drawing/2014/main" id="{E7F045D2-BFD0-16D6-D4FD-7D64DC5A2F22}"/>
                </a:ext>
              </a:extLst>
            </p:cNvPr>
            <p:cNvSpPr>
              <a:spLocks noChangeArrowheads="1"/>
            </p:cNvSpPr>
            <p:nvPr/>
          </p:nvSpPr>
          <p:spPr bwMode="auto">
            <a:xfrm>
              <a:off x="1527" y="1361"/>
              <a:ext cx="10"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23" name="Rectangle 91">
              <a:extLst>
                <a:ext uri="{FF2B5EF4-FFF2-40B4-BE49-F238E27FC236}">
                  <a16:creationId xmlns:a16="http://schemas.microsoft.com/office/drawing/2014/main" id="{8C867C48-D3EE-2BD2-9767-B57402ABEF9F}"/>
                </a:ext>
              </a:extLst>
            </p:cNvPr>
            <p:cNvSpPr>
              <a:spLocks noChangeArrowheads="1"/>
            </p:cNvSpPr>
            <p:nvPr/>
          </p:nvSpPr>
          <p:spPr bwMode="auto">
            <a:xfrm>
              <a:off x="2186" y="1361"/>
              <a:ext cx="10"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24" name="Rectangle 92">
              <a:extLst>
                <a:ext uri="{FF2B5EF4-FFF2-40B4-BE49-F238E27FC236}">
                  <a16:creationId xmlns:a16="http://schemas.microsoft.com/office/drawing/2014/main" id="{B628FEBC-5316-A34B-14EF-0DDCFAEA531D}"/>
                </a:ext>
              </a:extLst>
            </p:cNvPr>
            <p:cNvSpPr>
              <a:spLocks noChangeArrowheads="1"/>
            </p:cNvSpPr>
            <p:nvPr/>
          </p:nvSpPr>
          <p:spPr bwMode="auto">
            <a:xfrm>
              <a:off x="2844" y="1361"/>
              <a:ext cx="10"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25" name="Rectangle 93">
              <a:extLst>
                <a:ext uri="{FF2B5EF4-FFF2-40B4-BE49-F238E27FC236}">
                  <a16:creationId xmlns:a16="http://schemas.microsoft.com/office/drawing/2014/main" id="{72E34E78-EB5A-8239-0BA3-DC49D29E4E9A}"/>
                </a:ext>
              </a:extLst>
            </p:cNvPr>
            <p:cNvSpPr>
              <a:spLocks noChangeArrowheads="1"/>
            </p:cNvSpPr>
            <p:nvPr/>
          </p:nvSpPr>
          <p:spPr bwMode="auto">
            <a:xfrm>
              <a:off x="3503" y="1361"/>
              <a:ext cx="10"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26" name="Rectangle 94">
              <a:extLst>
                <a:ext uri="{FF2B5EF4-FFF2-40B4-BE49-F238E27FC236}">
                  <a16:creationId xmlns:a16="http://schemas.microsoft.com/office/drawing/2014/main" id="{456CB7BF-3203-F95E-BD77-6D23C561C3DB}"/>
                </a:ext>
              </a:extLst>
            </p:cNvPr>
            <p:cNvSpPr>
              <a:spLocks noChangeArrowheads="1"/>
            </p:cNvSpPr>
            <p:nvPr/>
          </p:nvSpPr>
          <p:spPr bwMode="auto">
            <a:xfrm>
              <a:off x="4158" y="1361"/>
              <a:ext cx="18"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27" name="Rectangle 95">
              <a:extLst>
                <a:ext uri="{FF2B5EF4-FFF2-40B4-BE49-F238E27FC236}">
                  <a16:creationId xmlns:a16="http://schemas.microsoft.com/office/drawing/2014/main" id="{EC76E70B-2482-1B8C-2CDC-0A5DDE8020D3}"/>
                </a:ext>
              </a:extLst>
            </p:cNvPr>
            <p:cNvSpPr>
              <a:spLocks noChangeArrowheads="1"/>
            </p:cNvSpPr>
            <p:nvPr/>
          </p:nvSpPr>
          <p:spPr bwMode="auto">
            <a:xfrm>
              <a:off x="944" y="1624"/>
              <a:ext cx="4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57491</a:t>
              </a:r>
              <a:endParaRPr lang="en-US" altLang="en-US" sz="2100"/>
            </a:p>
          </p:txBody>
        </p:sp>
        <p:sp>
          <p:nvSpPr>
            <p:cNvPr id="14428" name="Rectangle 96">
              <a:extLst>
                <a:ext uri="{FF2B5EF4-FFF2-40B4-BE49-F238E27FC236}">
                  <a16:creationId xmlns:a16="http://schemas.microsoft.com/office/drawing/2014/main" id="{59635ECD-0613-06DD-B3C5-FDE2B1B03F3C}"/>
                </a:ext>
              </a:extLst>
            </p:cNvPr>
            <p:cNvSpPr>
              <a:spLocks noChangeArrowheads="1"/>
            </p:cNvSpPr>
            <p:nvPr/>
          </p:nvSpPr>
          <p:spPr bwMode="auto">
            <a:xfrm>
              <a:off x="1382" y="1624"/>
              <a:ext cx="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 </a:t>
              </a:r>
              <a:endParaRPr lang="en-US" altLang="en-US" sz="2100"/>
            </a:p>
          </p:txBody>
        </p:sp>
        <p:sp>
          <p:nvSpPr>
            <p:cNvPr id="14429" name="Rectangle 97">
              <a:extLst>
                <a:ext uri="{FF2B5EF4-FFF2-40B4-BE49-F238E27FC236}">
                  <a16:creationId xmlns:a16="http://schemas.microsoft.com/office/drawing/2014/main" id="{A36CE435-98C4-2B0F-EDD5-57BB255BA7B4}"/>
                </a:ext>
              </a:extLst>
            </p:cNvPr>
            <p:cNvSpPr>
              <a:spLocks noChangeArrowheads="1"/>
            </p:cNvSpPr>
            <p:nvPr/>
          </p:nvSpPr>
          <p:spPr bwMode="auto">
            <a:xfrm>
              <a:off x="1603" y="1624"/>
              <a:ext cx="44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16703</a:t>
              </a:r>
              <a:endParaRPr lang="en-US" altLang="en-US" sz="2100"/>
            </a:p>
          </p:txBody>
        </p:sp>
        <p:sp>
          <p:nvSpPr>
            <p:cNvPr id="14430" name="Rectangle 98">
              <a:extLst>
                <a:ext uri="{FF2B5EF4-FFF2-40B4-BE49-F238E27FC236}">
                  <a16:creationId xmlns:a16="http://schemas.microsoft.com/office/drawing/2014/main" id="{F2E345A7-A66B-4DEF-254C-B82AC8819ECE}"/>
                </a:ext>
              </a:extLst>
            </p:cNvPr>
            <p:cNvSpPr>
              <a:spLocks noChangeArrowheads="1"/>
            </p:cNvSpPr>
            <p:nvPr/>
          </p:nvSpPr>
          <p:spPr bwMode="auto">
            <a:xfrm>
              <a:off x="2040" y="1624"/>
              <a:ext cx="4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 </a:t>
              </a:r>
              <a:endParaRPr lang="en-US" altLang="en-US" sz="2100"/>
            </a:p>
          </p:txBody>
        </p:sp>
        <p:sp>
          <p:nvSpPr>
            <p:cNvPr id="14431" name="Rectangle 99">
              <a:extLst>
                <a:ext uri="{FF2B5EF4-FFF2-40B4-BE49-F238E27FC236}">
                  <a16:creationId xmlns:a16="http://schemas.microsoft.com/office/drawing/2014/main" id="{0FC77C73-98AA-EE7A-EE32-44FF6E585D08}"/>
                </a:ext>
              </a:extLst>
            </p:cNvPr>
            <p:cNvSpPr>
              <a:spLocks noChangeArrowheads="1"/>
            </p:cNvSpPr>
            <p:nvPr/>
          </p:nvSpPr>
          <p:spPr bwMode="auto">
            <a:xfrm>
              <a:off x="2261" y="1624"/>
              <a:ext cx="4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23167</a:t>
              </a:r>
              <a:endParaRPr lang="en-US" altLang="en-US" sz="2100"/>
            </a:p>
          </p:txBody>
        </p:sp>
        <p:sp>
          <p:nvSpPr>
            <p:cNvPr id="14432" name="Rectangle 100">
              <a:extLst>
                <a:ext uri="{FF2B5EF4-FFF2-40B4-BE49-F238E27FC236}">
                  <a16:creationId xmlns:a16="http://schemas.microsoft.com/office/drawing/2014/main" id="{42FFEBC0-E899-87DF-26B2-13EF29853C91}"/>
                </a:ext>
              </a:extLst>
            </p:cNvPr>
            <p:cNvSpPr>
              <a:spLocks noChangeArrowheads="1"/>
            </p:cNvSpPr>
            <p:nvPr/>
          </p:nvSpPr>
          <p:spPr bwMode="auto">
            <a:xfrm>
              <a:off x="2699" y="1624"/>
              <a:ext cx="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 </a:t>
              </a:r>
              <a:endParaRPr lang="en-US" altLang="en-US" sz="2100"/>
            </a:p>
          </p:txBody>
        </p:sp>
        <p:sp>
          <p:nvSpPr>
            <p:cNvPr id="14433" name="Rectangle 101">
              <a:extLst>
                <a:ext uri="{FF2B5EF4-FFF2-40B4-BE49-F238E27FC236}">
                  <a16:creationId xmlns:a16="http://schemas.microsoft.com/office/drawing/2014/main" id="{03ABCA8A-87B7-C2C2-34EC-B2A4CB6A11E0}"/>
                </a:ext>
              </a:extLst>
            </p:cNvPr>
            <p:cNvSpPr>
              <a:spLocks noChangeArrowheads="1"/>
            </p:cNvSpPr>
            <p:nvPr/>
          </p:nvSpPr>
          <p:spPr bwMode="auto">
            <a:xfrm>
              <a:off x="2919" y="1624"/>
              <a:ext cx="179"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49</a:t>
              </a:r>
              <a:endParaRPr lang="en-US" altLang="en-US" sz="2100"/>
            </a:p>
          </p:txBody>
        </p:sp>
        <p:sp>
          <p:nvSpPr>
            <p:cNvPr id="14434" name="Rectangle 102">
              <a:extLst>
                <a:ext uri="{FF2B5EF4-FFF2-40B4-BE49-F238E27FC236}">
                  <a16:creationId xmlns:a16="http://schemas.microsoft.com/office/drawing/2014/main" id="{BD98811A-4AE0-A6C8-43B5-0EEF42881C68}"/>
                </a:ext>
              </a:extLst>
            </p:cNvPr>
            <p:cNvSpPr>
              <a:spLocks noChangeArrowheads="1"/>
            </p:cNvSpPr>
            <p:nvPr/>
          </p:nvSpPr>
          <p:spPr bwMode="auto">
            <a:xfrm>
              <a:off x="3096" y="1624"/>
              <a:ext cx="26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323</a:t>
              </a:r>
              <a:endParaRPr lang="en-US" altLang="en-US" sz="2100"/>
            </a:p>
          </p:txBody>
        </p:sp>
        <p:sp>
          <p:nvSpPr>
            <p:cNvPr id="14435" name="Rectangle 103">
              <a:extLst>
                <a:ext uri="{FF2B5EF4-FFF2-40B4-BE49-F238E27FC236}">
                  <a16:creationId xmlns:a16="http://schemas.microsoft.com/office/drawing/2014/main" id="{F90D7F50-5A02-C105-B042-18A1D971FFBD}"/>
                </a:ext>
              </a:extLst>
            </p:cNvPr>
            <p:cNvSpPr>
              <a:spLocks noChangeArrowheads="1"/>
            </p:cNvSpPr>
            <p:nvPr/>
          </p:nvSpPr>
          <p:spPr bwMode="auto">
            <a:xfrm>
              <a:off x="3357" y="1624"/>
              <a:ext cx="4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 </a:t>
              </a:r>
              <a:endParaRPr lang="en-US" altLang="en-US" sz="2100"/>
            </a:p>
          </p:txBody>
        </p:sp>
        <p:sp>
          <p:nvSpPr>
            <p:cNvPr id="14436" name="Rectangle 104">
              <a:extLst>
                <a:ext uri="{FF2B5EF4-FFF2-40B4-BE49-F238E27FC236}">
                  <a16:creationId xmlns:a16="http://schemas.microsoft.com/office/drawing/2014/main" id="{33ACA928-FA23-33E5-81D1-26AB2DAA6A9B}"/>
                </a:ext>
              </a:extLst>
            </p:cNvPr>
            <p:cNvSpPr>
              <a:spLocks noChangeArrowheads="1"/>
            </p:cNvSpPr>
            <p:nvPr/>
          </p:nvSpPr>
          <p:spPr bwMode="auto">
            <a:xfrm>
              <a:off x="3578" y="1624"/>
              <a:ext cx="4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45021</a:t>
              </a:r>
              <a:endParaRPr lang="en-US" altLang="en-US" sz="2100"/>
            </a:p>
          </p:txBody>
        </p:sp>
        <p:sp>
          <p:nvSpPr>
            <p:cNvPr id="14437" name="Rectangle 105">
              <a:extLst>
                <a:ext uri="{FF2B5EF4-FFF2-40B4-BE49-F238E27FC236}">
                  <a16:creationId xmlns:a16="http://schemas.microsoft.com/office/drawing/2014/main" id="{8E599E35-8292-2ECC-93B3-95FC60CBD566}"/>
                </a:ext>
              </a:extLst>
            </p:cNvPr>
            <p:cNvSpPr>
              <a:spLocks noChangeArrowheads="1"/>
            </p:cNvSpPr>
            <p:nvPr/>
          </p:nvSpPr>
          <p:spPr bwMode="auto">
            <a:xfrm>
              <a:off x="4016" y="1624"/>
              <a:ext cx="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 </a:t>
              </a:r>
              <a:endParaRPr lang="en-US" altLang="en-US" sz="2100"/>
            </a:p>
          </p:txBody>
        </p:sp>
        <p:sp>
          <p:nvSpPr>
            <p:cNvPr id="14438" name="Rectangle 106">
              <a:extLst>
                <a:ext uri="{FF2B5EF4-FFF2-40B4-BE49-F238E27FC236}">
                  <a16:creationId xmlns:a16="http://schemas.microsoft.com/office/drawing/2014/main" id="{952C34CA-24E3-A61C-0E13-A64AC7C20404}"/>
                </a:ext>
              </a:extLst>
            </p:cNvPr>
            <p:cNvSpPr>
              <a:spLocks noChangeArrowheads="1"/>
            </p:cNvSpPr>
            <p:nvPr/>
          </p:nvSpPr>
          <p:spPr bwMode="auto">
            <a:xfrm>
              <a:off x="864" y="1606"/>
              <a:ext cx="18"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39" name="Rectangle 107">
              <a:extLst>
                <a:ext uri="{FF2B5EF4-FFF2-40B4-BE49-F238E27FC236}">
                  <a16:creationId xmlns:a16="http://schemas.microsoft.com/office/drawing/2014/main" id="{44EFCDBA-0237-302E-17BD-88473F58FB49}"/>
                </a:ext>
              </a:extLst>
            </p:cNvPr>
            <p:cNvSpPr>
              <a:spLocks noChangeArrowheads="1"/>
            </p:cNvSpPr>
            <p:nvPr/>
          </p:nvSpPr>
          <p:spPr bwMode="auto">
            <a:xfrm>
              <a:off x="882" y="1606"/>
              <a:ext cx="645"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40" name="Rectangle 108">
              <a:extLst>
                <a:ext uri="{FF2B5EF4-FFF2-40B4-BE49-F238E27FC236}">
                  <a16:creationId xmlns:a16="http://schemas.microsoft.com/office/drawing/2014/main" id="{6416E6C4-2AFB-8486-B491-CC5A8255D2F9}"/>
                </a:ext>
              </a:extLst>
            </p:cNvPr>
            <p:cNvSpPr>
              <a:spLocks noChangeArrowheads="1"/>
            </p:cNvSpPr>
            <p:nvPr/>
          </p:nvSpPr>
          <p:spPr bwMode="auto">
            <a:xfrm>
              <a:off x="1527" y="1606"/>
              <a:ext cx="10"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41" name="Rectangle 109">
              <a:extLst>
                <a:ext uri="{FF2B5EF4-FFF2-40B4-BE49-F238E27FC236}">
                  <a16:creationId xmlns:a16="http://schemas.microsoft.com/office/drawing/2014/main" id="{EC59D8CD-E417-C0A3-E245-062BDDA63EA2}"/>
                </a:ext>
              </a:extLst>
            </p:cNvPr>
            <p:cNvSpPr>
              <a:spLocks noChangeArrowheads="1"/>
            </p:cNvSpPr>
            <p:nvPr/>
          </p:nvSpPr>
          <p:spPr bwMode="auto">
            <a:xfrm>
              <a:off x="1537" y="1606"/>
              <a:ext cx="649"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42" name="Rectangle 110">
              <a:extLst>
                <a:ext uri="{FF2B5EF4-FFF2-40B4-BE49-F238E27FC236}">
                  <a16:creationId xmlns:a16="http://schemas.microsoft.com/office/drawing/2014/main" id="{F9D0E5E2-31A3-43AE-DBAA-D6D3D23AB09E}"/>
                </a:ext>
              </a:extLst>
            </p:cNvPr>
            <p:cNvSpPr>
              <a:spLocks noChangeArrowheads="1"/>
            </p:cNvSpPr>
            <p:nvPr/>
          </p:nvSpPr>
          <p:spPr bwMode="auto">
            <a:xfrm>
              <a:off x="2186" y="1606"/>
              <a:ext cx="10"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43" name="Rectangle 111">
              <a:extLst>
                <a:ext uri="{FF2B5EF4-FFF2-40B4-BE49-F238E27FC236}">
                  <a16:creationId xmlns:a16="http://schemas.microsoft.com/office/drawing/2014/main" id="{A23572CD-AC15-1FDD-3734-A5A4EF0020DB}"/>
                </a:ext>
              </a:extLst>
            </p:cNvPr>
            <p:cNvSpPr>
              <a:spLocks noChangeArrowheads="1"/>
            </p:cNvSpPr>
            <p:nvPr/>
          </p:nvSpPr>
          <p:spPr bwMode="auto">
            <a:xfrm>
              <a:off x="2196" y="1606"/>
              <a:ext cx="648"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44" name="Rectangle 112">
              <a:extLst>
                <a:ext uri="{FF2B5EF4-FFF2-40B4-BE49-F238E27FC236}">
                  <a16:creationId xmlns:a16="http://schemas.microsoft.com/office/drawing/2014/main" id="{F26C8675-4403-7C1E-06F6-8E98076F7599}"/>
                </a:ext>
              </a:extLst>
            </p:cNvPr>
            <p:cNvSpPr>
              <a:spLocks noChangeArrowheads="1"/>
            </p:cNvSpPr>
            <p:nvPr/>
          </p:nvSpPr>
          <p:spPr bwMode="auto">
            <a:xfrm>
              <a:off x="2844" y="1606"/>
              <a:ext cx="10"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45" name="Rectangle 113">
              <a:extLst>
                <a:ext uri="{FF2B5EF4-FFF2-40B4-BE49-F238E27FC236}">
                  <a16:creationId xmlns:a16="http://schemas.microsoft.com/office/drawing/2014/main" id="{7E81C111-7E54-FC22-9B24-55BD1A59003C}"/>
                </a:ext>
              </a:extLst>
            </p:cNvPr>
            <p:cNvSpPr>
              <a:spLocks noChangeArrowheads="1"/>
            </p:cNvSpPr>
            <p:nvPr/>
          </p:nvSpPr>
          <p:spPr bwMode="auto">
            <a:xfrm>
              <a:off x="2854" y="1606"/>
              <a:ext cx="649"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46" name="Rectangle 114">
              <a:extLst>
                <a:ext uri="{FF2B5EF4-FFF2-40B4-BE49-F238E27FC236}">
                  <a16:creationId xmlns:a16="http://schemas.microsoft.com/office/drawing/2014/main" id="{B46A8885-0D73-62B8-1392-6F669F4DE364}"/>
                </a:ext>
              </a:extLst>
            </p:cNvPr>
            <p:cNvSpPr>
              <a:spLocks noChangeArrowheads="1"/>
            </p:cNvSpPr>
            <p:nvPr/>
          </p:nvSpPr>
          <p:spPr bwMode="auto">
            <a:xfrm>
              <a:off x="3503" y="1606"/>
              <a:ext cx="10"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47" name="Rectangle 115">
              <a:extLst>
                <a:ext uri="{FF2B5EF4-FFF2-40B4-BE49-F238E27FC236}">
                  <a16:creationId xmlns:a16="http://schemas.microsoft.com/office/drawing/2014/main" id="{760AB637-BC7C-5497-F9ED-1E9BFD9BEA03}"/>
                </a:ext>
              </a:extLst>
            </p:cNvPr>
            <p:cNvSpPr>
              <a:spLocks noChangeArrowheads="1"/>
            </p:cNvSpPr>
            <p:nvPr/>
          </p:nvSpPr>
          <p:spPr bwMode="auto">
            <a:xfrm>
              <a:off x="3513" y="1606"/>
              <a:ext cx="645"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48" name="Rectangle 116">
              <a:extLst>
                <a:ext uri="{FF2B5EF4-FFF2-40B4-BE49-F238E27FC236}">
                  <a16:creationId xmlns:a16="http://schemas.microsoft.com/office/drawing/2014/main" id="{6A9B140E-9473-E485-DA3C-59774651FE12}"/>
                </a:ext>
              </a:extLst>
            </p:cNvPr>
            <p:cNvSpPr>
              <a:spLocks noChangeArrowheads="1"/>
            </p:cNvSpPr>
            <p:nvPr/>
          </p:nvSpPr>
          <p:spPr bwMode="auto">
            <a:xfrm>
              <a:off x="4158" y="1606"/>
              <a:ext cx="18"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49" name="Rectangle 117">
              <a:extLst>
                <a:ext uri="{FF2B5EF4-FFF2-40B4-BE49-F238E27FC236}">
                  <a16:creationId xmlns:a16="http://schemas.microsoft.com/office/drawing/2014/main" id="{E5155479-B451-F727-F209-AC253B37B01B}"/>
                </a:ext>
              </a:extLst>
            </p:cNvPr>
            <p:cNvSpPr>
              <a:spLocks noChangeArrowheads="1"/>
            </p:cNvSpPr>
            <p:nvPr/>
          </p:nvSpPr>
          <p:spPr bwMode="auto">
            <a:xfrm>
              <a:off x="864" y="1620"/>
              <a:ext cx="18"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50" name="Rectangle 118">
              <a:extLst>
                <a:ext uri="{FF2B5EF4-FFF2-40B4-BE49-F238E27FC236}">
                  <a16:creationId xmlns:a16="http://schemas.microsoft.com/office/drawing/2014/main" id="{0BE05076-3033-E2BA-DA2E-60519BD71D27}"/>
                </a:ext>
              </a:extLst>
            </p:cNvPr>
            <p:cNvSpPr>
              <a:spLocks noChangeArrowheads="1"/>
            </p:cNvSpPr>
            <p:nvPr/>
          </p:nvSpPr>
          <p:spPr bwMode="auto">
            <a:xfrm>
              <a:off x="1527" y="1620"/>
              <a:ext cx="10"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51" name="Rectangle 119">
              <a:extLst>
                <a:ext uri="{FF2B5EF4-FFF2-40B4-BE49-F238E27FC236}">
                  <a16:creationId xmlns:a16="http://schemas.microsoft.com/office/drawing/2014/main" id="{212140D5-637C-8A13-6D16-D35CFC6F0484}"/>
                </a:ext>
              </a:extLst>
            </p:cNvPr>
            <p:cNvSpPr>
              <a:spLocks noChangeArrowheads="1"/>
            </p:cNvSpPr>
            <p:nvPr/>
          </p:nvSpPr>
          <p:spPr bwMode="auto">
            <a:xfrm>
              <a:off x="2186" y="1620"/>
              <a:ext cx="10"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52" name="Rectangle 120">
              <a:extLst>
                <a:ext uri="{FF2B5EF4-FFF2-40B4-BE49-F238E27FC236}">
                  <a16:creationId xmlns:a16="http://schemas.microsoft.com/office/drawing/2014/main" id="{8802F29E-CE36-9145-A9C8-A30713817156}"/>
                </a:ext>
              </a:extLst>
            </p:cNvPr>
            <p:cNvSpPr>
              <a:spLocks noChangeArrowheads="1"/>
            </p:cNvSpPr>
            <p:nvPr/>
          </p:nvSpPr>
          <p:spPr bwMode="auto">
            <a:xfrm>
              <a:off x="2844" y="1620"/>
              <a:ext cx="10"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53" name="Rectangle 121">
              <a:extLst>
                <a:ext uri="{FF2B5EF4-FFF2-40B4-BE49-F238E27FC236}">
                  <a16:creationId xmlns:a16="http://schemas.microsoft.com/office/drawing/2014/main" id="{04A4CAE6-1C96-9939-E45C-87179AD67F0B}"/>
                </a:ext>
              </a:extLst>
            </p:cNvPr>
            <p:cNvSpPr>
              <a:spLocks noChangeArrowheads="1"/>
            </p:cNvSpPr>
            <p:nvPr/>
          </p:nvSpPr>
          <p:spPr bwMode="auto">
            <a:xfrm>
              <a:off x="3503" y="1620"/>
              <a:ext cx="10"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54" name="Rectangle 122">
              <a:extLst>
                <a:ext uri="{FF2B5EF4-FFF2-40B4-BE49-F238E27FC236}">
                  <a16:creationId xmlns:a16="http://schemas.microsoft.com/office/drawing/2014/main" id="{A57F7A41-165A-416E-DE18-389075C23526}"/>
                </a:ext>
              </a:extLst>
            </p:cNvPr>
            <p:cNvSpPr>
              <a:spLocks noChangeArrowheads="1"/>
            </p:cNvSpPr>
            <p:nvPr/>
          </p:nvSpPr>
          <p:spPr bwMode="auto">
            <a:xfrm>
              <a:off x="4158" y="1620"/>
              <a:ext cx="18"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55" name="Rectangle 123">
              <a:extLst>
                <a:ext uri="{FF2B5EF4-FFF2-40B4-BE49-F238E27FC236}">
                  <a16:creationId xmlns:a16="http://schemas.microsoft.com/office/drawing/2014/main" id="{7F2B7A53-B706-9B56-3E09-DA4A18EFED62}"/>
                </a:ext>
              </a:extLst>
            </p:cNvPr>
            <p:cNvSpPr>
              <a:spLocks noChangeArrowheads="1"/>
            </p:cNvSpPr>
            <p:nvPr/>
          </p:nvSpPr>
          <p:spPr bwMode="auto">
            <a:xfrm>
              <a:off x="944" y="1882"/>
              <a:ext cx="4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30405</a:t>
              </a:r>
              <a:endParaRPr lang="en-US" altLang="en-US" sz="2100"/>
            </a:p>
          </p:txBody>
        </p:sp>
        <p:sp>
          <p:nvSpPr>
            <p:cNvPr id="14456" name="Rectangle 124">
              <a:extLst>
                <a:ext uri="{FF2B5EF4-FFF2-40B4-BE49-F238E27FC236}">
                  <a16:creationId xmlns:a16="http://schemas.microsoft.com/office/drawing/2014/main" id="{10085628-8207-5F0F-5A5F-24EA04325F43}"/>
                </a:ext>
              </a:extLst>
            </p:cNvPr>
            <p:cNvSpPr>
              <a:spLocks noChangeArrowheads="1"/>
            </p:cNvSpPr>
            <p:nvPr/>
          </p:nvSpPr>
          <p:spPr bwMode="auto">
            <a:xfrm>
              <a:off x="1382" y="1882"/>
              <a:ext cx="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 </a:t>
              </a:r>
              <a:endParaRPr lang="en-US" altLang="en-US" sz="2100"/>
            </a:p>
          </p:txBody>
        </p:sp>
        <p:sp>
          <p:nvSpPr>
            <p:cNvPr id="14457" name="Rectangle 125">
              <a:extLst>
                <a:ext uri="{FF2B5EF4-FFF2-40B4-BE49-F238E27FC236}">
                  <a16:creationId xmlns:a16="http://schemas.microsoft.com/office/drawing/2014/main" id="{B5749C61-0648-60CA-5B96-8D209502B8DC}"/>
                </a:ext>
              </a:extLst>
            </p:cNvPr>
            <p:cNvSpPr>
              <a:spLocks noChangeArrowheads="1"/>
            </p:cNvSpPr>
            <p:nvPr/>
          </p:nvSpPr>
          <p:spPr bwMode="auto">
            <a:xfrm>
              <a:off x="1603" y="1882"/>
              <a:ext cx="44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83946</a:t>
              </a:r>
              <a:endParaRPr lang="en-US" altLang="en-US" sz="2100"/>
            </a:p>
          </p:txBody>
        </p:sp>
        <p:sp>
          <p:nvSpPr>
            <p:cNvPr id="14458" name="Rectangle 126">
              <a:extLst>
                <a:ext uri="{FF2B5EF4-FFF2-40B4-BE49-F238E27FC236}">
                  <a16:creationId xmlns:a16="http://schemas.microsoft.com/office/drawing/2014/main" id="{1B1747BE-916F-A8A3-29F0-0E1FE75C8657}"/>
                </a:ext>
              </a:extLst>
            </p:cNvPr>
            <p:cNvSpPr>
              <a:spLocks noChangeArrowheads="1"/>
            </p:cNvSpPr>
            <p:nvPr/>
          </p:nvSpPr>
          <p:spPr bwMode="auto">
            <a:xfrm>
              <a:off x="2040" y="1882"/>
              <a:ext cx="4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 </a:t>
              </a:r>
              <a:endParaRPr lang="en-US" altLang="en-US" sz="2100"/>
            </a:p>
          </p:txBody>
        </p:sp>
        <p:sp>
          <p:nvSpPr>
            <p:cNvPr id="14459" name="Rectangle 127">
              <a:extLst>
                <a:ext uri="{FF2B5EF4-FFF2-40B4-BE49-F238E27FC236}">
                  <a16:creationId xmlns:a16="http://schemas.microsoft.com/office/drawing/2014/main" id="{04362F84-07B5-7E3D-96A7-E3CFE96C8C60}"/>
                </a:ext>
              </a:extLst>
            </p:cNvPr>
            <p:cNvSpPr>
              <a:spLocks noChangeArrowheads="1"/>
            </p:cNvSpPr>
            <p:nvPr/>
          </p:nvSpPr>
          <p:spPr bwMode="auto">
            <a:xfrm>
              <a:off x="2261" y="1882"/>
              <a:ext cx="4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23792</a:t>
              </a:r>
              <a:endParaRPr lang="en-US" altLang="en-US" sz="2100"/>
            </a:p>
          </p:txBody>
        </p:sp>
        <p:sp>
          <p:nvSpPr>
            <p:cNvPr id="14460" name="Rectangle 128">
              <a:extLst>
                <a:ext uri="{FF2B5EF4-FFF2-40B4-BE49-F238E27FC236}">
                  <a16:creationId xmlns:a16="http://schemas.microsoft.com/office/drawing/2014/main" id="{D853B4A6-4828-9BB9-5AD7-AB282B1F8826}"/>
                </a:ext>
              </a:extLst>
            </p:cNvPr>
            <p:cNvSpPr>
              <a:spLocks noChangeArrowheads="1"/>
            </p:cNvSpPr>
            <p:nvPr/>
          </p:nvSpPr>
          <p:spPr bwMode="auto">
            <a:xfrm>
              <a:off x="2699" y="1882"/>
              <a:ext cx="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 </a:t>
              </a:r>
              <a:endParaRPr lang="en-US" altLang="en-US" sz="2100"/>
            </a:p>
          </p:txBody>
        </p:sp>
        <p:sp>
          <p:nvSpPr>
            <p:cNvPr id="14461" name="Rectangle 129">
              <a:extLst>
                <a:ext uri="{FF2B5EF4-FFF2-40B4-BE49-F238E27FC236}">
                  <a16:creationId xmlns:a16="http://schemas.microsoft.com/office/drawing/2014/main" id="{ED82A924-DD6B-639E-28C3-B981AC0C0977}"/>
                </a:ext>
              </a:extLst>
            </p:cNvPr>
            <p:cNvSpPr>
              <a:spLocks noChangeArrowheads="1"/>
            </p:cNvSpPr>
            <p:nvPr/>
          </p:nvSpPr>
          <p:spPr bwMode="auto">
            <a:xfrm>
              <a:off x="2919" y="1882"/>
              <a:ext cx="44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14422</a:t>
              </a:r>
              <a:endParaRPr lang="en-US" altLang="en-US" sz="2100"/>
            </a:p>
          </p:txBody>
        </p:sp>
        <p:sp>
          <p:nvSpPr>
            <p:cNvPr id="14462" name="Rectangle 130">
              <a:extLst>
                <a:ext uri="{FF2B5EF4-FFF2-40B4-BE49-F238E27FC236}">
                  <a16:creationId xmlns:a16="http://schemas.microsoft.com/office/drawing/2014/main" id="{409CFC79-A87F-AB38-004B-E95C3DA5B0BF}"/>
                </a:ext>
              </a:extLst>
            </p:cNvPr>
            <p:cNvSpPr>
              <a:spLocks noChangeArrowheads="1"/>
            </p:cNvSpPr>
            <p:nvPr/>
          </p:nvSpPr>
          <p:spPr bwMode="auto">
            <a:xfrm>
              <a:off x="3357" y="1882"/>
              <a:ext cx="4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 </a:t>
              </a:r>
              <a:endParaRPr lang="en-US" altLang="en-US" sz="2100"/>
            </a:p>
          </p:txBody>
        </p:sp>
        <p:sp>
          <p:nvSpPr>
            <p:cNvPr id="14463" name="Rectangle 131">
              <a:extLst>
                <a:ext uri="{FF2B5EF4-FFF2-40B4-BE49-F238E27FC236}">
                  <a16:creationId xmlns:a16="http://schemas.microsoft.com/office/drawing/2014/main" id="{B744FCCE-978C-BD2E-423C-F83FD7C7C4D1}"/>
                </a:ext>
              </a:extLst>
            </p:cNvPr>
            <p:cNvSpPr>
              <a:spLocks noChangeArrowheads="1"/>
            </p:cNvSpPr>
            <p:nvPr/>
          </p:nvSpPr>
          <p:spPr bwMode="auto">
            <a:xfrm>
              <a:off x="3578" y="1882"/>
              <a:ext cx="4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15059</a:t>
              </a:r>
              <a:endParaRPr lang="en-US" altLang="en-US" sz="2100"/>
            </a:p>
          </p:txBody>
        </p:sp>
        <p:sp>
          <p:nvSpPr>
            <p:cNvPr id="14464" name="Rectangle 132">
              <a:extLst>
                <a:ext uri="{FF2B5EF4-FFF2-40B4-BE49-F238E27FC236}">
                  <a16:creationId xmlns:a16="http://schemas.microsoft.com/office/drawing/2014/main" id="{6D6A2C7C-3BFB-DC02-1A86-A35C36400E25}"/>
                </a:ext>
              </a:extLst>
            </p:cNvPr>
            <p:cNvSpPr>
              <a:spLocks noChangeArrowheads="1"/>
            </p:cNvSpPr>
            <p:nvPr/>
          </p:nvSpPr>
          <p:spPr bwMode="auto">
            <a:xfrm>
              <a:off x="4016" y="1882"/>
              <a:ext cx="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 </a:t>
              </a:r>
              <a:endParaRPr lang="en-US" altLang="en-US" sz="2100"/>
            </a:p>
          </p:txBody>
        </p:sp>
        <p:sp>
          <p:nvSpPr>
            <p:cNvPr id="14465" name="Rectangle 133">
              <a:extLst>
                <a:ext uri="{FF2B5EF4-FFF2-40B4-BE49-F238E27FC236}">
                  <a16:creationId xmlns:a16="http://schemas.microsoft.com/office/drawing/2014/main" id="{6BF516E6-AD5E-C20C-A27C-01EDE5C4B305}"/>
                </a:ext>
              </a:extLst>
            </p:cNvPr>
            <p:cNvSpPr>
              <a:spLocks noChangeArrowheads="1"/>
            </p:cNvSpPr>
            <p:nvPr/>
          </p:nvSpPr>
          <p:spPr bwMode="auto">
            <a:xfrm>
              <a:off x="864" y="1865"/>
              <a:ext cx="18"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66" name="Rectangle 134">
              <a:extLst>
                <a:ext uri="{FF2B5EF4-FFF2-40B4-BE49-F238E27FC236}">
                  <a16:creationId xmlns:a16="http://schemas.microsoft.com/office/drawing/2014/main" id="{DC0B651E-A1D3-0AB0-21CC-0537D5294333}"/>
                </a:ext>
              </a:extLst>
            </p:cNvPr>
            <p:cNvSpPr>
              <a:spLocks noChangeArrowheads="1"/>
            </p:cNvSpPr>
            <p:nvPr/>
          </p:nvSpPr>
          <p:spPr bwMode="auto">
            <a:xfrm>
              <a:off x="882" y="1865"/>
              <a:ext cx="64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67" name="Rectangle 135">
              <a:extLst>
                <a:ext uri="{FF2B5EF4-FFF2-40B4-BE49-F238E27FC236}">
                  <a16:creationId xmlns:a16="http://schemas.microsoft.com/office/drawing/2014/main" id="{596CFF28-A873-CFBD-B84D-B9829641BF96}"/>
                </a:ext>
              </a:extLst>
            </p:cNvPr>
            <p:cNvSpPr>
              <a:spLocks noChangeArrowheads="1"/>
            </p:cNvSpPr>
            <p:nvPr/>
          </p:nvSpPr>
          <p:spPr bwMode="auto">
            <a:xfrm>
              <a:off x="1527" y="1865"/>
              <a:ext cx="10"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68" name="Rectangle 136">
              <a:extLst>
                <a:ext uri="{FF2B5EF4-FFF2-40B4-BE49-F238E27FC236}">
                  <a16:creationId xmlns:a16="http://schemas.microsoft.com/office/drawing/2014/main" id="{0B089900-7C20-078A-63D8-8C377BACA875}"/>
                </a:ext>
              </a:extLst>
            </p:cNvPr>
            <p:cNvSpPr>
              <a:spLocks noChangeArrowheads="1"/>
            </p:cNvSpPr>
            <p:nvPr/>
          </p:nvSpPr>
          <p:spPr bwMode="auto">
            <a:xfrm>
              <a:off x="1537" y="1865"/>
              <a:ext cx="649"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69" name="Rectangle 137">
              <a:extLst>
                <a:ext uri="{FF2B5EF4-FFF2-40B4-BE49-F238E27FC236}">
                  <a16:creationId xmlns:a16="http://schemas.microsoft.com/office/drawing/2014/main" id="{A6B0709C-532B-AF90-7394-3E74DBDD182C}"/>
                </a:ext>
              </a:extLst>
            </p:cNvPr>
            <p:cNvSpPr>
              <a:spLocks noChangeArrowheads="1"/>
            </p:cNvSpPr>
            <p:nvPr/>
          </p:nvSpPr>
          <p:spPr bwMode="auto">
            <a:xfrm>
              <a:off x="2186" y="1865"/>
              <a:ext cx="10"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70" name="Rectangle 138">
              <a:extLst>
                <a:ext uri="{FF2B5EF4-FFF2-40B4-BE49-F238E27FC236}">
                  <a16:creationId xmlns:a16="http://schemas.microsoft.com/office/drawing/2014/main" id="{33078303-BD5D-FF37-20D2-37A72B26E494}"/>
                </a:ext>
              </a:extLst>
            </p:cNvPr>
            <p:cNvSpPr>
              <a:spLocks noChangeArrowheads="1"/>
            </p:cNvSpPr>
            <p:nvPr/>
          </p:nvSpPr>
          <p:spPr bwMode="auto">
            <a:xfrm>
              <a:off x="2196" y="1865"/>
              <a:ext cx="648"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71" name="Rectangle 139">
              <a:extLst>
                <a:ext uri="{FF2B5EF4-FFF2-40B4-BE49-F238E27FC236}">
                  <a16:creationId xmlns:a16="http://schemas.microsoft.com/office/drawing/2014/main" id="{282B2589-9CC2-FCE8-2172-4C48AC92ABB8}"/>
                </a:ext>
              </a:extLst>
            </p:cNvPr>
            <p:cNvSpPr>
              <a:spLocks noChangeArrowheads="1"/>
            </p:cNvSpPr>
            <p:nvPr/>
          </p:nvSpPr>
          <p:spPr bwMode="auto">
            <a:xfrm>
              <a:off x="2844" y="1865"/>
              <a:ext cx="10"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72" name="Rectangle 140">
              <a:extLst>
                <a:ext uri="{FF2B5EF4-FFF2-40B4-BE49-F238E27FC236}">
                  <a16:creationId xmlns:a16="http://schemas.microsoft.com/office/drawing/2014/main" id="{0A19258F-C78C-341A-F50A-FD5BF126BD10}"/>
                </a:ext>
              </a:extLst>
            </p:cNvPr>
            <p:cNvSpPr>
              <a:spLocks noChangeArrowheads="1"/>
            </p:cNvSpPr>
            <p:nvPr/>
          </p:nvSpPr>
          <p:spPr bwMode="auto">
            <a:xfrm>
              <a:off x="2854" y="1865"/>
              <a:ext cx="649"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73" name="Rectangle 141">
              <a:extLst>
                <a:ext uri="{FF2B5EF4-FFF2-40B4-BE49-F238E27FC236}">
                  <a16:creationId xmlns:a16="http://schemas.microsoft.com/office/drawing/2014/main" id="{93BE6D67-B55D-BA71-EFC0-418F89190565}"/>
                </a:ext>
              </a:extLst>
            </p:cNvPr>
            <p:cNvSpPr>
              <a:spLocks noChangeArrowheads="1"/>
            </p:cNvSpPr>
            <p:nvPr/>
          </p:nvSpPr>
          <p:spPr bwMode="auto">
            <a:xfrm>
              <a:off x="3503" y="1865"/>
              <a:ext cx="10"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74" name="Rectangle 142">
              <a:extLst>
                <a:ext uri="{FF2B5EF4-FFF2-40B4-BE49-F238E27FC236}">
                  <a16:creationId xmlns:a16="http://schemas.microsoft.com/office/drawing/2014/main" id="{8809FC2B-3223-27F3-9B8C-AB9E268551B8}"/>
                </a:ext>
              </a:extLst>
            </p:cNvPr>
            <p:cNvSpPr>
              <a:spLocks noChangeArrowheads="1"/>
            </p:cNvSpPr>
            <p:nvPr/>
          </p:nvSpPr>
          <p:spPr bwMode="auto">
            <a:xfrm>
              <a:off x="3513" y="1865"/>
              <a:ext cx="64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75" name="Rectangle 143">
              <a:extLst>
                <a:ext uri="{FF2B5EF4-FFF2-40B4-BE49-F238E27FC236}">
                  <a16:creationId xmlns:a16="http://schemas.microsoft.com/office/drawing/2014/main" id="{860B61CE-A44C-395C-909A-4B72CD9164AE}"/>
                </a:ext>
              </a:extLst>
            </p:cNvPr>
            <p:cNvSpPr>
              <a:spLocks noChangeArrowheads="1"/>
            </p:cNvSpPr>
            <p:nvPr/>
          </p:nvSpPr>
          <p:spPr bwMode="auto">
            <a:xfrm>
              <a:off x="4158" y="1865"/>
              <a:ext cx="18"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76" name="Rectangle 144">
              <a:extLst>
                <a:ext uri="{FF2B5EF4-FFF2-40B4-BE49-F238E27FC236}">
                  <a16:creationId xmlns:a16="http://schemas.microsoft.com/office/drawing/2014/main" id="{3E167A0E-30FC-782B-651B-15BF3B13F342}"/>
                </a:ext>
              </a:extLst>
            </p:cNvPr>
            <p:cNvSpPr>
              <a:spLocks noChangeArrowheads="1"/>
            </p:cNvSpPr>
            <p:nvPr/>
          </p:nvSpPr>
          <p:spPr bwMode="auto">
            <a:xfrm>
              <a:off x="864" y="1878"/>
              <a:ext cx="18"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77" name="Rectangle 145">
              <a:extLst>
                <a:ext uri="{FF2B5EF4-FFF2-40B4-BE49-F238E27FC236}">
                  <a16:creationId xmlns:a16="http://schemas.microsoft.com/office/drawing/2014/main" id="{44FC857F-9F19-74EA-4A49-BAEF5D0312EA}"/>
                </a:ext>
              </a:extLst>
            </p:cNvPr>
            <p:cNvSpPr>
              <a:spLocks noChangeArrowheads="1"/>
            </p:cNvSpPr>
            <p:nvPr/>
          </p:nvSpPr>
          <p:spPr bwMode="auto">
            <a:xfrm>
              <a:off x="1527" y="1878"/>
              <a:ext cx="10"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78" name="Rectangle 146">
              <a:extLst>
                <a:ext uri="{FF2B5EF4-FFF2-40B4-BE49-F238E27FC236}">
                  <a16:creationId xmlns:a16="http://schemas.microsoft.com/office/drawing/2014/main" id="{DCD74326-35EB-074A-496F-3EE83D0DDCF2}"/>
                </a:ext>
              </a:extLst>
            </p:cNvPr>
            <p:cNvSpPr>
              <a:spLocks noChangeArrowheads="1"/>
            </p:cNvSpPr>
            <p:nvPr/>
          </p:nvSpPr>
          <p:spPr bwMode="auto">
            <a:xfrm>
              <a:off x="2186" y="1878"/>
              <a:ext cx="10"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79" name="Rectangle 147">
              <a:extLst>
                <a:ext uri="{FF2B5EF4-FFF2-40B4-BE49-F238E27FC236}">
                  <a16:creationId xmlns:a16="http://schemas.microsoft.com/office/drawing/2014/main" id="{84A81AE3-1872-27D3-4CAF-913202999F83}"/>
                </a:ext>
              </a:extLst>
            </p:cNvPr>
            <p:cNvSpPr>
              <a:spLocks noChangeArrowheads="1"/>
            </p:cNvSpPr>
            <p:nvPr/>
          </p:nvSpPr>
          <p:spPr bwMode="auto">
            <a:xfrm>
              <a:off x="2844" y="1878"/>
              <a:ext cx="10"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80" name="Rectangle 148">
              <a:extLst>
                <a:ext uri="{FF2B5EF4-FFF2-40B4-BE49-F238E27FC236}">
                  <a16:creationId xmlns:a16="http://schemas.microsoft.com/office/drawing/2014/main" id="{34CF1C91-D5E8-9254-48FB-9F8E6C701CA2}"/>
                </a:ext>
              </a:extLst>
            </p:cNvPr>
            <p:cNvSpPr>
              <a:spLocks noChangeArrowheads="1"/>
            </p:cNvSpPr>
            <p:nvPr/>
          </p:nvSpPr>
          <p:spPr bwMode="auto">
            <a:xfrm>
              <a:off x="3503" y="1878"/>
              <a:ext cx="10"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81" name="Rectangle 149">
              <a:extLst>
                <a:ext uri="{FF2B5EF4-FFF2-40B4-BE49-F238E27FC236}">
                  <a16:creationId xmlns:a16="http://schemas.microsoft.com/office/drawing/2014/main" id="{B152109D-4F6A-FC65-559D-6E5AB1B289B2}"/>
                </a:ext>
              </a:extLst>
            </p:cNvPr>
            <p:cNvSpPr>
              <a:spLocks noChangeArrowheads="1"/>
            </p:cNvSpPr>
            <p:nvPr/>
          </p:nvSpPr>
          <p:spPr bwMode="auto">
            <a:xfrm>
              <a:off x="4158" y="1878"/>
              <a:ext cx="18"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82" name="Rectangle 150">
              <a:extLst>
                <a:ext uri="{FF2B5EF4-FFF2-40B4-BE49-F238E27FC236}">
                  <a16:creationId xmlns:a16="http://schemas.microsoft.com/office/drawing/2014/main" id="{31DCDF34-9F0F-6875-B158-45DB7E80ED53}"/>
                </a:ext>
              </a:extLst>
            </p:cNvPr>
            <p:cNvSpPr>
              <a:spLocks noChangeArrowheads="1"/>
            </p:cNvSpPr>
            <p:nvPr/>
          </p:nvSpPr>
          <p:spPr bwMode="auto">
            <a:xfrm>
              <a:off x="944" y="2141"/>
              <a:ext cx="444"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16631</a:t>
              </a:r>
              <a:endParaRPr lang="en-US" altLang="en-US" sz="2100"/>
            </a:p>
          </p:txBody>
        </p:sp>
        <p:sp>
          <p:nvSpPr>
            <p:cNvPr id="14483" name="Rectangle 151">
              <a:extLst>
                <a:ext uri="{FF2B5EF4-FFF2-40B4-BE49-F238E27FC236}">
                  <a16:creationId xmlns:a16="http://schemas.microsoft.com/office/drawing/2014/main" id="{08CF0129-514E-6E50-D36E-94EF13AC8F40}"/>
                </a:ext>
              </a:extLst>
            </p:cNvPr>
            <p:cNvSpPr>
              <a:spLocks noChangeArrowheads="1"/>
            </p:cNvSpPr>
            <p:nvPr/>
          </p:nvSpPr>
          <p:spPr bwMode="auto">
            <a:xfrm>
              <a:off x="1382" y="2141"/>
              <a:ext cx="44"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 </a:t>
              </a:r>
              <a:endParaRPr lang="en-US" altLang="en-US" sz="2100"/>
            </a:p>
          </p:txBody>
        </p:sp>
        <p:sp>
          <p:nvSpPr>
            <p:cNvPr id="14484" name="Rectangle 152">
              <a:extLst>
                <a:ext uri="{FF2B5EF4-FFF2-40B4-BE49-F238E27FC236}">
                  <a16:creationId xmlns:a16="http://schemas.microsoft.com/office/drawing/2014/main" id="{F8632313-DA36-E850-54B4-B42350E1C230}"/>
                </a:ext>
              </a:extLst>
            </p:cNvPr>
            <p:cNvSpPr>
              <a:spLocks noChangeArrowheads="1"/>
            </p:cNvSpPr>
            <p:nvPr/>
          </p:nvSpPr>
          <p:spPr bwMode="auto">
            <a:xfrm>
              <a:off x="1603" y="2141"/>
              <a:ext cx="446"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35006</a:t>
              </a:r>
              <a:endParaRPr lang="en-US" altLang="en-US" sz="2100"/>
            </a:p>
          </p:txBody>
        </p:sp>
        <p:sp>
          <p:nvSpPr>
            <p:cNvPr id="14485" name="Rectangle 153">
              <a:extLst>
                <a:ext uri="{FF2B5EF4-FFF2-40B4-BE49-F238E27FC236}">
                  <a16:creationId xmlns:a16="http://schemas.microsoft.com/office/drawing/2014/main" id="{22B3540D-33CD-1FC9-428C-63AB07ABE4B1}"/>
                </a:ext>
              </a:extLst>
            </p:cNvPr>
            <p:cNvSpPr>
              <a:spLocks noChangeArrowheads="1"/>
            </p:cNvSpPr>
            <p:nvPr/>
          </p:nvSpPr>
          <p:spPr bwMode="auto">
            <a:xfrm>
              <a:off x="2040" y="2141"/>
              <a:ext cx="45"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 </a:t>
              </a:r>
              <a:endParaRPr lang="en-US" altLang="en-US" sz="2100"/>
            </a:p>
          </p:txBody>
        </p:sp>
        <p:sp>
          <p:nvSpPr>
            <p:cNvPr id="14486" name="Rectangle 154">
              <a:extLst>
                <a:ext uri="{FF2B5EF4-FFF2-40B4-BE49-F238E27FC236}">
                  <a16:creationId xmlns:a16="http://schemas.microsoft.com/office/drawing/2014/main" id="{0259C6F5-7BA5-4E44-1C5C-C6BDE116D334}"/>
                </a:ext>
              </a:extLst>
            </p:cNvPr>
            <p:cNvSpPr>
              <a:spLocks noChangeArrowheads="1"/>
            </p:cNvSpPr>
            <p:nvPr/>
          </p:nvSpPr>
          <p:spPr bwMode="auto">
            <a:xfrm>
              <a:off x="2261" y="2141"/>
              <a:ext cx="444"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85900</a:t>
              </a:r>
              <a:endParaRPr lang="en-US" altLang="en-US" sz="2100"/>
            </a:p>
          </p:txBody>
        </p:sp>
        <p:sp>
          <p:nvSpPr>
            <p:cNvPr id="14487" name="Rectangle 155">
              <a:extLst>
                <a:ext uri="{FF2B5EF4-FFF2-40B4-BE49-F238E27FC236}">
                  <a16:creationId xmlns:a16="http://schemas.microsoft.com/office/drawing/2014/main" id="{A257E8C2-3497-9618-3E44-83707950D9F7}"/>
                </a:ext>
              </a:extLst>
            </p:cNvPr>
            <p:cNvSpPr>
              <a:spLocks noChangeArrowheads="1"/>
            </p:cNvSpPr>
            <p:nvPr/>
          </p:nvSpPr>
          <p:spPr bwMode="auto">
            <a:xfrm>
              <a:off x="2699" y="2141"/>
              <a:ext cx="44"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 </a:t>
              </a:r>
              <a:endParaRPr lang="en-US" altLang="en-US" sz="2100"/>
            </a:p>
          </p:txBody>
        </p:sp>
        <p:sp>
          <p:nvSpPr>
            <p:cNvPr id="14488" name="Rectangle 156">
              <a:extLst>
                <a:ext uri="{FF2B5EF4-FFF2-40B4-BE49-F238E27FC236}">
                  <a16:creationId xmlns:a16="http://schemas.microsoft.com/office/drawing/2014/main" id="{19703505-FB04-B6B1-7CFB-1210FC2BAFA3}"/>
                </a:ext>
              </a:extLst>
            </p:cNvPr>
            <p:cNvSpPr>
              <a:spLocks noChangeArrowheads="1"/>
            </p:cNvSpPr>
            <p:nvPr/>
          </p:nvSpPr>
          <p:spPr bwMode="auto">
            <a:xfrm>
              <a:off x="2919" y="2141"/>
              <a:ext cx="445"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98275</a:t>
              </a:r>
              <a:endParaRPr lang="en-US" altLang="en-US" sz="2100"/>
            </a:p>
          </p:txBody>
        </p:sp>
        <p:sp>
          <p:nvSpPr>
            <p:cNvPr id="14489" name="Rectangle 157">
              <a:extLst>
                <a:ext uri="{FF2B5EF4-FFF2-40B4-BE49-F238E27FC236}">
                  <a16:creationId xmlns:a16="http://schemas.microsoft.com/office/drawing/2014/main" id="{6301D896-DDC6-9AF6-728F-013AFA282A62}"/>
                </a:ext>
              </a:extLst>
            </p:cNvPr>
            <p:cNvSpPr>
              <a:spLocks noChangeArrowheads="1"/>
            </p:cNvSpPr>
            <p:nvPr/>
          </p:nvSpPr>
          <p:spPr bwMode="auto">
            <a:xfrm>
              <a:off x="3357" y="2141"/>
              <a:ext cx="45"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 </a:t>
              </a:r>
              <a:endParaRPr lang="en-US" altLang="en-US" sz="2100"/>
            </a:p>
          </p:txBody>
        </p:sp>
        <p:sp>
          <p:nvSpPr>
            <p:cNvPr id="14490" name="Rectangle 158">
              <a:extLst>
                <a:ext uri="{FF2B5EF4-FFF2-40B4-BE49-F238E27FC236}">
                  <a16:creationId xmlns:a16="http://schemas.microsoft.com/office/drawing/2014/main" id="{7FCB27B7-28BB-7CA9-6125-CB20D23382BA}"/>
                </a:ext>
              </a:extLst>
            </p:cNvPr>
            <p:cNvSpPr>
              <a:spLocks noChangeArrowheads="1"/>
            </p:cNvSpPr>
            <p:nvPr/>
          </p:nvSpPr>
          <p:spPr bwMode="auto">
            <a:xfrm>
              <a:off x="3578" y="2141"/>
              <a:ext cx="444"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32388</a:t>
              </a:r>
              <a:endParaRPr lang="en-US" altLang="en-US" sz="2100"/>
            </a:p>
          </p:txBody>
        </p:sp>
        <p:sp>
          <p:nvSpPr>
            <p:cNvPr id="14491" name="Rectangle 159">
              <a:extLst>
                <a:ext uri="{FF2B5EF4-FFF2-40B4-BE49-F238E27FC236}">
                  <a16:creationId xmlns:a16="http://schemas.microsoft.com/office/drawing/2014/main" id="{F8F43DE7-C982-51BC-812D-65E4255515E7}"/>
                </a:ext>
              </a:extLst>
            </p:cNvPr>
            <p:cNvSpPr>
              <a:spLocks noChangeArrowheads="1"/>
            </p:cNvSpPr>
            <p:nvPr/>
          </p:nvSpPr>
          <p:spPr bwMode="auto">
            <a:xfrm>
              <a:off x="4016" y="2141"/>
              <a:ext cx="44"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 </a:t>
              </a:r>
              <a:endParaRPr lang="en-US" altLang="en-US" sz="2100"/>
            </a:p>
          </p:txBody>
        </p:sp>
        <p:sp>
          <p:nvSpPr>
            <p:cNvPr id="14492" name="Rectangle 160">
              <a:extLst>
                <a:ext uri="{FF2B5EF4-FFF2-40B4-BE49-F238E27FC236}">
                  <a16:creationId xmlns:a16="http://schemas.microsoft.com/office/drawing/2014/main" id="{8460A887-8EE4-62ED-A6E0-391F19B58B1B}"/>
                </a:ext>
              </a:extLst>
            </p:cNvPr>
            <p:cNvSpPr>
              <a:spLocks noChangeArrowheads="1"/>
            </p:cNvSpPr>
            <p:nvPr/>
          </p:nvSpPr>
          <p:spPr bwMode="auto">
            <a:xfrm>
              <a:off x="864" y="2123"/>
              <a:ext cx="18"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93" name="Rectangle 161">
              <a:extLst>
                <a:ext uri="{FF2B5EF4-FFF2-40B4-BE49-F238E27FC236}">
                  <a16:creationId xmlns:a16="http://schemas.microsoft.com/office/drawing/2014/main" id="{DB553211-6DD6-E645-013E-072C5EBCEBE4}"/>
                </a:ext>
              </a:extLst>
            </p:cNvPr>
            <p:cNvSpPr>
              <a:spLocks noChangeArrowheads="1"/>
            </p:cNvSpPr>
            <p:nvPr/>
          </p:nvSpPr>
          <p:spPr bwMode="auto">
            <a:xfrm>
              <a:off x="882" y="2123"/>
              <a:ext cx="64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94" name="Rectangle 162">
              <a:extLst>
                <a:ext uri="{FF2B5EF4-FFF2-40B4-BE49-F238E27FC236}">
                  <a16:creationId xmlns:a16="http://schemas.microsoft.com/office/drawing/2014/main" id="{F271DC56-A65B-E22B-04D5-2BE493E88CB9}"/>
                </a:ext>
              </a:extLst>
            </p:cNvPr>
            <p:cNvSpPr>
              <a:spLocks noChangeArrowheads="1"/>
            </p:cNvSpPr>
            <p:nvPr/>
          </p:nvSpPr>
          <p:spPr bwMode="auto">
            <a:xfrm>
              <a:off x="1527" y="2123"/>
              <a:ext cx="10"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95" name="Rectangle 163">
              <a:extLst>
                <a:ext uri="{FF2B5EF4-FFF2-40B4-BE49-F238E27FC236}">
                  <a16:creationId xmlns:a16="http://schemas.microsoft.com/office/drawing/2014/main" id="{6613A2E5-E272-024E-8A48-DB44D8F1E3E5}"/>
                </a:ext>
              </a:extLst>
            </p:cNvPr>
            <p:cNvSpPr>
              <a:spLocks noChangeArrowheads="1"/>
            </p:cNvSpPr>
            <p:nvPr/>
          </p:nvSpPr>
          <p:spPr bwMode="auto">
            <a:xfrm>
              <a:off x="1537" y="2123"/>
              <a:ext cx="649"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96" name="Rectangle 164">
              <a:extLst>
                <a:ext uri="{FF2B5EF4-FFF2-40B4-BE49-F238E27FC236}">
                  <a16:creationId xmlns:a16="http://schemas.microsoft.com/office/drawing/2014/main" id="{B4A1EC21-DD3F-72A7-4FF1-9C10DAD37988}"/>
                </a:ext>
              </a:extLst>
            </p:cNvPr>
            <p:cNvSpPr>
              <a:spLocks noChangeArrowheads="1"/>
            </p:cNvSpPr>
            <p:nvPr/>
          </p:nvSpPr>
          <p:spPr bwMode="auto">
            <a:xfrm>
              <a:off x="2186" y="2123"/>
              <a:ext cx="10"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97" name="Rectangle 165">
              <a:extLst>
                <a:ext uri="{FF2B5EF4-FFF2-40B4-BE49-F238E27FC236}">
                  <a16:creationId xmlns:a16="http://schemas.microsoft.com/office/drawing/2014/main" id="{4947691B-776C-6067-4624-A43A5CD28D04}"/>
                </a:ext>
              </a:extLst>
            </p:cNvPr>
            <p:cNvSpPr>
              <a:spLocks noChangeArrowheads="1"/>
            </p:cNvSpPr>
            <p:nvPr/>
          </p:nvSpPr>
          <p:spPr bwMode="auto">
            <a:xfrm>
              <a:off x="2196" y="2123"/>
              <a:ext cx="648"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98" name="Rectangle 166">
              <a:extLst>
                <a:ext uri="{FF2B5EF4-FFF2-40B4-BE49-F238E27FC236}">
                  <a16:creationId xmlns:a16="http://schemas.microsoft.com/office/drawing/2014/main" id="{CDFB6F00-F18F-E207-5809-46CFEB90308E}"/>
                </a:ext>
              </a:extLst>
            </p:cNvPr>
            <p:cNvSpPr>
              <a:spLocks noChangeArrowheads="1"/>
            </p:cNvSpPr>
            <p:nvPr/>
          </p:nvSpPr>
          <p:spPr bwMode="auto">
            <a:xfrm>
              <a:off x="2844" y="2123"/>
              <a:ext cx="10"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499" name="Rectangle 167">
              <a:extLst>
                <a:ext uri="{FF2B5EF4-FFF2-40B4-BE49-F238E27FC236}">
                  <a16:creationId xmlns:a16="http://schemas.microsoft.com/office/drawing/2014/main" id="{BDBF78FA-FBD2-BE3D-1290-9A74352F7915}"/>
                </a:ext>
              </a:extLst>
            </p:cNvPr>
            <p:cNvSpPr>
              <a:spLocks noChangeArrowheads="1"/>
            </p:cNvSpPr>
            <p:nvPr/>
          </p:nvSpPr>
          <p:spPr bwMode="auto">
            <a:xfrm>
              <a:off x="2854" y="2123"/>
              <a:ext cx="649"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00" name="Rectangle 168">
              <a:extLst>
                <a:ext uri="{FF2B5EF4-FFF2-40B4-BE49-F238E27FC236}">
                  <a16:creationId xmlns:a16="http://schemas.microsoft.com/office/drawing/2014/main" id="{0B456631-DB1A-1275-15BB-2A52456F5AF0}"/>
                </a:ext>
              </a:extLst>
            </p:cNvPr>
            <p:cNvSpPr>
              <a:spLocks noChangeArrowheads="1"/>
            </p:cNvSpPr>
            <p:nvPr/>
          </p:nvSpPr>
          <p:spPr bwMode="auto">
            <a:xfrm>
              <a:off x="3503" y="2123"/>
              <a:ext cx="10"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01" name="Rectangle 169">
              <a:extLst>
                <a:ext uri="{FF2B5EF4-FFF2-40B4-BE49-F238E27FC236}">
                  <a16:creationId xmlns:a16="http://schemas.microsoft.com/office/drawing/2014/main" id="{7C62D71A-84D5-DC47-FB12-FC7D75DF99DB}"/>
                </a:ext>
              </a:extLst>
            </p:cNvPr>
            <p:cNvSpPr>
              <a:spLocks noChangeArrowheads="1"/>
            </p:cNvSpPr>
            <p:nvPr/>
          </p:nvSpPr>
          <p:spPr bwMode="auto">
            <a:xfrm>
              <a:off x="3513" y="2123"/>
              <a:ext cx="64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02" name="Rectangle 170">
              <a:extLst>
                <a:ext uri="{FF2B5EF4-FFF2-40B4-BE49-F238E27FC236}">
                  <a16:creationId xmlns:a16="http://schemas.microsoft.com/office/drawing/2014/main" id="{3FA637AE-4DE5-9F0C-FAFC-21227E9E7F2F}"/>
                </a:ext>
              </a:extLst>
            </p:cNvPr>
            <p:cNvSpPr>
              <a:spLocks noChangeArrowheads="1"/>
            </p:cNvSpPr>
            <p:nvPr/>
          </p:nvSpPr>
          <p:spPr bwMode="auto">
            <a:xfrm>
              <a:off x="4158" y="2123"/>
              <a:ext cx="18"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03" name="Rectangle 171">
              <a:extLst>
                <a:ext uri="{FF2B5EF4-FFF2-40B4-BE49-F238E27FC236}">
                  <a16:creationId xmlns:a16="http://schemas.microsoft.com/office/drawing/2014/main" id="{FAC5EEA5-2E6A-02B9-A2F1-1AB04A3DD7E8}"/>
                </a:ext>
              </a:extLst>
            </p:cNvPr>
            <p:cNvSpPr>
              <a:spLocks noChangeArrowheads="1"/>
            </p:cNvSpPr>
            <p:nvPr/>
          </p:nvSpPr>
          <p:spPr bwMode="auto">
            <a:xfrm>
              <a:off x="864" y="2136"/>
              <a:ext cx="18"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04" name="Rectangle 172">
              <a:extLst>
                <a:ext uri="{FF2B5EF4-FFF2-40B4-BE49-F238E27FC236}">
                  <a16:creationId xmlns:a16="http://schemas.microsoft.com/office/drawing/2014/main" id="{3F4568FE-B9A6-397B-68EA-C909044D6317}"/>
                </a:ext>
              </a:extLst>
            </p:cNvPr>
            <p:cNvSpPr>
              <a:spLocks noChangeArrowheads="1"/>
            </p:cNvSpPr>
            <p:nvPr/>
          </p:nvSpPr>
          <p:spPr bwMode="auto">
            <a:xfrm>
              <a:off x="1527" y="2136"/>
              <a:ext cx="10"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05" name="Rectangle 173">
              <a:extLst>
                <a:ext uri="{FF2B5EF4-FFF2-40B4-BE49-F238E27FC236}">
                  <a16:creationId xmlns:a16="http://schemas.microsoft.com/office/drawing/2014/main" id="{7414977F-E64D-4495-20A9-C172056E673C}"/>
                </a:ext>
              </a:extLst>
            </p:cNvPr>
            <p:cNvSpPr>
              <a:spLocks noChangeArrowheads="1"/>
            </p:cNvSpPr>
            <p:nvPr/>
          </p:nvSpPr>
          <p:spPr bwMode="auto">
            <a:xfrm>
              <a:off x="2186" y="2136"/>
              <a:ext cx="10"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06" name="Rectangle 174">
              <a:extLst>
                <a:ext uri="{FF2B5EF4-FFF2-40B4-BE49-F238E27FC236}">
                  <a16:creationId xmlns:a16="http://schemas.microsoft.com/office/drawing/2014/main" id="{CC46419D-AF82-FF29-A235-5BEBB3F08D89}"/>
                </a:ext>
              </a:extLst>
            </p:cNvPr>
            <p:cNvSpPr>
              <a:spLocks noChangeArrowheads="1"/>
            </p:cNvSpPr>
            <p:nvPr/>
          </p:nvSpPr>
          <p:spPr bwMode="auto">
            <a:xfrm>
              <a:off x="2844" y="2136"/>
              <a:ext cx="10"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07" name="Rectangle 175">
              <a:extLst>
                <a:ext uri="{FF2B5EF4-FFF2-40B4-BE49-F238E27FC236}">
                  <a16:creationId xmlns:a16="http://schemas.microsoft.com/office/drawing/2014/main" id="{9D0AA664-B219-B56F-DE16-4C95969DDFB5}"/>
                </a:ext>
              </a:extLst>
            </p:cNvPr>
            <p:cNvSpPr>
              <a:spLocks noChangeArrowheads="1"/>
            </p:cNvSpPr>
            <p:nvPr/>
          </p:nvSpPr>
          <p:spPr bwMode="auto">
            <a:xfrm>
              <a:off x="3503" y="2136"/>
              <a:ext cx="10"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08" name="Rectangle 176">
              <a:extLst>
                <a:ext uri="{FF2B5EF4-FFF2-40B4-BE49-F238E27FC236}">
                  <a16:creationId xmlns:a16="http://schemas.microsoft.com/office/drawing/2014/main" id="{8F5CDF3F-A9C1-0937-19D7-5184189A80D8}"/>
                </a:ext>
              </a:extLst>
            </p:cNvPr>
            <p:cNvSpPr>
              <a:spLocks noChangeArrowheads="1"/>
            </p:cNvSpPr>
            <p:nvPr/>
          </p:nvSpPr>
          <p:spPr bwMode="auto">
            <a:xfrm>
              <a:off x="4158" y="2136"/>
              <a:ext cx="18"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09" name="Rectangle 177">
              <a:extLst>
                <a:ext uri="{FF2B5EF4-FFF2-40B4-BE49-F238E27FC236}">
                  <a16:creationId xmlns:a16="http://schemas.microsoft.com/office/drawing/2014/main" id="{6D804E93-B43D-ED73-8574-C5FD80691B45}"/>
                </a:ext>
              </a:extLst>
            </p:cNvPr>
            <p:cNvSpPr>
              <a:spLocks noChangeArrowheads="1"/>
            </p:cNvSpPr>
            <p:nvPr/>
          </p:nvSpPr>
          <p:spPr bwMode="auto">
            <a:xfrm>
              <a:off x="944" y="2401"/>
              <a:ext cx="4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91227</a:t>
              </a:r>
              <a:endParaRPr lang="en-US" altLang="en-US" sz="2100"/>
            </a:p>
          </p:txBody>
        </p:sp>
        <p:sp>
          <p:nvSpPr>
            <p:cNvPr id="14510" name="Rectangle 178">
              <a:extLst>
                <a:ext uri="{FF2B5EF4-FFF2-40B4-BE49-F238E27FC236}">
                  <a16:creationId xmlns:a16="http://schemas.microsoft.com/office/drawing/2014/main" id="{199C4F41-3F5B-ABBA-9B9C-77859F3BD926}"/>
                </a:ext>
              </a:extLst>
            </p:cNvPr>
            <p:cNvSpPr>
              <a:spLocks noChangeArrowheads="1"/>
            </p:cNvSpPr>
            <p:nvPr/>
          </p:nvSpPr>
          <p:spPr bwMode="auto">
            <a:xfrm>
              <a:off x="1382" y="2401"/>
              <a:ext cx="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 </a:t>
              </a:r>
              <a:endParaRPr lang="en-US" altLang="en-US" sz="2100"/>
            </a:p>
          </p:txBody>
        </p:sp>
        <p:sp>
          <p:nvSpPr>
            <p:cNvPr id="14511" name="Rectangle 179">
              <a:extLst>
                <a:ext uri="{FF2B5EF4-FFF2-40B4-BE49-F238E27FC236}">
                  <a16:creationId xmlns:a16="http://schemas.microsoft.com/office/drawing/2014/main" id="{4D52A253-9160-7197-0D2A-C2817E8EFAB7}"/>
                </a:ext>
              </a:extLst>
            </p:cNvPr>
            <p:cNvSpPr>
              <a:spLocks noChangeArrowheads="1"/>
            </p:cNvSpPr>
            <p:nvPr/>
          </p:nvSpPr>
          <p:spPr bwMode="auto">
            <a:xfrm>
              <a:off x="1603" y="2401"/>
              <a:ext cx="44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21199</a:t>
              </a:r>
              <a:endParaRPr lang="en-US" altLang="en-US" sz="2100"/>
            </a:p>
          </p:txBody>
        </p:sp>
        <p:sp>
          <p:nvSpPr>
            <p:cNvPr id="14512" name="Rectangle 180">
              <a:extLst>
                <a:ext uri="{FF2B5EF4-FFF2-40B4-BE49-F238E27FC236}">
                  <a16:creationId xmlns:a16="http://schemas.microsoft.com/office/drawing/2014/main" id="{CB78A26C-5919-9AE5-EB87-A2EB1E656233}"/>
                </a:ext>
              </a:extLst>
            </p:cNvPr>
            <p:cNvSpPr>
              <a:spLocks noChangeArrowheads="1"/>
            </p:cNvSpPr>
            <p:nvPr/>
          </p:nvSpPr>
          <p:spPr bwMode="auto">
            <a:xfrm>
              <a:off x="2040" y="2401"/>
              <a:ext cx="4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 </a:t>
              </a:r>
              <a:endParaRPr lang="en-US" altLang="en-US" sz="2100"/>
            </a:p>
          </p:txBody>
        </p:sp>
        <p:sp>
          <p:nvSpPr>
            <p:cNvPr id="14513" name="Rectangle 181">
              <a:extLst>
                <a:ext uri="{FF2B5EF4-FFF2-40B4-BE49-F238E27FC236}">
                  <a16:creationId xmlns:a16="http://schemas.microsoft.com/office/drawing/2014/main" id="{D9A145AF-8DDD-E218-F626-A88B9C96E22D}"/>
                </a:ext>
              </a:extLst>
            </p:cNvPr>
            <p:cNvSpPr>
              <a:spLocks noChangeArrowheads="1"/>
            </p:cNvSpPr>
            <p:nvPr/>
          </p:nvSpPr>
          <p:spPr bwMode="auto">
            <a:xfrm>
              <a:off x="2261" y="2401"/>
              <a:ext cx="4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31935</a:t>
              </a:r>
              <a:endParaRPr lang="en-US" altLang="en-US" sz="2100"/>
            </a:p>
          </p:txBody>
        </p:sp>
        <p:sp>
          <p:nvSpPr>
            <p:cNvPr id="14514" name="Rectangle 182">
              <a:extLst>
                <a:ext uri="{FF2B5EF4-FFF2-40B4-BE49-F238E27FC236}">
                  <a16:creationId xmlns:a16="http://schemas.microsoft.com/office/drawing/2014/main" id="{7EA2F9BD-F0B1-8CE3-4769-4BC431BEE221}"/>
                </a:ext>
              </a:extLst>
            </p:cNvPr>
            <p:cNvSpPr>
              <a:spLocks noChangeArrowheads="1"/>
            </p:cNvSpPr>
            <p:nvPr/>
          </p:nvSpPr>
          <p:spPr bwMode="auto">
            <a:xfrm>
              <a:off x="2699" y="2401"/>
              <a:ext cx="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 </a:t>
              </a:r>
              <a:endParaRPr lang="en-US" altLang="en-US" sz="2100"/>
            </a:p>
          </p:txBody>
        </p:sp>
        <p:sp>
          <p:nvSpPr>
            <p:cNvPr id="14515" name="Rectangle 183">
              <a:extLst>
                <a:ext uri="{FF2B5EF4-FFF2-40B4-BE49-F238E27FC236}">
                  <a16:creationId xmlns:a16="http://schemas.microsoft.com/office/drawing/2014/main" id="{79C10D90-4999-5F53-3A07-3BC99D74090D}"/>
                </a:ext>
              </a:extLst>
            </p:cNvPr>
            <p:cNvSpPr>
              <a:spLocks noChangeArrowheads="1"/>
            </p:cNvSpPr>
            <p:nvPr/>
          </p:nvSpPr>
          <p:spPr bwMode="auto">
            <a:xfrm>
              <a:off x="2919" y="2401"/>
              <a:ext cx="44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27022</a:t>
              </a:r>
              <a:endParaRPr lang="en-US" altLang="en-US" sz="2100"/>
            </a:p>
          </p:txBody>
        </p:sp>
        <p:sp>
          <p:nvSpPr>
            <p:cNvPr id="14516" name="Rectangle 184">
              <a:extLst>
                <a:ext uri="{FF2B5EF4-FFF2-40B4-BE49-F238E27FC236}">
                  <a16:creationId xmlns:a16="http://schemas.microsoft.com/office/drawing/2014/main" id="{80BAC4C4-829F-291B-4633-99A3CAFD64A2}"/>
                </a:ext>
              </a:extLst>
            </p:cNvPr>
            <p:cNvSpPr>
              <a:spLocks noChangeArrowheads="1"/>
            </p:cNvSpPr>
            <p:nvPr/>
          </p:nvSpPr>
          <p:spPr bwMode="auto">
            <a:xfrm>
              <a:off x="3357" y="2401"/>
              <a:ext cx="4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 </a:t>
              </a:r>
              <a:endParaRPr lang="en-US" altLang="en-US" sz="2100"/>
            </a:p>
          </p:txBody>
        </p:sp>
        <p:sp>
          <p:nvSpPr>
            <p:cNvPr id="14517" name="Rectangle 185">
              <a:extLst>
                <a:ext uri="{FF2B5EF4-FFF2-40B4-BE49-F238E27FC236}">
                  <a16:creationId xmlns:a16="http://schemas.microsoft.com/office/drawing/2014/main" id="{7C991CB8-367D-10CD-BEEB-44BFCAD9A356}"/>
                </a:ext>
              </a:extLst>
            </p:cNvPr>
            <p:cNvSpPr>
              <a:spLocks noChangeArrowheads="1"/>
            </p:cNvSpPr>
            <p:nvPr/>
          </p:nvSpPr>
          <p:spPr bwMode="auto">
            <a:xfrm>
              <a:off x="3578" y="2401"/>
              <a:ext cx="4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84067</a:t>
              </a:r>
              <a:endParaRPr lang="en-US" altLang="en-US" sz="2100"/>
            </a:p>
          </p:txBody>
        </p:sp>
        <p:sp>
          <p:nvSpPr>
            <p:cNvPr id="14518" name="Rectangle 186">
              <a:extLst>
                <a:ext uri="{FF2B5EF4-FFF2-40B4-BE49-F238E27FC236}">
                  <a16:creationId xmlns:a16="http://schemas.microsoft.com/office/drawing/2014/main" id="{90AFB1BB-20D8-85CF-961C-83917462D331}"/>
                </a:ext>
              </a:extLst>
            </p:cNvPr>
            <p:cNvSpPr>
              <a:spLocks noChangeArrowheads="1"/>
            </p:cNvSpPr>
            <p:nvPr/>
          </p:nvSpPr>
          <p:spPr bwMode="auto">
            <a:xfrm>
              <a:off x="4016" y="2401"/>
              <a:ext cx="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 </a:t>
              </a:r>
              <a:endParaRPr lang="en-US" altLang="en-US" sz="2100"/>
            </a:p>
          </p:txBody>
        </p:sp>
        <p:sp>
          <p:nvSpPr>
            <p:cNvPr id="14519" name="Rectangle 187">
              <a:extLst>
                <a:ext uri="{FF2B5EF4-FFF2-40B4-BE49-F238E27FC236}">
                  <a16:creationId xmlns:a16="http://schemas.microsoft.com/office/drawing/2014/main" id="{1B9E31F6-D7C6-AABE-CA2A-37B410DE7CF2}"/>
                </a:ext>
              </a:extLst>
            </p:cNvPr>
            <p:cNvSpPr>
              <a:spLocks noChangeArrowheads="1"/>
            </p:cNvSpPr>
            <p:nvPr/>
          </p:nvSpPr>
          <p:spPr bwMode="auto">
            <a:xfrm>
              <a:off x="864" y="2383"/>
              <a:ext cx="18"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20" name="Rectangle 188">
              <a:extLst>
                <a:ext uri="{FF2B5EF4-FFF2-40B4-BE49-F238E27FC236}">
                  <a16:creationId xmlns:a16="http://schemas.microsoft.com/office/drawing/2014/main" id="{3D1E9D04-6C17-D872-45D0-DE43C61D1A35}"/>
                </a:ext>
              </a:extLst>
            </p:cNvPr>
            <p:cNvSpPr>
              <a:spLocks noChangeArrowheads="1"/>
            </p:cNvSpPr>
            <p:nvPr/>
          </p:nvSpPr>
          <p:spPr bwMode="auto">
            <a:xfrm>
              <a:off x="882" y="2383"/>
              <a:ext cx="645"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21" name="Rectangle 189">
              <a:extLst>
                <a:ext uri="{FF2B5EF4-FFF2-40B4-BE49-F238E27FC236}">
                  <a16:creationId xmlns:a16="http://schemas.microsoft.com/office/drawing/2014/main" id="{231AADB7-F1EE-6617-D50B-C3AB41658242}"/>
                </a:ext>
              </a:extLst>
            </p:cNvPr>
            <p:cNvSpPr>
              <a:spLocks noChangeArrowheads="1"/>
            </p:cNvSpPr>
            <p:nvPr/>
          </p:nvSpPr>
          <p:spPr bwMode="auto">
            <a:xfrm>
              <a:off x="1527" y="2383"/>
              <a:ext cx="10"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22" name="Rectangle 190">
              <a:extLst>
                <a:ext uri="{FF2B5EF4-FFF2-40B4-BE49-F238E27FC236}">
                  <a16:creationId xmlns:a16="http://schemas.microsoft.com/office/drawing/2014/main" id="{F28C448E-9B20-2DFF-E87B-1A63FB9B8999}"/>
                </a:ext>
              </a:extLst>
            </p:cNvPr>
            <p:cNvSpPr>
              <a:spLocks noChangeArrowheads="1"/>
            </p:cNvSpPr>
            <p:nvPr/>
          </p:nvSpPr>
          <p:spPr bwMode="auto">
            <a:xfrm>
              <a:off x="1537" y="2383"/>
              <a:ext cx="649"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23" name="Rectangle 191">
              <a:extLst>
                <a:ext uri="{FF2B5EF4-FFF2-40B4-BE49-F238E27FC236}">
                  <a16:creationId xmlns:a16="http://schemas.microsoft.com/office/drawing/2014/main" id="{402069E0-2F2E-7802-DE33-01E0D7C865A4}"/>
                </a:ext>
              </a:extLst>
            </p:cNvPr>
            <p:cNvSpPr>
              <a:spLocks noChangeArrowheads="1"/>
            </p:cNvSpPr>
            <p:nvPr/>
          </p:nvSpPr>
          <p:spPr bwMode="auto">
            <a:xfrm>
              <a:off x="2186" y="2383"/>
              <a:ext cx="10"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24" name="Rectangle 192">
              <a:extLst>
                <a:ext uri="{FF2B5EF4-FFF2-40B4-BE49-F238E27FC236}">
                  <a16:creationId xmlns:a16="http://schemas.microsoft.com/office/drawing/2014/main" id="{5B27D8C7-4842-8A85-DE54-199C1736040B}"/>
                </a:ext>
              </a:extLst>
            </p:cNvPr>
            <p:cNvSpPr>
              <a:spLocks noChangeArrowheads="1"/>
            </p:cNvSpPr>
            <p:nvPr/>
          </p:nvSpPr>
          <p:spPr bwMode="auto">
            <a:xfrm>
              <a:off x="2196" y="2383"/>
              <a:ext cx="648"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25" name="Rectangle 193">
              <a:extLst>
                <a:ext uri="{FF2B5EF4-FFF2-40B4-BE49-F238E27FC236}">
                  <a16:creationId xmlns:a16="http://schemas.microsoft.com/office/drawing/2014/main" id="{5ED01693-BD82-D956-EF84-9ADD9011F42B}"/>
                </a:ext>
              </a:extLst>
            </p:cNvPr>
            <p:cNvSpPr>
              <a:spLocks noChangeArrowheads="1"/>
            </p:cNvSpPr>
            <p:nvPr/>
          </p:nvSpPr>
          <p:spPr bwMode="auto">
            <a:xfrm>
              <a:off x="2844" y="2383"/>
              <a:ext cx="10"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26" name="Rectangle 194">
              <a:extLst>
                <a:ext uri="{FF2B5EF4-FFF2-40B4-BE49-F238E27FC236}">
                  <a16:creationId xmlns:a16="http://schemas.microsoft.com/office/drawing/2014/main" id="{ABEF31C4-46E4-C727-A06F-CAB4D433806C}"/>
                </a:ext>
              </a:extLst>
            </p:cNvPr>
            <p:cNvSpPr>
              <a:spLocks noChangeArrowheads="1"/>
            </p:cNvSpPr>
            <p:nvPr/>
          </p:nvSpPr>
          <p:spPr bwMode="auto">
            <a:xfrm>
              <a:off x="2854" y="2383"/>
              <a:ext cx="649"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27" name="Rectangle 195">
              <a:extLst>
                <a:ext uri="{FF2B5EF4-FFF2-40B4-BE49-F238E27FC236}">
                  <a16:creationId xmlns:a16="http://schemas.microsoft.com/office/drawing/2014/main" id="{C1259129-0D70-63D7-392D-16DEC609E527}"/>
                </a:ext>
              </a:extLst>
            </p:cNvPr>
            <p:cNvSpPr>
              <a:spLocks noChangeArrowheads="1"/>
            </p:cNvSpPr>
            <p:nvPr/>
          </p:nvSpPr>
          <p:spPr bwMode="auto">
            <a:xfrm>
              <a:off x="3503" y="2383"/>
              <a:ext cx="10"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28" name="Rectangle 196">
              <a:extLst>
                <a:ext uri="{FF2B5EF4-FFF2-40B4-BE49-F238E27FC236}">
                  <a16:creationId xmlns:a16="http://schemas.microsoft.com/office/drawing/2014/main" id="{AFC6C470-5AFA-612A-A0F6-B6295A6F83B0}"/>
                </a:ext>
              </a:extLst>
            </p:cNvPr>
            <p:cNvSpPr>
              <a:spLocks noChangeArrowheads="1"/>
            </p:cNvSpPr>
            <p:nvPr/>
          </p:nvSpPr>
          <p:spPr bwMode="auto">
            <a:xfrm>
              <a:off x="3513" y="2383"/>
              <a:ext cx="645"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29" name="Rectangle 197">
              <a:extLst>
                <a:ext uri="{FF2B5EF4-FFF2-40B4-BE49-F238E27FC236}">
                  <a16:creationId xmlns:a16="http://schemas.microsoft.com/office/drawing/2014/main" id="{C75DAEDB-67E1-50F8-9FF7-186E60BED49F}"/>
                </a:ext>
              </a:extLst>
            </p:cNvPr>
            <p:cNvSpPr>
              <a:spLocks noChangeArrowheads="1"/>
            </p:cNvSpPr>
            <p:nvPr/>
          </p:nvSpPr>
          <p:spPr bwMode="auto">
            <a:xfrm>
              <a:off x="4158" y="2383"/>
              <a:ext cx="18"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30" name="Rectangle 198">
              <a:extLst>
                <a:ext uri="{FF2B5EF4-FFF2-40B4-BE49-F238E27FC236}">
                  <a16:creationId xmlns:a16="http://schemas.microsoft.com/office/drawing/2014/main" id="{3CA4AE53-1CAE-2097-862D-6D5355ED58D2}"/>
                </a:ext>
              </a:extLst>
            </p:cNvPr>
            <p:cNvSpPr>
              <a:spLocks noChangeArrowheads="1"/>
            </p:cNvSpPr>
            <p:nvPr/>
          </p:nvSpPr>
          <p:spPr bwMode="auto">
            <a:xfrm>
              <a:off x="864" y="2397"/>
              <a:ext cx="18"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31" name="Rectangle 199">
              <a:extLst>
                <a:ext uri="{FF2B5EF4-FFF2-40B4-BE49-F238E27FC236}">
                  <a16:creationId xmlns:a16="http://schemas.microsoft.com/office/drawing/2014/main" id="{6E7DD92F-FCCC-588C-B4AB-E30BD01B7070}"/>
                </a:ext>
              </a:extLst>
            </p:cNvPr>
            <p:cNvSpPr>
              <a:spLocks noChangeArrowheads="1"/>
            </p:cNvSpPr>
            <p:nvPr/>
          </p:nvSpPr>
          <p:spPr bwMode="auto">
            <a:xfrm>
              <a:off x="1527" y="2397"/>
              <a:ext cx="10"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32" name="Rectangle 200">
              <a:extLst>
                <a:ext uri="{FF2B5EF4-FFF2-40B4-BE49-F238E27FC236}">
                  <a16:creationId xmlns:a16="http://schemas.microsoft.com/office/drawing/2014/main" id="{AFC0EF4A-D741-45A7-5260-B13E0316FCDA}"/>
                </a:ext>
              </a:extLst>
            </p:cNvPr>
            <p:cNvSpPr>
              <a:spLocks noChangeArrowheads="1"/>
            </p:cNvSpPr>
            <p:nvPr/>
          </p:nvSpPr>
          <p:spPr bwMode="auto">
            <a:xfrm>
              <a:off x="2186" y="2397"/>
              <a:ext cx="10"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33" name="Rectangle 201">
              <a:extLst>
                <a:ext uri="{FF2B5EF4-FFF2-40B4-BE49-F238E27FC236}">
                  <a16:creationId xmlns:a16="http://schemas.microsoft.com/office/drawing/2014/main" id="{B10D41C0-3CD0-3CE4-5384-4B3733BFF237}"/>
                </a:ext>
              </a:extLst>
            </p:cNvPr>
            <p:cNvSpPr>
              <a:spLocks noChangeArrowheads="1"/>
            </p:cNvSpPr>
            <p:nvPr/>
          </p:nvSpPr>
          <p:spPr bwMode="auto">
            <a:xfrm>
              <a:off x="2844" y="2397"/>
              <a:ext cx="10"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34" name="Rectangle 202">
              <a:extLst>
                <a:ext uri="{FF2B5EF4-FFF2-40B4-BE49-F238E27FC236}">
                  <a16:creationId xmlns:a16="http://schemas.microsoft.com/office/drawing/2014/main" id="{07F9F63C-54E3-DF69-D8DB-80F15C5A9E4E}"/>
                </a:ext>
              </a:extLst>
            </p:cNvPr>
            <p:cNvSpPr>
              <a:spLocks noChangeArrowheads="1"/>
            </p:cNvSpPr>
            <p:nvPr/>
          </p:nvSpPr>
          <p:spPr bwMode="auto">
            <a:xfrm>
              <a:off x="3503" y="2397"/>
              <a:ext cx="10"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35" name="Rectangle 203">
              <a:extLst>
                <a:ext uri="{FF2B5EF4-FFF2-40B4-BE49-F238E27FC236}">
                  <a16:creationId xmlns:a16="http://schemas.microsoft.com/office/drawing/2014/main" id="{42471373-6151-0103-19D5-6C5D0F7D578D}"/>
                </a:ext>
              </a:extLst>
            </p:cNvPr>
            <p:cNvSpPr>
              <a:spLocks noChangeArrowheads="1"/>
            </p:cNvSpPr>
            <p:nvPr/>
          </p:nvSpPr>
          <p:spPr bwMode="auto">
            <a:xfrm>
              <a:off x="4158" y="2397"/>
              <a:ext cx="18"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36" name="Rectangle 204">
              <a:extLst>
                <a:ext uri="{FF2B5EF4-FFF2-40B4-BE49-F238E27FC236}">
                  <a16:creationId xmlns:a16="http://schemas.microsoft.com/office/drawing/2014/main" id="{0803FD84-8C28-17FE-C933-9F576ED287BA}"/>
                </a:ext>
              </a:extLst>
            </p:cNvPr>
            <p:cNvSpPr>
              <a:spLocks noChangeArrowheads="1"/>
            </p:cNvSpPr>
            <p:nvPr/>
          </p:nvSpPr>
          <p:spPr bwMode="auto">
            <a:xfrm>
              <a:off x="944" y="2662"/>
              <a:ext cx="444"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50001</a:t>
              </a:r>
              <a:endParaRPr lang="en-US" altLang="en-US" sz="2100"/>
            </a:p>
          </p:txBody>
        </p:sp>
        <p:sp>
          <p:nvSpPr>
            <p:cNvPr id="14537" name="Rectangle 205">
              <a:extLst>
                <a:ext uri="{FF2B5EF4-FFF2-40B4-BE49-F238E27FC236}">
                  <a16:creationId xmlns:a16="http://schemas.microsoft.com/office/drawing/2014/main" id="{41DD8D4D-D540-1D95-0AF2-3AD02FBFAE55}"/>
                </a:ext>
              </a:extLst>
            </p:cNvPr>
            <p:cNvSpPr>
              <a:spLocks noChangeArrowheads="1"/>
            </p:cNvSpPr>
            <p:nvPr/>
          </p:nvSpPr>
          <p:spPr bwMode="auto">
            <a:xfrm>
              <a:off x="1382" y="2662"/>
              <a:ext cx="44"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 </a:t>
              </a:r>
              <a:endParaRPr lang="en-US" altLang="en-US" sz="2100"/>
            </a:p>
          </p:txBody>
        </p:sp>
        <p:sp>
          <p:nvSpPr>
            <p:cNvPr id="14538" name="Rectangle 206">
              <a:extLst>
                <a:ext uri="{FF2B5EF4-FFF2-40B4-BE49-F238E27FC236}">
                  <a16:creationId xmlns:a16="http://schemas.microsoft.com/office/drawing/2014/main" id="{EB6D81F4-2038-3E76-E1F1-98C2CA93C721}"/>
                </a:ext>
              </a:extLst>
            </p:cNvPr>
            <p:cNvSpPr>
              <a:spLocks noChangeArrowheads="1"/>
            </p:cNvSpPr>
            <p:nvPr/>
          </p:nvSpPr>
          <p:spPr bwMode="auto">
            <a:xfrm>
              <a:off x="1603" y="2662"/>
              <a:ext cx="446"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38140</a:t>
              </a:r>
              <a:endParaRPr lang="en-US" altLang="en-US" sz="2100"/>
            </a:p>
          </p:txBody>
        </p:sp>
        <p:sp>
          <p:nvSpPr>
            <p:cNvPr id="14539" name="Rectangle 207">
              <a:extLst>
                <a:ext uri="{FF2B5EF4-FFF2-40B4-BE49-F238E27FC236}">
                  <a16:creationId xmlns:a16="http://schemas.microsoft.com/office/drawing/2014/main" id="{B640E9ED-98EB-939F-77FC-8D4745F8FA7A}"/>
                </a:ext>
              </a:extLst>
            </p:cNvPr>
            <p:cNvSpPr>
              <a:spLocks noChangeArrowheads="1"/>
            </p:cNvSpPr>
            <p:nvPr/>
          </p:nvSpPr>
          <p:spPr bwMode="auto">
            <a:xfrm>
              <a:off x="2040" y="2662"/>
              <a:ext cx="45"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 </a:t>
              </a:r>
              <a:endParaRPr lang="en-US" altLang="en-US" sz="2100"/>
            </a:p>
          </p:txBody>
        </p:sp>
        <p:sp>
          <p:nvSpPr>
            <p:cNvPr id="14540" name="Rectangle 209">
              <a:extLst>
                <a:ext uri="{FF2B5EF4-FFF2-40B4-BE49-F238E27FC236}">
                  <a16:creationId xmlns:a16="http://schemas.microsoft.com/office/drawing/2014/main" id="{33D5AAB7-3921-0B87-1212-C66F7BB084B8}"/>
                </a:ext>
              </a:extLst>
            </p:cNvPr>
            <p:cNvSpPr>
              <a:spLocks noChangeArrowheads="1"/>
            </p:cNvSpPr>
            <p:nvPr/>
          </p:nvSpPr>
          <p:spPr bwMode="auto">
            <a:xfrm>
              <a:off x="2261" y="2662"/>
              <a:ext cx="444"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66321</a:t>
              </a:r>
              <a:endParaRPr lang="en-US" altLang="en-US" sz="2100"/>
            </a:p>
          </p:txBody>
        </p:sp>
        <p:sp>
          <p:nvSpPr>
            <p:cNvPr id="14541" name="Rectangle 210">
              <a:extLst>
                <a:ext uri="{FF2B5EF4-FFF2-40B4-BE49-F238E27FC236}">
                  <a16:creationId xmlns:a16="http://schemas.microsoft.com/office/drawing/2014/main" id="{91CFC808-6497-7E2E-0174-418DE08B8BF7}"/>
                </a:ext>
              </a:extLst>
            </p:cNvPr>
            <p:cNvSpPr>
              <a:spLocks noChangeArrowheads="1"/>
            </p:cNvSpPr>
            <p:nvPr/>
          </p:nvSpPr>
          <p:spPr bwMode="auto">
            <a:xfrm>
              <a:off x="2699" y="2662"/>
              <a:ext cx="44"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 </a:t>
              </a:r>
              <a:endParaRPr lang="en-US" altLang="en-US" sz="2100"/>
            </a:p>
          </p:txBody>
        </p:sp>
        <p:sp>
          <p:nvSpPr>
            <p:cNvPr id="14542" name="Rectangle 211">
              <a:extLst>
                <a:ext uri="{FF2B5EF4-FFF2-40B4-BE49-F238E27FC236}">
                  <a16:creationId xmlns:a16="http://schemas.microsoft.com/office/drawing/2014/main" id="{85F462B9-6C07-48A1-C333-0DF344D17346}"/>
                </a:ext>
              </a:extLst>
            </p:cNvPr>
            <p:cNvSpPr>
              <a:spLocks noChangeArrowheads="1"/>
            </p:cNvSpPr>
            <p:nvPr/>
          </p:nvSpPr>
          <p:spPr bwMode="auto">
            <a:xfrm>
              <a:off x="2919" y="2662"/>
              <a:ext cx="445"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19924</a:t>
              </a:r>
              <a:endParaRPr lang="en-US" altLang="en-US" sz="2100"/>
            </a:p>
          </p:txBody>
        </p:sp>
        <p:sp>
          <p:nvSpPr>
            <p:cNvPr id="14543" name="Rectangle 212">
              <a:extLst>
                <a:ext uri="{FF2B5EF4-FFF2-40B4-BE49-F238E27FC236}">
                  <a16:creationId xmlns:a16="http://schemas.microsoft.com/office/drawing/2014/main" id="{F685477A-3517-8E60-26C3-96235414A5BC}"/>
                </a:ext>
              </a:extLst>
            </p:cNvPr>
            <p:cNvSpPr>
              <a:spLocks noChangeArrowheads="1"/>
            </p:cNvSpPr>
            <p:nvPr/>
          </p:nvSpPr>
          <p:spPr bwMode="auto">
            <a:xfrm>
              <a:off x="3357" y="2662"/>
              <a:ext cx="45"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 </a:t>
              </a:r>
              <a:endParaRPr lang="en-US" altLang="en-US" sz="2100"/>
            </a:p>
          </p:txBody>
        </p:sp>
        <p:sp>
          <p:nvSpPr>
            <p:cNvPr id="14544" name="Rectangle 213">
              <a:extLst>
                <a:ext uri="{FF2B5EF4-FFF2-40B4-BE49-F238E27FC236}">
                  <a16:creationId xmlns:a16="http://schemas.microsoft.com/office/drawing/2014/main" id="{FA6DE097-F71B-C0A0-D6EA-27AB2ACCF652}"/>
                </a:ext>
              </a:extLst>
            </p:cNvPr>
            <p:cNvSpPr>
              <a:spLocks noChangeArrowheads="1"/>
            </p:cNvSpPr>
            <p:nvPr/>
          </p:nvSpPr>
          <p:spPr bwMode="auto">
            <a:xfrm>
              <a:off x="3578" y="2662"/>
              <a:ext cx="444"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72163</a:t>
              </a:r>
              <a:endParaRPr lang="en-US" altLang="en-US" sz="2100"/>
            </a:p>
          </p:txBody>
        </p:sp>
        <p:sp>
          <p:nvSpPr>
            <p:cNvPr id="14545" name="Rectangle 214">
              <a:extLst>
                <a:ext uri="{FF2B5EF4-FFF2-40B4-BE49-F238E27FC236}">
                  <a16:creationId xmlns:a16="http://schemas.microsoft.com/office/drawing/2014/main" id="{2F35C9AF-F5C7-6588-3072-CF244E58717A}"/>
                </a:ext>
              </a:extLst>
            </p:cNvPr>
            <p:cNvSpPr>
              <a:spLocks noChangeArrowheads="1"/>
            </p:cNvSpPr>
            <p:nvPr/>
          </p:nvSpPr>
          <p:spPr bwMode="auto">
            <a:xfrm>
              <a:off x="4016" y="2662"/>
              <a:ext cx="44"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 </a:t>
              </a:r>
              <a:endParaRPr lang="en-US" altLang="en-US" sz="2100"/>
            </a:p>
          </p:txBody>
        </p:sp>
        <p:sp>
          <p:nvSpPr>
            <p:cNvPr id="14546" name="Rectangle 215">
              <a:extLst>
                <a:ext uri="{FF2B5EF4-FFF2-40B4-BE49-F238E27FC236}">
                  <a16:creationId xmlns:a16="http://schemas.microsoft.com/office/drawing/2014/main" id="{419DAB22-BC5F-C834-1F20-FE0ADBE78181}"/>
                </a:ext>
              </a:extLst>
            </p:cNvPr>
            <p:cNvSpPr>
              <a:spLocks noChangeArrowheads="1"/>
            </p:cNvSpPr>
            <p:nvPr/>
          </p:nvSpPr>
          <p:spPr bwMode="auto">
            <a:xfrm>
              <a:off x="864" y="2644"/>
              <a:ext cx="1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47" name="Rectangle 216">
              <a:extLst>
                <a:ext uri="{FF2B5EF4-FFF2-40B4-BE49-F238E27FC236}">
                  <a16:creationId xmlns:a16="http://schemas.microsoft.com/office/drawing/2014/main" id="{240DAE98-8006-C61E-932C-9989A128B7CB}"/>
                </a:ext>
              </a:extLst>
            </p:cNvPr>
            <p:cNvSpPr>
              <a:spLocks noChangeArrowheads="1"/>
            </p:cNvSpPr>
            <p:nvPr/>
          </p:nvSpPr>
          <p:spPr bwMode="auto">
            <a:xfrm>
              <a:off x="882" y="2644"/>
              <a:ext cx="645"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48" name="Rectangle 217">
              <a:extLst>
                <a:ext uri="{FF2B5EF4-FFF2-40B4-BE49-F238E27FC236}">
                  <a16:creationId xmlns:a16="http://schemas.microsoft.com/office/drawing/2014/main" id="{030D7031-C6E8-A5DA-5D16-33FD992F4784}"/>
                </a:ext>
              </a:extLst>
            </p:cNvPr>
            <p:cNvSpPr>
              <a:spLocks noChangeArrowheads="1"/>
            </p:cNvSpPr>
            <p:nvPr/>
          </p:nvSpPr>
          <p:spPr bwMode="auto">
            <a:xfrm>
              <a:off x="1527" y="2644"/>
              <a:ext cx="1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49" name="Rectangle 218">
              <a:extLst>
                <a:ext uri="{FF2B5EF4-FFF2-40B4-BE49-F238E27FC236}">
                  <a16:creationId xmlns:a16="http://schemas.microsoft.com/office/drawing/2014/main" id="{4B358585-9691-0871-9CC5-65C5396DD72F}"/>
                </a:ext>
              </a:extLst>
            </p:cNvPr>
            <p:cNvSpPr>
              <a:spLocks noChangeArrowheads="1"/>
            </p:cNvSpPr>
            <p:nvPr/>
          </p:nvSpPr>
          <p:spPr bwMode="auto">
            <a:xfrm>
              <a:off x="1537" y="2644"/>
              <a:ext cx="6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50" name="Rectangle 219">
              <a:extLst>
                <a:ext uri="{FF2B5EF4-FFF2-40B4-BE49-F238E27FC236}">
                  <a16:creationId xmlns:a16="http://schemas.microsoft.com/office/drawing/2014/main" id="{A61A7F22-198C-3830-95A2-D818644CA0A3}"/>
                </a:ext>
              </a:extLst>
            </p:cNvPr>
            <p:cNvSpPr>
              <a:spLocks noChangeArrowheads="1"/>
            </p:cNvSpPr>
            <p:nvPr/>
          </p:nvSpPr>
          <p:spPr bwMode="auto">
            <a:xfrm>
              <a:off x="2186" y="2644"/>
              <a:ext cx="1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51" name="Rectangle 220">
              <a:extLst>
                <a:ext uri="{FF2B5EF4-FFF2-40B4-BE49-F238E27FC236}">
                  <a16:creationId xmlns:a16="http://schemas.microsoft.com/office/drawing/2014/main" id="{17BAE0A7-F19D-0FDC-6CC8-245A551873B1}"/>
                </a:ext>
              </a:extLst>
            </p:cNvPr>
            <p:cNvSpPr>
              <a:spLocks noChangeArrowheads="1"/>
            </p:cNvSpPr>
            <p:nvPr/>
          </p:nvSpPr>
          <p:spPr bwMode="auto">
            <a:xfrm>
              <a:off x="2196" y="2644"/>
              <a:ext cx="6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52" name="Rectangle 221">
              <a:extLst>
                <a:ext uri="{FF2B5EF4-FFF2-40B4-BE49-F238E27FC236}">
                  <a16:creationId xmlns:a16="http://schemas.microsoft.com/office/drawing/2014/main" id="{7A3C5218-834A-4026-839D-6A605536B86F}"/>
                </a:ext>
              </a:extLst>
            </p:cNvPr>
            <p:cNvSpPr>
              <a:spLocks noChangeArrowheads="1"/>
            </p:cNvSpPr>
            <p:nvPr/>
          </p:nvSpPr>
          <p:spPr bwMode="auto">
            <a:xfrm>
              <a:off x="2844" y="2644"/>
              <a:ext cx="1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53" name="Rectangle 222">
              <a:extLst>
                <a:ext uri="{FF2B5EF4-FFF2-40B4-BE49-F238E27FC236}">
                  <a16:creationId xmlns:a16="http://schemas.microsoft.com/office/drawing/2014/main" id="{3BC2A313-D1F7-4120-8362-7DC8E4DE416D}"/>
                </a:ext>
              </a:extLst>
            </p:cNvPr>
            <p:cNvSpPr>
              <a:spLocks noChangeArrowheads="1"/>
            </p:cNvSpPr>
            <p:nvPr/>
          </p:nvSpPr>
          <p:spPr bwMode="auto">
            <a:xfrm>
              <a:off x="2854" y="2644"/>
              <a:ext cx="6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54" name="Rectangle 223">
              <a:extLst>
                <a:ext uri="{FF2B5EF4-FFF2-40B4-BE49-F238E27FC236}">
                  <a16:creationId xmlns:a16="http://schemas.microsoft.com/office/drawing/2014/main" id="{80948558-EA7B-E51D-438A-FF6632AA836B}"/>
                </a:ext>
              </a:extLst>
            </p:cNvPr>
            <p:cNvSpPr>
              <a:spLocks noChangeArrowheads="1"/>
            </p:cNvSpPr>
            <p:nvPr/>
          </p:nvSpPr>
          <p:spPr bwMode="auto">
            <a:xfrm>
              <a:off x="3503" y="2644"/>
              <a:ext cx="1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55" name="Rectangle 224">
              <a:extLst>
                <a:ext uri="{FF2B5EF4-FFF2-40B4-BE49-F238E27FC236}">
                  <a16:creationId xmlns:a16="http://schemas.microsoft.com/office/drawing/2014/main" id="{0B3A84BE-BF71-3257-90A1-339129DEE52F}"/>
                </a:ext>
              </a:extLst>
            </p:cNvPr>
            <p:cNvSpPr>
              <a:spLocks noChangeArrowheads="1"/>
            </p:cNvSpPr>
            <p:nvPr/>
          </p:nvSpPr>
          <p:spPr bwMode="auto">
            <a:xfrm>
              <a:off x="3513" y="2644"/>
              <a:ext cx="645"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56" name="Rectangle 225">
              <a:extLst>
                <a:ext uri="{FF2B5EF4-FFF2-40B4-BE49-F238E27FC236}">
                  <a16:creationId xmlns:a16="http://schemas.microsoft.com/office/drawing/2014/main" id="{F658DFA7-BB4F-AAE2-44BA-55312A2F87EA}"/>
                </a:ext>
              </a:extLst>
            </p:cNvPr>
            <p:cNvSpPr>
              <a:spLocks noChangeArrowheads="1"/>
            </p:cNvSpPr>
            <p:nvPr/>
          </p:nvSpPr>
          <p:spPr bwMode="auto">
            <a:xfrm>
              <a:off x="4158" y="2644"/>
              <a:ext cx="1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57" name="Rectangle 226">
              <a:extLst>
                <a:ext uri="{FF2B5EF4-FFF2-40B4-BE49-F238E27FC236}">
                  <a16:creationId xmlns:a16="http://schemas.microsoft.com/office/drawing/2014/main" id="{51C7411B-A995-7BDC-F1D9-CB8A5AD01410}"/>
                </a:ext>
              </a:extLst>
            </p:cNvPr>
            <p:cNvSpPr>
              <a:spLocks noChangeArrowheads="1"/>
            </p:cNvSpPr>
            <p:nvPr/>
          </p:nvSpPr>
          <p:spPr bwMode="auto">
            <a:xfrm>
              <a:off x="864" y="2655"/>
              <a:ext cx="18"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58" name="Rectangle 227">
              <a:extLst>
                <a:ext uri="{FF2B5EF4-FFF2-40B4-BE49-F238E27FC236}">
                  <a16:creationId xmlns:a16="http://schemas.microsoft.com/office/drawing/2014/main" id="{9ABC3C8A-C5EC-949D-2114-39DDE42CE337}"/>
                </a:ext>
              </a:extLst>
            </p:cNvPr>
            <p:cNvSpPr>
              <a:spLocks noChangeArrowheads="1"/>
            </p:cNvSpPr>
            <p:nvPr/>
          </p:nvSpPr>
          <p:spPr bwMode="auto">
            <a:xfrm>
              <a:off x="1527" y="2655"/>
              <a:ext cx="10"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59" name="Rectangle 228">
              <a:extLst>
                <a:ext uri="{FF2B5EF4-FFF2-40B4-BE49-F238E27FC236}">
                  <a16:creationId xmlns:a16="http://schemas.microsoft.com/office/drawing/2014/main" id="{ABE4EB27-A76F-57A9-FD65-223FE728B508}"/>
                </a:ext>
              </a:extLst>
            </p:cNvPr>
            <p:cNvSpPr>
              <a:spLocks noChangeArrowheads="1"/>
            </p:cNvSpPr>
            <p:nvPr/>
          </p:nvSpPr>
          <p:spPr bwMode="auto">
            <a:xfrm>
              <a:off x="2186" y="2655"/>
              <a:ext cx="10"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60" name="Rectangle 229">
              <a:extLst>
                <a:ext uri="{FF2B5EF4-FFF2-40B4-BE49-F238E27FC236}">
                  <a16:creationId xmlns:a16="http://schemas.microsoft.com/office/drawing/2014/main" id="{9959A01F-F058-D16E-7D64-E2BA503A8ECC}"/>
                </a:ext>
              </a:extLst>
            </p:cNvPr>
            <p:cNvSpPr>
              <a:spLocks noChangeArrowheads="1"/>
            </p:cNvSpPr>
            <p:nvPr/>
          </p:nvSpPr>
          <p:spPr bwMode="auto">
            <a:xfrm>
              <a:off x="2844" y="2655"/>
              <a:ext cx="10"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61" name="Rectangle 230">
              <a:extLst>
                <a:ext uri="{FF2B5EF4-FFF2-40B4-BE49-F238E27FC236}">
                  <a16:creationId xmlns:a16="http://schemas.microsoft.com/office/drawing/2014/main" id="{DA06CA08-7C0F-FD4E-0B92-177B32976030}"/>
                </a:ext>
              </a:extLst>
            </p:cNvPr>
            <p:cNvSpPr>
              <a:spLocks noChangeArrowheads="1"/>
            </p:cNvSpPr>
            <p:nvPr/>
          </p:nvSpPr>
          <p:spPr bwMode="auto">
            <a:xfrm>
              <a:off x="3503" y="2655"/>
              <a:ext cx="10"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62" name="Rectangle 231">
              <a:extLst>
                <a:ext uri="{FF2B5EF4-FFF2-40B4-BE49-F238E27FC236}">
                  <a16:creationId xmlns:a16="http://schemas.microsoft.com/office/drawing/2014/main" id="{028C568D-C679-E4C8-4F55-1303DF3A8215}"/>
                </a:ext>
              </a:extLst>
            </p:cNvPr>
            <p:cNvSpPr>
              <a:spLocks noChangeArrowheads="1"/>
            </p:cNvSpPr>
            <p:nvPr/>
          </p:nvSpPr>
          <p:spPr bwMode="auto">
            <a:xfrm>
              <a:off x="4158" y="2655"/>
              <a:ext cx="18"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63" name="Rectangle 232">
              <a:extLst>
                <a:ext uri="{FF2B5EF4-FFF2-40B4-BE49-F238E27FC236}">
                  <a16:creationId xmlns:a16="http://schemas.microsoft.com/office/drawing/2014/main" id="{B678E332-E112-91B2-86C5-753FA5E7BE5F}"/>
                </a:ext>
              </a:extLst>
            </p:cNvPr>
            <p:cNvSpPr>
              <a:spLocks noChangeArrowheads="1"/>
            </p:cNvSpPr>
            <p:nvPr/>
          </p:nvSpPr>
          <p:spPr bwMode="auto">
            <a:xfrm>
              <a:off x="944" y="2920"/>
              <a:ext cx="444"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65390</a:t>
              </a:r>
              <a:endParaRPr lang="en-US" altLang="en-US" sz="2100"/>
            </a:p>
          </p:txBody>
        </p:sp>
        <p:sp>
          <p:nvSpPr>
            <p:cNvPr id="14564" name="Rectangle 233">
              <a:extLst>
                <a:ext uri="{FF2B5EF4-FFF2-40B4-BE49-F238E27FC236}">
                  <a16:creationId xmlns:a16="http://schemas.microsoft.com/office/drawing/2014/main" id="{15308CCF-E4CB-2091-1E4B-951E80E46668}"/>
                </a:ext>
              </a:extLst>
            </p:cNvPr>
            <p:cNvSpPr>
              <a:spLocks noChangeArrowheads="1"/>
            </p:cNvSpPr>
            <p:nvPr/>
          </p:nvSpPr>
          <p:spPr bwMode="auto">
            <a:xfrm>
              <a:off x="1382" y="2920"/>
              <a:ext cx="44"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 </a:t>
              </a:r>
              <a:endParaRPr lang="en-US" altLang="en-US" sz="2100"/>
            </a:p>
          </p:txBody>
        </p:sp>
        <p:sp>
          <p:nvSpPr>
            <p:cNvPr id="14565" name="Rectangle 234">
              <a:extLst>
                <a:ext uri="{FF2B5EF4-FFF2-40B4-BE49-F238E27FC236}">
                  <a16:creationId xmlns:a16="http://schemas.microsoft.com/office/drawing/2014/main" id="{1DA01945-1932-B144-840C-D869AE8150AE}"/>
                </a:ext>
              </a:extLst>
            </p:cNvPr>
            <p:cNvSpPr>
              <a:spLocks noChangeArrowheads="1"/>
            </p:cNvSpPr>
            <p:nvPr/>
          </p:nvSpPr>
          <p:spPr bwMode="auto">
            <a:xfrm>
              <a:off x="1603" y="2920"/>
              <a:ext cx="446"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05224</a:t>
              </a:r>
              <a:endParaRPr lang="en-US" altLang="en-US" sz="2100"/>
            </a:p>
          </p:txBody>
        </p:sp>
        <p:sp>
          <p:nvSpPr>
            <p:cNvPr id="14566" name="Rectangle 235">
              <a:extLst>
                <a:ext uri="{FF2B5EF4-FFF2-40B4-BE49-F238E27FC236}">
                  <a16:creationId xmlns:a16="http://schemas.microsoft.com/office/drawing/2014/main" id="{AD6D32DD-A5E5-BD43-5755-7DAC50EE1566}"/>
                </a:ext>
              </a:extLst>
            </p:cNvPr>
            <p:cNvSpPr>
              <a:spLocks noChangeArrowheads="1"/>
            </p:cNvSpPr>
            <p:nvPr/>
          </p:nvSpPr>
          <p:spPr bwMode="auto">
            <a:xfrm>
              <a:off x="2040" y="2920"/>
              <a:ext cx="45"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 </a:t>
              </a:r>
              <a:endParaRPr lang="en-US" altLang="en-US" sz="2100"/>
            </a:p>
          </p:txBody>
        </p:sp>
        <p:sp>
          <p:nvSpPr>
            <p:cNvPr id="14567" name="Rectangle 236">
              <a:extLst>
                <a:ext uri="{FF2B5EF4-FFF2-40B4-BE49-F238E27FC236}">
                  <a16:creationId xmlns:a16="http://schemas.microsoft.com/office/drawing/2014/main" id="{7DDDA77D-775E-5FE8-90AE-2959FC69A452}"/>
                </a:ext>
              </a:extLst>
            </p:cNvPr>
            <p:cNvSpPr>
              <a:spLocks noChangeArrowheads="1"/>
            </p:cNvSpPr>
            <p:nvPr/>
          </p:nvSpPr>
          <p:spPr bwMode="auto">
            <a:xfrm>
              <a:off x="2261" y="2920"/>
              <a:ext cx="444"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72958</a:t>
              </a:r>
              <a:endParaRPr lang="en-US" altLang="en-US" sz="2100"/>
            </a:p>
          </p:txBody>
        </p:sp>
        <p:sp>
          <p:nvSpPr>
            <p:cNvPr id="14568" name="Rectangle 237">
              <a:extLst>
                <a:ext uri="{FF2B5EF4-FFF2-40B4-BE49-F238E27FC236}">
                  <a16:creationId xmlns:a16="http://schemas.microsoft.com/office/drawing/2014/main" id="{1B0AE8A4-0895-0C24-AEEC-25B9D5398C95}"/>
                </a:ext>
              </a:extLst>
            </p:cNvPr>
            <p:cNvSpPr>
              <a:spLocks noChangeArrowheads="1"/>
            </p:cNvSpPr>
            <p:nvPr/>
          </p:nvSpPr>
          <p:spPr bwMode="auto">
            <a:xfrm>
              <a:off x="2699" y="2920"/>
              <a:ext cx="44"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 </a:t>
              </a:r>
              <a:endParaRPr lang="en-US" altLang="en-US" sz="2100"/>
            </a:p>
          </p:txBody>
        </p:sp>
        <p:sp>
          <p:nvSpPr>
            <p:cNvPr id="14569" name="Rectangle 238">
              <a:extLst>
                <a:ext uri="{FF2B5EF4-FFF2-40B4-BE49-F238E27FC236}">
                  <a16:creationId xmlns:a16="http://schemas.microsoft.com/office/drawing/2014/main" id="{21669B5C-4DA7-044F-B35A-EF9136E6DC48}"/>
                </a:ext>
              </a:extLst>
            </p:cNvPr>
            <p:cNvSpPr>
              <a:spLocks noChangeArrowheads="1"/>
            </p:cNvSpPr>
            <p:nvPr/>
          </p:nvSpPr>
          <p:spPr bwMode="auto">
            <a:xfrm>
              <a:off x="2919" y="2920"/>
              <a:ext cx="445"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28609</a:t>
              </a:r>
              <a:endParaRPr lang="en-US" altLang="en-US" sz="2100"/>
            </a:p>
          </p:txBody>
        </p:sp>
        <p:sp>
          <p:nvSpPr>
            <p:cNvPr id="14570" name="Rectangle 239">
              <a:extLst>
                <a:ext uri="{FF2B5EF4-FFF2-40B4-BE49-F238E27FC236}">
                  <a16:creationId xmlns:a16="http://schemas.microsoft.com/office/drawing/2014/main" id="{09271C36-6481-FF87-2FFE-1D45496CD649}"/>
                </a:ext>
              </a:extLst>
            </p:cNvPr>
            <p:cNvSpPr>
              <a:spLocks noChangeArrowheads="1"/>
            </p:cNvSpPr>
            <p:nvPr/>
          </p:nvSpPr>
          <p:spPr bwMode="auto">
            <a:xfrm>
              <a:off x="3357" y="2920"/>
              <a:ext cx="45"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 </a:t>
              </a:r>
              <a:endParaRPr lang="en-US" altLang="en-US" sz="2100"/>
            </a:p>
          </p:txBody>
        </p:sp>
        <p:sp>
          <p:nvSpPr>
            <p:cNvPr id="14571" name="Rectangle 240">
              <a:extLst>
                <a:ext uri="{FF2B5EF4-FFF2-40B4-BE49-F238E27FC236}">
                  <a16:creationId xmlns:a16="http://schemas.microsoft.com/office/drawing/2014/main" id="{3CFA21AC-0757-206F-02C5-468B92AA1B7A}"/>
                </a:ext>
              </a:extLst>
            </p:cNvPr>
            <p:cNvSpPr>
              <a:spLocks noChangeArrowheads="1"/>
            </p:cNvSpPr>
            <p:nvPr/>
          </p:nvSpPr>
          <p:spPr bwMode="auto">
            <a:xfrm>
              <a:off x="3578" y="2920"/>
              <a:ext cx="444"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81406</a:t>
              </a:r>
              <a:endParaRPr lang="en-US" altLang="en-US" sz="2100"/>
            </a:p>
          </p:txBody>
        </p:sp>
        <p:sp>
          <p:nvSpPr>
            <p:cNvPr id="14572" name="Rectangle 241">
              <a:extLst>
                <a:ext uri="{FF2B5EF4-FFF2-40B4-BE49-F238E27FC236}">
                  <a16:creationId xmlns:a16="http://schemas.microsoft.com/office/drawing/2014/main" id="{F137974B-4089-5C5B-F439-F264D21C5D8B}"/>
                </a:ext>
              </a:extLst>
            </p:cNvPr>
            <p:cNvSpPr>
              <a:spLocks noChangeArrowheads="1"/>
            </p:cNvSpPr>
            <p:nvPr/>
          </p:nvSpPr>
          <p:spPr bwMode="auto">
            <a:xfrm>
              <a:off x="4016" y="2920"/>
              <a:ext cx="44"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 </a:t>
              </a:r>
              <a:endParaRPr lang="en-US" altLang="en-US" sz="2100"/>
            </a:p>
          </p:txBody>
        </p:sp>
        <p:sp>
          <p:nvSpPr>
            <p:cNvPr id="14573" name="Rectangle 242">
              <a:extLst>
                <a:ext uri="{FF2B5EF4-FFF2-40B4-BE49-F238E27FC236}">
                  <a16:creationId xmlns:a16="http://schemas.microsoft.com/office/drawing/2014/main" id="{31A87E44-022B-7675-BAA3-048EBBC2EC2D}"/>
                </a:ext>
              </a:extLst>
            </p:cNvPr>
            <p:cNvSpPr>
              <a:spLocks noChangeArrowheads="1"/>
            </p:cNvSpPr>
            <p:nvPr/>
          </p:nvSpPr>
          <p:spPr bwMode="auto">
            <a:xfrm>
              <a:off x="864" y="2902"/>
              <a:ext cx="1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74" name="Rectangle 243">
              <a:extLst>
                <a:ext uri="{FF2B5EF4-FFF2-40B4-BE49-F238E27FC236}">
                  <a16:creationId xmlns:a16="http://schemas.microsoft.com/office/drawing/2014/main" id="{D03541D3-683D-E97F-8837-B9FA02A15666}"/>
                </a:ext>
              </a:extLst>
            </p:cNvPr>
            <p:cNvSpPr>
              <a:spLocks noChangeArrowheads="1"/>
            </p:cNvSpPr>
            <p:nvPr/>
          </p:nvSpPr>
          <p:spPr bwMode="auto">
            <a:xfrm>
              <a:off x="882" y="2902"/>
              <a:ext cx="645"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75" name="Rectangle 244">
              <a:extLst>
                <a:ext uri="{FF2B5EF4-FFF2-40B4-BE49-F238E27FC236}">
                  <a16:creationId xmlns:a16="http://schemas.microsoft.com/office/drawing/2014/main" id="{47572522-790A-3571-E45E-D860D1DC68F4}"/>
                </a:ext>
              </a:extLst>
            </p:cNvPr>
            <p:cNvSpPr>
              <a:spLocks noChangeArrowheads="1"/>
            </p:cNvSpPr>
            <p:nvPr/>
          </p:nvSpPr>
          <p:spPr bwMode="auto">
            <a:xfrm>
              <a:off x="1527" y="2902"/>
              <a:ext cx="1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76" name="Rectangle 245">
              <a:extLst>
                <a:ext uri="{FF2B5EF4-FFF2-40B4-BE49-F238E27FC236}">
                  <a16:creationId xmlns:a16="http://schemas.microsoft.com/office/drawing/2014/main" id="{41769BA0-7429-DC5C-1C57-92D1AFC89520}"/>
                </a:ext>
              </a:extLst>
            </p:cNvPr>
            <p:cNvSpPr>
              <a:spLocks noChangeArrowheads="1"/>
            </p:cNvSpPr>
            <p:nvPr/>
          </p:nvSpPr>
          <p:spPr bwMode="auto">
            <a:xfrm>
              <a:off x="1537" y="2902"/>
              <a:ext cx="6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77" name="Rectangle 246">
              <a:extLst>
                <a:ext uri="{FF2B5EF4-FFF2-40B4-BE49-F238E27FC236}">
                  <a16:creationId xmlns:a16="http://schemas.microsoft.com/office/drawing/2014/main" id="{36E5E43E-12E0-DA87-2044-6EC00263D4FF}"/>
                </a:ext>
              </a:extLst>
            </p:cNvPr>
            <p:cNvSpPr>
              <a:spLocks noChangeArrowheads="1"/>
            </p:cNvSpPr>
            <p:nvPr/>
          </p:nvSpPr>
          <p:spPr bwMode="auto">
            <a:xfrm>
              <a:off x="2186" y="2902"/>
              <a:ext cx="1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78" name="Rectangle 247">
              <a:extLst>
                <a:ext uri="{FF2B5EF4-FFF2-40B4-BE49-F238E27FC236}">
                  <a16:creationId xmlns:a16="http://schemas.microsoft.com/office/drawing/2014/main" id="{4B0C2578-0E3E-0BE6-4B65-758D88D0933F}"/>
                </a:ext>
              </a:extLst>
            </p:cNvPr>
            <p:cNvSpPr>
              <a:spLocks noChangeArrowheads="1"/>
            </p:cNvSpPr>
            <p:nvPr/>
          </p:nvSpPr>
          <p:spPr bwMode="auto">
            <a:xfrm>
              <a:off x="2196" y="2902"/>
              <a:ext cx="6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79" name="Rectangle 248">
              <a:extLst>
                <a:ext uri="{FF2B5EF4-FFF2-40B4-BE49-F238E27FC236}">
                  <a16:creationId xmlns:a16="http://schemas.microsoft.com/office/drawing/2014/main" id="{0121739F-0F38-ED3C-F6A9-78D1F97665F9}"/>
                </a:ext>
              </a:extLst>
            </p:cNvPr>
            <p:cNvSpPr>
              <a:spLocks noChangeArrowheads="1"/>
            </p:cNvSpPr>
            <p:nvPr/>
          </p:nvSpPr>
          <p:spPr bwMode="auto">
            <a:xfrm>
              <a:off x="2844" y="2902"/>
              <a:ext cx="1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80" name="Rectangle 249">
              <a:extLst>
                <a:ext uri="{FF2B5EF4-FFF2-40B4-BE49-F238E27FC236}">
                  <a16:creationId xmlns:a16="http://schemas.microsoft.com/office/drawing/2014/main" id="{1E7F3D26-B71F-21A3-8877-283CC7B43827}"/>
                </a:ext>
              </a:extLst>
            </p:cNvPr>
            <p:cNvSpPr>
              <a:spLocks noChangeArrowheads="1"/>
            </p:cNvSpPr>
            <p:nvPr/>
          </p:nvSpPr>
          <p:spPr bwMode="auto">
            <a:xfrm>
              <a:off x="2854" y="2902"/>
              <a:ext cx="6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81" name="Rectangle 250">
              <a:extLst>
                <a:ext uri="{FF2B5EF4-FFF2-40B4-BE49-F238E27FC236}">
                  <a16:creationId xmlns:a16="http://schemas.microsoft.com/office/drawing/2014/main" id="{C196C6C4-750A-A84F-6772-A61F2E2FAA9D}"/>
                </a:ext>
              </a:extLst>
            </p:cNvPr>
            <p:cNvSpPr>
              <a:spLocks noChangeArrowheads="1"/>
            </p:cNvSpPr>
            <p:nvPr/>
          </p:nvSpPr>
          <p:spPr bwMode="auto">
            <a:xfrm>
              <a:off x="3503" y="2902"/>
              <a:ext cx="1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82" name="Rectangle 251">
              <a:extLst>
                <a:ext uri="{FF2B5EF4-FFF2-40B4-BE49-F238E27FC236}">
                  <a16:creationId xmlns:a16="http://schemas.microsoft.com/office/drawing/2014/main" id="{F981E54F-F96C-F695-8753-5BAFF14FD519}"/>
                </a:ext>
              </a:extLst>
            </p:cNvPr>
            <p:cNvSpPr>
              <a:spLocks noChangeArrowheads="1"/>
            </p:cNvSpPr>
            <p:nvPr/>
          </p:nvSpPr>
          <p:spPr bwMode="auto">
            <a:xfrm>
              <a:off x="3513" y="2902"/>
              <a:ext cx="645"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83" name="Rectangle 252">
              <a:extLst>
                <a:ext uri="{FF2B5EF4-FFF2-40B4-BE49-F238E27FC236}">
                  <a16:creationId xmlns:a16="http://schemas.microsoft.com/office/drawing/2014/main" id="{FEC7A3AF-8DBA-B9E1-CD21-F86995B52451}"/>
                </a:ext>
              </a:extLst>
            </p:cNvPr>
            <p:cNvSpPr>
              <a:spLocks noChangeArrowheads="1"/>
            </p:cNvSpPr>
            <p:nvPr/>
          </p:nvSpPr>
          <p:spPr bwMode="auto">
            <a:xfrm>
              <a:off x="4158" y="2902"/>
              <a:ext cx="1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84" name="Rectangle 253">
              <a:extLst>
                <a:ext uri="{FF2B5EF4-FFF2-40B4-BE49-F238E27FC236}">
                  <a16:creationId xmlns:a16="http://schemas.microsoft.com/office/drawing/2014/main" id="{17C8B4D5-C8E5-0A13-E9E9-8061A0AF1B3D}"/>
                </a:ext>
              </a:extLst>
            </p:cNvPr>
            <p:cNvSpPr>
              <a:spLocks noChangeArrowheads="1"/>
            </p:cNvSpPr>
            <p:nvPr/>
          </p:nvSpPr>
          <p:spPr bwMode="auto">
            <a:xfrm>
              <a:off x="864" y="2913"/>
              <a:ext cx="18"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85" name="Rectangle 254">
              <a:extLst>
                <a:ext uri="{FF2B5EF4-FFF2-40B4-BE49-F238E27FC236}">
                  <a16:creationId xmlns:a16="http://schemas.microsoft.com/office/drawing/2014/main" id="{110102A1-8E2F-2F04-6999-EE96748EA0AC}"/>
                </a:ext>
              </a:extLst>
            </p:cNvPr>
            <p:cNvSpPr>
              <a:spLocks noChangeArrowheads="1"/>
            </p:cNvSpPr>
            <p:nvPr/>
          </p:nvSpPr>
          <p:spPr bwMode="auto">
            <a:xfrm>
              <a:off x="1527" y="2913"/>
              <a:ext cx="10"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86" name="Rectangle 255">
              <a:extLst>
                <a:ext uri="{FF2B5EF4-FFF2-40B4-BE49-F238E27FC236}">
                  <a16:creationId xmlns:a16="http://schemas.microsoft.com/office/drawing/2014/main" id="{7B9E5199-74BD-9E66-B34D-359592CCAFB8}"/>
                </a:ext>
              </a:extLst>
            </p:cNvPr>
            <p:cNvSpPr>
              <a:spLocks noChangeArrowheads="1"/>
            </p:cNvSpPr>
            <p:nvPr/>
          </p:nvSpPr>
          <p:spPr bwMode="auto">
            <a:xfrm>
              <a:off x="2186" y="2913"/>
              <a:ext cx="10"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87" name="Rectangle 256">
              <a:extLst>
                <a:ext uri="{FF2B5EF4-FFF2-40B4-BE49-F238E27FC236}">
                  <a16:creationId xmlns:a16="http://schemas.microsoft.com/office/drawing/2014/main" id="{25516654-4DB3-3588-64A8-D3E249620984}"/>
                </a:ext>
              </a:extLst>
            </p:cNvPr>
            <p:cNvSpPr>
              <a:spLocks noChangeArrowheads="1"/>
            </p:cNvSpPr>
            <p:nvPr/>
          </p:nvSpPr>
          <p:spPr bwMode="auto">
            <a:xfrm>
              <a:off x="2844" y="2913"/>
              <a:ext cx="10"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88" name="Rectangle 257">
              <a:extLst>
                <a:ext uri="{FF2B5EF4-FFF2-40B4-BE49-F238E27FC236}">
                  <a16:creationId xmlns:a16="http://schemas.microsoft.com/office/drawing/2014/main" id="{91BC4AB7-7BFC-568A-20C5-C4EBE98FE9F9}"/>
                </a:ext>
              </a:extLst>
            </p:cNvPr>
            <p:cNvSpPr>
              <a:spLocks noChangeArrowheads="1"/>
            </p:cNvSpPr>
            <p:nvPr/>
          </p:nvSpPr>
          <p:spPr bwMode="auto">
            <a:xfrm>
              <a:off x="3503" y="2913"/>
              <a:ext cx="10"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89" name="Rectangle 258">
              <a:extLst>
                <a:ext uri="{FF2B5EF4-FFF2-40B4-BE49-F238E27FC236}">
                  <a16:creationId xmlns:a16="http://schemas.microsoft.com/office/drawing/2014/main" id="{0864AA69-9E1D-E2EE-038B-D6661505E77E}"/>
                </a:ext>
              </a:extLst>
            </p:cNvPr>
            <p:cNvSpPr>
              <a:spLocks noChangeArrowheads="1"/>
            </p:cNvSpPr>
            <p:nvPr/>
          </p:nvSpPr>
          <p:spPr bwMode="auto">
            <a:xfrm>
              <a:off x="4158" y="2913"/>
              <a:ext cx="18"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590" name="Rectangle 259">
              <a:extLst>
                <a:ext uri="{FF2B5EF4-FFF2-40B4-BE49-F238E27FC236}">
                  <a16:creationId xmlns:a16="http://schemas.microsoft.com/office/drawing/2014/main" id="{C1EA5B57-0D51-DC89-6515-4AF480B01A32}"/>
                </a:ext>
              </a:extLst>
            </p:cNvPr>
            <p:cNvSpPr>
              <a:spLocks noChangeArrowheads="1"/>
            </p:cNvSpPr>
            <p:nvPr/>
          </p:nvSpPr>
          <p:spPr bwMode="auto">
            <a:xfrm>
              <a:off x="944" y="3178"/>
              <a:ext cx="4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27504</a:t>
              </a:r>
              <a:endParaRPr lang="en-US" altLang="en-US" sz="2100"/>
            </a:p>
          </p:txBody>
        </p:sp>
        <p:sp>
          <p:nvSpPr>
            <p:cNvPr id="14591" name="Rectangle 260">
              <a:extLst>
                <a:ext uri="{FF2B5EF4-FFF2-40B4-BE49-F238E27FC236}">
                  <a16:creationId xmlns:a16="http://schemas.microsoft.com/office/drawing/2014/main" id="{E78BCECD-58B4-12C3-09EE-9123F5CAF08D}"/>
                </a:ext>
              </a:extLst>
            </p:cNvPr>
            <p:cNvSpPr>
              <a:spLocks noChangeArrowheads="1"/>
            </p:cNvSpPr>
            <p:nvPr/>
          </p:nvSpPr>
          <p:spPr bwMode="auto">
            <a:xfrm>
              <a:off x="1382" y="3178"/>
              <a:ext cx="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 </a:t>
              </a:r>
              <a:endParaRPr lang="en-US" altLang="en-US" sz="2100"/>
            </a:p>
          </p:txBody>
        </p:sp>
        <p:sp>
          <p:nvSpPr>
            <p:cNvPr id="14592" name="Rectangle 261">
              <a:extLst>
                <a:ext uri="{FF2B5EF4-FFF2-40B4-BE49-F238E27FC236}">
                  <a16:creationId xmlns:a16="http://schemas.microsoft.com/office/drawing/2014/main" id="{AD77AAE1-0EF5-885F-0638-1B096655D98A}"/>
                </a:ext>
              </a:extLst>
            </p:cNvPr>
            <p:cNvSpPr>
              <a:spLocks noChangeArrowheads="1"/>
            </p:cNvSpPr>
            <p:nvPr/>
          </p:nvSpPr>
          <p:spPr bwMode="auto">
            <a:xfrm>
              <a:off x="1603" y="3178"/>
              <a:ext cx="44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96131</a:t>
              </a:r>
              <a:endParaRPr lang="en-US" altLang="en-US" sz="2100"/>
            </a:p>
          </p:txBody>
        </p:sp>
        <p:sp>
          <p:nvSpPr>
            <p:cNvPr id="14593" name="Rectangle 262">
              <a:extLst>
                <a:ext uri="{FF2B5EF4-FFF2-40B4-BE49-F238E27FC236}">
                  <a16:creationId xmlns:a16="http://schemas.microsoft.com/office/drawing/2014/main" id="{FE890C27-0B1D-F4E8-5E28-E3524B1C95A8}"/>
                </a:ext>
              </a:extLst>
            </p:cNvPr>
            <p:cNvSpPr>
              <a:spLocks noChangeArrowheads="1"/>
            </p:cNvSpPr>
            <p:nvPr/>
          </p:nvSpPr>
          <p:spPr bwMode="auto">
            <a:xfrm>
              <a:off x="2040" y="3178"/>
              <a:ext cx="4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 </a:t>
              </a:r>
              <a:endParaRPr lang="en-US" altLang="en-US" sz="2100"/>
            </a:p>
          </p:txBody>
        </p:sp>
        <p:sp>
          <p:nvSpPr>
            <p:cNvPr id="14594" name="Rectangle 263">
              <a:extLst>
                <a:ext uri="{FF2B5EF4-FFF2-40B4-BE49-F238E27FC236}">
                  <a16:creationId xmlns:a16="http://schemas.microsoft.com/office/drawing/2014/main" id="{3C79B426-2C3C-D478-E418-8CF43AA5E64B}"/>
                </a:ext>
              </a:extLst>
            </p:cNvPr>
            <p:cNvSpPr>
              <a:spLocks noChangeArrowheads="1"/>
            </p:cNvSpPr>
            <p:nvPr/>
          </p:nvSpPr>
          <p:spPr bwMode="auto">
            <a:xfrm>
              <a:off x="2261" y="3178"/>
              <a:ext cx="4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83944</a:t>
              </a:r>
              <a:endParaRPr lang="en-US" altLang="en-US" sz="2100"/>
            </a:p>
          </p:txBody>
        </p:sp>
        <p:sp>
          <p:nvSpPr>
            <p:cNvPr id="14595" name="Rectangle 264">
              <a:extLst>
                <a:ext uri="{FF2B5EF4-FFF2-40B4-BE49-F238E27FC236}">
                  <a16:creationId xmlns:a16="http://schemas.microsoft.com/office/drawing/2014/main" id="{E2CAA25D-2593-5EA7-132C-AA3FB1506D64}"/>
                </a:ext>
              </a:extLst>
            </p:cNvPr>
            <p:cNvSpPr>
              <a:spLocks noChangeArrowheads="1"/>
            </p:cNvSpPr>
            <p:nvPr/>
          </p:nvSpPr>
          <p:spPr bwMode="auto">
            <a:xfrm>
              <a:off x="2699" y="3178"/>
              <a:ext cx="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 </a:t>
              </a:r>
              <a:endParaRPr lang="en-US" altLang="en-US" sz="2100"/>
            </a:p>
          </p:txBody>
        </p:sp>
        <p:sp>
          <p:nvSpPr>
            <p:cNvPr id="14596" name="Rectangle 265">
              <a:extLst>
                <a:ext uri="{FF2B5EF4-FFF2-40B4-BE49-F238E27FC236}">
                  <a16:creationId xmlns:a16="http://schemas.microsoft.com/office/drawing/2014/main" id="{096FE68E-FF00-F2AE-0FDB-02CA30DE1F61}"/>
                </a:ext>
              </a:extLst>
            </p:cNvPr>
            <p:cNvSpPr>
              <a:spLocks noChangeArrowheads="1"/>
            </p:cNvSpPr>
            <p:nvPr/>
          </p:nvSpPr>
          <p:spPr bwMode="auto">
            <a:xfrm>
              <a:off x="2919" y="3178"/>
              <a:ext cx="44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41575</a:t>
              </a:r>
              <a:endParaRPr lang="en-US" altLang="en-US" sz="2100"/>
            </a:p>
          </p:txBody>
        </p:sp>
        <p:sp>
          <p:nvSpPr>
            <p:cNvPr id="14597" name="Rectangle 266">
              <a:extLst>
                <a:ext uri="{FF2B5EF4-FFF2-40B4-BE49-F238E27FC236}">
                  <a16:creationId xmlns:a16="http://schemas.microsoft.com/office/drawing/2014/main" id="{FC340165-D21D-BCCB-E366-96BE7B21E97C}"/>
                </a:ext>
              </a:extLst>
            </p:cNvPr>
            <p:cNvSpPr>
              <a:spLocks noChangeArrowheads="1"/>
            </p:cNvSpPr>
            <p:nvPr/>
          </p:nvSpPr>
          <p:spPr bwMode="auto">
            <a:xfrm>
              <a:off x="3357" y="3178"/>
              <a:ext cx="4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 </a:t>
              </a:r>
              <a:endParaRPr lang="en-US" altLang="en-US" sz="2100"/>
            </a:p>
          </p:txBody>
        </p:sp>
        <p:sp>
          <p:nvSpPr>
            <p:cNvPr id="14598" name="Rectangle 267">
              <a:extLst>
                <a:ext uri="{FF2B5EF4-FFF2-40B4-BE49-F238E27FC236}">
                  <a16:creationId xmlns:a16="http://schemas.microsoft.com/office/drawing/2014/main" id="{879360C6-1E38-68D6-9088-BA62DFA4D6F2}"/>
                </a:ext>
              </a:extLst>
            </p:cNvPr>
            <p:cNvSpPr>
              <a:spLocks noChangeArrowheads="1"/>
            </p:cNvSpPr>
            <p:nvPr/>
          </p:nvSpPr>
          <p:spPr bwMode="auto">
            <a:xfrm>
              <a:off x="3578" y="3178"/>
              <a:ext cx="4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10573</a:t>
              </a:r>
              <a:endParaRPr lang="en-US" altLang="en-US" sz="2100"/>
            </a:p>
          </p:txBody>
        </p:sp>
        <p:sp>
          <p:nvSpPr>
            <p:cNvPr id="14599" name="Rectangle 268">
              <a:extLst>
                <a:ext uri="{FF2B5EF4-FFF2-40B4-BE49-F238E27FC236}">
                  <a16:creationId xmlns:a16="http://schemas.microsoft.com/office/drawing/2014/main" id="{D07A2C2A-42EC-7112-2BC2-355DD35792A7}"/>
                </a:ext>
              </a:extLst>
            </p:cNvPr>
            <p:cNvSpPr>
              <a:spLocks noChangeArrowheads="1"/>
            </p:cNvSpPr>
            <p:nvPr/>
          </p:nvSpPr>
          <p:spPr bwMode="auto">
            <a:xfrm>
              <a:off x="4016" y="3178"/>
              <a:ext cx="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Arial" panose="020B0604020202020204" pitchFamily="34" charset="0"/>
                </a:defRPr>
              </a:lvl1pPr>
              <a:lvl2pPr marL="742950" indent="-285750" defTabSz="820738">
                <a:defRPr sz="1300">
                  <a:solidFill>
                    <a:schemeClr val="tx1"/>
                  </a:solidFill>
                  <a:latin typeface="Arial" panose="020B0604020202020204" pitchFamily="34" charset="0"/>
                </a:defRPr>
              </a:lvl2pPr>
              <a:lvl3pPr marL="1143000" indent="-228600" defTabSz="820738">
                <a:defRPr sz="1300">
                  <a:solidFill>
                    <a:schemeClr val="tx1"/>
                  </a:solidFill>
                  <a:latin typeface="Arial" panose="020B0604020202020204" pitchFamily="34" charset="0"/>
                </a:defRPr>
              </a:lvl3pPr>
              <a:lvl4pPr marL="1600200" indent="-228600" defTabSz="820738">
                <a:defRPr sz="1300">
                  <a:solidFill>
                    <a:schemeClr val="tx1"/>
                  </a:solidFill>
                  <a:latin typeface="Arial" panose="020B0604020202020204" pitchFamily="34" charset="0"/>
                </a:defRPr>
              </a:lvl4pPr>
              <a:lvl5pPr marL="2057400" indent="-228600" defTabSz="820738">
                <a:defRPr sz="1300">
                  <a:solidFill>
                    <a:schemeClr val="tx1"/>
                  </a:solidFill>
                  <a:latin typeface="Arial" panose="020B0604020202020204" pitchFamily="34" charset="0"/>
                </a:defRPr>
              </a:lvl5pPr>
              <a:lvl6pPr marL="2514600" indent="-228600" defTabSz="820738"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20738"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20738"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20738"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r>
                <a:rPr lang="en-US" altLang="en-US" sz="2000">
                  <a:solidFill>
                    <a:srgbClr val="000000"/>
                  </a:solidFill>
                </a:rPr>
                <a:t> </a:t>
              </a:r>
              <a:endParaRPr lang="en-US" altLang="en-US" sz="2100"/>
            </a:p>
          </p:txBody>
        </p:sp>
        <p:sp>
          <p:nvSpPr>
            <p:cNvPr id="14600" name="Rectangle 269">
              <a:extLst>
                <a:ext uri="{FF2B5EF4-FFF2-40B4-BE49-F238E27FC236}">
                  <a16:creationId xmlns:a16="http://schemas.microsoft.com/office/drawing/2014/main" id="{12A08D06-822D-52AE-484D-7B9B06D3169E}"/>
                </a:ext>
              </a:extLst>
            </p:cNvPr>
            <p:cNvSpPr>
              <a:spLocks noChangeArrowheads="1"/>
            </p:cNvSpPr>
            <p:nvPr/>
          </p:nvSpPr>
          <p:spPr bwMode="auto">
            <a:xfrm>
              <a:off x="864" y="3160"/>
              <a:ext cx="18"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601" name="Rectangle 270">
              <a:extLst>
                <a:ext uri="{FF2B5EF4-FFF2-40B4-BE49-F238E27FC236}">
                  <a16:creationId xmlns:a16="http://schemas.microsoft.com/office/drawing/2014/main" id="{83490290-42C2-48D9-61F8-38EDFA90CDF6}"/>
                </a:ext>
              </a:extLst>
            </p:cNvPr>
            <p:cNvSpPr>
              <a:spLocks noChangeArrowheads="1"/>
            </p:cNvSpPr>
            <p:nvPr/>
          </p:nvSpPr>
          <p:spPr bwMode="auto">
            <a:xfrm>
              <a:off x="882" y="3160"/>
              <a:ext cx="645"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602" name="Rectangle 271">
              <a:extLst>
                <a:ext uri="{FF2B5EF4-FFF2-40B4-BE49-F238E27FC236}">
                  <a16:creationId xmlns:a16="http://schemas.microsoft.com/office/drawing/2014/main" id="{5D3C5F70-44EF-98C6-F213-12C7DC49797A}"/>
                </a:ext>
              </a:extLst>
            </p:cNvPr>
            <p:cNvSpPr>
              <a:spLocks noChangeArrowheads="1"/>
            </p:cNvSpPr>
            <p:nvPr/>
          </p:nvSpPr>
          <p:spPr bwMode="auto">
            <a:xfrm>
              <a:off x="1527" y="3160"/>
              <a:ext cx="10"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603" name="Rectangle 272">
              <a:extLst>
                <a:ext uri="{FF2B5EF4-FFF2-40B4-BE49-F238E27FC236}">
                  <a16:creationId xmlns:a16="http://schemas.microsoft.com/office/drawing/2014/main" id="{90578E29-4D92-2880-B64E-AAD008EAF6F1}"/>
                </a:ext>
              </a:extLst>
            </p:cNvPr>
            <p:cNvSpPr>
              <a:spLocks noChangeArrowheads="1"/>
            </p:cNvSpPr>
            <p:nvPr/>
          </p:nvSpPr>
          <p:spPr bwMode="auto">
            <a:xfrm>
              <a:off x="1537" y="3160"/>
              <a:ext cx="649"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604" name="Rectangle 273">
              <a:extLst>
                <a:ext uri="{FF2B5EF4-FFF2-40B4-BE49-F238E27FC236}">
                  <a16:creationId xmlns:a16="http://schemas.microsoft.com/office/drawing/2014/main" id="{9F80A522-CBCA-59F5-3EDA-97535202C0CE}"/>
                </a:ext>
              </a:extLst>
            </p:cNvPr>
            <p:cNvSpPr>
              <a:spLocks noChangeArrowheads="1"/>
            </p:cNvSpPr>
            <p:nvPr/>
          </p:nvSpPr>
          <p:spPr bwMode="auto">
            <a:xfrm>
              <a:off x="2186" y="3160"/>
              <a:ext cx="10"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605" name="Rectangle 274">
              <a:extLst>
                <a:ext uri="{FF2B5EF4-FFF2-40B4-BE49-F238E27FC236}">
                  <a16:creationId xmlns:a16="http://schemas.microsoft.com/office/drawing/2014/main" id="{3B37A3CD-7FD8-4C8C-C939-74BD0B634890}"/>
                </a:ext>
              </a:extLst>
            </p:cNvPr>
            <p:cNvSpPr>
              <a:spLocks noChangeArrowheads="1"/>
            </p:cNvSpPr>
            <p:nvPr/>
          </p:nvSpPr>
          <p:spPr bwMode="auto">
            <a:xfrm>
              <a:off x="2196" y="3160"/>
              <a:ext cx="648"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606" name="Rectangle 275">
              <a:extLst>
                <a:ext uri="{FF2B5EF4-FFF2-40B4-BE49-F238E27FC236}">
                  <a16:creationId xmlns:a16="http://schemas.microsoft.com/office/drawing/2014/main" id="{E1E6B3C2-4A31-9AD3-D6A1-BECCB6324C9C}"/>
                </a:ext>
              </a:extLst>
            </p:cNvPr>
            <p:cNvSpPr>
              <a:spLocks noChangeArrowheads="1"/>
            </p:cNvSpPr>
            <p:nvPr/>
          </p:nvSpPr>
          <p:spPr bwMode="auto">
            <a:xfrm>
              <a:off x="2844" y="3160"/>
              <a:ext cx="10"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607" name="Rectangle 276">
              <a:extLst>
                <a:ext uri="{FF2B5EF4-FFF2-40B4-BE49-F238E27FC236}">
                  <a16:creationId xmlns:a16="http://schemas.microsoft.com/office/drawing/2014/main" id="{C61717E6-901C-3602-8804-40195050FB75}"/>
                </a:ext>
              </a:extLst>
            </p:cNvPr>
            <p:cNvSpPr>
              <a:spLocks noChangeArrowheads="1"/>
            </p:cNvSpPr>
            <p:nvPr/>
          </p:nvSpPr>
          <p:spPr bwMode="auto">
            <a:xfrm>
              <a:off x="2854" y="3160"/>
              <a:ext cx="649"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608" name="Rectangle 277">
              <a:extLst>
                <a:ext uri="{FF2B5EF4-FFF2-40B4-BE49-F238E27FC236}">
                  <a16:creationId xmlns:a16="http://schemas.microsoft.com/office/drawing/2014/main" id="{9795E4A5-74D9-AF5D-A56E-5D9AD74CBECC}"/>
                </a:ext>
              </a:extLst>
            </p:cNvPr>
            <p:cNvSpPr>
              <a:spLocks noChangeArrowheads="1"/>
            </p:cNvSpPr>
            <p:nvPr/>
          </p:nvSpPr>
          <p:spPr bwMode="auto">
            <a:xfrm>
              <a:off x="3503" y="3160"/>
              <a:ext cx="10"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609" name="Rectangle 278">
              <a:extLst>
                <a:ext uri="{FF2B5EF4-FFF2-40B4-BE49-F238E27FC236}">
                  <a16:creationId xmlns:a16="http://schemas.microsoft.com/office/drawing/2014/main" id="{BC776C78-CA2E-4C92-D90C-F9FAFA10D7CE}"/>
                </a:ext>
              </a:extLst>
            </p:cNvPr>
            <p:cNvSpPr>
              <a:spLocks noChangeArrowheads="1"/>
            </p:cNvSpPr>
            <p:nvPr/>
          </p:nvSpPr>
          <p:spPr bwMode="auto">
            <a:xfrm>
              <a:off x="3513" y="3160"/>
              <a:ext cx="645"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610" name="Rectangle 279">
              <a:extLst>
                <a:ext uri="{FF2B5EF4-FFF2-40B4-BE49-F238E27FC236}">
                  <a16:creationId xmlns:a16="http://schemas.microsoft.com/office/drawing/2014/main" id="{40BBD4EC-5974-8556-2935-2940A2585840}"/>
                </a:ext>
              </a:extLst>
            </p:cNvPr>
            <p:cNvSpPr>
              <a:spLocks noChangeArrowheads="1"/>
            </p:cNvSpPr>
            <p:nvPr/>
          </p:nvSpPr>
          <p:spPr bwMode="auto">
            <a:xfrm>
              <a:off x="4158" y="3160"/>
              <a:ext cx="18"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611" name="Rectangle 280">
              <a:extLst>
                <a:ext uri="{FF2B5EF4-FFF2-40B4-BE49-F238E27FC236}">
                  <a16:creationId xmlns:a16="http://schemas.microsoft.com/office/drawing/2014/main" id="{494A5FB3-FB22-D89D-784E-DFEE0FD47F27}"/>
                </a:ext>
              </a:extLst>
            </p:cNvPr>
            <p:cNvSpPr>
              <a:spLocks noChangeArrowheads="1"/>
            </p:cNvSpPr>
            <p:nvPr/>
          </p:nvSpPr>
          <p:spPr bwMode="auto">
            <a:xfrm>
              <a:off x="864" y="3174"/>
              <a:ext cx="18"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612" name="Rectangle 281">
              <a:extLst>
                <a:ext uri="{FF2B5EF4-FFF2-40B4-BE49-F238E27FC236}">
                  <a16:creationId xmlns:a16="http://schemas.microsoft.com/office/drawing/2014/main" id="{0B254E8B-B0D0-9A78-EB58-96127386B565}"/>
                </a:ext>
              </a:extLst>
            </p:cNvPr>
            <p:cNvSpPr>
              <a:spLocks noChangeArrowheads="1"/>
            </p:cNvSpPr>
            <p:nvPr/>
          </p:nvSpPr>
          <p:spPr bwMode="auto">
            <a:xfrm>
              <a:off x="864" y="3419"/>
              <a:ext cx="18"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613" name="Rectangle 282">
              <a:extLst>
                <a:ext uri="{FF2B5EF4-FFF2-40B4-BE49-F238E27FC236}">
                  <a16:creationId xmlns:a16="http://schemas.microsoft.com/office/drawing/2014/main" id="{C3DD3314-DF14-B577-EAFD-7185B2C01060}"/>
                </a:ext>
              </a:extLst>
            </p:cNvPr>
            <p:cNvSpPr>
              <a:spLocks noChangeArrowheads="1"/>
            </p:cNvSpPr>
            <p:nvPr/>
          </p:nvSpPr>
          <p:spPr bwMode="auto">
            <a:xfrm>
              <a:off x="864" y="3419"/>
              <a:ext cx="18"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614" name="Rectangle 283">
              <a:extLst>
                <a:ext uri="{FF2B5EF4-FFF2-40B4-BE49-F238E27FC236}">
                  <a16:creationId xmlns:a16="http://schemas.microsoft.com/office/drawing/2014/main" id="{FA8B330B-82DD-6278-55C0-A4A61B376E6B}"/>
                </a:ext>
              </a:extLst>
            </p:cNvPr>
            <p:cNvSpPr>
              <a:spLocks noChangeArrowheads="1"/>
            </p:cNvSpPr>
            <p:nvPr/>
          </p:nvSpPr>
          <p:spPr bwMode="auto">
            <a:xfrm>
              <a:off x="882" y="3419"/>
              <a:ext cx="645"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615" name="Rectangle 284">
              <a:extLst>
                <a:ext uri="{FF2B5EF4-FFF2-40B4-BE49-F238E27FC236}">
                  <a16:creationId xmlns:a16="http://schemas.microsoft.com/office/drawing/2014/main" id="{C670970D-8B4D-209E-736D-D1DA0A745270}"/>
                </a:ext>
              </a:extLst>
            </p:cNvPr>
            <p:cNvSpPr>
              <a:spLocks noChangeArrowheads="1"/>
            </p:cNvSpPr>
            <p:nvPr/>
          </p:nvSpPr>
          <p:spPr bwMode="auto">
            <a:xfrm>
              <a:off x="1527" y="3174"/>
              <a:ext cx="10"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616" name="Rectangle 285">
              <a:extLst>
                <a:ext uri="{FF2B5EF4-FFF2-40B4-BE49-F238E27FC236}">
                  <a16:creationId xmlns:a16="http://schemas.microsoft.com/office/drawing/2014/main" id="{445E5FDA-0F53-3830-4CF1-AE6AD68FA803}"/>
                </a:ext>
              </a:extLst>
            </p:cNvPr>
            <p:cNvSpPr>
              <a:spLocks noChangeArrowheads="1"/>
            </p:cNvSpPr>
            <p:nvPr/>
          </p:nvSpPr>
          <p:spPr bwMode="auto">
            <a:xfrm>
              <a:off x="1527" y="3419"/>
              <a:ext cx="18"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617" name="Rectangle 286">
              <a:extLst>
                <a:ext uri="{FF2B5EF4-FFF2-40B4-BE49-F238E27FC236}">
                  <a16:creationId xmlns:a16="http://schemas.microsoft.com/office/drawing/2014/main" id="{30190B04-1A10-08CA-E167-F84A299F8FCE}"/>
                </a:ext>
              </a:extLst>
            </p:cNvPr>
            <p:cNvSpPr>
              <a:spLocks noChangeArrowheads="1"/>
            </p:cNvSpPr>
            <p:nvPr/>
          </p:nvSpPr>
          <p:spPr bwMode="auto">
            <a:xfrm>
              <a:off x="1545" y="3419"/>
              <a:ext cx="641"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618" name="Rectangle 287">
              <a:extLst>
                <a:ext uri="{FF2B5EF4-FFF2-40B4-BE49-F238E27FC236}">
                  <a16:creationId xmlns:a16="http://schemas.microsoft.com/office/drawing/2014/main" id="{FE82A4D3-9BB6-8CD0-DD24-F50688EAB5F5}"/>
                </a:ext>
              </a:extLst>
            </p:cNvPr>
            <p:cNvSpPr>
              <a:spLocks noChangeArrowheads="1"/>
            </p:cNvSpPr>
            <p:nvPr/>
          </p:nvSpPr>
          <p:spPr bwMode="auto">
            <a:xfrm>
              <a:off x="2186" y="3174"/>
              <a:ext cx="10"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619" name="Rectangle 288">
              <a:extLst>
                <a:ext uri="{FF2B5EF4-FFF2-40B4-BE49-F238E27FC236}">
                  <a16:creationId xmlns:a16="http://schemas.microsoft.com/office/drawing/2014/main" id="{3145E50B-DB97-0F8F-92A9-6F4987E1F79B}"/>
                </a:ext>
              </a:extLst>
            </p:cNvPr>
            <p:cNvSpPr>
              <a:spLocks noChangeArrowheads="1"/>
            </p:cNvSpPr>
            <p:nvPr/>
          </p:nvSpPr>
          <p:spPr bwMode="auto">
            <a:xfrm>
              <a:off x="2186" y="3419"/>
              <a:ext cx="19"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620" name="Rectangle 289">
              <a:extLst>
                <a:ext uri="{FF2B5EF4-FFF2-40B4-BE49-F238E27FC236}">
                  <a16:creationId xmlns:a16="http://schemas.microsoft.com/office/drawing/2014/main" id="{8CA788E6-A101-6297-B473-4F3E5403B500}"/>
                </a:ext>
              </a:extLst>
            </p:cNvPr>
            <p:cNvSpPr>
              <a:spLocks noChangeArrowheads="1"/>
            </p:cNvSpPr>
            <p:nvPr/>
          </p:nvSpPr>
          <p:spPr bwMode="auto">
            <a:xfrm>
              <a:off x="2205" y="3419"/>
              <a:ext cx="639"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621" name="Rectangle 290">
              <a:extLst>
                <a:ext uri="{FF2B5EF4-FFF2-40B4-BE49-F238E27FC236}">
                  <a16:creationId xmlns:a16="http://schemas.microsoft.com/office/drawing/2014/main" id="{43CF5508-A55D-C045-63EA-8CF9599C1E30}"/>
                </a:ext>
              </a:extLst>
            </p:cNvPr>
            <p:cNvSpPr>
              <a:spLocks noChangeArrowheads="1"/>
            </p:cNvSpPr>
            <p:nvPr/>
          </p:nvSpPr>
          <p:spPr bwMode="auto">
            <a:xfrm>
              <a:off x="2844" y="3174"/>
              <a:ext cx="10"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622" name="Rectangle 291">
              <a:extLst>
                <a:ext uri="{FF2B5EF4-FFF2-40B4-BE49-F238E27FC236}">
                  <a16:creationId xmlns:a16="http://schemas.microsoft.com/office/drawing/2014/main" id="{EA709443-85A3-20FF-59FA-A3AA6EBF91D1}"/>
                </a:ext>
              </a:extLst>
            </p:cNvPr>
            <p:cNvSpPr>
              <a:spLocks noChangeArrowheads="1"/>
            </p:cNvSpPr>
            <p:nvPr/>
          </p:nvSpPr>
          <p:spPr bwMode="auto">
            <a:xfrm>
              <a:off x="2844" y="3419"/>
              <a:ext cx="20"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623" name="Rectangle 292">
              <a:extLst>
                <a:ext uri="{FF2B5EF4-FFF2-40B4-BE49-F238E27FC236}">
                  <a16:creationId xmlns:a16="http://schemas.microsoft.com/office/drawing/2014/main" id="{07A8C777-C0DF-69AC-7CF3-345DF40B5DBC}"/>
                </a:ext>
              </a:extLst>
            </p:cNvPr>
            <p:cNvSpPr>
              <a:spLocks noChangeArrowheads="1"/>
            </p:cNvSpPr>
            <p:nvPr/>
          </p:nvSpPr>
          <p:spPr bwMode="auto">
            <a:xfrm>
              <a:off x="2864" y="3419"/>
              <a:ext cx="639"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624" name="Rectangle 293">
              <a:extLst>
                <a:ext uri="{FF2B5EF4-FFF2-40B4-BE49-F238E27FC236}">
                  <a16:creationId xmlns:a16="http://schemas.microsoft.com/office/drawing/2014/main" id="{F9502AE8-884C-F994-DB14-1136B7ED99F7}"/>
                </a:ext>
              </a:extLst>
            </p:cNvPr>
            <p:cNvSpPr>
              <a:spLocks noChangeArrowheads="1"/>
            </p:cNvSpPr>
            <p:nvPr/>
          </p:nvSpPr>
          <p:spPr bwMode="auto">
            <a:xfrm>
              <a:off x="3503" y="3174"/>
              <a:ext cx="10"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625" name="Rectangle 294">
              <a:extLst>
                <a:ext uri="{FF2B5EF4-FFF2-40B4-BE49-F238E27FC236}">
                  <a16:creationId xmlns:a16="http://schemas.microsoft.com/office/drawing/2014/main" id="{4FA94AE8-060D-5B0E-FE71-0847CBB84F38}"/>
                </a:ext>
              </a:extLst>
            </p:cNvPr>
            <p:cNvSpPr>
              <a:spLocks noChangeArrowheads="1"/>
            </p:cNvSpPr>
            <p:nvPr/>
          </p:nvSpPr>
          <p:spPr bwMode="auto">
            <a:xfrm>
              <a:off x="3503" y="3419"/>
              <a:ext cx="19"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626" name="Rectangle 295">
              <a:extLst>
                <a:ext uri="{FF2B5EF4-FFF2-40B4-BE49-F238E27FC236}">
                  <a16:creationId xmlns:a16="http://schemas.microsoft.com/office/drawing/2014/main" id="{9D63D264-2D5D-4983-D7B9-0A50BCCA67FF}"/>
                </a:ext>
              </a:extLst>
            </p:cNvPr>
            <p:cNvSpPr>
              <a:spLocks noChangeArrowheads="1"/>
            </p:cNvSpPr>
            <p:nvPr/>
          </p:nvSpPr>
          <p:spPr bwMode="auto">
            <a:xfrm>
              <a:off x="3522" y="3419"/>
              <a:ext cx="636"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627" name="Rectangle 296">
              <a:extLst>
                <a:ext uri="{FF2B5EF4-FFF2-40B4-BE49-F238E27FC236}">
                  <a16:creationId xmlns:a16="http://schemas.microsoft.com/office/drawing/2014/main" id="{A4DE3DD8-B7F6-44C3-7E33-06AD3709A9BA}"/>
                </a:ext>
              </a:extLst>
            </p:cNvPr>
            <p:cNvSpPr>
              <a:spLocks noChangeArrowheads="1"/>
            </p:cNvSpPr>
            <p:nvPr/>
          </p:nvSpPr>
          <p:spPr bwMode="auto">
            <a:xfrm>
              <a:off x="4158" y="3174"/>
              <a:ext cx="18"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628" name="Rectangle 297">
              <a:extLst>
                <a:ext uri="{FF2B5EF4-FFF2-40B4-BE49-F238E27FC236}">
                  <a16:creationId xmlns:a16="http://schemas.microsoft.com/office/drawing/2014/main" id="{E4DBD314-5EBE-0D62-838A-0D587EE5D7F3}"/>
                </a:ext>
              </a:extLst>
            </p:cNvPr>
            <p:cNvSpPr>
              <a:spLocks noChangeArrowheads="1"/>
            </p:cNvSpPr>
            <p:nvPr/>
          </p:nvSpPr>
          <p:spPr bwMode="auto">
            <a:xfrm>
              <a:off x="4158" y="3419"/>
              <a:ext cx="18"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sp>
          <p:nvSpPr>
            <p:cNvPr id="14629" name="Rectangle 298">
              <a:extLst>
                <a:ext uri="{FF2B5EF4-FFF2-40B4-BE49-F238E27FC236}">
                  <a16:creationId xmlns:a16="http://schemas.microsoft.com/office/drawing/2014/main" id="{4EFF44A5-AF3B-5A40-AE57-CD6DC0C55E8E}"/>
                </a:ext>
              </a:extLst>
            </p:cNvPr>
            <p:cNvSpPr>
              <a:spLocks noChangeArrowheads="1"/>
            </p:cNvSpPr>
            <p:nvPr/>
          </p:nvSpPr>
          <p:spPr bwMode="auto">
            <a:xfrm>
              <a:off x="4158" y="3419"/>
              <a:ext cx="18"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endParaRPr lang="en-US" altLang="en-US"/>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8146" name="Rectangle 2">
            <a:extLst>
              <a:ext uri="{FF2B5EF4-FFF2-40B4-BE49-F238E27FC236}">
                <a16:creationId xmlns:a16="http://schemas.microsoft.com/office/drawing/2014/main" id="{05723429-0EE7-3AE3-66B4-453173E50E0C}"/>
              </a:ext>
            </a:extLst>
          </p:cNvPr>
          <p:cNvSpPr>
            <a:spLocks noGrp="1" noChangeArrowheads="1"/>
          </p:cNvSpPr>
          <p:nvPr>
            <p:ph type="title"/>
          </p:nvPr>
        </p:nvSpPr>
        <p:spPr/>
        <p:txBody>
          <a:bodyPr/>
          <a:lstStyle/>
          <a:p>
            <a:pPr eaLnBrk="1" hangingPunct="1">
              <a:defRPr/>
            </a:pPr>
            <a:r>
              <a:rPr lang="en-US" altLang="en-US"/>
              <a:t>Interval Sampling</a:t>
            </a:r>
          </a:p>
        </p:txBody>
      </p:sp>
      <p:sp>
        <p:nvSpPr>
          <p:cNvPr id="15363" name="Rectangle 3">
            <a:extLst>
              <a:ext uri="{FF2B5EF4-FFF2-40B4-BE49-F238E27FC236}">
                <a16:creationId xmlns:a16="http://schemas.microsoft.com/office/drawing/2014/main" id="{E166EBD9-7824-9F29-EA74-F52A909CFDF2}"/>
              </a:ext>
            </a:extLst>
          </p:cNvPr>
          <p:cNvSpPr>
            <a:spLocks noGrp="1" noChangeArrowheads="1"/>
          </p:cNvSpPr>
          <p:nvPr>
            <p:ph type="body" idx="1"/>
          </p:nvPr>
        </p:nvSpPr>
        <p:spPr/>
        <p:txBody>
          <a:bodyPr/>
          <a:lstStyle/>
          <a:p>
            <a:pPr eaLnBrk="1" hangingPunct="1">
              <a:buFont typeface="Symbol" panose="05050102010706020507" pitchFamily="18" charset="2"/>
              <a:buNone/>
            </a:pPr>
            <a:r>
              <a:rPr lang="en-US" altLang="en-US"/>
              <a:t>1.	Identify the number of items from which a sample will be taken (N).  </a:t>
            </a:r>
          </a:p>
          <a:p>
            <a:pPr eaLnBrk="1" hangingPunct="1">
              <a:buFont typeface="Symbol" panose="05050102010706020507" pitchFamily="18" charset="2"/>
              <a:buNone/>
            </a:pPr>
            <a:r>
              <a:rPr lang="en-US" altLang="en-US"/>
              <a:t> 2.	Determine the size of the sample desired (n).  (</a:t>
            </a:r>
            <a:r>
              <a:rPr lang="en-US" altLang="en-US" i="1"/>
              <a:t>See Unit 9.3 for a more detailed treatment of the “how many” question.</a:t>
            </a:r>
            <a:r>
              <a:rPr lang="en-US" altLang="en-US"/>
              <a:t>).</a:t>
            </a:r>
          </a:p>
          <a:p>
            <a:pPr eaLnBrk="1" hangingPunct="1">
              <a:buFont typeface="Symbol" panose="05050102010706020507" pitchFamily="18" charset="2"/>
              <a:buNone/>
            </a:pPr>
            <a:r>
              <a:rPr lang="en-US" altLang="en-US"/>
              <a:t>3.	Determine the sampling interval (k) by dividing the number of items by the sample size (k = N/n) and rounding up.</a:t>
            </a:r>
          </a:p>
          <a:p>
            <a:pPr lvl="1" eaLnBrk="1" hangingPunct="1">
              <a:buFontTx/>
              <a:buNone/>
            </a:pPr>
            <a:r>
              <a:rPr lang="en-US" altLang="en-US"/>
              <a:t>Note: This procedure applies when the “bunch” already exists.  It can be modified slightly for collecting process data by estimating the number of items (N) to be “produced” that day, week or whatever time period is of interest.</a:t>
            </a:r>
          </a:p>
          <a:p>
            <a:pPr eaLnBrk="1" hangingPunct="1">
              <a:buFont typeface="Symbol" panose="05050102010706020507" pitchFamily="18" charset="2"/>
              <a:buNone/>
            </a:pPr>
            <a:r>
              <a:rPr lang="en-US" altLang="en-US"/>
              <a:t>4.	Randomly select the first item in the sample between 1 and k.  Call this item “j.”</a:t>
            </a:r>
          </a:p>
          <a:p>
            <a:pPr eaLnBrk="1" hangingPunct="1">
              <a:buFont typeface="Symbol" panose="05050102010706020507" pitchFamily="18" charset="2"/>
              <a:buNone/>
            </a:pPr>
            <a:r>
              <a:rPr lang="en-US" altLang="en-US"/>
              <a:t>5.	Pick items j, (j + k), (j + 2k), (j + 3k), etc. until you’ve obtained your sample size.  You may have to “cycle back” to the beginning of the item numbers to get the last sample item.</a:t>
            </a:r>
          </a:p>
        </p:txBody>
      </p:sp>
    </p:spTree>
  </p:cSld>
  <p:clrMapOvr>
    <a:masterClrMapping/>
  </p:clrMapOvr>
</p:sld>
</file>

<file path=ppt/theme/theme1.xml><?xml version="1.0" encoding="utf-8"?>
<a:theme xmlns:a="http://schemas.openxmlformats.org/drawingml/2006/main" name="JPMorgan">
  <a:themeElements>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JPMorga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altLang="en-US" sz="13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altLang="en-US" sz="13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JPMorga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JPMorga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JPMorga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JPMorga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JPMorga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JPMorga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7417</TotalTime>
  <Words>1113</Words>
  <Application>Microsoft Office PowerPoint</Application>
  <PresentationFormat>On-screen Show (4:3)</PresentationFormat>
  <Paragraphs>308</Paragraphs>
  <Slides>9</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Copperplate Gothic Bold</vt:lpstr>
      <vt:lpstr>Symbol</vt:lpstr>
      <vt:lpstr>Times New Roman</vt:lpstr>
      <vt:lpstr>JPMorgan</vt:lpstr>
      <vt:lpstr>PowerPoint Presentation</vt:lpstr>
      <vt:lpstr>Data Collection Principles</vt:lpstr>
      <vt:lpstr>Data Collection Process</vt:lpstr>
      <vt:lpstr>Checksheets</vt:lpstr>
      <vt:lpstr>Example: Cycle time for loan application processing</vt:lpstr>
      <vt:lpstr>Sampling - Situations</vt:lpstr>
      <vt:lpstr>Simple Random Sampling</vt:lpstr>
      <vt:lpstr>Random Number Table</vt:lpstr>
      <vt:lpstr>Interval Sampling</vt:lpstr>
    </vt:vector>
  </TitlesOfParts>
  <Company>Micron Electronics,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Productivity/Quality Workshop</dc:title>
  <dc:creator>John J. O'Neill, Jr.</dc:creator>
  <cp:lastModifiedBy>John O'Neill</cp:lastModifiedBy>
  <cp:revision>165</cp:revision>
  <cp:lastPrinted>1998-11-12T16:48:12Z</cp:lastPrinted>
  <dcterms:created xsi:type="dcterms:W3CDTF">1998-10-26T20:45:45Z</dcterms:created>
  <dcterms:modified xsi:type="dcterms:W3CDTF">2026-01-21T16:30:46Z</dcterms:modified>
</cp:coreProperties>
</file>