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saveSubsetFonts="1">
  <p:sldMasterIdLst>
    <p:sldMasterId id="2147483648" r:id="rId1"/>
  </p:sldMasterIdLst>
  <p:notesMasterIdLst>
    <p:notesMasterId r:id="rId7"/>
  </p:notesMasterIdLst>
  <p:handoutMasterIdLst>
    <p:handoutMasterId r:id="rId8"/>
  </p:handoutMasterIdLst>
  <p:sldIdLst>
    <p:sldId id="256" r:id="rId2"/>
    <p:sldId id="261" r:id="rId3"/>
    <p:sldId id="262" r:id="rId4"/>
    <p:sldId id="264" r:id="rId5"/>
    <p:sldId id="265" r:id="rId6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00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7C7AC415-DDA3-41FB-9DC8-11B86AAF1F47}" v="1" dt="2026-01-21T16:21:03.085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handoutMaster" Target="handoutMasters/handoutMaster1.xml"/><Relationship Id="rId13" Type="http://schemas.microsoft.com/office/2015/10/relationships/revisionInfo" Target="revisionInfo.xml"/><Relationship Id="rId3" Type="http://schemas.openxmlformats.org/officeDocument/2006/relationships/slide" Target="slides/slide2.xml"/><Relationship Id="rId7" Type="http://schemas.openxmlformats.org/officeDocument/2006/relationships/notesMaster" Target="notesMasters/notesMaster1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_rels/viewProps.xml.rels><?xml version="1.0" encoding="UTF-8" standalone="yes"?>
<Relationships xmlns="http://schemas.openxmlformats.org/package/2006/relationships"><Relationship Id="rId1" Type="http://schemas.openxmlformats.org/officeDocument/2006/relationships/slide" Target="slides/slid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DF6B5AE4-F811-537E-9C80-D96D4CC3A3D4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CC961271-8C07-7F5F-AFF3-17F397B04E8E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47E2FFE-3861-7274-BFD5-E949715751B0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67EE1CB1-2571-9FD6-870A-D0BB2F0FB20B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1426B9F5-90D7-401B-AA9B-F0D6DD662720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74F8AEDF-AFE0-1A0B-3EC2-1D09167819EC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FC09237A-F099-A444-A3DC-F10F33DE8AF7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DAA65C44-F603-2DCE-6427-8867834C71C1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75CAFA85-A020-49EB-9690-8699C55767E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DE53D313-4CCE-71EA-EE5C-1B4B1CFAD0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2B38CBF0-5138-4AB1-B560-B0D5CFBC0995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7AC8DDAB-B227-B4BC-8DF4-0F3864A23AD5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33F32C1-D316-37AD-17AE-A6DD57E40FB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370963460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78306628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453985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69445114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4004939978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208377895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92552264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7984895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273152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32626577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5884109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B8162B8D-D768-198F-E72F-73B3F6AB74D8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1CF9B99A-8567-61EA-F3C9-85339277BCC0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E2584D8C-3249-19D1-8D9D-4A39DD9321A2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A3DED7BD-5389-D174-29C4-C87ADB4CAD1F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A4DD1F87-2CA1-448D-84ED-51BDC67DB803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74734764-2D47-240C-CC54-7A896BFDA1BD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hdr="0" ftr="0" dt="0"/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w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e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emf"/><Relationship Id="rId2" Type="http://schemas.openxmlformats.org/officeDocument/2006/relationships/oleObject" Target="../embeddings/oleObject3.bin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wmf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A6164E08-AE25-9E90-0948-1D6C9B03CB82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CBD269CD-B789-9CEA-47CE-61E9DC0392A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82202891-E950-46B9-AB17-06ED3C711233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C507C621-64C0-343E-089D-350369505B4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B3DDA17F-B9C8-C7BA-2F64-43378CCD25A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03ECC6D2-BD13-27D2-B446-8ACC5FAB11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E5A61F21-39DC-FCBC-1FB1-5BF4D297807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1B72BC44-25BE-4845-97F8-142F421510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D8DF840E-A60E-BBF6-7B07-2B76F81CB7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32D1549A-A8C1-8C64-5F14-CB62EF16A61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B66C310D-4137-A05F-CA42-B5FD74A899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B5C136EB-82A8-AED2-739B-B23477A9B47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F0A8BBFC-3CE7-5EDC-0163-0F84C31FE9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EFFA7A4E-EFE6-5999-7A85-67D535D0E6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83B91003-AF68-E11C-0D55-F3FB254FF8D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7BC3D195-571D-CD2D-983B-851A203652B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20B18F3D-3092-ABFB-C0A0-59B100D916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68044591-748F-0356-7638-1E89ABBCE0F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9A9432EE-6DC4-043C-4B31-5A204A60927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570B0B54-CC89-B8AC-C518-7B2A170C6A3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70502960-5E6F-A60B-638D-63C260C9B2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2339A766-BE52-49CF-15A6-FBAC17B3B5E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3E1EFF4E-BB28-B9C7-33E4-69E3C3F9D2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0FE482FE-2423-CF0D-6373-A57E3BA13B4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7A61243B-02AF-67F0-81E6-2C31CF5A073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9E7E3F9E-7AA2-B33F-AA0F-FEDB9E17E2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C3A4F14F-C61B-F1B0-E674-7DC25951C8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9252A40C-7E32-6220-F21D-C88C1D2D5F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F0D31299-5E6C-82EF-A69B-537F389E1CD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486EBA58-7B05-50A3-5A23-2052C2784A6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4120542E-0864-7738-99B7-706A62FB26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E19B640B-AC70-0D2C-3CD7-EA4507F7CC9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6205C045-3515-86A4-C354-B2F9E35E40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3F508FF3-5F76-C8F3-1A06-FDBA258F98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6EE7B5A2-E195-8E15-BF48-905D45DC73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C326425E-62DA-18BD-957C-9FE3B540B5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028880BF-6E11-A76B-4C84-8C155AB43A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17DD7416-0EB7-BB2E-B608-F1B67215571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B3F42A65-B772-1550-2232-12C700A302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232FADED-9859-F137-6B65-1815CCFBBB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004CFC78-6238-9E8B-28D4-4F183F1FF4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DC85BDD0-7A8A-8921-A226-1F3059DE4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4DA22626-9422-A9AD-ED8B-469D8BEAD9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8BA6597B-1309-AD32-AD8A-AB1112FF54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2D34C582-3366-B175-EC0F-73C2A69CB6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7E10C372-2B06-BC5C-77FC-2A755BE51AD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AB35A149-B245-4380-19F1-230E39880BC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E014FCD0-ABF8-CC34-1921-3CA727A5DF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80CDC93F-D02D-C3C1-4EB9-3D4A6639BF2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039A41CD-30F9-7347-8B7F-7306BDE7F39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8D5396C3-476F-B9A3-D00B-1390632B92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2496B0E5-9EDB-C4BA-1021-A1D4D1A285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890AEE45-6920-BE8A-74D1-3F7E9766D8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4CFAEE03-9E9B-194E-5C96-424404D22D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8B05D153-763F-94E9-7536-799A6E4BAF5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B68A490F-5196-59F1-ACA4-F08AC6ECEC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4995FF31-870F-A0A0-BB0C-0FE0695E17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B6F151E2-5E43-4EB9-5711-E1FCBDEDB4E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572BC845-B35F-195A-8A64-133EDC2949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DC13CEBD-2E01-A13C-CBE8-DCBF856CEDE5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1014DCE4-0419-5F7C-0340-AD0E0BC0CE1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B7A2D53B-0488-B03E-3CFF-137E114E315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3DD339CF-50F3-8110-1DA6-FEBAB9BC19E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430A0349-E09E-7F83-86F2-5DDA521C15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B134F488-5889-E854-E4BF-C130C99479B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FFDD34C7-0A47-A17E-A76B-735398C0722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827717F5-06E9-9117-4276-B470D7CDEEA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5F9B1D50-ABC9-22FE-513A-5D7111E636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29570B39-2BCA-2DEE-E7AA-82D83E95954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A1940A86-CD0A-BECC-C9B9-735F9534556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171EA56D-AFDE-45F1-6283-B54D1A7659A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3B1A5453-ECE8-FA62-A669-078AA2ACC4EF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B74DE7D9-C249-8F79-61C5-B287FFAC9E09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D68FDB5C-ECEA-16DC-122A-C8FCE8347C7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051FE7AC-B7EC-565C-8C09-70AFE5DF7A8D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E9B76EFD-AC89-7D58-3579-9353FA023F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66F063F5-E8BD-9B48-2B95-512330E5160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69D006D5-7E4F-B636-BEFF-D3EE67B84CE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5B042991-6360-9A4F-DAFA-E9582C46FE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5B0BBEE7-E8AD-080C-6F2C-401160A0A29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92FC80EF-DEF7-BB44-E681-7DBDBD0DA0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C9F84A66-6AB6-30BB-39DC-E576EC54A5E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BB58518F-C591-BD77-12F2-77EE91F514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20D5A877-BA6A-1DB9-69A4-7C9354EBBC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7C51A761-9C40-F859-313D-2D8645F89A0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4F61CF2E-8710-170F-9EA3-FD16C82C6F1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FBC51EC0-4A1B-F16D-A661-E45C3CF0D3E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B2AE72D9-8F43-DEFA-AB03-AA8F365A036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73F3B1A9-1E3C-56A2-EEF0-B07E5D6E6DF0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4EB51EB2-CA94-2E99-96F1-5E04E370AB9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78CD5AE2-0F2C-56D5-77A1-0D12D8D04DD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A5B37DD6-002B-33A7-5AB8-C276F7EC06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7027647B-B452-55F6-C055-1EAB99F9C6F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A896D0E6-AC54-2373-D2AD-14F69946734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27FE62C3-3DF2-9942-07B1-C64058950B6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D8AB7C13-5670-661C-EC47-D614E7D081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2967321A-0CA2-C7C9-FCFB-99D5221D45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A181574B-B4C1-8D37-87C4-562E3F83CD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1BEB18B3-1CE3-032B-01D2-F8B2173CDB1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7C2DD1E7-F6D0-423B-095B-B1FC76A05BA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39E43575-3640-5121-F98A-E37F8F5615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0D43DA23-18FE-C5D6-D4B2-8D3D48B47E4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CFA28DBE-6711-6DFA-F9F6-66CEE2A853B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F50336F7-901D-0115-2689-C85AC9D681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F1670511-96AA-1D37-81FB-B9DB1D83E7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BFA1AC7C-91E6-CE85-98A3-D36B26EB46E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C715F514-593E-72FF-5046-07040E3F8FD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8224848B-C9F4-CD07-0020-8FB41A43F5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5098F804-8C04-E192-99E7-7C00CD8EFA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AEF8F3DE-A785-93E0-00FB-469D5953E41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229CF489-C15C-600F-DE0C-2C7E146CB6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845EF0CD-DFB1-034E-89C4-D4046E5112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043D4D54-BE55-7D7F-F5B3-715AE43FA1F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D6573BF7-314E-50CA-679E-15308019D5C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D6CDEA6B-07DA-F103-DC74-99EECC1148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6410444C-0E76-08F7-C1B6-B9F04A7B0B2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91E0B6A3-670D-34ED-01EA-51C2C390613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9868ECBB-C5C2-29D9-D165-741B639AE54A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A1B0218B-2B4E-9D7A-38A1-00C3935508F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C32DC7C1-9124-52EE-9816-0E057EE1799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A990C59E-FAB4-CCAE-8B64-43995184675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E0247FFD-1F0D-64C7-907F-55C6E2C4F312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9E1D7845-8783-619D-A6A9-C2BFFA9190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4DBFF8DA-F1FD-F9B1-AAE9-90448B5C95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BBD429DF-C158-AA57-3457-DFEDE6D7BC0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96EC24B8-4EEA-D499-380A-0F14E6E7405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BC156DBE-4E4E-18CF-5DCC-FAFE08C853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0FB56A0B-2F1A-FC9C-140B-723969EEC7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1F1865BB-2779-9D54-C70F-CE73CD7E5E0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19DCE30E-6625-218B-3650-DA625DA900E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D6CCA611-438B-0244-36ED-572DBB488B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5371584E-FA5D-83D5-275E-2E0B47261EF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7373098F-F320-DAFF-5CBC-B8015A7A85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FF77E6FB-4502-D031-EC1B-F4107708F58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5AB7B31E-C2D0-78B3-62E0-66F5A2B9862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8F4310B6-143A-77FE-70DB-EA06612E93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6AB344C0-2E6F-90A3-B879-BB4C290A3DF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BFD9E3EF-7AC3-C6CA-B7CA-1386E37662E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F11B4F2B-82EA-98C1-1030-3A9360B8C9F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A640FF89-4970-8C54-A50B-758773D0B7D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AB5FB402-B9C4-2D08-07AD-7C15C5FCEAA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105F2145-7AFE-DA8D-45EE-708830AC1A37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CC4F0DB9-2D7A-3964-D091-C36E2A48FD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D9EA15A3-3592-8FC0-43DD-B916FCC568CB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B9BDF39F-4019-D763-DDF7-9B587B3A1203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A87E0841-3544-133C-9909-55AA3A9C4F2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7A35864C-C342-D8D3-C5BB-2903BCB6CDC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3A5113D5-681B-77A0-EED1-808F8440B5C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82CC77C7-D02F-9909-4AD3-7B75B566FF3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E65C664E-DE9D-C96F-8180-2B8FE9094BF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8D6ECAEC-6CEE-EE10-638E-F7CEEF54F8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B2B4E706-50F7-6B70-9819-F28371D5BC4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B64F4881-6787-6E74-1C8F-4E3C165C2818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F1B83B5D-6238-A0F7-26F3-89C9B2AF80E0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7D5CC940-BF42-D94E-7743-2BBAA378E727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5112F41E-942E-4C56-FC69-120CC320196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7F6CE767-40AF-CFC7-1817-30DC32AA669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76ECC00F-82D6-4B0E-9D9A-A2AB15A3F1B2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825C870A-B2F3-287A-471E-21F67B43AA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55673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Process Management Methods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7142C919-455F-7E7E-49B1-5C1B0269AA47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24A85711-AE9F-DF7D-E529-B77DFA4B731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74DBE5B1-F8F0-7444-89E0-3BABBB5526E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7BA09727-91A5-1253-F001-C542D730529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11710" y="6533457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0198" name="Rectangle 6">
            <a:extLst>
              <a:ext uri="{FF2B5EF4-FFF2-40B4-BE49-F238E27FC236}">
                <a16:creationId xmlns:a16="http://schemas.microsoft.com/office/drawing/2014/main" id="{38A84073-CCE1-7219-CA5D-50EFAADB81B7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PDCA – Cycle for Process Management</a:t>
            </a:r>
          </a:p>
        </p:txBody>
      </p:sp>
      <p:graphicFrame>
        <p:nvGraphicFramePr>
          <p:cNvPr id="6147" name="Object 5">
            <a:extLst>
              <a:ext uri="{FF2B5EF4-FFF2-40B4-BE49-F238E27FC236}">
                <a16:creationId xmlns:a16="http://schemas.microsoft.com/office/drawing/2014/main" id="{104DB29F-021F-D4D4-EE54-5D362ED10F20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1371600" y="1158875"/>
          <a:ext cx="6477000" cy="50895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Picture" r:id="rId2" imgW="4629912" imgH="3639312" progId="Word.Picture.8">
                  <p:embed/>
                </p:oleObj>
              </mc:Choice>
              <mc:Fallback>
                <p:oleObj name="Picture" r:id="rId2" imgW="4629912" imgH="3639312" progId="Word.Picture.8">
                  <p:embed/>
                  <p:pic>
                    <p:nvPicPr>
                      <p:cNvPr id="6147" name="Object 5">
                        <a:extLst>
                          <a:ext uri="{FF2B5EF4-FFF2-40B4-BE49-F238E27FC236}">
                            <a16:creationId xmlns:a16="http://schemas.microsoft.com/office/drawing/2014/main" id="{104DB29F-021F-D4D4-EE54-5D362ED10F20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371600" y="1158875"/>
                        <a:ext cx="6477000" cy="50895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rgbClr val="808080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4294" name="Rectangle 6">
            <a:extLst>
              <a:ext uri="{FF2B5EF4-FFF2-40B4-BE49-F238E27FC236}">
                <a16:creationId xmlns:a16="http://schemas.microsoft.com/office/drawing/2014/main" id="{849A82E7-4C5A-78CC-4467-1E741E857F9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Quality Planning</a:t>
            </a:r>
          </a:p>
        </p:txBody>
      </p:sp>
      <p:graphicFrame>
        <p:nvGraphicFramePr>
          <p:cNvPr id="8195" name="Object 5">
            <a:extLst>
              <a:ext uri="{FF2B5EF4-FFF2-40B4-BE49-F238E27FC236}">
                <a16:creationId xmlns:a16="http://schemas.microsoft.com/office/drawing/2014/main" id="{AD0BEF02-09A8-B458-1381-F925C438B621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76200" y="1395413"/>
          <a:ext cx="8991600" cy="3481387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14467" imgH="3258327" progId="Word.Document.8">
                  <p:embed/>
                </p:oleObj>
              </mc:Choice>
              <mc:Fallback>
                <p:oleObj name="Document" r:id="rId2" imgW="8414467" imgH="3258327" progId="Word.Document.8">
                  <p:embed/>
                  <p:pic>
                    <p:nvPicPr>
                      <p:cNvPr id="8195" name="Object 5">
                        <a:extLst>
                          <a:ext uri="{FF2B5EF4-FFF2-40B4-BE49-F238E27FC236}">
                            <a16:creationId xmlns:a16="http://schemas.microsoft.com/office/drawing/2014/main" id="{AD0BEF02-09A8-B458-1381-F925C438B621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76200" y="1395413"/>
                        <a:ext cx="8991600" cy="3481387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90" name="Rectangle 6">
            <a:extLst>
              <a:ext uri="{FF2B5EF4-FFF2-40B4-BE49-F238E27FC236}">
                <a16:creationId xmlns:a16="http://schemas.microsoft.com/office/drawing/2014/main" id="{B2382C53-4165-6F69-8EAB-397824F9EBFB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Management Chart</a:t>
            </a:r>
          </a:p>
        </p:txBody>
      </p:sp>
      <p:graphicFrame>
        <p:nvGraphicFramePr>
          <p:cNvPr id="9219" name="Object 5">
            <a:extLst>
              <a:ext uri="{FF2B5EF4-FFF2-40B4-BE49-F238E27FC236}">
                <a16:creationId xmlns:a16="http://schemas.microsoft.com/office/drawing/2014/main" id="{A736C39A-622A-6959-6B66-A211F1FA7DAF}"/>
              </a:ext>
            </a:extLst>
          </p:cNvPr>
          <p:cNvGraphicFramePr>
            <a:graphicFrameLocks noGrp="1" noChangeAspect="1"/>
          </p:cNvGraphicFramePr>
          <p:nvPr>
            <p:ph idx="1"/>
          </p:nvPr>
        </p:nvGraphicFramePr>
        <p:xfrm>
          <a:off x="346075" y="1268413"/>
          <a:ext cx="8450263" cy="5127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Document" r:id="rId2" imgW="8450591" imgH="5128113" progId="Word.Document.8">
                  <p:embed/>
                </p:oleObj>
              </mc:Choice>
              <mc:Fallback>
                <p:oleObj name="Document" r:id="rId2" imgW="8450591" imgH="5128113" progId="Word.Document.8">
                  <p:embed/>
                  <p:pic>
                    <p:nvPicPr>
                      <p:cNvPr id="9219" name="Object 5">
                        <a:extLst>
                          <a:ext uri="{FF2B5EF4-FFF2-40B4-BE49-F238E27FC236}">
                            <a16:creationId xmlns:a16="http://schemas.microsoft.com/office/drawing/2014/main" id="{A736C39A-622A-6959-6B66-A211F1FA7DAF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346075" y="1268413"/>
                        <a:ext cx="8450263" cy="5127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 cap="flat" cmpd="sng">
                            <a:solidFill>
                              <a:srgbClr val="000000"/>
                            </a:solidFill>
                            <a:prstDash val="solid"/>
                            <a:miter lim="800000"/>
                            <a:headEnd type="none" w="sm" len="sm"/>
                            <a:tailEnd type="none" w="sm" len="sm"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1462" name="Rectangle 6">
            <a:extLst>
              <a:ext uri="{FF2B5EF4-FFF2-40B4-BE49-F238E27FC236}">
                <a16:creationId xmlns:a16="http://schemas.microsoft.com/office/drawing/2014/main" id="{4FBCA3D3-00F7-7A93-46C7-538F0E350D7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Our Friend Bruce - - </a:t>
            </a:r>
          </a:p>
        </p:txBody>
      </p:sp>
      <p:pic>
        <p:nvPicPr>
          <p:cNvPr id="10243" name="Picture 5">
            <a:extLst>
              <a:ext uri="{FF2B5EF4-FFF2-40B4-BE49-F238E27FC236}">
                <a16:creationId xmlns:a16="http://schemas.microsoft.com/office/drawing/2014/main" id="{208EE54C-4155-3CAF-7DFA-15C6AC60A9C5}"/>
              </a:ext>
            </a:extLst>
          </p:cNvPr>
          <p:cNvPicPr>
            <a:picLocks noGrp="1" noChangeAspect="1" noChangeArrowheads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685800" y="1030288"/>
            <a:ext cx="7848600" cy="5218112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7417</TotalTime>
  <Words>38</Words>
  <Application>Microsoft Office PowerPoint</Application>
  <PresentationFormat>On-screen Show (4:3)</PresentationFormat>
  <Paragraphs>14</Paragraphs>
  <Slides>5</Slides>
  <Notes>1</Notes>
  <HiddenSlides>0</HiddenSlides>
  <MMClips>0</MMClips>
  <ScaleCrop>false</ScaleCrop>
  <HeadingPairs>
    <vt:vector size="8" baseType="variant">
      <vt:variant>
        <vt:lpstr>Fonts Used</vt:lpstr>
      </vt:variant>
      <vt:variant>
        <vt:i4>4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5</vt:i4>
      </vt:variant>
    </vt:vector>
  </HeadingPairs>
  <TitlesOfParts>
    <vt:vector size="12" baseType="lpstr">
      <vt:lpstr>Arial</vt:lpstr>
      <vt:lpstr>Copperplate Gothic Bold</vt:lpstr>
      <vt:lpstr>Symbol</vt:lpstr>
      <vt:lpstr>Times New Roman</vt:lpstr>
      <vt:lpstr>JPMorgan</vt:lpstr>
      <vt:lpstr>Picture</vt:lpstr>
      <vt:lpstr>Document</vt:lpstr>
      <vt:lpstr>PowerPoint Presentation</vt:lpstr>
      <vt:lpstr>PDCA – Cycle for Process Management</vt:lpstr>
      <vt:lpstr>Quality Planning</vt:lpstr>
      <vt:lpstr>Process Management Chart</vt:lpstr>
      <vt:lpstr>Our Friend Bruce - - 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165</cp:revision>
  <cp:lastPrinted>1998-11-12T16:48:12Z</cp:lastPrinted>
  <dcterms:created xsi:type="dcterms:W3CDTF">1998-10-26T20:45:45Z</dcterms:created>
  <dcterms:modified xsi:type="dcterms:W3CDTF">2026-01-21T16:21:13Z</dcterms:modified>
</cp:coreProperties>
</file>