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256" r:id="rId2"/>
    <p:sldId id="264" r:id="rId3"/>
    <p:sldId id="257" r:id="rId4"/>
    <p:sldId id="938" r:id="rId5"/>
    <p:sldId id="258" r:id="rId6"/>
    <p:sldId id="262" r:id="rId7"/>
    <p:sldId id="263" r:id="rId8"/>
    <p:sldId id="261" r:id="rId9"/>
    <p:sldId id="1138" r:id="rId10"/>
    <p:sldId id="275" r:id="rId11"/>
    <p:sldId id="276" r:id="rId12"/>
    <p:sldId id="277" r:id="rId13"/>
    <p:sldId id="259" r:id="rId14"/>
    <p:sldId id="260" r:id="rId15"/>
    <p:sldId id="286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84" r:id="rId25"/>
    <p:sldId id="282" r:id="rId26"/>
    <p:sldId id="283" r:id="rId27"/>
    <p:sldId id="1147" r:id="rId28"/>
    <p:sldId id="1148" r:id="rId29"/>
    <p:sldId id="1149" r:id="rId30"/>
    <p:sldId id="1292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</p:sldIdLst>
  <p:sldSz cx="9144000" cy="6858000" type="screen4x3"/>
  <p:notesSz cx="6858000" cy="92360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FF"/>
    <a:srgbClr val="FF0000"/>
    <a:srgbClr val="B2B2B2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924C1E7-6487-44A1-BD6F-46B7BA318B2C}" v="5" dt="2026-01-21T16:41:30.58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99" d="100"/>
          <a:sy n="99" d="100"/>
        </p:scale>
        <p:origin x="1866" y="3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91" d="100"/>
          <a:sy n="91" d="100"/>
        </p:scale>
        <p:origin x="-2574" y="-96"/>
      </p:cViewPr>
      <p:guideLst>
        <p:guide orient="horz" pos="2448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microsoft.com/office/2016/11/relationships/changesInfo" Target="changesInfos/changesInfo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16.xml"/><Relationship Id="rId2" Type="http://schemas.openxmlformats.org/officeDocument/2006/relationships/slide" Target="slides/slide3.xml"/><Relationship Id="rId1" Type="http://schemas.openxmlformats.org/officeDocument/2006/relationships/slide" Target="slides/slide1.xml"/><Relationship Id="rId6" Type="http://schemas.openxmlformats.org/officeDocument/2006/relationships/slide" Target="slides/slide33.xml"/><Relationship Id="rId5" Type="http://schemas.openxmlformats.org/officeDocument/2006/relationships/slide" Target="slides/slide31.xml"/><Relationship Id="rId4" Type="http://schemas.openxmlformats.org/officeDocument/2006/relationships/slide" Target="slides/slide19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n O'Neill" userId="a4336b72f0c0be49" providerId="LiveId" clId="{4F9F57AC-C24F-46EB-A48B-2E42EDBC85D2}"/>
    <pc:docChg chg="addSld delSld modSld sldOrd">
      <pc:chgData name="John O'Neill" userId="a4336b72f0c0be49" providerId="LiveId" clId="{4F9F57AC-C24F-46EB-A48B-2E42EDBC85D2}" dt="2026-01-21T16:42:08.299" v="107" actId="1036"/>
      <pc:docMkLst>
        <pc:docMk/>
      </pc:docMkLst>
      <pc:sldChg chg="modSp mod">
        <pc:chgData name="John O'Neill" userId="a4336b72f0c0be49" providerId="LiveId" clId="{4F9F57AC-C24F-46EB-A48B-2E42EDBC85D2}" dt="2026-01-21T16:40:36.071" v="91" actId="20577"/>
        <pc:sldMkLst>
          <pc:docMk/>
          <pc:sldMk cId="0" sldId="264"/>
        </pc:sldMkLst>
        <pc:spChg chg="mod">
          <ac:chgData name="John O'Neill" userId="a4336b72f0c0be49" providerId="LiveId" clId="{4F9F57AC-C24F-46EB-A48B-2E42EDBC85D2}" dt="2026-01-21T16:40:36.071" v="91" actId="20577"/>
          <ac:spMkLst>
            <pc:docMk/>
            <pc:sldMk cId="0" sldId="264"/>
            <ac:spMk id="6147" creationId="{E8AB9FDF-B4C5-4492-D74A-001CDB2B7CE0}"/>
          </ac:spMkLst>
        </pc:spChg>
      </pc:sldChg>
      <pc:sldChg chg="del">
        <pc:chgData name="John O'Neill" userId="a4336b72f0c0be49" providerId="LiveId" clId="{4F9F57AC-C24F-46EB-A48B-2E42EDBC85D2}" dt="2026-01-21T16:36:45.122" v="39" actId="47"/>
        <pc:sldMkLst>
          <pc:docMk/>
          <pc:sldMk cId="0" sldId="274"/>
        </pc:sldMkLst>
      </pc:sldChg>
      <pc:sldChg chg="ord">
        <pc:chgData name="John O'Neill" userId="a4336b72f0c0be49" providerId="LiveId" clId="{4F9F57AC-C24F-46EB-A48B-2E42EDBC85D2}" dt="2026-01-21T16:36:42.916" v="38"/>
        <pc:sldMkLst>
          <pc:docMk/>
          <pc:sldMk cId="0" sldId="284"/>
        </pc:sldMkLst>
      </pc:sldChg>
      <pc:sldChg chg="modSp mod">
        <pc:chgData name="John O'Neill" userId="a4336b72f0c0be49" providerId="LiveId" clId="{4F9F57AC-C24F-46EB-A48B-2E42EDBC85D2}" dt="2026-01-21T16:34:42.172" v="10" actId="20577"/>
        <pc:sldMkLst>
          <pc:docMk/>
          <pc:sldMk cId="0" sldId="287"/>
        </pc:sldMkLst>
        <pc:spChg chg="mod">
          <ac:chgData name="John O'Neill" userId="a4336b72f0c0be49" providerId="LiveId" clId="{4F9F57AC-C24F-46EB-A48B-2E42EDBC85D2}" dt="2026-01-21T16:34:42.172" v="10" actId="20577"/>
          <ac:spMkLst>
            <pc:docMk/>
            <pc:sldMk cId="0" sldId="287"/>
            <ac:spMk id="546976" creationId="{B8F53FF1-9BBC-0A5F-1FF8-38F27B7960E7}"/>
          </ac:spMkLst>
        </pc:spChg>
      </pc:sldChg>
      <pc:sldChg chg="modSp mod">
        <pc:chgData name="John O'Neill" userId="a4336b72f0c0be49" providerId="LiveId" clId="{4F9F57AC-C24F-46EB-A48B-2E42EDBC85D2}" dt="2026-01-21T16:34:54.389" v="25" actId="20577"/>
        <pc:sldMkLst>
          <pc:docMk/>
          <pc:sldMk cId="0" sldId="289"/>
        </pc:sldMkLst>
        <pc:spChg chg="mod">
          <ac:chgData name="John O'Neill" userId="a4336b72f0c0be49" providerId="LiveId" clId="{4F9F57AC-C24F-46EB-A48B-2E42EDBC85D2}" dt="2026-01-21T16:34:54.389" v="25" actId="20577"/>
          <ac:spMkLst>
            <pc:docMk/>
            <pc:sldMk cId="0" sldId="289"/>
            <ac:spMk id="549890" creationId="{39005AAC-0B97-2FC5-5C45-C453FC5E4FBB}"/>
          </ac:spMkLst>
        </pc:spChg>
      </pc:sldChg>
      <pc:sldChg chg="modSp mod">
        <pc:chgData name="John O'Neill" userId="a4336b72f0c0be49" providerId="LiveId" clId="{4F9F57AC-C24F-46EB-A48B-2E42EDBC85D2}" dt="2026-01-21T16:35:02.070" v="36" actId="20577"/>
        <pc:sldMkLst>
          <pc:docMk/>
          <pc:sldMk cId="0" sldId="290"/>
        </pc:sldMkLst>
        <pc:spChg chg="mod">
          <ac:chgData name="John O'Neill" userId="a4336b72f0c0be49" providerId="LiveId" clId="{4F9F57AC-C24F-46EB-A48B-2E42EDBC85D2}" dt="2026-01-21T16:35:02.070" v="36" actId="20577"/>
          <ac:spMkLst>
            <pc:docMk/>
            <pc:sldMk cId="0" sldId="290"/>
            <ac:spMk id="551938" creationId="{B223BC8C-D6BA-D371-67B2-63859E553592}"/>
          </ac:spMkLst>
        </pc:spChg>
      </pc:sldChg>
      <pc:sldChg chg="add">
        <pc:chgData name="John O'Neill" userId="a4336b72f0c0be49" providerId="LiveId" clId="{4F9F57AC-C24F-46EB-A48B-2E42EDBC85D2}" dt="2026-01-21T16:38:40.521" v="40"/>
        <pc:sldMkLst>
          <pc:docMk/>
          <pc:sldMk cId="2497991957" sldId="1138"/>
        </pc:sldMkLst>
      </pc:sldChg>
      <pc:sldChg chg="modSp add">
        <pc:chgData name="John O'Neill" userId="a4336b72f0c0be49" providerId="LiveId" clId="{4F9F57AC-C24F-46EB-A48B-2E42EDBC85D2}" dt="2026-01-21T16:41:30.580" v="93" actId="403"/>
        <pc:sldMkLst>
          <pc:docMk/>
          <pc:sldMk cId="3061619851" sldId="1147"/>
        </pc:sldMkLst>
        <pc:spChg chg="mod">
          <ac:chgData name="John O'Neill" userId="a4336b72f0c0be49" providerId="LiveId" clId="{4F9F57AC-C24F-46EB-A48B-2E42EDBC85D2}" dt="2026-01-21T16:41:30.580" v="93" actId="403"/>
          <ac:spMkLst>
            <pc:docMk/>
            <pc:sldMk cId="3061619851" sldId="1147"/>
            <ac:spMk id="3" creationId="{59C6AE40-9CB8-8930-6D54-A67232389D62}"/>
          </ac:spMkLst>
        </pc:spChg>
      </pc:sldChg>
      <pc:sldChg chg="modSp add mod">
        <pc:chgData name="John O'Neill" userId="a4336b72f0c0be49" providerId="LiveId" clId="{4F9F57AC-C24F-46EB-A48B-2E42EDBC85D2}" dt="2026-01-21T16:41:52.505" v="100" actId="1036"/>
        <pc:sldMkLst>
          <pc:docMk/>
          <pc:sldMk cId="286443457" sldId="1148"/>
        </pc:sldMkLst>
        <pc:spChg chg="mod">
          <ac:chgData name="John O'Neill" userId="a4336b72f0c0be49" providerId="LiveId" clId="{4F9F57AC-C24F-46EB-A48B-2E42EDBC85D2}" dt="2026-01-21T16:41:43.972" v="98" actId="1035"/>
          <ac:spMkLst>
            <pc:docMk/>
            <pc:sldMk cId="286443457" sldId="1148"/>
            <ac:spMk id="9" creationId="{19576A3A-E465-CD09-A263-CFFF4F72D4C7}"/>
          </ac:spMkLst>
        </pc:spChg>
        <pc:spChg chg="mod">
          <ac:chgData name="John O'Neill" userId="a4336b72f0c0be49" providerId="LiveId" clId="{4F9F57AC-C24F-46EB-A48B-2E42EDBC85D2}" dt="2026-01-21T16:41:52.505" v="100" actId="1036"/>
          <ac:spMkLst>
            <pc:docMk/>
            <pc:sldMk cId="286443457" sldId="1148"/>
            <ac:spMk id="11" creationId="{01BE8CB0-1B4F-41CF-68CC-D7A60F44BF80}"/>
          </ac:spMkLst>
        </pc:spChg>
        <pc:grpChg chg="mod">
          <ac:chgData name="John O'Neill" userId="a4336b72f0c0be49" providerId="LiveId" clId="{4F9F57AC-C24F-46EB-A48B-2E42EDBC85D2}" dt="2026-01-21T16:41:43.972" v="98" actId="1035"/>
          <ac:grpSpMkLst>
            <pc:docMk/>
            <pc:sldMk cId="286443457" sldId="1148"/>
            <ac:grpSpMk id="3" creationId="{F2ED1A02-7CA0-E857-8C09-D5A4CDDC7DF4}"/>
          </ac:grpSpMkLst>
        </pc:grpChg>
        <pc:grpChg chg="mod">
          <ac:chgData name="John O'Neill" userId="a4336b72f0c0be49" providerId="LiveId" clId="{4F9F57AC-C24F-46EB-A48B-2E42EDBC85D2}" dt="2026-01-21T16:41:52.505" v="100" actId="1036"/>
          <ac:grpSpMkLst>
            <pc:docMk/>
            <pc:sldMk cId="286443457" sldId="1148"/>
            <ac:grpSpMk id="4" creationId="{F9000372-0FD7-A1A6-13A3-596A951D8792}"/>
          </ac:grpSpMkLst>
        </pc:grpChg>
        <pc:grpChg chg="mod">
          <ac:chgData name="John O'Neill" userId="a4336b72f0c0be49" providerId="LiveId" clId="{4F9F57AC-C24F-46EB-A48B-2E42EDBC85D2}" dt="2026-01-21T16:41:43.972" v="98" actId="1035"/>
          <ac:grpSpMkLst>
            <pc:docMk/>
            <pc:sldMk cId="286443457" sldId="1148"/>
            <ac:grpSpMk id="5" creationId="{4F351F86-531E-7DF6-7464-9129516DAD2D}"/>
          </ac:grpSpMkLst>
        </pc:grpChg>
        <pc:grpChg chg="mod">
          <ac:chgData name="John O'Neill" userId="a4336b72f0c0be49" providerId="LiveId" clId="{4F9F57AC-C24F-46EB-A48B-2E42EDBC85D2}" dt="2026-01-21T16:41:52.505" v="100" actId="1036"/>
          <ac:grpSpMkLst>
            <pc:docMk/>
            <pc:sldMk cId="286443457" sldId="1148"/>
            <ac:grpSpMk id="6" creationId="{191418AF-07FF-6EF4-8EDF-C72A7BF5E588}"/>
          </ac:grpSpMkLst>
        </pc:grpChg>
      </pc:sldChg>
      <pc:sldChg chg="modSp add mod">
        <pc:chgData name="John O'Neill" userId="a4336b72f0c0be49" providerId="LiveId" clId="{4F9F57AC-C24F-46EB-A48B-2E42EDBC85D2}" dt="2026-01-21T16:42:08.299" v="107" actId="1036"/>
        <pc:sldMkLst>
          <pc:docMk/>
          <pc:sldMk cId="2743565833" sldId="1149"/>
        </pc:sldMkLst>
        <pc:spChg chg="mod">
          <ac:chgData name="John O'Neill" userId="a4336b72f0c0be49" providerId="LiveId" clId="{4F9F57AC-C24F-46EB-A48B-2E42EDBC85D2}" dt="2026-01-21T16:42:01.891" v="104" actId="1035"/>
          <ac:spMkLst>
            <pc:docMk/>
            <pc:sldMk cId="2743565833" sldId="1149"/>
            <ac:spMk id="36" creationId="{0B22CDFB-8A17-1A63-5852-AF4442AABD88}"/>
          </ac:spMkLst>
        </pc:spChg>
        <pc:spChg chg="mod">
          <ac:chgData name="John O'Neill" userId="a4336b72f0c0be49" providerId="LiveId" clId="{4F9F57AC-C24F-46EB-A48B-2E42EDBC85D2}" dt="2026-01-21T16:42:08.299" v="107" actId="1036"/>
          <ac:spMkLst>
            <pc:docMk/>
            <pc:sldMk cId="2743565833" sldId="1149"/>
            <ac:spMk id="38" creationId="{2E379A8E-67ED-D6C2-F11A-747031360486}"/>
          </ac:spMkLst>
        </pc:spChg>
        <pc:grpChg chg="mod">
          <ac:chgData name="John O'Neill" userId="a4336b72f0c0be49" providerId="LiveId" clId="{4F9F57AC-C24F-46EB-A48B-2E42EDBC85D2}" dt="2026-01-21T16:42:01.891" v="104" actId="1035"/>
          <ac:grpSpMkLst>
            <pc:docMk/>
            <pc:sldMk cId="2743565833" sldId="1149"/>
            <ac:grpSpMk id="32" creationId="{6C6F713B-8331-2CCE-CD01-4FA57C6670A4}"/>
          </ac:grpSpMkLst>
        </pc:grpChg>
        <pc:grpChg chg="mod">
          <ac:chgData name="John O'Neill" userId="a4336b72f0c0be49" providerId="LiveId" clId="{4F9F57AC-C24F-46EB-A48B-2E42EDBC85D2}" dt="2026-01-21T16:42:01.891" v="104" actId="1035"/>
          <ac:grpSpMkLst>
            <pc:docMk/>
            <pc:sldMk cId="2743565833" sldId="1149"/>
            <ac:grpSpMk id="33" creationId="{50433CBD-5A09-1976-1C71-DF7D2980FB43}"/>
          </ac:grpSpMkLst>
        </pc:grpChg>
        <pc:grpChg chg="mod">
          <ac:chgData name="John O'Neill" userId="a4336b72f0c0be49" providerId="LiveId" clId="{4F9F57AC-C24F-46EB-A48B-2E42EDBC85D2}" dt="2026-01-21T16:42:08.299" v="107" actId="1036"/>
          <ac:grpSpMkLst>
            <pc:docMk/>
            <pc:sldMk cId="2743565833" sldId="1149"/>
            <ac:grpSpMk id="34" creationId="{1FA697BE-0DC9-6847-7439-B38CC2A566FA}"/>
          </ac:grpSpMkLst>
        </pc:grpChg>
        <pc:grpChg chg="mod">
          <ac:chgData name="John O'Neill" userId="a4336b72f0c0be49" providerId="LiveId" clId="{4F9F57AC-C24F-46EB-A48B-2E42EDBC85D2}" dt="2026-01-21T16:42:08.299" v="107" actId="1036"/>
          <ac:grpSpMkLst>
            <pc:docMk/>
            <pc:sldMk cId="2743565833" sldId="1149"/>
            <ac:grpSpMk id="35" creationId="{50049FED-0350-BC3D-C511-B7469E3515B1}"/>
          </ac:grpSpMkLst>
        </pc:grpChg>
      </pc:sldChg>
      <pc:sldChg chg="add">
        <pc:chgData name="John O'Neill" userId="a4336b72f0c0be49" providerId="LiveId" clId="{4F9F57AC-C24F-46EB-A48B-2E42EDBC85D2}" dt="2026-01-21T16:40:07.777" v="42"/>
        <pc:sldMkLst>
          <pc:docMk/>
          <pc:sldMk cId="3954247233" sldId="1292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8AD2F6FB-6BCE-664D-0CE2-ADE009CC2C0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112FF33E-13CD-A910-1C64-0BB90BD6E56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964D6BFF-CF63-D1D8-33FF-81581AB56EF3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2971800" cy="46196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58FF83A1-731B-D632-4B07-740EA4E6ED0E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74113"/>
            <a:ext cx="2971800" cy="46196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74898BD-078A-4B4E-9889-17E474694F5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6681B08A-8279-FD7B-301F-1F9D827DA517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06413" y="309563"/>
            <a:ext cx="6154737" cy="461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CB90CD7F-7267-FE76-2BE8-CB957E681EA7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254625"/>
            <a:ext cx="2906713" cy="34432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525" tIns="228600" rIns="9525" bIns="228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This type is Arial, 10 Pt.</a:t>
            </a:r>
          </a:p>
          <a:p>
            <a:pPr lvl="0"/>
            <a:r>
              <a:rPr lang="en-US" altLang="en-US" noProof="0"/>
              <a:t>Use sentence structure.</a:t>
            </a:r>
          </a:p>
          <a:p>
            <a:pPr lvl="0"/>
            <a:r>
              <a:rPr lang="en-US" altLang="en-US" noProof="0"/>
              <a:t>Bullets are Wingdings square (n) size is 75% of the text.</a:t>
            </a:r>
          </a:p>
          <a:p>
            <a:pPr lvl="1"/>
            <a:r>
              <a:rPr lang="en-US" altLang="en-US" noProof="0"/>
              <a:t>Dashes are option dashes and are 100% of the text size.</a:t>
            </a:r>
          </a:p>
          <a:p>
            <a:pPr lvl="1"/>
            <a:r>
              <a:rPr lang="en-US" altLang="en-US" noProof="0"/>
              <a:t>Dashes Should have a tighter line spacing than the bullets.</a:t>
            </a:r>
          </a:p>
          <a:p>
            <a:pPr lvl="0"/>
            <a:r>
              <a:rPr lang="en-US" altLang="en-US" noProof="0"/>
              <a:t>Line spacing is .9 on .5 after.</a:t>
            </a:r>
          </a:p>
          <a:p>
            <a:pPr lvl="0"/>
            <a:r>
              <a:rPr lang="en-US" altLang="en-US" noProof="0"/>
              <a:t>Use periods on note pages.</a:t>
            </a:r>
          </a:p>
          <a:p>
            <a:pPr lvl="0"/>
            <a:r>
              <a:rPr lang="en-US" altLang="en-US" noProof="0"/>
              <a:t>Print file without pure black and white.</a:t>
            </a:r>
          </a:p>
        </p:txBody>
      </p:sp>
      <p:sp>
        <p:nvSpPr>
          <p:cNvPr id="2052" name="Line 4">
            <a:extLst>
              <a:ext uri="{FF2B5EF4-FFF2-40B4-BE49-F238E27FC236}">
                <a16:creationId xmlns:a16="http://schemas.microsoft.com/office/drawing/2014/main" id="{5E500692-625B-8B73-5A7D-B15DD2A6A13C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563" y="5097463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>
            <a:extLst>
              <a:ext uri="{FF2B5EF4-FFF2-40B4-BE49-F238E27FC236}">
                <a16:creationId xmlns:a16="http://schemas.microsoft.com/office/drawing/2014/main" id="{C720ACF6-0757-9224-3C2C-F322952669E7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88915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D506F26D-74CB-833D-F183-11891EF7E0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150" y="9020175"/>
            <a:ext cx="3048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25" tIns="9525" rIns="9525" bIns="9525" anchor="ctr" anchorCtr="1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fld id="{A92576EC-F45E-4BE3-BFE4-517AE72FDF05}" type="slidenum">
              <a:rPr lang="en-US" altLang="en-US" sz="1200" b="1"/>
              <a:pPr algn="ctr"/>
              <a:t>‹#›</a:t>
            </a:fld>
            <a:endParaRPr lang="en-US" altLang="en-US" sz="12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859ACC2B-8EEE-AC15-9DDE-456687C8A9B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E0BFE96B-6533-D02A-A97A-AC5CD0C1006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>
            <a:extLst>
              <a:ext uri="{FF2B5EF4-FFF2-40B4-BE49-F238E27FC236}">
                <a16:creationId xmlns:a16="http://schemas.microsoft.com/office/drawing/2014/main" id="{9CD62D06-A043-80FC-2EE6-5A66CC7BBF4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8195" name="Rectangle 5">
            <a:extLst>
              <a:ext uri="{FF2B5EF4-FFF2-40B4-BE49-F238E27FC236}">
                <a16:creationId xmlns:a16="http://schemas.microsoft.com/office/drawing/2014/main" id="{6F20C81D-5185-670E-9E53-754F3A88843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63F080C3-9F5C-9B71-8A31-917AD65605D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98513" y="322263"/>
            <a:ext cx="5262562" cy="3946525"/>
          </a:xfrm>
        </p:spPr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A176F87C-13B0-2EEB-657C-5599B8F6318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A3A54BA3-C8B7-B2BD-E596-5E9D0F98891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id="{297F4498-DB81-6AEC-3AFB-7D0E2E7D4C0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C7B785AD-506A-0427-DC76-CF37D598D9A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6627" name="Rectangle 3">
            <a:extLst>
              <a:ext uri="{FF2B5EF4-FFF2-40B4-BE49-F238E27FC236}">
                <a16:creationId xmlns:a16="http://schemas.microsoft.com/office/drawing/2014/main" id="{0429D950-11BF-0B4F-3FCB-03F152D39C3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8AB5C-059E-C01D-366E-1ACD36A775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2" name="Rectangle 4">
            <a:extLst>
              <a:ext uri="{FF2B5EF4-FFF2-40B4-BE49-F238E27FC236}">
                <a16:creationId xmlns:a16="http://schemas.microsoft.com/office/drawing/2014/main" id="{68E5B467-046D-EC28-56EC-84E870FC6C0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442373" name="Rectangle 5">
            <a:extLst>
              <a:ext uri="{FF2B5EF4-FFF2-40B4-BE49-F238E27FC236}">
                <a16:creationId xmlns:a16="http://schemas.microsoft.com/office/drawing/2014/main" id="{FA5CD9E9-9E1F-7AA4-F811-629B4DE753D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1979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>
            <a:extLst>
              <a:ext uri="{FF2B5EF4-FFF2-40B4-BE49-F238E27FC236}">
                <a16:creationId xmlns:a16="http://schemas.microsoft.com/office/drawing/2014/main" id="{01CD9389-F568-C0A6-BA11-1E321CD7861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6867" name="Rectangle 3">
            <a:extLst>
              <a:ext uri="{FF2B5EF4-FFF2-40B4-BE49-F238E27FC236}">
                <a16:creationId xmlns:a16="http://schemas.microsoft.com/office/drawing/2014/main" id="{79BEB594-95B3-898F-0A82-2FBCBED5517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4DA7AEAA-0513-E508-2F12-EB68D04308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id="{F1149AC6-3BCD-CE96-B2F3-CE096B3ED8E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875521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126104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4963" y="201613"/>
            <a:ext cx="2112962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6075" y="201613"/>
            <a:ext cx="6186488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097292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075" y="201613"/>
            <a:ext cx="6442075" cy="6016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076325"/>
            <a:ext cx="4149725" cy="2679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08425"/>
            <a:ext cx="4149725" cy="2681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668877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075" y="201613"/>
            <a:ext cx="6442075" cy="6016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076325"/>
            <a:ext cx="4149725" cy="2679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08425"/>
            <a:ext cx="4149725" cy="2681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15184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93456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19611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943069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42710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79548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0338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815956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96272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10BFD4AD-703B-C8F1-4DB1-AADCE706E0E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6075" y="201613"/>
            <a:ext cx="6442075" cy="60166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E9AA99DA-5C11-6C2F-D473-3862D4681DE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6075" y="1076325"/>
            <a:ext cx="8451850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4">
            <a:extLst>
              <a:ext uri="{FF2B5EF4-FFF2-40B4-BE49-F238E27FC236}">
                <a16:creationId xmlns:a16="http://schemas.microsoft.com/office/drawing/2014/main" id="{34D2164F-F6CB-7213-9A7E-32C0C268F451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5" y="739775"/>
            <a:ext cx="913447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0" name="Text Box 6">
            <a:extLst>
              <a:ext uri="{FF2B5EF4-FFF2-40B4-BE49-F238E27FC236}">
                <a16:creationId xmlns:a16="http://schemas.microsoft.com/office/drawing/2014/main" id="{CC4F62EA-6FBA-FA98-47F8-EDB18223BFF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59813" y="6454775"/>
            <a:ext cx="368300" cy="2809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fld id="{B3F91581-BE88-4F43-9DF7-BD68B5424AB0}" type="slidenum">
              <a:rPr lang="en-US" altLang="en-US" sz="1300" smtClean="0">
                <a:latin typeface="Arial" panose="020B0604020202020204" pitchFamily="34" charset="0"/>
              </a:rPr>
              <a:pPr eaLnBrk="1" hangingPunct="1">
                <a:defRPr/>
              </a:pPr>
              <a:t>‹#›</a:t>
            </a:fld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1031" name="Rectangle 7">
            <a:extLst>
              <a:ext uri="{FF2B5EF4-FFF2-40B4-BE49-F238E27FC236}">
                <a16:creationId xmlns:a16="http://schemas.microsoft.com/office/drawing/2014/main" id="{86AF4CF7-087D-5C33-024A-B9281D963AD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58000" y="0"/>
            <a:ext cx="2286000" cy="762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lIns="82628" tIns="41315" rIns="82628" bIns="41315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2000" b="1" i="1">
                <a:solidFill>
                  <a:schemeClr val="bg1"/>
                </a:solidFill>
                <a:latin typeface="Arial" panose="020B0604020202020204" pitchFamily="34" charset="0"/>
              </a:rPr>
              <a:t>Six Sigma</a:t>
            </a:r>
          </a:p>
          <a:p>
            <a:pPr algn="ctr">
              <a:defRPr/>
            </a:pPr>
            <a:r>
              <a:rPr lang="en-US" altLang="en-US" sz="2000" b="1" i="1">
                <a:solidFill>
                  <a:schemeClr val="bg1"/>
                </a:solidFill>
                <a:latin typeface="Arial" panose="020B0604020202020204" pitchFamily="34" charset="0"/>
              </a:rPr>
              <a:t>Green Belt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i="1" kern="1200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Symbol" panose="05050102010706020507" pitchFamily="18" charset="2"/>
        <a:buChar char="·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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wmf"/><Relationship Id="rId4" Type="http://schemas.openxmlformats.org/officeDocument/2006/relationships/oleObject" Target="../embeddings/oleObject3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7" Type="http://schemas.openxmlformats.org/officeDocument/2006/relationships/image" Target="../media/image13.wmf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12.wmf"/><Relationship Id="rId4" Type="http://schemas.openxmlformats.org/officeDocument/2006/relationships/oleObject" Target="../embeddings/oleObject5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7" Type="http://schemas.openxmlformats.org/officeDocument/2006/relationships/image" Target="../media/image16.wmf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15.wmf"/><Relationship Id="rId4" Type="http://schemas.openxmlformats.org/officeDocument/2006/relationships/oleObject" Target="../embeddings/oleObject8.bin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7" Type="http://schemas.openxmlformats.org/officeDocument/2006/relationships/image" Target="../media/image19.wmf"/><Relationship Id="rId2" Type="http://schemas.openxmlformats.org/officeDocument/2006/relationships/oleObject" Target="../embeddings/oleObject10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18.wmf"/><Relationship Id="rId4" Type="http://schemas.openxmlformats.org/officeDocument/2006/relationships/oleObject" Target="../embeddings/oleObject11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oleObject" Target="../embeddings/oleObject13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wmf"/><Relationship Id="rId4" Type="http://schemas.openxmlformats.org/officeDocument/2006/relationships/oleObject" Target="../embeddings/oleObject14.bin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7" Type="http://schemas.openxmlformats.org/officeDocument/2006/relationships/image" Target="../media/image25.wmf"/><Relationship Id="rId2" Type="http://schemas.openxmlformats.org/officeDocument/2006/relationships/oleObject" Target="../embeddings/oleObject15.bin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17.bin"/><Relationship Id="rId5" Type="http://schemas.openxmlformats.org/officeDocument/2006/relationships/image" Target="../media/image24.wmf"/><Relationship Id="rId4" Type="http://schemas.openxmlformats.org/officeDocument/2006/relationships/oleObject" Target="../embeddings/oleObject16.bin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oleObject" Target="../embeddings/oleObject18.bin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7" Type="http://schemas.openxmlformats.org/officeDocument/2006/relationships/image" Target="../media/image29.wmf"/><Relationship Id="rId2" Type="http://schemas.openxmlformats.org/officeDocument/2006/relationships/oleObject" Target="../embeddings/oleObject19.bin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21.bin"/><Relationship Id="rId5" Type="http://schemas.openxmlformats.org/officeDocument/2006/relationships/image" Target="../media/image28.wmf"/><Relationship Id="rId4" Type="http://schemas.openxmlformats.org/officeDocument/2006/relationships/oleObject" Target="../embeddings/oleObject20.bin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oleObject" Target="../embeddings/oleObject22.bin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oleObject" Target="../embeddings/oleObject23.bin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2.wmf"/><Relationship Id="rId4" Type="http://schemas.openxmlformats.org/officeDocument/2006/relationships/oleObject" Target="../embeddings/oleObject24.bin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7" Type="http://schemas.openxmlformats.org/officeDocument/2006/relationships/image" Target="../media/image35.wmf"/><Relationship Id="rId2" Type="http://schemas.openxmlformats.org/officeDocument/2006/relationships/oleObject" Target="../embeddings/oleObject25.bin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27.bin"/><Relationship Id="rId5" Type="http://schemas.openxmlformats.org/officeDocument/2006/relationships/image" Target="../media/image34.wmf"/><Relationship Id="rId4" Type="http://schemas.openxmlformats.org/officeDocument/2006/relationships/oleObject" Target="../embeddings/oleObject26.bin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160">
            <a:extLst>
              <a:ext uri="{FF2B5EF4-FFF2-40B4-BE49-F238E27FC236}">
                <a16:creationId xmlns:a16="http://schemas.microsoft.com/office/drawing/2014/main" id="{C9B7EE93-8807-4032-7E95-AEB9CB4875CC}"/>
              </a:ext>
            </a:extLst>
          </p:cNvPr>
          <p:cNvGrpSpPr>
            <a:grpSpLocks/>
          </p:cNvGrpSpPr>
          <p:nvPr/>
        </p:nvGrpSpPr>
        <p:grpSpPr bwMode="auto">
          <a:xfrm>
            <a:off x="831850" y="4102100"/>
            <a:ext cx="2705100" cy="2351088"/>
            <a:chOff x="576" y="2929"/>
            <a:chExt cx="1875" cy="1678"/>
          </a:xfrm>
        </p:grpSpPr>
        <p:sp>
          <p:nvSpPr>
            <p:cNvPr id="4105" name="Line 4">
              <a:extLst>
                <a:ext uri="{FF2B5EF4-FFF2-40B4-BE49-F238E27FC236}">
                  <a16:creationId xmlns:a16="http://schemas.microsoft.com/office/drawing/2014/main" id="{73C99C8F-4C5B-19CA-5B2D-ECDA7EC3D3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106" name="Group 151">
              <a:extLst>
                <a:ext uri="{FF2B5EF4-FFF2-40B4-BE49-F238E27FC236}">
                  <a16:creationId xmlns:a16="http://schemas.microsoft.com/office/drawing/2014/main" id="{679A9BA7-304B-1971-2438-6BE7C0017A2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4115" name="Rectangle 5">
                <a:extLst>
                  <a:ext uri="{FF2B5EF4-FFF2-40B4-BE49-F238E27FC236}">
                    <a16:creationId xmlns:a16="http://schemas.microsoft.com/office/drawing/2014/main" id="{C5A2D1AC-C90F-8B83-0D67-61603AEAAC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116" name="Rectangle 6">
                <a:extLst>
                  <a:ext uri="{FF2B5EF4-FFF2-40B4-BE49-F238E27FC236}">
                    <a16:creationId xmlns:a16="http://schemas.microsoft.com/office/drawing/2014/main" id="{65D44AEB-E9F2-8E72-89C5-532BBADE68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117" name="Line 7">
                <a:extLst>
                  <a:ext uri="{FF2B5EF4-FFF2-40B4-BE49-F238E27FC236}">
                    <a16:creationId xmlns:a16="http://schemas.microsoft.com/office/drawing/2014/main" id="{0EFE17B8-E5B1-8F5D-E5F0-53D25D9E78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8" name="Line 8">
                <a:extLst>
                  <a:ext uri="{FF2B5EF4-FFF2-40B4-BE49-F238E27FC236}">
                    <a16:creationId xmlns:a16="http://schemas.microsoft.com/office/drawing/2014/main" id="{542A1519-E9F0-24BB-343A-B2DB452B35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9" name="Line 9">
                <a:extLst>
                  <a:ext uri="{FF2B5EF4-FFF2-40B4-BE49-F238E27FC236}">
                    <a16:creationId xmlns:a16="http://schemas.microsoft.com/office/drawing/2014/main" id="{4F516F52-95EA-47D3-DA9F-38102B828D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0" name="Line 10">
                <a:extLst>
                  <a:ext uri="{FF2B5EF4-FFF2-40B4-BE49-F238E27FC236}">
                    <a16:creationId xmlns:a16="http://schemas.microsoft.com/office/drawing/2014/main" id="{2323B2A9-EE31-033F-D54F-7BE8F3DA78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1" name="Line 11">
                <a:extLst>
                  <a:ext uri="{FF2B5EF4-FFF2-40B4-BE49-F238E27FC236}">
                    <a16:creationId xmlns:a16="http://schemas.microsoft.com/office/drawing/2014/main" id="{81F23E65-8F3B-AEE1-F0CE-C8B866B7E7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2" name="Line 12">
                <a:extLst>
                  <a:ext uri="{FF2B5EF4-FFF2-40B4-BE49-F238E27FC236}">
                    <a16:creationId xmlns:a16="http://schemas.microsoft.com/office/drawing/2014/main" id="{2BB1BB5E-360B-006E-7A42-C881DAAEC0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3" name="Line 13">
                <a:extLst>
                  <a:ext uri="{FF2B5EF4-FFF2-40B4-BE49-F238E27FC236}">
                    <a16:creationId xmlns:a16="http://schemas.microsoft.com/office/drawing/2014/main" id="{99E59034-A9BF-FED6-DB43-403DC188D2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4" name="Line 14">
                <a:extLst>
                  <a:ext uri="{FF2B5EF4-FFF2-40B4-BE49-F238E27FC236}">
                    <a16:creationId xmlns:a16="http://schemas.microsoft.com/office/drawing/2014/main" id="{F1943600-8C7C-8CAF-65CB-FC39E6A7EA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5" name="Line 15">
                <a:extLst>
                  <a:ext uri="{FF2B5EF4-FFF2-40B4-BE49-F238E27FC236}">
                    <a16:creationId xmlns:a16="http://schemas.microsoft.com/office/drawing/2014/main" id="{DC886E42-A824-ACD9-8301-5CE5CCCEE4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6" name="Line 16">
                <a:extLst>
                  <a:ext uri="{FF2B5EF4-FFF2-40B4-BE49-F238E27FC236}">
                    <a16:creationId xmlns:a16="http://schemas.microsoft.com/office/drawing/2014/main" id="{6F2C6CC8-7D0A-C4F4-EDA2-F6BCFC50C1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7" name="Line 17">
                <a:extLst>
                  <a:ext uri="{FF2B5EF4-FFF2-40B4-BE49-F238E27FC236}">
                    <a16:creationId xmlns:a16="http://schemas.microsoft.com/office/drawing/2014/main" id="{03BFCBAB-6938-C0AD-1D36-6A0A12ABDB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8" name="Line 18">
                <a:extLst>
                  <a:ext uri="{FF2B5EF4-FFF2-40B4-BE49-F238E27FC236}">
                    <a16:creationId xmlns:a16="http://schemas.microsoft.com/office/drawing/2014/main" id="{37C43CE7-7F60-C4AE-0CBE-E3E2457BCE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9" name="Line 19">
                <a:extLst>
                  <a:ext uri="{FF2B5EF4-FFF2-40B4-BE49-F238E27FC236}">
                    <a16:creationId xmlns:a16="http://schemas.microsoft.com/office/drawing/2014/main" id="{228969B1-AF7A-B3F7-B27F-44E4BA76F4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0" name="Line 20">
                <a:extLst>
                  <a:ext uri="{FF2B5EF4-FFF2-40B4-BE49-F238E27FC236}">
                    <a16:creationId xmlns:a16="http://schemas.microsoft.com/office/drawing/2014/main" id="{A7EABDFF-AB2B-9407-5C59-BC36C8D17A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1" name="Line 21">
                <a:extLst>
                  <a:ext uri="{FF2B5EF4-FFF2-40B4-BE49-F238E27FC236}">
                    <a16:creationId xmlns:a16="http://schemas.microsoft.com/office/drawing/2014/main" id="{94B937F6-A206-A803-791E-59C1D3B122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2" name="Line 22">
                <a:extLst>
                  <a:ext uri="{FF2B5EF4-FFF2-40B4-BE49-F238E27FC236}">
                    <a16:creationId xmlns:a16="http://schemas.microsoft.com/office/drawing/2014/main" id="{717C41E3-E77F-5C00-05D1-B2C16A5592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3" name="Line 23">
                <a:extLst>
                  <a:ext uri="{FF2B5EF4-FFF2-40B4-BE49-F238E27FC236}">
                    <a16:creationId xmlns:a16="http://schemas.microsoft.com/office/drawing/2014/main" id="{5DA56B02-67C5-689D-75DB-91ED0B9C85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4" name="Line 24">
                <a:extLst>
                  <a:ext uri="{FF2B5EF4-FFF2-40B4-BE49-F238E27FC236}">
                    <a16:creationId xmlns:a16="http://schemas.microsoft.com/office/drawing/2014/main" id="{8EAEB076-7440-3474-7C25-6D33F574DB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5" name="Line 25">
                <a:extLst>
                  <a:ext uri="{FF2B5EF4-FFF2-40B4-BE49-F238E27FC236}">
                    <a16:creationId xmlns:a16="http://schemas.microsoft.com/office/drawing/2014/main" id="{E8D5C659-A17B-71D3-2A3D-D545DDE304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6" name="Freeform 26">
                <a:extLst>
                  <a:ext uri="{FF2B5EF4-FFF2-40B4-BE49-F238E27FC236}">
                    <a16:creationId xmlns:a16="http://schemas.microsoft.com/office/drawing/2014/main" id="{B1DAB04B-43A7-5F82-0E80-55AE0F00AE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37" name="Line 27">
                <a:extLst>
                  <a:ext uri="{FF2B5EF4-FFF2-40B4-BE49-F238E27FC236}">
                    <a16:creationId xmlns:a16="http://schemas.microsoft.com/office/drawing/2014/main" id="{12683CB6-A3D7-EB01-20A3-AA320E9993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8" name="Line 28">
                <a:extLst>
                  <a:ext uri="{FF2B5EF4-FFF2-40B4-BE49-F238E27FC236}">
                    <a16:creationId xmlns:a16="http://schemas.microsoft.com/office/drawing/2014/main" id="{A4B50A30-FF24-1527-C47C-8943784317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9" name="Line 29">
                <a:extLst>
                  <a:ext uri="{FF2B5EF4-FFF2-40B4-BE49-F238E27FC236}">
                    <a16:creationId xmlns:a16="http://schemas.microsoft.com/office/drawing/2014/main" id="{1D9CE337-FB3E-E19D-F5F8-A5F4E9323D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0" name="Freeform 30">
                <a:extLst>
                  <a:ext uri="{FF2B5EF4-FFF2-40B4-BE49-F238E27FC236}">
                    <a16:creationId xmlns:a16="http://schemas.microsoft.com/office/drawing/2014/main" id="{0F3378D8-156E-295E-F3A7-85BC1094EA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41" name="Line 31">
                <a:extLst>
                  <a:ext uri="{FF2B5EF4-FFF2-40B4-BE49-F238E27FC236}">
                    <a16:creationId xmlns:a16="http://schemas.microsoft.com/office/drawing/2014/main" id="{C2BAB641-5C78-716A-B533-063BE383E3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2" name="Line 32">
                <a:extLst>
                  <a:ext uri="{FF2B5EF4-FFF2-40B4-BE49-F238E27FC236}">
                    <a16:creationId xmlns:a16="http://schemas.microsoft.com/office/drawing/2014/main" id="{49A2E7D3-8D2C-7A17-CC89-07617B0F27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3" name="Line 33">
                <a:extLst>
                  <a:ext uri="{FF2B5EF4-FFF2-40B4-BE49-F238E27FC236}">
                    <a16:creationId xmlns:a16="http://schemas.microsoft.com/office/drawing/2014/main" id="{FEF39DE7-C94B-D958-195B-AD26619976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4" name="Line 34">
                <a:extLst>
                  <a:ext uri="{FF2B5EF4-FFF2-40B4-BE49-F238E27FC236}">
                    <a16:creationId xmlns:a16="http://schemas.microsoft.com/office/drawing/2014/main" id="{98C87716-7551-D586-A738-EA0D0A781A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5" name="Line 35">
                <a:extLst>
                  <a:ext uri="{FF2B5EF4-FFF2-40B4-BE49-F238E27FC236}">
                    <a16:creationId xmlns:a16="http://schemas.microsoft.com/office/drawing/2014/main" id="{86DEEA31-DED4-AEF5-1684-88AF478B02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6" name="Line 36">
                <a:extLst>
                  <a:ext uri="{FF2B5EF4-FFF2-40B4-BE49-F238E27FC236}">
                    <a16:creationId xmlns:a16="http://schemas.microsoft.com/office/drawing/2014/main" id="{689C9074-DED2-EF44-5B1D-84F27D7F7D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7" name="Line 37">
                <a:extLst>
                  <a:ext uri="{FF2B5EF4-FFF2-40B4-BE49-F238E27FC236}">
                    <a16:creationId xmlns:a16="http://schemas.microsoft.com/office/drawing/2014/main" id="{20A6B371-BFA2-281F-A503-3C34DFA422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8" name="Line 38">
                <a:extLst>
                  <a:ext uri="{FF2B5EF4-FFF2-40B4-BE49-F238E27FC236}">
                    <a16:creationId xmlns:a16="http://schemas.microsoft.com/office/drawing/2014/main" id="{4F2C1AEF-550D-31F5-3566-2202B27542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9" name="Line 39">
                <a:extLst>
                  <a:ext uri="{FF2B5EF4-FFF2-40B4-BE49-F238E27FC236}">
                    <a16:creationId xmlns:a16="http://schemas.microsoft.com/office/drawing/2014/main" id="{3500AB2C-3BD4-F189-914D-874744FFF8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0" name="Line 40">
                <a:extLst>
                  <a:ext uri="{FF2B5EF4-FFF2-40B4-BE49-F238E27FC236}">
                    <a16:creationId xmlns:a16="http://schemas.microsoft.com/office/drawing/2014/main" id="{5D0B30B3-ECE2-7DDB-D635-A99CD2C438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1" name="Line 41">
                <a:extLst>
                  <a:ext uri="{FF2B5EF4-FFF2-40B4-BE49-F238E27FC236}">
                    <a16:creationId xmlns:a16="http://schemas.microsoft.com/office/drawing/2014/main" id="{C3C97C9B-D109-C5BD-170A-78C31BB413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2" name="Line 42">
                <a:extLst>
                  <a:ext uri="{FF2B5EF4-FFF2-40B4-BE49-F238E27FC236}">
                    <a16:creationId xmlns:a16="http://schemas.microsoft.com/office/drawing/2014/main" id="{6F538DE2-8A26-8DBB-3F75-C9D4DB1C3C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3" name="Line 43">
                <a:extLst>
                  <a:ext uri="{FF2B5EF4-FFF2-40B4-BE49-F238E27FC236}">
                    <a16:creationId xmlns:a16="http://schemas.microsoft.com/office/drawing/2014/main" id="{31CD8349-9524-8A59-56D1-4E444775F9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4" name="Line 44">
                <a:extLst>
                  <a:ext uri="{FF2B5EF4-FFF2-40B4-BE49-F238E27FC236}">
                    <a16:creationId xmlns:a16="http://schemas.microsoft.com/office/drawing/2014/main" id="{7E88F791-FF74-D7C8-33F6-8118B0F4EF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5" name="Line 45">
                <a:extLst>
                  <a:ext uri="{FF2B5EF4-FFF2-40B4-BE49-F238E27FC236}">
                    <a16:creationId xmlns:a16="http://schemas.microsoft.com/office/drawing/2014/main" id="{8334FC92-97C3-D3C5-BEEE-BDE00BF044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6" name="Line 46">
                <a:extLst>
                  <a:ext uri="{FF2B5EF4-FFF2-40B4-BE49-F238E27FC236}">
                    <a16:creationId xmlns:a16="http://schemas.microsoft.com/office/drawing/2014/main" id="{98F8D753-5293-EB36-E079-A095738DC9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7" name="Line 47">
                <a:extLst>
                  <a:ext uri="{FF2B5EF4-FFF2-40B4-BE49-F238E27FC236}">
                    <a16:creationId xmlns:a16="http://schemas.microsoft.com/office/drawing/2014/main" id="{B65F5B1F-FD3F-481F-6332-58C3D1A187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8" name="Line 48">
                <a:extLst>
                  <a:ext uri="{FF2B5EF4-FFF2-40B4-BE49-F238E27FC236}">
                    <a16:creationId xmlns:a16="http://schemas.microsoft.com/office/drawing/2014/main" id="{7F9AFE18-736B-167B-220D-6C4C165D31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9" name="Line 49">
                <a:extLst>
                  <a:ext uri="{FF2B5EF4-FFF2-40B4-BE49-F238E27FC236}">
                    <a16:creationId xmlns:a16="http://schemas.microsoft.com/office/drawing/2014/main" id="{04DDE696-B749-E9F5-1145-0452ED4302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0" name="Line 50">
                <a:extLst>
                  <a:ext uri="{FF2B5EF4-FFF2-40B4-BE49-F238E27FC236}">
                    <a16:creationId xmlns:a16="http://schemas.microsoft.com/office/drawing/2014/main" id="{8FDCF4B3-CC38-C5B3-AF8E-AA41DDDFC5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1" name="Line 51">
                <a:extLst>
                  <a:ext uri="{FF2B5EF4-FFF2-40B4-BE49-F238E27FC236}">
                    <a16:creationId xmlns:a16="http://schemas.microsoft.com/office/drawing/2014/main" id="{FA41CE9F-C4F4-9947-4EA4-D957845FED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2" name="Line 52">
                <a:extLst>
                  <a:ext uri="{FF2B5EF4-FFF2-40B4-BE49-F238E27FC236}">
                    <a16:creationId xmlns:a16="http://schemas.microsoft.com/office/drawing/2014/main" id="{A87154F1-1E70-BBA6-A1A7-9B540FF3E4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3" name="Line 53">
                <a:extLst>
                  <a:ext uri="{FF2B5EF4-FFF2-40B4-BE49-F238E27FC236}">
                    <a16:creationId xmlns:a16="http://schemas.microsoft.com/office/drawing/2014/main" id="{72AA186B-B24E-B022-1EA9-8E2DA56ECC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4" name="Line 54">
                <a:extLst>
                  <a:ext uri="{FF2B5EF4-FFF2-40B4-BE49-F238E27FC236}">
                    <a16:creationId xmlns:a16="http://schemas.microsoft.com/office/drawing/2014/main" id="{D627DE51-756C-C1E1-277F-44F287EE91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5" name="Line 55">
                <a:extLst>
                  <a:ext uri="{FF2B5EF4-FFF2-40B4-BE49-F238E27FC236}">
                    <a16:creationId xmlns:a16="http://schemas.microsoft.com/office/drawing/2014/main" id="{9728BB33-A871-5ED1-8AB2-B43113F0B3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6" name="Line 56">
                <a:extLst>
                  <a:ext uri="{FF2B5EF4-FFF2-40B4-BE49-F238E27FC236}">
                    <a16:creationId xmlns:a16="http://schemas.microsoft.com/office/drawing/2014/main" id="{2BB4EC9E-5A74-1797-1B79-49B5D440D9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7" name="Line 57">
                <a:extLst>
                  <a:ext uri="{FF2B5EF4-FFF2-40B4-BE49-F238E27FC236}">
                    <a16:creationId xmlns:a16="http://schemas.microsoft.com/office/drawing/2014/main" id="{52F64491-9815-F48C-E081-DB70C1CAEF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8" name="Line 58">
                <a:extLst>
                  <a:ext uri="{FF2B5EF4-FFF2-40B4-BE49-F238E27FC236}">
                    <a16:creationId xmlns:a16="http://schemas.microsoft.com/office/drawing/2014/main" id="{ADC5C9F1-AEC1-97C5-726E-62B09CE700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9" name="Freeform 59">
                <a:extLst>
                  <a:ext uri="{FF2B5EF4-FFF2-40B4-BE49-F238E27FC236}">
                    <a16:creationId xmlns:a16="http://schemas.microsoft.com/office/drawing/2014/main" id="{7708808A-168C-3FF6-C60B-FA71CECD8E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0" name="Line 60">
                <a:extLst>
                  <a:ext uri="{FF2B5EF4-FFF2-40B4-BE49-F238E27FC236}">
                    <a16:creationId xmlns:a16="http://schemas.microsoft.com/office/drawing/2014/main" id="{38D022AD-EADE-B1C2-2363-0999BF57D2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1" name="Freeform 61">
                <a:extLst>
                  <a:ext uri="{FF2B5EF4-FFF2-40B4-BE49-F238E27FC236}">
                    <a16:creationId xmlns:a16="http://schemas.microsoft.com/office/drawing/2014/main" id="{9510B215-8CA7-C6DA-41C4-976DEF58B8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2" name="Line 62">
                <a:extLst>
                  <a:ext uri="{FF2B5EF4-FFF2-40B4-BE49-F238E27FC236}">
                    <a16:creationId xmlns:a16="http://schemas.microsoft.com/office/drawing/2014/main" id="{F1B12463-AE72-6792-E3D9-65718D3C60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3" name="Line 63">
                <a:extLst>
                  <a:ext uri="{FF2B5EF4-FFF2-40B4-BE49-F238E27FC236}">
                    <a16:creationId xmlns:a16="http://schemas.microsoft.com/office/drawing/2014/main" id="{41DEDFCB-60E8-7CD4-4535-329B47E0A9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4" name="Line 64">
                <a:extLst>
                  <a:ext uri="{FF2B5EF4-FFF2-40B4-BE49-F238E27FC236}">
                    <a16:creationId xmlns:a16="http://schemas.microsoft.com/office/drawing/2014/main" id="{367DDC5D-E3F5-5C08-E67A-2F5441DCA0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5" name="Line 65">
                <a:extLst>
                  <a:ext uri="{FF2B5EF4-FFF2-40B4-BE49-F238E27FC236}">
                    <a16:creationId xmlns:a16="http://schemas.microsoft.com/office/drawing/2014/main" id="{24BC6434-7DDB-A4D1-0725-ADD97AF1E3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6" name="Line 66">
                <a:extLst>
                  <a:ext uri="{FF2B5EF4-FFF2-40B4-BE49-F238E27FC236}">
                    <a16:creationId xmlns:a16="http://schemas.microsoft.com/office/drawing/2014/main" id="{76E30E19-FFDC-94AC-5E14-5518DFE65B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7" name="Line 67">
                <a:extLst>
                  <a:ext uri="{FF2B5EF4-FFF2-40B4-BE49-F238E27FC236}">
                    <a16:creationId xmlns:a16="http://schemas.microsoft.com/office/drawing/2014/main" id="{B6B00F13-1BC4-FD5B-FC98-D632E34287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8" name="Line 68">
                <a:extLst>
                  <a:ext uri="{FF2B5EF4-FFF2-40B4-BE49-F238E27FC236}">
                    <a16:creationId xmlns:a16="http://schemas.microsoft.com/office/drawing/2014/main" id="{B8D4AC0A-D807-FB98-A0FE-B4C6F01337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9" name="Line 69">
                <a:extLst>
                  <a:ext uri="{FF2B5EF4-FFF2-40B4-BE49-F238E27FC236}">
                    <a16:creationId xmlns:a16="http://schemas.microsoft.com/office/drawing/2014/main" id="{9A410A3E-4BBA-9D1B-5B05-DF2880DB7F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0" name="Freeform 70">
                <a:extLst>
                  <a:ext uri="{FF2B5EF4-FFF2-40B4-BE49-F238E27FC236}">
                    <a16:creationId xmlns:a16="http://schemas.microsoft.com/office/drawing/2014/main" id="{564CB843-9687-5D65-C9DC-6CA809333D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1" name="Line 71">
                <a:extLst>
                  <a:ext uri="{FF2B5EF4-FFF2-40B4-BE49-F238E27FC236}">
                    <a16:creationId xmlns:a16="http://schemas.microsoft.com/office/drawing/2014/main" id="{387EEBAE-F42E-6F24-24C6-6D6BD6E994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2" name="Line 72">
                <a:extLst>
                  <a:ext uri="{FF2B5EF4-FFF2-40B4-BE49-F238E27FC236}">
                    <a16:creationId xmlns:a16="http://schemas.microsoft.com/office/drawing/2014/main" id="{0F5014FB-D9A7-64E2-62C6-84C7A89711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3" name="Freeform 73">
                <a:extLst>
                  <a:ext uri="{FF2B5EF4-FFF2-40B4-BE49-F238E27FC236}">
                    <a16:creationId xmlns:a16="http://schemas.microsoft.com/office/drawing/2014/main" id="{33B54398-76F9-A37B-D066-9090B339EB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4" name="Freeform 74">
                <a:extLst>
                  <a:ext uri="{FF2B5EF4-FFF2-40B4-BE49-F238E27FC236}">
                    <a16:creationId xmlns:a16="http://schemas.microsoft.com/office/drawing/2014/main" id="{A91C43ED-E0E2-5E08-D2E1-C814E99D78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5" name="Freeform 75">
                <a:extLst>
                  <a:ext uri="{FF2B5EF4-FFF2-40B4-BE49-F238E27FC236}">
                    <a16:creationId xmlns:a16="http://schemas.microsoft.com/office/drawing/2014/main" id="{68EEA2C8-E3F1-EE5A-943D-5EC21869D4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6" name="Freeform 76">
                <a:extLst>
                  <a:ext uri="{FF2B5EF4-FFF2-40B4-BE49-F238E27FC236}">
                    <a16:creationId xmlns:a16="http://schemas.microsoft.com/office/drawing/2014/main" id="{210C696E-9307-EB0F-EAE9-5184A8F485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7" name="Line 77">
                <a:extLst>
                  <a:ext uri="{FF2B5EF4-FFF2-40B4-BE49-F238E27FC236}">
                    <a16:creationId xmlns:a16="http://schemas.microsoft.com/office/drawing/2014/main" id="{47FE8BE3-EA66-17BE-278A-20E6ED7106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8" name="Line 78">
                <a:extLst>
                  <a:ext uri="{FF2B5EF4-FFF2-40B4-BE49-F238E27FC236}">
                    <a16:creationId xmlns:a16="http://schemas.microsoft.com/office/drawing/2014/main" id="{AE39C180-A466-A074-402D-DC9C37C685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9" name="Freeform 79">
                <a:extLst>
                  <a:ext uri="{FF2B5EF4-FFF2-40B4-BE49-F238E27FC236}">
                    <a16:creationId xmlns:a16="http://schemas.microsoft.com/office/drawing/2014/main" id="{C3E4C62C-8509-C841-1286-FC09B714E9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90" name="Line 80">
                <a:extLst>
                  <a:ext uri="{FF2B5EF4-FFF2-40B4-BE49-F238E27FC236}">
                    <a16:creationId xmlns:a16="http://schemas.microsoft.com/office/drawing/2014/main" id="{FE2E37ED-96DF-9FA8-B005-55E48F976B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1" name="Line 81">
                <a:extLst>
                  <a:ext uri="{FF2B5EF4-FFF2-40B4-BE49-F238E27FC236}">
                    <a16:creationId xmlns:a16="http://schemas.microsoft.com/office/drawing/2014/main" id="{E52F9713-5BC2-921F-8045-35F5E9F034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2" name="Line 82">
                <a:extLst>
                  <a:ext uri="{FF2B5EF4-FFF2-40B4-BE49-F238E27FC236}">
                    <a16:creationId xmlns:a16="http://schemas.microsoft.com/office/drawing/2014/main" id="{ACA58A09-B8F9-39D4-A3D8-E8E855748A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3" name="Line 83">
                <a:extLst>
                  <a:ext uri="{FF2B5EF4-FFF2-40B4-BE49-F238E27FC236}">
                    <a16:creationId xmlns:a16="http://schemas.microsoft.com/office/drawing/2014/main" id="{4765F305-4BBA-F6C7-317D-81A0794CA8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4" name="Line 84">
                <a:extLst>
                  <a:ext uri="{FF2B5EF4-FFF2-40B4-BE49-F238E27FC236}">
                    <a16:creationId xmlns:a16="http://schemas.microsoft.com/office/drawing/2014/main" id="{13467489-0422-5887-EB8B-3DF38F428B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5" name="Line 85">
                <a:extLst>
                  <a:ext uri="{FF2B5EF4-FFF2-40B4-BE49-F238E27FC236}">
                    <a16:creationId xmlns:a16="http://schemas.microsoft.com/office/drawing/2014/main" id="{056C8188-90EB-9320-F894-9F3B3C0BBE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6" name="Line 86">
                <a:extLst>
                  <a:ext uri="{FF2B5EF4-FFF2-40B4-BE49-F238E27FC236}">
                    <a16:creationId xmlns:a16="http://schemas.microsoft.com/office/drawing/2014/main" id="{34BD3885-06F0-83F1-3CF0-4E027D97B3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7" name="Line 87">
                <a:extLst>
                  <a:ext uri="{FF2B5EF4-FFF2-40B4-BE49-F238E27FC236}">
                    <a16:creationId xmlns:a16="http://schemas.microsoft.com/office/drawing/2014/main" id="{3F944309-42BE-90DA-615C-2E8C9A26B8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8" name="Freeform 88">
                <a:extLst>
                  <a:ext uri="{FF2B5EF4-FFF2-40B4-BE49-F238E27FC236}">
                    <a16:creationId xmlns:a16="http://schemas.microsoft.com/office/drawing/2014/main" id="{A9E3A3E4-26EE-13A7-BE02-DBFD261F6F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99" name="Line 89">
                <a:extLst>
                  <a:ext uri="{FF2B5EF4-FFF2-40B4-BE49-F238E27FC236}">
                    <a16:creationId xmlns:a16="http://schemas.microsoft.com/office/drawing/2014/main" id="{886FA56F-5CD5-1740-A063-0B6B6167E9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0" name="Freeform 90">
                <a:extLst>
                  <a:ext uri="{FF2B5EF4-FFF2-40B4-BE49-F238E27FC236}">
                    <a16:creationId xmlns:a16="http://schemas.microsoft.com/office/drawing/2014/main" id="{65B91675-FDC0-1677-4A1E-C0678CF0FB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1" name="Line 91">
                <a:extLst>
                  <a:ext uri="{FF2B5EF4-FFF2-40B4-BE49-F238E27FC236}">
                    <a16:creationId xmlns:a16="http://schemas.microsoft.com/office/drawing/2014/main" id="{2049278D-3B97-E4F0-E459-F76FCBE5E0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2" name="Line 92">
                <a:extLst>
                  <a:ext uri="{FF2B5EF4-FFF2-40B4-BE49-F238E27FC236}">
                    <a16:creationId xmlns:a16="http://schemas.microsoft.com/office/drawing/2014/main" id="{DC64204B-7F3E-C5A6-3DB8-EE2075D030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3" name="Line 93">
                <a:extLst>
                  <a:ext uri="{FF2B5EF4-FFF2-40B4-BE49-F238E27FC236}">
                    <a16:creationId xmlns:a16="http://schemas.microsoft.com/office/drawing/2014/main" id="{F947B338-5096-24AD-82CB-44B2D8E62D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4" name="Line 94">
                <a:extLst>
                  <a:ext uri="{FF2B5EF4-FFF2-40B4-BE49-F238E27FC236}">
                    <a16:creationId xmlns:a16="http://schemas.microsoft.com/office/drawing/2014/main" id="{106BA31B-A81D-B09A-9462-43D4F34C09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5" name="Line 95">
                <a:extLst>
                  <a:ext uri="{FF2B5EF4-FFF2-40B4-BE49-F238E27FC236}">
                    <a16:creationId xmlns:a16="http://schemas.microsoft.com/office/drawing/2014/main" id="{397971BF-FECC-A89D-09A7-7F55F45A91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6" name="Line 96">
                <a:extLst>
                  <a:ext uri="{FF2B5EF4-FFF2-40B4-BE49-F238E27FC236}">
                    <a16:creationId xmlns:a16="http://schemas.microsoft.com/office/drawing/2014/main" id="{B2751E7D-2087-EF45-AB82-5D50537777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7" name="Line 97">
                <a:extLst>
                  <a:ext uri="{FF2B5EF4-FFF2-40B4-BE49-F238E27FC236}">
                    <a16:creationId xmlns:a16="http://schemas.microsoft.com/office/drawing/2014/main" id="{6C103B3C-BEC7-6EF2-5CC7-94754A76FD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8" name="Line 98">
                <a:extLst>
                  <a:ext uri="{FF2B5EF4-FFF2-40B4-BE49-F238E27FC236}">
                    <a16:creationId xmlns:a16="http://schemas.microsoft.com/office/drawing/2014/main" id="{56FD54F1-3363-BC3E-9DED-3C94B6D337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9" name="Line 99">
                <a:extLst>
                  <a:ext uri="{FF2B5EF4-FFF2-40B4-BE49-F238E27FC236}">
                    <a16:creationId xmlns:a16="http://schemas.microsoft.com/office/drawing/2014/main" id="{63F5610E-F2CB-C9D5-0FFB-FBADB5F9AD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0" name="Line 100">
                <a:extLst>
                  <a:ext uri="{FF2B5EF4-FFF2-40B4-BE49-F238E27FC236}">
                    <a16:creationId xmlns:a16="http://schemas.microsoft.com/office/drawing/2014/main" id="{6CCE1DD7-7242-13D9-9B85-7146FF184D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1" name="Line 101">
                <a:extLst>
                  <a:ext uri="{FF2B5EF4-FFF2-40B4-BE49-F238E27FC236}">
                    <a16:creationId xmlns:a16="http://schemas.microsoft.com/office/drawing/2014/main" id="{BB2ABC0E-DFE3-8E98-8D82-682C90D985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2" name="Line 102">
                <a:extLst>
                  <a:ext uri="{FF2B5EF4-FFF2-40B4-BE49-F238E27FC236}">
                    <a16:creationId xmlns:a16="http://schemas.microsoft.com/office/drawing/2014/main" id="{3E247884-4883-B367-7995-A660A42BE6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3" name="Line 103">
                <a:extLst>
                  <a:ext uri="{FF2B5EF4-FFF2-40B4-BE49-F238E27FC236}">
                    <a16:creationId xmlns:a16="http://schemas.microsoft.com/office/drawing/2014/main" id="{CDE4C0AC-C74D-A845-BA07-517BE3FF39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4" name="Line 104">
                <a:extLst>
                  <a:ext uri="{FF2B5EF4-FFF2-40B4-BE49-F238E27FC236}">
                    <a16:creationId xmlns:a16="http://schemas.microsoft.com/office/drawing/2014/main" id="{BE8766E8-55D8-9BA5-61D4-25E309731A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5" name="Line 105">
                <a:extLst>
                  <a:ext uri="{FF2B5EF4-FFF2-40B4-BE49-F238E27FC236}">
                    <a16:creationId xmlns:a16="http://schemas.microsoft.com/office/drawing/2014/main" id="{3EB48E55-06B1-8C43-6EC4-629967A03D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6" name="Line 106">
                <a:extLst>
                  <a:ext uri="{FF2B5EF4-FFF2-40B4-BE49-F238E27FC236}">
                    <a16:creationId xmlns:a16="http://schemas.microsoft.com/office/drawing/2014/main" id="{34A5ED1B-CE34-1441-11D7-F33E002658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7" name="Line 107">
                <a:extLst>
                  <a:ext uri="{FF2B5EF4-FFF2-40B4-BE49-F238E27FC236}">
                    <a16:creationId xmlns:a16="http://schemas.microsoft.com/office/drawing/2014/main" id="{97F6CA1D-20B0-DB92-D0D7-70F78F2EF1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8" name="Line 108">
                <a:extLst>
                  <a:ext uri="{FF2B5EF4-FFF2-40B4-BE49-F238E27FC236}">
                    <a16:creationId xmlns:a16="http://schemas.microsoft.com/office/drawing/2014/main" id="{EDEF99A4-9A93-77BB-4934-4494177E98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9" name="Line 109">
                <a:extLst>
                  <a:ext uri="{FF2B5EF4-FFF2-40B4-BE49-F238E27FC236}">
                    <a16:creationId xmlns:a16="http://schemas.microsoft.com/office/drawing/2014/main" id="{180492AD-7DC1-4C8E-DE3B-84F507E18F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0" name="Line 110">
                <a:extLst>
                  <a:ext uri="{FF2B5EF4-FFF2-40B4-BE49-F238E27FC236}">
                    <a16:creationId xmlns:a16="http://schemas.microsoft.com/office/drawing/2014/main" id="{AF3FF976-B0FF-D450-C90C-D030D81F01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1" name="Line 111">
                <a:extLst>
                  <a:ext uri="{FF2B5EF4-FFF2-40B4-BE49-F238E27FC236}">
                    <a16:creationId xmlns:a16="http://schemas.microsoft.com/office/drawing/2014/main" id="{F9DB86EA-B416-59BA-1840-05306844D7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2" name="Line 112">
                <a:extLst>
                  <a:ext uri="{FF2B5EF4-FFF2-40B4-BE49-F238E27FC236}">
                    <a16:creationId xmlns:a16="http://schemas.microsoft.com/office/drawing/2014/main" id="{612444E4-32D8-D726-B9EA-172AB6267E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3" name="Line 113">
                <a:extLst>
                  <a:ext uri="{FF2B5EF4-FFF2-40B4-BE49-F238E27FC236}">
                    <a16:creationId xmlns:a16="http://schemas.microsoft.com/office/drawing/2014/main" id="{DC9FEAC2-65E0-3094-E6DA-0BE1182D41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4" name="Line 114">
                <a:extLst>
                  <a:ext uri="{FF2B5EF4-FFF2-40B4-BE49-F238E27FC236}">
                    <a16:creationId xmlns:a16="http://schemas.microsoft.com/office/drawing/2014/main" id="{F38350B9-8AD6-162C-EEDB-838EEDDCFC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5" name="Line 115">
                <a:extLst>
                  <a:ext uri="{FF2B5EF4-FFF2-40B4-BE49-F238E27FC236}">
                    <a16:creationId xmlns:a16="http://schemas.microsoft.com/office/drawing/2014/main" id="{65D9C403-2F4B-92AA-9052-68E4919EC9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6" name="Line 116">
                <a:extLst>
                  <a:ext uri="{FF2B5EF4-FFF2-40B4-BE49-F238E27FC236}">
                    <a16:creationId xmlns:a16="http://schemas.microsoft.com/office/drawing/2014/main" id="{E60FC074-D089-095B-749D-B5F77B9882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7" name="Line 117">
                <a:extLst>
                  <a:ext uri="{FF2B5EF4-FFF2-40B4-BE49-F238E27FC236}">
                    <a16:creationId xmlns:a16="http://schemas.microsoft.com/office/drawing/2014/main" id="{A72D425B-2311-4CF4-0D61-DC4554786F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8" name="Line 118">
                <a:extLst>
                  <a:ext uri="{FF2B5EF4-FFF2-40B4-BE49-F238E27FC236}">
                    <a16:creationId xmlns:a16="http://schemas.microsoft.com/office/drawing/2014/main" id="{C7B19EA6-703C-8400-D754-9F4D2A6A45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9" name="Freeform 119">
                <a:extLst>
                  <a:ext uri="{FF2B5EF4-FFF2-40B4-BE49-F238E27FC236}">
                    <a16:creationId xmlns:a16="http://schemas.microsoft.com/office/drawing/2014/main" id="{97C8BFA7-193F-EF1A-3095-95B64358AE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30" name="Line 120">
                <a:extLst>
                  <a:ext uri="{FF2B5EF4-FFF2-40B4-BE49-F238E27FC236}">
                    <a16:creationId xmlns:a16="http://schemas.microsoft.com/office/drawing/2014/main" id="{F45A7CB4-899B-717E-BF8C-BA05CEDFF1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1" name="Line 121">
                <a:extLst>
                  <a:ext uri="{FF2B5EF4-FFF2-40B4-BE49-F238E27FC236}">
                    <a16:creationId xmlns:a16="http://schemas.microsoft.com/office/drawing/2014/main" id="{71D98857-5D0A-FD63-24BC-DD98D5F4D9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2" name="Line 122">
                <a:extLst>
                  <a:ext uri="{FF2B5EF4-FFF2-40B4-BE49-F238E27FC236}">
                    <a16:creationId xmlns:a16="http://schemas.microsoft.com/office/drawing/2014/main" id="{02153FA4-2983-1330-3AEF-8EEC455DB5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3" name="Freeform 123">
                <a:extLst>
                  <a:ext uri="{FF2B5EF4-FFF2-40B4-BE49-F238E27FC236}">
                    <a16:creationId xmlns:a16="http://schemas.microsoft.com/office/drawing/2014/main" id="{F512D080-E3B5-587A-2240-347B0BCB3A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34" name="Line 124">
                <a:extLst>
                  <a:ext uri="{FF2B5EF4-FFF2-40B4-BE49-F238E27FC236}">
                    <a16:creationId xmlns:a16="http://schemas.microsoft.com/office/drawing/2014/main" id="{F3CB8880-27E2-C1E3-B2C2-9657B7CA99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5" name="Line 125">
                <a:extLst>
                  <a:ext uri="{FF2B5EF4-FFF2-40B4-BE49-F238E27FC236}">
                    <a16:creationId xmlns:a16="http://schemas.microsoft.com/office/drawing/2014/main" id="{1F30E924-28A3-2BF9-5820-DF1ECD5635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6" name="Line 126">
                <a:extLst>
                  <a:ext uri="{FF2B5EF4-FFF2-40B4-BE49-F238E27FC236}">
                    <a16:creationId xmlns:a16="http://schemas.microsoft.com/office/drawing/2014/main" id="{91DB96C4-058F-99D6-64FB-13F9E2E1F3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7" name="Line 127">
                <a:extLst>
                  <a:ext uri="{FF2B5EF4-FFF2-40B4-BE49-F238E27FC236}">
                    <a16:creationId xmlns:a16="http://schemas.microsoft.com/office/drawing/2014/main" id="{9B0AEBCD-185D-7697-FA1B-E72EBE659D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8" name="Line 128">
                <a:extLst>
                  <a:ext uri="{FF2B5EF4-FFF2-40B4-BE49-F238E27FC236}">
                    <a16:creationId xmlns:a16="http://schemas.microsoft.com/office/drawing/2014/main" id="{8E0E2FD3-EE31-D2F4-018C-BA7143600A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9" name="Line 129">
                <a:extLst>
                  <a:ext uri="{FF2B5EF4-FFF2-40B4-BE49-F238E27FC236}">
                    <a16:creationId xmlns:a16="http://schemas.microsoft.com/office/drawing/2014/main" id="{E052DF84-310F-EFF3-E939-9DFA57BCCF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0" name="Line 130">
                <a:extLst>
                  <a:ext uri="{FF2B5EF4-FFF2-40B4-BE49-F238E27FC236}">
                    <a16:creationId xmlns:a16="http://schemas.microsoft.com/office/drawing/2014/main" id="{C8EC7547-E248-EB44-1F7B-75A6991409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1" name="Line 131">
                <a:extLst>
                  <a:ext uri="{FF2B5EF4-FFF2-40B4-BE49-F238E27FC236}">
                    <a16:creationId xmlns:a16="http://schemas.microsoft.com/office/drawing/2014/main" id="{20394C2B-C132-4A1D-732D-FA0455F025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2" name="Line 132">
                <a:extLst>
                  <a:ext uri="{FF2B5EF4-FFF2-40B4-BE49-F238E27FC236}">
                    <a16:creationId xmlns:a16="http://schemas.microsoft.com/office/drawing/2014/main" id="{D5C5E774-DABB-D90F-3565-0FF11060C5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3" name="Line 133">
                <a:extLst>
                  <a:ext uri="{FF2B5EF4-FFF2-40B4-BE49-F238E27FC236}">
                    <a16:creationId xmlns:a16="http://schemas.microsoft.com/office/drawing/2014/main" id="{08FAB628-B64A-7F12-5A9C-02103E9CD4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4" name="Line 134">
                <a:extLst>
                  <a:ext uri="{FF2B5EF4-FFF2-40B4-BE49-F238E27FC236}">
                    <a16:creationId xmlns:a16="http://schemas.microsoft.com/office/drawing/2014/main" id="{372B912B-0DDF-A698-17F3-EDCDB382B6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5" name="Rectangle 135">
                <a:extLst>
                  <a:ext uri="{FF2B5EF4-FFF2-40B4-BE49-F238E27FC236}">
                    <a16:creationId xmlns:a16="http://schemas.microsoft.com/office/drawing/2014/main" id="{48D64288-51CD-9499-5C68-6D2FB0999E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46" name="Rectangle 136">
                <a:extLst>
                  <a:ext uri="{FF2B5EF4-FFF2-40B4-BE49-F238E27FC236}">
                    <a16:creationId xmlns:a16="http://schemas.microsoft.com/office/drawing/2014/main" id="{6FBEFC20-B290-D678-F580-8377F9900F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-6</a:t>
                </a:r>
              </a:p>
            </p:txBody>
          </p:sp>
          <p:sp>
            <p:nvSpPr>
              <p:cNvPr id="4247" name="Rectangle 137">
                <a:extLst>
                  <a:ext uri="{FF2B5EF4-FFF2-40B4-BE49-F238E27FC236}">
                    <a16:creationId xmlns:a16="http://schemas.microsoft.com/office/drawing/2014/main" id="{774AD0F5-1D87-0457-4DB5-DEE69183B0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48" name="Rectangle 138">
                <a:extLst>
                  <a:ext uri="{FF2B5EF4-FFF2-40B4-BE49-F238E27FC236}">
                    <a16:creationId xmlns:a16="http://schemas.microsoft.com/office/drawing/2014/main" id="{79AC3EA1-8AD3-406F-F5E3-0CD40C384C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-4</a:t>
                </a:r>
              </a:p>
            </p:txBody>
          </p:sp>
          <p:sp>
            <p:nvSpPr>
              <p:cNvPr id="4249" name="Rectangle 139">
                <a:extLst>
                  <a:ext uri="{FF2B5EF4-FFF2-40B4-BE49-F238E27FC236}">
                    <a16:creationId xmlns:a16="http://schemas.microsoft.com/office/drawing/2014/main" id="{E1F886EB-770E-0959-FEFD-00D42295F0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50" name="Rectangle 140">
                <a:extLst>
                  <a:ext uri="{FF2B5EF4-FFF2-40B4-BE49-F238E27FC236}">
                    <a16:creationId xmlns:a16="http://schemas.microsoft.com/office/drawing/2014/main" id="{DB168391-DD17-0392-C6A2-CE4E510167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-2</a:t>
                </a:r>
              </a:p>
            </p:txBody>
          </p:sp>
          <p:sp>
            <p:nvSpPr>
              <p:cNvPr id="4251" name="Rectangle 141">
                <a:extLst>
                  <a:ext uri="{FF2B5EF4-FFF2-40B4-BE49-F238E27FC236}">
                    <a16:creationId xmlns:a16="http://schemas.microsoft.com/office/drawing/2014/main" id="{04D23450-5ED5-A109-1BA6-C6EDC7FBEF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52" name="Rectangle 142">
                <a:extLst>
                  <a:ext uri="{FF2B5EF4-FFF2-40B4-BE49-F238E27FC236}">
                    <a16:creationId xmlns:a16="http://schemas.microsoft.com/office/drawing/2014/main" id="{94E11EDD-D4F4-B22A-FF12-40AF125236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0</a:t>
                </a:r>
              </a:p>
            </p:txBody>
          </p:sp>
          <p:sp>
            <p:nvSpPr>
              <p:cNvPr id="4253" name="Rectangle 143">
                <a:extLst>
                  <a:ext uri="{FF2B5EF4-FFF2-40B4-BE49-F238E27FC236}">
                    <a16:creationId xmlns:a16="http://schemas.microsoft.com/office/drawing/2014/main" id="{7FE36592-4A0A-B080-767C-CFAE9B5F96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54" name="Rectangle 144">
                <a:extLst>
                  <a:ext uri="{FF2B5EF4-FFF2-40B4-BE49-F238E27FC236}">
                    <a16:creationId xmlns:a16="http://schemas.microsoft.com/office/drawing/2014/main" id="{B9381D85-644E-8CBC-E4F2-8E1C1D1031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2</a:t>
                </a:r>
              </a:p>
            </p:txBody>
          </p:sp>
          <p:sp>
            <p:nvSpPr>
              <p:cNvPr id="4255" name="Rectangle 145">
                <a:extLst>
                  <a:ext uri="{FF2B5EF4-FFF2-40B4-BE49-F238E27FC236}">
                    <a16:creationId xmlns:a16="http://schemas.microsoft.com/office/drawing/2014/main" id="{3F652BC3-0412-5D18-24FE-607A94876F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56" name="Rectangle 146">
                <a:extLst>
                  <a:ext uri="{FF2B5EF4-FFF2-40B4-BE49-F238E27FC236}">
                    <a16:creationId xmlns:a16="http://schemas.microsoft.com/office/drawing/2014/main" id="{F6802EA0-2896-803D-128E-F7CAC72EF6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4</a:t>
                </a:r>
              </a:p>
            </p:txBody>
          </p:sp>
          <p:sp>
            <p:nvSpPr>
              <p:cNvPr id="4257" name="Rectangle 147">
                <a:extLst>
                  <a:ext uri="{FF2B5EF4-FFF2-40B4-BE49-F238E27FC236}">
                    <a16:creationId xmlns:a16="http://schemas.microsoft.com/office/drawing/2014/main" id="{A0031B37-4D49-F44D-993F-00922E7FDA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" name="Rectangle 148">
                <a:extLst>
                  <a:ext uri="{FF2B5EF4-FFF2-40B4-BE49-F238E27FC236}">
                    <a16:creationId xmlns:a16="http://schemas.microsoft.com/office/drawing/2014/main" id="{7585D885-82D7-3E6B-5C1E-C926C950D1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6</a:t>
                </a:r>
              </a:p>
            </p:txBody>
          </p:sp>
          <p:sp>
            <p:nvSpPr>
              <p:cNvPr id="4259" name="Line 149">
                <a:extLst>
                  <a:ext uri="{FF2B5EF4-FFF2-40B4-BE49-F238E27FC236}">
                    <a16:creationId xmlns:a16="http://schemas.microsoft.com/office/drawing/2014/main" id="{39D81C18-A8C4-536A-423E-C1E6EA2146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60" name="Rectangle 150">
                <a:extLst>
                  <a:ext uri="{FF2B5EF4-FFF2-40B4-BE49-F238E27FC236}">
                    <a16:creationId xmlns:a16="http://schemas.microsoft.com/office/drawing/2014/main" id="{5559E777-B100-73D9-EC64-4ACA43BA5F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sp>
          <p:nvSpPr>
            <p:cNvPr id="4107" name="Rectangle 152">
              <a:extLst>
                <a:ext uri="{FF2B5EF4-FFF2-40B4-BE49-F238E27FC236}">
                  <a16:creationId xmlns:a16="http://schemas.microsoft.com/office/drawing/2014/main" id="{9D41DC9D-01EB-92F7-1756-6F6DCE454E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108" name="Rectangle 153">
              <a:extLst>
                <a:ext uri="{FF2B5EF4-FFF2-40B4-BE49-F238E27FC236}">
                  <a16:creationId xmlns:a16="http://schemas.microsoft.com/office/drawing/2014/main" id="{BDACEF9A-B753-9E94-C3B4-45239EBFFF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109" name="Rectangle 154">
              <a:extLst>
                <a:ext uri="{FF2B5EF4-FFF2-40B4-BE49-F238E27FC236}">
                  <a16:creationId xmlns:a16="http://schemas.microsoft.com/office/drawing/2014/main" id="{28C2568D-776D-C7F5-D3E2-E4E1132EED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110" name="Rectangle 155">
              <a:extLst>
                <a:ext uri="{FF2B5EF4-FFF2-40B4-BE49-F238E27FC236}">
                  <a16:creationId xmlns:a16="http://schemas.microsoft.com/office/drawing/2014/main" id="{B5582455-37B9-7785-3BB8-C940CEA024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111" name="Freeform 156">
              <a:extLst>
                <a:ext uri="{FF2B5EF4-FFF2-40B4-BE49-F238E27FC236}">
                  <a16:creationId xmlns:a16="http://schemas.microsoft.com/office/drawing/2014/main" id="{A7B8C230-C0E3-9BAD-44FD-D3B30B2F54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12" name="Line 157">
              <a:extLst>
                <a:ext uri="{FF2B5EF4-FFF2-40B4-BE49-F238E27FC236}">
                  <a16:creationId xmlns:a16="http://schemas.microsoft.com/office/drawing/2014/main" id="{DDA60EA8-049D-1525-B256-73339E9A3F5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13" name="Line 158">
              <a:extLst>
                <a:ext uri="{FF2B5EF4-FFF2-40B4-BE49-F238E27FC236}">
                  <a16:creationId xmlns:a16="http://schemas.microsoft.com/office/drawing/2014/main" id="{B43CBDF4-D495-D778-F64C-ADACF316548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14" name="Line 159">
              <a:extLst>
                <a:ext uri="{FF2B5EF4-FFF2-40B4-BE49-F238E27FC236}">
                  <a16:creationId xmlns:a16="http://schemas.microsoft.com/office/drawing/2014/main" id="{46851A4C-2952-6A6C-189C-CCCF1ACE580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4099" name="Picture 161">
            <a:extLst>
              <a:ext uri="{FF2B5EF4-FFF2-40B4-BE49-F238E27FC236}">
                <a16:creationId xmlns:a16="http://schemas.microsoft.com/office/drawing/2014/main" id="{C896341C-9B12-FFE0-5254-BF9D985FB435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76708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58" name="Rectangle 162">
            <a:extLst>
              <a:ext uri="{FF2B5EF4-FFF2-40B4-BE49-F238E27FC236}">
                <a16:creationId xmlns:a16="http://schemas.microsoft.com/office/drawing/2014/main" id="{071D5BBA-01EA-7005-4347-897E61A51B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963" y="2819400"/>
            <a:ext cx="5441950" cy="5238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r>
              <a:rPr lang="en-US" altLang="en-US" sz="29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Introduction to Control Charts</a:t>
            </a:r>
          </a:p>
        </p:txBody>
      </p:sp>
      <p:grpSp>
        <p:nvGrpSpPr>
          <p:cNvPr id="4101" name="Group 182">
            <a:extLst>
              <a:ext uri="{FF2B5EF4-FFF2-40B4-BE49-F238E27FC236}">
                <a16:creationId xmlns:a16="http://schemas.microsoft.com/office/drawing/2014/main" id="{72F4D5CE-5BDE-4CE0-4976-CE541054AA98}"/>
              </a:ext>
            </a:extLst>
          </p:cNvPr>
          <p:cNvGrpSpPr>
            <a:grpSpLocks/>
          </p:cNvGrpSpPr>
          <p:nvPr/>
        </p:nvGrpSpPr>
        <p:grpSpPr bwMode="auto">
          <a:xfrm>
            <a:off x="5181600" y="4953000"/>
            <a:ext cx="3678238" cy="1312863"/>
            <a:chOff x="3312" y="3408"/>
            <a:chExt cx="2317" cy="827"/>
          </a:xfrm>
        </p:grpSpPr>
        <p:sp>
          <p:nvSpPr>
            <p:cNvPr id="4102" name="Line 183">
              <a:extLst>
                <a:ext uri="{FF2B5EF4-FFF2-40B4-BE49-F238E27FC236}">
                  <a16:creationId xmlns:a16="http://schemas.microsoft.com/office/drawing/2014/main" id="{6AD08A01-9AEB-4F67-EF20-F79CB46224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03" name="Rectangle 184">
              <a:extLst>
                <a:ext uri="{FF2B5EF4-FFF2-40B4-BE49-F238E27FC236}">
                  <a16:creationId xmlns:a16="http://schemas.microsoft.com/office/drawing/2014/main" id="{EBEEC3AB-05C7-200A-8FA9-BD78E61FE8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014"/>
              <a:ext cx="2184" cy="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700">
                  <a:latin typeface="Copperplate Gothic Bold" panose="020E0705020206020404" pitchFamily="34" charset="0"/>
                </a:rPr>
                <a:t>Sigma Quality Management</a:t>
              </a:r>
            </a:p>
          </p:txBody>
        </p:sp>
        <p:pic>
          <p:nvPicPr>
            <p:cNvPr id="4104" name="Picture 185">
              <a:extLst>
                <a:ext uri="{FF2B5EF4-FFF2-40B4-BE49-F238E27FC236}">
                  <a16:creationId xmlns:a16="http://schemas.microsoft.com/office/drawing/2014/main" id="{BB344165-EE80-EF43-8647-17BDA2AAC8F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Text Box 188">
            <a:extLst>
              <a:ext uri="{FF2B5EF4-FFF2-40B4-BE49-F238E27FC236}">
                <a16:creationId xmlns:a16="http://schemas.microsoft.com/office/drawing/2014/main" id="{11FCBCB0-A46E-FDAF-E834-13DCF08E9C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710" y="6495180"/>
            <a:ext cx="2973891" cy="2923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defTabSz="820738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742950" indent="-285750" algn="l" defTabSz="820738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1143000" indent="-228600" algn="l" defTabSz="820738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600200" indent="-228600" algn="l" defTabSz="820738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2057400" indent="-228600" algn="l" defTabSz="820738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514600" indent="-228600" algn="l" defTabSz="820738" rtl="0" eaLnBrk="0" fontAlgn="base" latinLnBrk="0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971800" indent="-228600" algn="l" defTabSz="820738" rtl="0" eaLnBrk="0" fontAlgn="base" latinLnBrk="0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429000" indent="-228600" algn="l" defTabSz="820738" rtl="0" eaLnBrk="0" fontAlgn="base" latinLnBrk="0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886200" indent="-228600" algn="l" defTabSz="820738" rtl="0" eaLnBrk="0" fontAlgn="base" latinLnBrk="0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en-US" dirty="0">
                <a:latin typeface="+mn-lt"/>
              </a:rPr>
              <a:t>© Sigma Quality Management, 2025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530" name="Rectangle 2">
            <a:extLst>
              <a:ext uri="{FF2B5EF4-FFF2-40B4-BE49-F238E27FC236}">
                <a16:creationId xmlns:a16="http://schemas.microsoft.com/office/drawing/2014/main" id="{48C5C78F-42F1-A19E-497E-5F9AA68E7BD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Assignable Cause - Interpretation</a:t>
            </a:r>
          </a:p>
        </p:txBody>
      </p:sp>
      <p:graphicFrame>
        <p:nvGraphicFramePr>
          <p:cNvPr id="12291" name="Object 3">
            <a:extLst>
              <a:ext uri="{FF2B5EF4-FFF2-40B4-BE49-F238E27FC236}">
                <a16:creationId xmlns:a16="http://schemas.microsoft.com/office/drawing/2014/main" id="{56F510CF-12E6-7838-4123-A124174940FC}"/>
              </a:ext>
            </a:extLst>
          </p:cNvPr>
          <p:cNvGraphicFramePr>
            <a:graphicFrameLocks noGrp="1" noChangeAspect="1"/>
          </p:cNvGraphicFramePr>
          <p:nvPr>
            <p:ph sz="half" idx="1"/>
          </p:nvPr>
        </p:nvGraphicFramePr>
        <p:xfrm>
          <a:off x="4603750" y="1143000"/>
          <a:ext cx="3989388" cy="176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3714750" imgH="1638300" progId="">
                  <p:embed/>
                </p:oleObj>
              </mc:Choice>
              <mc:Fallback>
                <p:oleObj r:id="rId2" imgW="3714750" imgH="1638300" progId="">
                  <p:embed/>
                  <p:pic>
                    <p:nvPicPr>
                      <p:cNvPr id="12291" name="Object 3">
                        <a:extLst>
                          <a:ext uri="{FF2B5EF4-FFF2-40B4-BE49-F238E27FC236}">
                            <a16:creationId xmlns:a16="http://schemas.microsoft.com/office/drawing/2014/main" id="{56F510CF-12E6-7838-4123-A124174940F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03750" y="1143000"/>
                        <a:ext cx="3989388" cy="1760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292" name="Picture 4">
            <a:extLst>
              <a:ext uri="{FF2B5EF4-FFF2-40B4-BE49-F238E27FC236}">
                <a16:creationId xmlns:a16="http://schemas.microsoft.com/office/drawing/2014/main" id="{F7CB7656-5193-8977-3A82-984244FEBF0D}"/>
              </a:ext>
            </a:extLst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2563" y="2784475"/>
            <a:ext cx="4313237" cy="1619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293" name="Text Box 6">
            <a:extLst>
              <a:ext uri="{FF2B5EF4-FFF2-40B4-BE49-F238E27FC236}">
                <a16:creationId xmlns:a16="http://schemas.microsoft.com/office/drawing/2014/main" id="{ECCF9FBF-56B7-77B9-9F45-810D43C95F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4875" y="1119188"/>
            <a:ext cx="1073150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100" b="1"/>
              <a:t>Rule 1:</a:t>
            </a:r>
          </a:p>
        </p:txBody>
      </p:sp>
      <p:sp>
        <p:nvSpPr>
          <p:cNvPr id="12294" name="Text Box 7">
            <a:extLst>
              <a:ext uri="{FF2B5EF4-FFF2-40B4-BE49-F238E27FC236}">
                <a16:creationId xmlns:a16="http://schemas.microsoft.com/office/drawing/2014/main" id="{B9A78B41-9A49-26F2-0CBD-5B6CF1658C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963" y="2236788"/>
            <a:ext cx="1073150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100" b="1"/>
              <a:t>Rule 2:</a:t>
            </a:r>
          </a:p>
        </p:txBody>
      </p:sp>
      <p:sp>
        <p:nvSpPr>
          <p:cNvPr id="12295" name="Text Box 8">
            <a:extLst>
              <a:ext uri="{FF2B5EF4-FFF2-40B4-BE49-F238E27FC236}">
                <a16:creationId xmlns:a16="http://schemas.microsoft.com/office/drawing/2014/main" id="{8FD3B409-1B78-ABCC-45AB-E7228A747B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2650" y="4152900"/>
            <a:ext cx="1073150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100" b="1"/>
              <a:t>Rule 3:</a:t>
            </a:r>
          </a:p>
        </p:txBody>
      </p:sp>
      <p:pic>
        <p:nvPicPr>
          <p:cNvPr id="12296" name="Picture 11">
            <a:extLst>
              <a:ext uri="{FF2B5EF4-FFF2-40B4-BE49-F238E27FC236}">
                <a16:creationId xmlns:a16="http://schemas.microsoft.com/office/drawing/2014/main" id="{613AFCAF-E709-F35F-DC74-A562CC0E1A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572000"/>
            <a:ext cx="4495800" cy="169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554" name="Rectangle 2">
            <a:extLst>
              <a:ext uri="{FF2B5EF4-FFF2-40B4-BE49-F238E27FC236}">
                <a16:creationId xmlns:a16="http://schemas.microsoft.com/office/drawing/2014/main" id="{E33469FC-522B-7603-D101-C92F69F5223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Assignable Cause - Interpretation</a:t>
            </a:r>
          </a:p>
        </p:txBody>
      </p:sp>
      <p:grpSp>
        <p:nvGrpSpPr>
          <p:cNvPr id="13315" name="Group 3">
            <a:extLst>
              <a:ext uri="{FF2B5EF4-FFF2-40B4-BE49-F238E27FC236}">
                <a16:creationId xmlns:a16="http://schemas.microsoft.com/office/drawing/2014/main" id="{F694B088-7336-60E1-47AB-B1B65AECACE5}"/>
              </a:ext>
            </a:extLst>
          </p:cNvPr>
          <p:cNvGrpSpPr>
            <a:grpSpLocks/>
          </p:cNvGrpSpPr>
          <p:nvPr/>
        </p:nvGrpSpPr>
        <p:grpSpPr bwMode="auto">
          <a:xfrm>
            <a:off x="4711700" y="1143000"/>
            <a:ext cx="3919538" cy="1673225"/>
            <a:chOff x="3055" y="1499"/>
            <a:chExt cx="5793" cy="2414"/>
          </a:xfrm>
        </p:grpSpPr>
        <p:sp>
          <p:nvSpPr>
            <p:cNvPr id="13467" name="Freeform 4">
              <a:extLst>
                <a:ext uri="{FF2B5EF4-FFF2-40B4-BE49-F238E27FC236}">
                  <a16:creationId xmlns:a16="http://schemas.microsoft.com/office/drawing/2014/main" id="{E2884BBC-B3A4-4B01-D68D-8DCC98D444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7" y="2187"/>
              <a:ext cx="5568" cy="1086"/>
            </a:xfrm>
            <a:custGeom>
              <a:avLst/>
              <a:gdLst>
                <a:gd name="T0" fmla="*/ 0 w 5568"/>
                <a:gd name="T1" fmla="*/ 0 h 1086"/>
                <a:gd name="T2" fmla="*/ 300 w 5568"/>
                <a:gd name="T3" fmla="*/ 724 h 1086"/>
                <a:gd name="T4" fmla="*/ 585 w 5568"/>
                <a:gd name="T5" fmla="*/ 543 h 1086"/>
                <a:gd name="T6" fmla="*/ 886 w 5568"/>
                <a:gd name="T7" fmla="*/ 181 h 1086"/>
                <a:gd name="T8" fmla="*/ 1171 w 5568"/>
                <a:gd name="T9" fmla="*/ 709 h 1086"/>
                <a:gd name="T10" fmla="*/ 1471 w 5568"/>
                <a:gd name="T11" fmla="*/ 241 h 1086"/>
                <a:gd name="T12" fmla="*/ 1771 w 5568"/>
                <a:gd name="T13" fmla="*/ 920 h 1086"/>
                <a:gd name="T14" fmla="*/ 2056 w 5568"/>
                <a:gd name="T15" fmla="*/ 362 h 1086"/>
                <a:gd name="T16" fmla="*/ 2356 w 5568"/>
                <a:gd name="T17" fmla="*/ 634 h 1086"/>
                <a:gd name="T18" fmla="*/ 2641 w 5568"/>
                <a:gd name="T19" fmla="*/ 181 h 1086"/>
                <a:gd name="T20" fmla="*/ 2942 w 5568"/>
                <a:gd name="T21" fmla="*/ 724 h 1086"/>
                <a:gd name="T22" fmla="*/ 3227 w 5568"/>
                <a:gd name="T23" fmla="*/ 75 h 1086"/>
                <a:gd name="T24" fmla="*/ 3527 w 5568"/>
                <a:gd name="T25" fmla="*/ 1086 h 1086"/>
                <a:gd name="T26" fmla="*/ 3812 w 5568"/>
                <a:gd name="T27" fmla="*/ 785 h 1086"/>
                <a:gd name="T28" fmla="*/ 4112 w 5568"/>
                <a:gd name="T29" fmla="*/ 241 h 1086"/>
                <a:gd name="T30" fmla="*/ 4397 w 5568"/>
                <a:gd name="T31" fmla="*/ 936 h 1086"/>
                <a:gd name="T32" fmla="*/ 4697 w 5568"/>
                <a:gd name="T33" fmla="*/ 211 h 1086"/>
                <a:gd name="T34" fmla="*/ 4983 w 5568"/>
                <a:gd name="T35" fmla="*/ 332 h 1086"/>
                <a:gd name="T36" fmla="*/ 5283 w 5568"/>
                <a:gd name="T37" fmla="*/ 0 h 1086"/>
                <a:gd name="T38" fmla="*/ 5568 w 5568"/>
                <a:gd name="T39" fmla="*/ 724 h 108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5568" h="1086">
                  <a:moveTo>
                    <a:pt x="0" y="0"/>
                  </a:moveTo>
                  <a:lnTo>
                    <a:pt x="300" y="724"/>
                  </a:lnTo>
                  <a:lnTo>
                    <a:pt x="585" y="543"/>
                  </a:lnTo>
                  <a:lnTo>
                    <a:pt x="886" y="181"/>
                  </a:lnTo>
                  <a:lnTo>
                    <a:pt x="1171" y="709"/>
                  </a:lnTo>
                  <a:lnTo>
                    <a:pt x="1471" y="241"/>
                  </a:lnTo>
                  <a:lnTo>
                    <a:pt x="1771" y="920"/>
                  </a:lnTo>
                  <a:lnTo>
                    <a:pt x="2056" y="362"/>
                  </a:lnTo>
                  <a:lnTo>
                    <a:pt x="2356" y="634"/>
                  </a:lnTo>
                  <a:lnTo>
                    <a:pt x="2641" y="181"/>
                  </a:lnTo>
                  <a:lnTo>
                    <a:pt x="2942" y="724"/>
                  </a:lnTo>
                  <a:lnTo>
                    <a:pt x="3227" y="75"/>
                  </a:lnTo>
                  <a:lnTo>
                    <a:pt x="3527" y="1086"/>
                  </a:lnTo>
                  <a:lnTo>
                    <a:pt x="3812" y="785"/>
                  </a:lnTo>
                  <a:lnTo>
                    <a:pt x="4112" y="241"/>
                  </a:lnTo>
                  <a:lnTo>
                    <a:pt x="4397" y="936"/>
                  </a:lnTo>
                  <a:lnTo>
                    <a:pt x="4697" y="211"/>
                  </a:lnTo>
                  <a:lnTo>
                    <a:pt x="4983" y="332"/>
                  </a:lnTo>
                  <a:lnTo>
                    <a:pt x="5283" y="0"/>
                  </a:lnTo>
                  <a:lnTo>
                    <a:pt x="5568" y="724"/>
                  </a:lnTo>
                </a:path>
              </a:pathLst>
            </a:custGeom>
            <a:noFill/>
            <a:ln w="9525">
              <a:solidFill>
                <a:srgbClr val="8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68" name="Rectangle 5">
              <a:extLst>
                <a:ext uri="{FF2B5EF4-FFF2-40B4-BE49-F238E27FC236}">
                  <a16:creationId xmlns:a16="http://schemas.microsoft.com/office/drawing/2014/main" id="{19C3F519-3EA3-0A66-13BB-E34F793D57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6" y="2064"/>
              <a:ext cx="1136" cy="127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3469" name="Freeform 6">
              <a:extLst>
                <a:ext uri="{FF2B5EF4-FFF2-40B4-BE49-F238E27FC236}">
                  <a16:creationId xmlns:a16="http://schemas.microsoft.com/office/drawing/2014/main" id="{51D8FD3B-41EC-5330-3B9F-F5D7D0E084D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3" y="1902"/>
              <a:ext cx="4293" cy="1561"/>
            </a:xfrm>
            <a:custGeom>
              <a:avLst/>
              <a:gdLst>
                <a:gd name="T0" fmla="*/ 30 w 4293"/>
                <a:gd name="T1" fmla="*/ 296 h 1433"/>
                <a:gd name="T2" fmla="*/ 0 w 4293"/>
                <a:gd name="T3" fmla="*/ 460 h 1433"/>
                <a:gd name="T4" fmla="*/ 30 w 4293"/>
                <a:gd name="T5" fmla="*/ 624 h 1433"/>
                <a:gd name="T6" fmla="*/ 120 w 4293"/>
                <a:gd name="T7" fmla="*/ 756 h 1433"/>
                <a:gd name="T8" fmla="*/ 151 w 4293"/>
                <a:gd name="T9" fmla="*/ 920 h 1433"/>
                <a:gd name="T10" fmla="*/ 226 w 4293"/>
                <a:gd name="T11" fmla="*/ 1101 h 1433"/>
                <a:gd name="T12" fmla="*/ 361 w 4293"/>
                <a:gd name="T13" fmla="*/ 1183 h 1433"/>
                <a:gd name="T14" fmla="*/ 616 w 4293"/>
                <a:gd name="T15" fmla="*/ 1266 h 1433"/>
                <a:gd name="T16" fmla="*/ 751 w 4293"/>
                <a:gd name="T17" fmla="*/ 1331 h 1433"/>
                <a:gd name="T18" fmla="*/ 1006 w 4293"/>
                <a:gd name="T19" fmla="*/ 1414 h 1433"/>
                <a:gd name="T20" fmla="*/ 1201 w 4293"/>
                <a:gd name="T21" fmla="*/ 1430 h 1433"/>
                <a:gd name="T22" fmla="*/ 1336 w 4293"/>
                <a:gd name="T23" fmla="*/ 1364 h 1433"/>
                <a:gd name="T24" fmla="*/ 1501 w 4293"/>
                <a:gd name="T25" fmla="*/ 1315 h 1433"/>
                <a:gd name="T26" fmla="*/ 1636 w 4293"/>
                <a:gd name="T27" fmla="*/ 1266 h 1433"/>
                <a:gd name="T28" fmla="*/ 1831 w 4293"/>
                <a:gd name="T29" fmla="*/ 1249 h 1433"/>
                <a:gd name="T30" fmla="*/ 2056 w 4293"/>
                <a:gd name="T31" fmla="*/ 1282 h 1433"/>
                <a:gd name="T32" fmla="*/ 2192 w 4293"/>
                <a:gd name="T33" fmla="*/ 1331 h 1433"/>
                <a:gd name="T34" fmla="*/ 2387 w 4293"/>
                <a:gd name="T35" fmla="*/ 1447 h 1433"/>
                <a:gd name="T36" fmla="*/ 2552 w 4293"/>
                <a:gd name="T37" fmla="*/ 1512 h 1433"/>
                <a:gd name="T38" fmla="*/ 2687 w 4293"/>
                <a:gd name="T39" fmla="*/ 1528 h 1433"/>
                <a:gd name="T40" fmla="*/ 2852 w 4293"/>
                <a:gd name="T41" fmla="*/ 1545 h 1433"/>
                <a:gd name="T42" fmla="*/ 3002 w 4293"/>
                <a:gd name="T43" fmla="*/ 1561 h 1433"/>
                <a:gd name="T44" fmla="*/ 3167 w 4293"/>
                <a:gd name="T45" fmla="*/ 1479 h 1433"/>
                <a:gd name="T46" fmla="*/ 3332 w 4293"/>
                <a:gd name="T47" fmla="*/ 1447 h 1433"/>
                <a:gd name="T48" fmla="*/ 3602 w 4293"/>
                <a:gd name="T49" fmla="*/ 1447 h 1433"/>
                <a:gd name="T50" fmla="*/ 3827 w 4293"/>
                <a:gd name="T51" fmla="*/ 1447 h 1433"/>
                <a:gd name="T52" fmla="*/ 4098 w 4293"/>
                <a:gd name="T53" fmla="*/ 1398 h 1433"/>
                <a:gd name="T54" fmla="*/ 4248 w 4293"/>
                <a:gd name="T55" fmla="*/ 1266 h 1433"/>
                <a:gd name="T56" fmla="*/ 4293 w 4293"/>
                <a:gd name="T57" fmla="*/ 1085 h 1433"/>
                <a:gd name="T58" fmla="*/ 4278 w 4293"/>
                <a:gd name="T59" fmla="*/ 920 h 1433"/>
                <a:gd name="T60" fmla="*/ 4218 w 4293"/>
                <a:gd name="T61" fmla="*/ 756 h 1433"/>
                <a:gd name="T62" fmla="*/ 4218 w 4293"/>
                <a:gd name="T63" fmla="*/ 592 h 1433"/>
                <a:gd name="T64" fmla="*/ 4248 w 4293"/>
                <a:gd name="T65" fmla="*/ 427 h 1433"/>
                <a:gd name="T66" fmla="*/ 4188 w 4293"/>
                <a:gd name="T67" fmla="*/ 279 h 1433"/>
                <a:gd name="T68" fmla="*/ 4053 w 4293"/>
                <a:gd name="T69" fmla="*/ 181 h 1433"/>
                <a:gd name="T70" fmla="*/ 3887 w 4293"/>
                <a:gd name="T71" fmla="*/ 164 h 1433"/>
                <a:gd name="T72" fmla="*/ 3632 w 4293"/>
                <a:gd name="T73" fmla="*/ 164 h 1433"/>
                <a:gd name="T74" fmla="*/ 3437 w 4293"/>
                <a:gd name="T75" fmla="*/ 181 h 1433"/>
                <a:gd name="T76" fmla="*/ 3272 w 4293"/>
                <a:gd name="T77" fmla="*/ 181 h 1433"/>
                <a:gd name="T78" fmla="*/ 2972 w 4293"/>
                <a:gd name="T79" fmla="*/ 197 h 1433"/>
                <a:gd name="T80" fmla="*/ 2807 w 4293"/>
                <a:gd name="T81" fmla="*/ 148 h 1433"/>
                <a:gd name="T82" fmla="*/ 2387 w 4293"/>
                <a:gd name="T83" fmla="*/ 0 h 1433"/>
                <a:gd name="T84" fmla="*/ 2162 w 4293"/>
                <a:gd name="T85" fmla="*/ 0 h 1433"/>
                <a:gd name="T86" fmla="*/ 1801 w 4293"/>
                <a:gd name="T87" fmla="*/ 33 h 1433"/>
                <a:gd name="T88" fmla="*/ 1636 w 4293"/>
                <a:gd name="T89" fmla="*/ 82 h 1433"/>
                <a:gd name="T90" fmla="*/ 1471 w 4293"/>
                <a:gd name="T91" fmla="*/ 148 h 1433"/>
                <a:gd name="T92" fmla="*/ 1306 w 4293"/>
                <a:gd name="T93" fmla="*/ 246 h 1433"/>
                <a:gd name="T94" fmla="*/ 1141 w 4293"/>
                <a:gd name="T95" fmla="*/ 296 h 1433"/>
                <a:gd name="T96" fmla="*/ 946 w 4293"/>
                <a:gd name="T97" fmla="*/ 296 h 1433"/>
                <a:gd name="T98" fmla="*/ 751 w 4293"/>
                <a:gd name="T99" fmla="*/ 230 h 1433"/>
                <a:gd name="T100" fmla="*/ 586 w 4293"/>
                <a:gd name="T101" fmla="*/ 181 h 1433"/>
                <a:gd name="T102" fmla="*/ 421 w 4293"/>
                <a:gd name="T103" fmla="*/ 148 h 1433"/>
                <a:gd name="T104" fmla="*/ 196 w 4293"/>
                <a:gd name="T105" fmla="*/ 148 h 1433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293" h="1433">
                  <a:moveTo>
                    <a:pt x="90" y="181"/>
                  </a:moveTo>
                  <a:lnTo>
                    <a:pt x="60" y="181"/>
                  </a:lnTo>
                  <a:lnTo>
                    <a:pt x="60" y="211"/>
                  </a:lnTo>
                  <a:lnTo>
                    <a:pt x="30" y="241"/>
                  </a:lnTo>
                  <a:lnTo>
                    <a:pt x="30" y="272"/>
                  </a:lnTo>
                  <a:lnTo>
                    <a:pt x="0" y="302"/>
                  </a:lnTo>
                  <a:lnTo>
                    <a:pt x="0" y="332"/>
                  </a:lnTo>
                  <a:lnTo>
                    <a:pt x="0" y="362"/>
                  </a:lnTo>
                  <a:lnTo>
                    <a:pt x="0" y="392"/>
                  </a:lnTo>
                  <a:lnTo>
                    <a:pt x="0" y="422"/>
                  </a:lnTo>
                  <a:lnTo>
                    <a:pt x="0" y="453"/>
                  </a:lnTo>
                  <a:lnTo>
                    <a:pt x="0" y="483"/>
                  </a:lnTo>
                  <a:lnTo>
                    <a:pt x="0" y="513"/>
                  </a:lnTo>
                  <a:lnTo>
                    <a:pt x="0" y="543"/>
                  </a:lnTo>
                  <a:lnTo>
                    <a:pt x="30" y="573"/>
                  </a:lnTo>
                  <a:lnTo>
                    <a:pt x="60" y="604"/>
                  </a:lnTo>
                  <a:lnTo>
                    <a:pt x="90" y="604"/>
                  </a:lnTo>
                  <a:lnTo>
                    <a:pt x="90" y="634"/>
                  </a:lnTo>
                  <a:lnTo>
                    <a:pt x="120" y="664"/>
                  </a:lnTo>
                  <a:lnTo>
                    <a:pt x="120" y="694"/>
                  </a:lnTo>
                  <a:lnTo>
                    <a:pt x="120" y="724"/>
                  </a:lnTo>
                  <a:lnTo>
                    <a:pt x="151" y="754"/>
                  </a:lnTo>
                  <a:lnTo>
                    <a:pt x="151" y="785"/>
                  </a:lnTo>
                  <a:lnTo>
                    <a:pt x="151" y="815"/>
                  </a:lnTo>
                  <a:lnTo>
                    <a:pt x="151" y="845"/>
                  </a:lnTo>
                  <a:lnTo>
                    <a:pt x="151" y="875"/>
                  </a:lnTo>
                  <a:lnTo>
                    <a:pt x="151" y="905"/>
                  </a:lnTo>
                  <a:lnTo>
                    <a:pt x="151" y="935"/>
                  </a:lnTo>
                  <a:lnTo>
                    <a:pt x="196" y="966"/>
                  </a:lnTo>
                  <a:lnTo>
                    <a:pt x="226" y="1011"/>
                  </a:lnTo>
                  <a:lnTo>
                    <a:pt x="256" y="1026"/>
                  </a:lnTo>
                  <a:lnTo>
                    <a:pt x="256" y="1056"/>
                  </a:lnTo>
                  <a:lnTo>
                    <a:pt x="286" y="1056"/>
                  </a:lnTo>
                  <a:lnTo>
                    <a:pt x="331" y="1086"/>
                  </a:lnTo>
                  <a:lnTo>
                    <a:pt x="361" y="1086"/>
                  </a:lnTo>
                  <a:lnTo>
                    <a:pt x="391" y="1101"/>
                  </a:lnTo>
                  <a:lnTo>
                    <a:pt x="421" y="1117"/>
                  </a:lnTo>
                  <a:lnTo>
                    <a:pt x="451" y="1132"/>
                  </a:lnTo>
                  <a:lnTo>
                    <a:pt x="511" y="1147"/>
                  </a:lnTo>
                  <a:lnTo>
                    <a:pt x="616" y="1162"/>
                  </a:lnTo>
                  <a:lnTo>
                    <a:pt x="646" y="1177"/>
                  </a:lnTo>
                  <a:lnTo>
                    <a:pt x="676" y="1192"/>
                  </a:lnTo>
                  <a:lnTo>
                    <a:pt x="691" y="1207"/>
                  </a:lnTo>
                  <a:lnTo>
                    <a:pt x="721" y="1207"/>
                  </a:lnTo>
                  <a:lnTo>
                    <a:pt x="751" y="1222"/>
                  </a:lnTo>
                  <a:lnTo>
                    <a:pt x="811" y="1252"/>
                  </a:lnTo>
                  <a:lnTo>
                    <a:pt x="841" y="1267"/>
                  </a:lnTo>
                  <a:lnTo>
                    <a:pt x="946" y="1283"/>
                  </a:lnTo>
                  <a:lnTo>
                    <a:pt x="976" y="1283"/>
                  </a:lnTo>
                  <a:lnTo>
                    <a:pt x="1006" y="1298"/>
                  </a:lnTo>
                  <a:lnTo>
                    <a:pt x="1036" y="1313"/>
                  </a:lnTo>
                  <a:lnTo>
                    <a:pt x="1081" y="1313"/>
                  </a:lnTo>
                  <a:lnTo>
                    <a:pt x="1141" y="1313"/>
                  </a:lnTo>
                  <a:lnTo>
                    <a:pt x="1171" y="1313"/>
                  </a:lnTo>
                  <a:lnTo>
                    <a:pt x="1201" y="1313"/>
                  </a:lnTo>
                  <a:lnTo>
                    <a:pt x="1231" y="1298"/>
                  </a:lnTo>
                  <a:lnTo>
                    <a:pt x="1246" y="1283"/>
                  </a:lnTo>
                  <a:lnTo>
                    <a:pt x="1276" y="1267"/>
                  </a:lnTo>
                  <a:lnTo>
                    <a:pt x="1306" y="1267"/>
                  </a:lnTo>
                  <a:lnTo>
                    <a:pt x="1336" y="1252"/>
                  </a:lnTo>
                  <a:lnTo>
                    <a:pt x="1366" y="1237"/>
                  </a:lnTo>
                  <a:lnTo>
                    <a:pt x="1396" y="1237"/>
                  </a:lnTo>
                  <a:lnTo>
                    <a:pt x="1441" y="1222"/>
                  </a:lnTo>
                  <a:lnTo>
                    <a:pt x="1471" y="1207"/>
                  </a:lnTo>
                  <a:lnTo>
                    <a:pt x="1501" y="1207"/>
                  </a:lnTo>
                  <a:lnTo>
                    <a:pt x="1531" y="1192"/>
                  </a:lnTo>
                  <a:lnTo>
                    <a:pt x="1561" y="1177"/>
                  </a:lnTo>
                  <a:lnTo>
                    <a:pt x="1576" y="1177"/>
                  </a:lnTo>
                  <a:lnTo>
                    <a:pt x="1606" y="1177"/>
                  </a:lnTo>
                  <a:lnTo>
                    <a:pt x="1636" y="1162"/>
                  </a:lnTo>
                  <a:lnTo>
                    <a:pt x="1696" y="1147"/>
                  </a:lnTo>
                  <a:lnTo>
                    <a:pt x="1726" y="1147"/>
                  </a:lnTo>
                  <a:lnTo>
                    <a:pt x="1756" y="1147"/>
                  </a:lnTo>
                  <a:lnTo>
                    <a:pt x="1801" y="1147"/>
                  </a:lnTo>
                  <a:lnTo>
                    <a:pt x="1831" y="1147"/>
                  </a:lnTo>
                  <a:lnTo>
                    <a:pt x="1861" y="1147"/>
                  </a:lnTo>
                  <a:lnTo>
                    <a:pt x="1891" y="1147"/>
                  </a:lnTo>
                  <a:lnTo>
                    <a:pt x="1921" y="1147"/>
                  </a:lnTo>
                  <a:lnTo>
                    <a:pt x="1951" y="1162"/>
                  </a:lnTo>
                  <a:lnTo>
                    <a:pt x="2056" y="1177"/>
                  </a:lnTo>
                  <a:lnTo>
                    <a:pt x="2086" y="1177"/>
                  </a:lnTo>
                  <a:lnTo>
                    <a:pt x="2117" y="1192"/>
                  </a:lnTo>
                  <a:lnTo>
                    <a:pt x="2132" y="1207"/>
                  </a:lnTo>
                  <a:lnTo>
                    <a:pt x="2162" y="1207"/>
                  </a:lnTo>
                  <a:lnTo>
                    <a:pt x="2192" y="1222"/>
                  </a:lnTo>
                  <a:lnTo>
                    <a:pt x="2222" y="1237"/>
                  </a:lnTo>
                  <a:lnTo>
                    <a:pt x="2252" y="1252"/>
                  </a:lnTo>
                  <a:lnTo>
                    <a:pt x="2282" y="1267"/>
                  </a:lnTo>
                  <a:lnTo>
                    <a:pt x="2327" y="1298"/>
                  </a:lnTo>
                  <a:lnTo>
                    <a:pt x="2387" y="1328"/>
                  </a:lnTo>
                  <a:lnTo>
                    <a:pt x="2417" y="1328"/>
                  </a:lnTo>
                  <a:lnTo>
                    <a:pt x="2447" y="1343"/>
                  </a:lnTo>
                  <a:lnTo>
                    <a:pt x="2477" y="1358"/>
                  </a:lnTo>
                  <a:lnTo>
                    <a:pt x="2522" y="1373"/>
                  </a:lnTo>
                  <a:lnTo>
                    <a:pt x="2552" y="1388"/>
                  </a:lnTo>
                  <a:lnTo>
                    <a:pt x="2582" y="1388"/>
                  </a:lnTo>
                  <a:lnTo>
                    <a:pt x="2612" y="1388"/>
                  </a:lnTo>
                  <a:lnTo>
                    <a:pt x="2642" y="1403"/>
                  </a:lnTo>
                  <a:lnTo>
                    <a:pt x="2657" y="1403"/>
                  </a:lnTo>
                  <a:lnTo>
                    <a:pt x="2687" y="1403"/>
                  </a:lnTo>
                  <a:lnTo>
                    <a:pt x="2717" y="1403"/>
                  </a:lnTo>
                  <a:lnTo>
                    <a:pt x="2747" y="1403"/>
                  </a:lnTo>
                  <a:lnTo>
                    <a:pt x="2807" y="1418"/>
                  </a:lnTo>
                  <a:lnTo>
                    <a:pt x="2837" y="1418"/>
                  </a:lnTo>
                  <a:lnTo>
                    <a:pt x="2852" y="1418"/>
                  </a:lnTo>
                  <a:lnTo>
                    <a:pt x="2882" y="1433"/>
                  </a:lnTo>
                  <a:lnTo>
                    <a:pt x="2912" y="1433"/>
                  </a:lnTo>
                  <a:lnTo>
                    <a:pt x="2942" y="1433"/>
                  </a:lnTo>
                  <a:lnTo>
                    <a:pt x="2972" y="1433"/>
                  </a:lnTo>
                  <a:lnTo>
                    <a:pt x="3002" y="1433"/>
                  </a:lnTo>
                  <a:lnTo>
                    <a:pt x="3047" y="1403"/>
                  </a:lnTo>
                  <a:lnTo>
                    <a:pt x="3077" y="1388"/>
                  </a:lnTo>
                  <a:lnTo>
                    <a:pt x="3107" y="1388"/>
                  </a:lnTo>
                  <a:lnTo>
                    <a:pt x="3137" y="1373"/>
                  </a:lnTo>
                  <a:lnTo>
                    <a:pt x="3167" y="1358"/>
                  </a:lnTo>
                  <a:lnTo>
                    <a:pt x="3197" y="1343"/>
                  </a:lnTo>
                  <a:lnTo>
                    <a:pt x="3242" y="1343"/>
                  </a:lnTo>
                  <a:lnTo>
                    <a:pt x="3272" y="1343"/>
                  </a:lnTo>
                  <a:lnTo>
                    <a:pt x="3302" y="1328"/>
                  </a:lnTo>
                  <a:lnTo>
                    <a:pt x="3332" y="1328"/>
                  </a:lnTo>
                  <a:lnTo>
                    <a:pt x="3362" y="1328"/>
                  </a:lnTo>
                  <a:lnTo>
                    <a:pt x="3467" y="1328"/>
                  </a:lnTo>
                  <a:lnTo>
                    <a:pt x="3542" y="1328"/>
                  </a:lnTo>
                  <a:lnTo>
                    <a:pt x="3572" y="1328"/>
                  </a:lnTo>
                  <a:lnTo>
                    <a:pt x="3602" y="1328"/>
                  </a:lnTo>
                  <a:lnTo>
                    <a:pt x="3632" y="1328"/>
                  </a:lnTo>
                  <a:lnTo>
                    <a:pt x="3662" y="1328"/>
                  </a:lnTo>
                  <a:lnTo>
                    <a:pt x="3752" y="1328"/>
                  </a:lnTo>
                  <a:lnTo>
                    <a:pt x="3797" y="1328"/>
                  </a:lnTo>
                  <a:lnTo>
                    <a:pt x="3827" y="1328"/>
                  </a:lnTo>
                  <a:lnTo>
                    <a:pt x="3902" y="1328"/>
                  </a:lnTo>
                  <a:lnTo>
                    <a:pt x="3932" y="1328"/>
                  </a:lnTo>
                  <a:lnTo>
                    <a:pt x="3992" y="1298"/>
                  </a:lnTo>
                  <a:lnTo>
                    <a:pt x="4083" y="1298"/>
                  </a:lnTo>
                  <a:lnTo>
                    <a:pt x="4098" y="1283"/>
                  </a:lnTo>
                  <a:lnTo>
                    <a:pt x="4128" y="1267"/>
                  </a:lnTo>
                  <a:lnTo>
                    <a:pt x="4158" y="1252"/>
                  </a:lnTo>
                  <a:lnTo>
                    <a:pt x="4188" y="1222"/>
                  </a:lnTo>
                  <a:lnTo>
                    <a:pt x="4218" y="1192"/>
                  </a:lnTo>
                  <a:lnTo>
                    <a:pt x="4248" y="1162"/>
                  </a:lnTo>
                  <a:lnTo>
                    <a:pt x="4263" y="1117"/>
                  </a:lnTo>
                  <a:lnTo>
                    <a:pt x="4278" y="1086"/>
                  </a:lnTo>
                  <a:lnTo>
                    <a:pt x="4293" y="1056"/>
                  </a:lnTo>
                  <a:lnTo>
                    <a:pt x="4293" y="1026"/>
                  </a:lnTo>
                  <a:lnTo>
                    <a:pt x="4293" y="996"/>
                  </a:lnTo>
                  <a:lnTo>
                    <a:pt x="4293" y="966"/>
                  </a:lnTo>
                  <a:lnTo>
                    <a:pt x="4293" y="935"/>
                  </a:lnTo>
                  <a:lnTo>
                    <a:pt x="4293" y="905"/>
                  </a:lnTo>
                  <a:lnTo>
                    <a:pt x="4293" y="875"/>
                  </a:lnTo>
                  <a:lnTo>
                    <a:pt x="4278" y="845"/>
                  </a:lnTo>
                  <a:lnTo>
                    <a:pt x="4263" y="815"/>
                  </a:lnTo>
                  <a:lnTo>
                    <a:pt x="4248" y="785"/>
                  </a:lnTo>
                  <a:lnTo>
                    <a:pt x="4248" y="754"/>
                  </a:lnTo>
                  <a:lnTo>
                    <a:pt x="4248" y="724"/>
                  </a:lnTo>
                  <a:lnTo>
                    <a:pt x="4218" y="694"/>
                  </a:lnTo>
                  <a:lnTo>
                    <a:pt x="4218" y="664"/>
                  </a:lnTo>
                  <a:lnTo>
                    <a:pt x="4218" y="634"/>
                  </a:lnTo>
                  <a:lnTo>
                    <a:pt x="4218" y="604"/>
                  </a:lnTo>
                  <a:lnTo>
                    <a:pt x="4218" y="573"/>
                  </a:lnTo>
                  <a:lnTo>
                    <a:pt x="4218" y="543"/>
                  </a:lnTo>
                  <a:lnTo>
                    <a:pt x="4218" y="513"/>
                  </a:lnTo>
                  <a:lnTo>
                    <a:pt x="4218" y="483"/>
                  </a:lnTo>
                  <a:lnTo>
                    <a:pt x="4218" y="453"/>
                  </a:lnTo>
                  <a:lnTo>
                    <a:pt x="4218" y="422"/>
                  </a:lnTo>
                  <a:lnTo>
                    <a:pt x="4248" y="392"/>
                  </a:lnTo>
                  <a:lnTo>
                    <a:pt x="4248" y="362"/>
                  </a:lnTo>
                  <a:lnTo>
                    <a:pt x="4248" y="332"/>
                  </a:lnTo>
                  <a:lnTo>
                    <a:pt x="4248" y="302"/>
                  </a:lnTo>
                  <a:lnTo>
                    <a:pt x="4218" y="287"/>
                  </a:lnTo>
                  <a:lnTo>
                    <a:pt x="4188" y="256"/>
                  </a:lnTo>
                  <a:lnTo>
                    <a:pt x="4158" y="226"/>
                  </a:lnTo>
                  <a:lnTo>
                    <a:pt x="4128" y="196"/>
                  </a:lnTo>
                  <a:lnTo>
                    <a:pt x="4098" y="181"/>
                  </a:lnTo>
                  <a:lnTo>
                    <a:pt x="4083" y="181"/>
                  </a:lnTo>
                  <a:lnTo>
                    <a:pt x="4053" y="166"/>
                  </a:lnTo>
                  <a:lnTo>
                    <a:pt x="3992" y="151"/>
                  </a:lnTo>
                  <a:lnTo>
                    <a:pt x="3962" y="151"/>
                  </a:lnTo>
                  <a:lnTo>
                    <a:pt x="3932" y="151"/>
                  </a:lnTo>
                  <a:lnTo>
                    <a:pt x="3902" y="151"/>
                  </a:lnTo>
                  <a:lnTo>
                    <a:pt x="3887" y="151"/>
                  </a:lnTo>
                  <a:lnTo>
                    <a:pt x="3827" y="151"/>
                  </a:lnTo>
                  <a:lnTo>
                    <a:pt x="3797" y="151"/>
                  </a:lnTo>
                  <a:lnTo>
                    <a:pt x="3767" y="151"/>
                  </a:lnTo>
                  <a:lnTo>
                    <a:pt x="3662" y="151"/>
                  </a:lnTo>
                  <a:lnTo>
                    <a:pt x="3632" y="151"/>
                  </a:lnTo>
                  <a:lnTo>
                    <a:pt x="3602" y="151"/>
                  </a:lnTo>
                  <a:lnTo>
                    <a:pt x="3572" y="151"/>
                  </a:lnTo>
                  <a:lnTo>
                    <a:pt x="3497" y="151"/>
                  </a:lnTo>
                  <a:lnTo>
                    <a:pt x="3467" y="151"/>
                  </a:lnTo>
                  <a:lnTo>
                    <a:pt x="3437" y="166"/>
                  </a:lnTo>
                  <a:lnTo>
                    <a:pt x="3392" y="166"/>
                  </a:lnTo>
                  <a:lnTo>
                    <a:pt x="3362" y="166"/>
                  </a:lnTo>
                  <a:lnTo>
                    <a:pt x="3332" y="166"/>
                  </a:lnTo>
                  <a:lnTo>
                    <a:pt x="3302" y="166"/>
                  </a:lnTo>
                  <a:lnTo>
                    <a:pt x="3272" y="166"/>
                  </a:lnTo>
                  <a:lnTo>
                    <a:pt x="3242" y="166"/>
                  </a:lnTo>
                  <a:lnTo>
                    <a:pt x="3197" y="181"/>
                  </a:lnTo>
                  <a:lnTo>
                    <a:pt x="3167" y="181"/>
                  </a:lnTo>
                  <a:lnTo>
                    <a:pt x="3077" y="181"/>
                  </a:lnTo>
                  <a:lnTo>
                    <a:pt x="2972" y="181"/>
                  </a:lnTo>
                  <a:lnTo>
                    <a:pt x="2942" y="181"/>
                  </a:lnTo>
                  <a:lnTo>
                    <a:pt x="2912" y="181"/>
                  </a:lnTo>
                  <a:lnTo>
                    <a:pt x="2882" y="151"/>
                  </a:lnTo>
                  <a:lnTo>
                    <a:pt x="2837" y="151"/>
                  </a:lnTo>
                  <a:lnTo>
                    <a:pt x="2807" y="136"/>
                  </a:lnTo>
                  <a:lnTo>
                    <a:pt x="2657" y="121"/>
                  </a:lnTo>
                  <a:lnTo>
                    <a:pt x="2552" y="30"/>
                  </a:lnTo>
                  <a:lnTo>
                    <a:pt x="2447" y="15"/>
                  </a:lnTo>
                  <a:lnTo>
                    <a:pt x="2417" y="15"/>
                  </a:lnTo>
                  <a:lnTo>
                    <a:pt x="2387" y="0"/>
                  </a:lnTo>
                  <a:lnTo>
                    <a:pt x="2357" y="0"/>
                  </a:lnTo>
                  <a:lnTo>
                    <a:pt x="2327" y="0"/>
                  </a:lnTo>
                  <a:lnTo>
                    <a:pt x="2297" y="0"/>
                  </a:lnTo>
                  <a:lnTo>
                    <a:pt x="2222" y="0"/>
                  </a:lnTo>
                  <a:lnTo>
                    <a:pt x="2162" y="0"/>
                  </a:lnTo>
                  <a:lnTo>
                    <a:pt x="2132" y="0"/>
                  </a:lnTo>
                  <a:lnTo>
                    <a:pt x="2117" y="0"/>
                  </a:lnTo>
                  <a:lnTo>
                    <a:pt x="1996" y="15"/>
                  </a:lnTo>
                  <a:lnTo>
                    <a:pt x="1891" y="15"/>
                  </a:lnTo>
                  <a:lnTo>
                    <a:pt x="1801" y="30"/>
                  </a:lnTo>
                  <a:lnTo>
                    <a:pt x="1771" y="30"/>
                  </a:lnTo>
                  <a:lnTo>
                    <a:pt x="1726" y="45"/>
                  </a:lnTo>
                  <a:lnTo>
                    <a:pt x="1696" y="60"/>
                  </a:lnTo>
                  <a:lnTo>
                    <a:pt x="1666" y="75"/>
                  </a:lnTo>
                  <a:lnTo>
                    <a:pt x="1636" y="75"/>
                  </a:lnTo>
                  <a:lnTo>
                    <a:pt x="1606" y="90"/>
                  </a:lnTo>
                  <a:lnTo>
                    <a:pt x="1576" y="106"/>
                  </a:lnTo>
                  <a:lnTo>
                    <a:pt x="1561" y="121"/>
                  </a:lnTo>
                  <a:lnTo>
                    <a:pt x="1501" y="136"/>
                  </a:lnTo>
                  <a:lnTo>
                    <a:pt x="1471" y="136"/>
                  </a:lnTo>
                  <a:lnTo>
                    <a:pt x="1441" y="151"/>
                  </a:lnTo>
                  <a:lnTo>
                    <a:pt x="1396" y="181"/>
                  </a:lnTo>
                  <a:lnTo>
                    <a:pt x="1366" y="196"/>
                  </a:lnTo>
                  <a:lnTo>
                    <a:pt x="1336" y="211"/>
                  </a:lnTo>
                  <a:lnTo>
                    <a:pt x="1306" y="226"/>
                  </a:lnTo>
                  <a:lnTo>
                    <a:pt x="1276" y="226"/>
                  </a:lnTo>
                  <a:lnTo>
                    <a:pt x="1246" y="241"/>
                  </a:lnTo>
                  <a:lnTo>
                    <a:pt x="1231" y="256"/>
                  </a:lnTo>
                  <a:lnTo>
                    <a:pt x="1201" y="256"/>
                  </a:lnTo>
                  <a:lnTo>
                    <a:pt x="1141" y="272"/>
                  </a:lnTo>
                  <a:lnTo>
                    <a:pt x="1051" y="287"/>
                  </a:lnTo>
                  <a:lnTo>
                    <a:pt x="1036" y="287"/>
                  </a:lnTo>
                  <a:lnTo>
                    <a:pt x="1006" y="287"/>
                  </a:lnTo>
                  <a:lnTo>
                    <a:pt x="976" y="272"/>
                  </a:lnTo>
                  <a:lnTo>
                    <a:pt x="946" y="272"/>
                  </a:lnTo>
                  <a:lnTo>
                    <a:pt x="886" y="256"/>
                  </a:lnTo>
                  <a:lnTo>
                    <a:pt x="871" y="256"/>
                  </a:lnTo>
                  <a:lnTo>
                    <a:pt x="811" y="241"/>
                  </a:lnTo>
                  <a:lnTo>
                    <a:pt x="781" y="226"/>
                  </a:lnTo>
                  <a:lnTo>
                    <a:pt x="751" y="211"/>
                  </a:lnTo>
                  <a:lnTo>
                    <a:pt x="691" y="196"/>
                  </a:lnTo>
                  <a:lnTo>
                    <a:pt x="676" y="181"/>
                  </a:lnTo>
                  <a:lnTo>
                    <a:pt x="646" y="181"/>
                  </a:lnTo>
                  <a:lnTo>
                    <a:pt x="616" y="166"/>
                  </a:lnTo>
                  <a:lnTo>
                    <a:pt x="586" y="166"/>
                  </a:lnTo>
                  <a:lnTo>
                    <a:pt x="556" y="151"/>
                  </a:lnTo>
                  <a:lnTo>
                    <a:pt x="511" y="151"/>
                  </a:lnTo>
                  <a:lnTo>
                    <a:pt x="481" y="151"/>
                  </a:lnTo>
                  <a:lnTo>
                    <a:pt x="451" y="136"/>
                  </a:lnTo>
                  <a:lnTo>
                    <a:pt x="421" y="136"/>
                  </a:lnTo>
                  <a:lnTo>
                    <a:pt x="391" y="136"/>
                  </a:lnTo>
                  <a:lnTo>
                    <a:pt x="286" y="136"/>
                  </a:lnTo>
                  <a:lnTo>
                    <a:pt x="256" y="136"/>
                  </a:lnTo>
                  <a:lnTo>
                    <a:pt x="226" y="136"/>
                  </a:lnTo>
                  <a:lnTo>
                    <a:pt x="196" y="136"/>
                  </a:lnTo>
                  <a:lnTo>
                    <a:pt x="166" y="136"/>
                  </a:lnTo>
                  <a:lnTo>
                    <a:pt x="151" y="136"/>
                  </a:lnTo>
                  <a:lnTo>
                    <a:pt x="120" y="151"/>
                  </a:lnTo>
                  <a:lnTo>
                    <a:pt x="90" y="181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70" name="Line 7">
              <a:extLst>
                <a:ext uri="{FF2B5EF4-FFF2-40B4-BE49-F238E27FC236}">
                  <a16:creationId xmlns:a16="http://schemas.microsoft.com/office/drawing/2014/main" id="{3DC4388B-285D-28E1-A5FC-3481AABE30B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160" y="1499"/>
              <a:ext cx="15" cy="217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71" name="Line 8">
              <a:extLst>
                <a:ext uri="{FF2B5EF4-FFF2-40B4-BE49-F238E27FC236}">
                  <a16:creationId xmlns:a16="http://schemas.microsoft.com/office/drawing/2014/main" id="{2CE29C6A-5666-5700-FDC7-1A864C35103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15" y="3657"/>
              <a:ext cx="5568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72" name="Line 9">
              <a:extLst>
                <a:ext uri="{FF2B5EF4-FFF2-40B4-BE49-F238E27FC236}">
                  <a16:creationId xmlns:a16="http://schemas.microsoft.com/office/drawing/2014/main" id="{2467A385-69E1-38AD-FB7A-AAF813149FA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160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73" name="Line 10">
              <a:extLst>
                <a:ext uri="{FF2B5EF4-FFF2-40B4-BE49-F238E27FC236}">
                  <a16:creationId xmlns:a16="http://schemas.microsoft.com/office/drawing/2014/main" id="{BFD5554A-F7D2-2695-20C7-97C9C62520C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460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74" name="Line 11">
              <a:extLst>
                <a:ext uri="{FF2B5EF4-FFF2-40B4-BE49-F238E27FC236}">
                  <a16:creationId xmlns:a16="http://schemas.microsoft.com/office/drawing/2014/main" id="{4C4F5EA0-AAD6-D079-8BBC-4901D3A8C8B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745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75" name="Line 12">
              <a:extLst>
                <a:ext uri="{FF2B5EF4-FFF2-40B4-BE49-F238E27FC236}">
                  <a16:creationId xmlns:a16="http://schemas.microsoft.com/office/drawing/2014/main" id="{53BA60D6-0491-6BCF-D3CB-8F07E760552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046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76" name="Line 13">
              <a:extLst>
                <a:ext uri="{FF2B5EF4-FFF2-40B4-BE49-F238E27FC236}">
                  <a16:creationId xmlns:a16="http://schemas.microsoft.com/office/drawing/2014/main" id="{94812902-BD48-84CF-9A72-7DA3D96361D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31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77" name="Line 14">
              <a:extLst>
                <a:ext uri="{FF2B5EF4-FFF2-40B4-BE49-F238E27FC236}">
                  <a16:creationId xmlns:a16="http://schemas.microsoft.com/office/drawing/2014/main" id="{45943C79-3D8E-3DC2-45B4-5B91B18ED8D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631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78" name="Line 15">
              <a:extLst>
                <a:ext uri="{FF2B5EF4-FFF2-40B4-BE49-F238E27FC236}">
                  <a16:creationId xmlns:a16="http://schemas.microsoft.com/office/drawing/2014/main" id="{CD5E25AF-8789-023E-8282-ABE20DD2B5A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916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79" name="Line 16">
              <a:extLst>
                <a:ext uri="{FF2B5EF4-FFF2-40B4-BE49-F238E27FC236}">
                  <a16:creationId xmlns:a16="http://schemas.microsoft.com/office/drawing/2014/main" id="{0CB2D248-57EB-B788-F54A-9F042232260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16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80" name="Line 17">
              <a:extLst>
                <a:ext uri="{FF2B5EF4-FFF2-40B4-BE49-F238E27FC236}">
                  <a16:creationId xmlns:a16="http://schemas.microsoft.com/office/drawing/2014/main" id="{DDBF2B23-97E3-036D-E868-8233002BFCE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501" y="3657"/>
              <a:ext cx="15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81" name="Line 18">
              <a:extLst>
                <a:ext uri="{FF2B5EF4-FFF2-40B4-BE49-F238E27FC236}">
                  <a16:creationId xmlns:a16="http://schemas.microsoft.com/office/drawing/2014/main" id="{50641428-C737-C2B1-3114-BDD03534274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801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82" name="Line 19">
              <a:extLst>
                <a:ext uri="{FF2B5EF4-FFF2-40B4-BE49-F238E27FC236}">
                  <a16:creationId xmlns:a16="http://schemas.microsoft.com/office/drawing/2014/main" id="{EFA2EFE0-19C7-5060-76F7-09771F65DB1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087" y="3657"/>
              <a:ext cx="15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83" name="Line 20">
              <a:extLst>
                <a:ext uri="{FF2B5EF4-FFF2-40B4-BE49-F238E27FC236}">
                  <a16:creationId xmlns:a16="http://schemas.microsoft.com/office/drawing/2014/main" id="{DA6C8FF7-FB6E-5F03-78AD-500DC36827B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387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84" name="Line 21">
              <a:extLst>
                <a:ext uri="{FF2B5EF4-FFF2-40B4-BE49-F238E27FC236}">
                  <a16:creationId xmlns:a16="http://schemas.microsoft.com/office/drawing/2014/main" id="{48B418BF-6101-8879-4335-EAE1E505E43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672" y="3657"/>
              <a:ext cx="15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85" name="Line 22">
              <a:extLst>
                <a:ext uri="{FF2B5EF4-FFF2-40B4-BE49-F238E27FC236}">
                  <a16:creationId xmlns:a16="http://schemas.microsoft.com/office/drawing/2014/main" id="{1D499481-19BC-D64A-AA4F-D2B22FA9D01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972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86" name="Line 23">
              <a:extLst>
                <a:ext uri="{FF2B5EF4-FFF2-40B4-BE49-F238E27FC236}">
                  <a16:creationId xmlns:a16="http://schemas.microsoft.com/office/drawing/2014/main" id="{9EA985AD-1C17-90EE-D4BA-9D2864BFF2E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272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87" name="Line 24">
              <a:extLst>
                <a:ext uri="{FF2B5EF4-FFF2-40B4-BE49-F238E27FC236}">
                  <a16:creationId xmlns:a16="http://schemas.microsoft.com/office/drawing/2014/main" id="{5CBADE80-DD9B-2C83-E3C0-099BB6957CD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557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88" name="Line 25">
              <a:extLst>
                <a:ext uri="{FF2B5EF4-FFF2-40B4-BE49-F238E27FC236}">
                  <a16:creationId xmlns:a16="http://schemas.microsoft.com/office/drawing/2014/main" id="{9002812E-8298-C3EF-CCD9-4635F60A7EC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857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89" name="Line 26">
              <a:extLst>
                <a:ext uri="{FF2B5EF4-FFF2-40B4-BE49-F238E27FC236}">
                  <a16:creationId xmlns:a16="http://schemas.microsoft.com/office/drawing/2014/main" id="{84E7B90C-384D-B9E3-267B-15CD7847BDA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143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90" name="Line 27">
              <a:extLst>
                <a:ext uri="{FF2B5EF4-FFF2-40B4-BE49-F238E27FC236}">
                  <a16:creationId xmlns:a16="http://schemas.microsoft.com/office/drawing/2014/main" id="{1ED612F1-95ED-EEE4-D138-225AFB10A94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43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91" name="Line 28">
              <a:extLst>
                <a:ext uri="{FF2B5EF4-FFF2-40B4-BE49-F238E27FC236}">
                  <a16:creationId xmlns:a16="http://schemas.microsoft.com/office/drawing/2014/main" id="{3029FD3D-A476-4702-977E-7173EF83AB1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728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92" name="Freeform 29">
              <a:extLst>
                <a:ext uri="{FF2B5EF4-FFF2-40B4-BE49-F238E27FC236}">
                  <a16:creationId xmlns:a16="http://schemas.microsoft.com/office/drawing/2014/main" id="{23CEEE33-C730-953C-A9DF-D0D7F0FD785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5" y="2842"/>
              <a:ext cx="225" cy="91"/>
            </a:xfrm>
            <a:custGeom>
              <a:avLst/>
              <a:gdLst>
                <a:gd name="T0" fmla="*/ 105 w 225"/>
                <a:gd name="T1" fmla="*/ 91 h 91"/>
                <a:gd name="T2" fmla="*/ 225 w 225"/>
                <a:gd name="T3" fmla="*/ 45 h 91"/>
                <a:gd name="T4" fmla="*/ 105 w 225"/>
                <a:gd name="T5" fmla="*/ 0 h 91"/>
                <a:gd name="T6" fmla="*/ 0 w 225"/>
                <a:gd name="T7" fmla="*/ 45 h 91"/>
                <a:gd name="T8" fmla="*/ 105 w 225"/>
                <a:gd name="T9" fmla="*/ 91 h 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5" h="91">
                  <a:moveTo>
                    <a:pt x="105" y="91"/>
                  </a:moveTo>
                  <a:lnTo>
                    <a:pt x="225" y="45"/>
                  </a:lnTo>
                  <a:lnTo>
                    <a:pt x="105" y="0"/>
                  </a:lnTo>
                  <a:lnTo>
                    <a:pt x="0" y="45"/>
                  </a:lnTo>
                  <a:lnTo>
                    <a:pt x="105" y="91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93" name="Freeform 30">
              <a:extLst>
                <a:ext uri="{FF2B5EF4-FFF2-40B4-BE49-F238E27FC236}">
                  <a16:creationId xmlns:a16="http://schemas.microsoft.com/office/drawing/2014/main" id="{C5251EAE-2441-13BA-7B97-43834DA86B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5" y="2661"/>
              <a:ext cx="210" cy="90"/>
            </a:xfrm>
            <a:custGeom>
              <a:avLst/>
              <a:gdLst>
                <a:gd name="T0" fmla="*/ 105 w 210"/>
                <a:gd name="T1" fmla="*/ 90 h 90"/>
                <a:gd name="T2" fmla="*/ 210 w 210"/>
                <a:gd name="T3" fmla="*/ 45 h 90"/>
                <a:gd name="T4" fmla="*/ 105 w 210"/>
                <a:gd name="T5" fmla="*/ 0 h 90"/>
                <a:gd name="T6" fmla="*/ 0 w 210"/>
                <a:gd name="T7" fmla="*/ 45 h 90"/>
                <a:gd name="T8" fmla="*/ 105 w 210"/>
                <a:gd name="T9" fmla="*/ 9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0" h="90">
                  <a:moveTo>
                    <a:pt x="105" y="90"/>
                  </a:moveTo>
                  <a:lnTo>
                    <a:pt x="210" y="45"/>
                  </a:lnTo>
                  <a:lnTo>
                    <a:pt x="105" y="0"/>
                  </a:lnTo>
                  <a:lnTo>
                    <a:pt x="0" y="45"/>
                  </a:lnTo>
                  <a:lnTo>
                    <a:pt x="105" y="90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94" name="Freeform 31">
              <a:extLst>
                <a:ext uri="{FF2B5EF4-FFF2-40B4-BE49-F238E27FC236}">
                  <a16:creationId xmlns:a16="http://schemas.microsoft.com/office/drawing/2014/main" id="{749DBB3B-6B89-1024-9728-F2DF412B514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5" y="2299"/>
              <a:ext cx="211" cy="90"/>
            </a:xfrm>
            <a:custGeom>
              <a:avLst/>
              <a:gdLst>
                <a:gd name="T0" fmla="*/ 106 w 211"/>
                <a:gd name="T1" fmla="*/ 90 h 90"/>
                <a:gd name="T2" fmla="*/ 211 w 211"/>
                <a:gd name="T3" fmla="*/ 45 h 90"/>
                <a:gd name="T4" fmla="*/ 106 w 211"/>
                <a:gd name="T5" fmla="*/ 0 h 90"/>
                <a:gd name="T6" fmla="*/ 0 w 211"/>
                <a:gd name="T7" fmla="*/ 45 h 90"/>
                <a:gd name="T8" fmla="*/ 106 w 211"/>
                <a:gd name="T9" fmla="*/ 9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1" h="90">
                  <a:moveTo>
                    <a:pt x="106" y="90"/>
                  </a:moveTo>
                  <a:lnTo>
                    <a:pt x="211" y="45"/>
                  </a:lnTo>
                  <a:lnTo>
                    <a:pt x="106" y="0"/>
                  </a:lnTo>
                  <a:lnTo>
                    <a:pt x="0" y="45"/>
                  </a:lnTo>
                  <a:lnTo>
                    <a:pt x="106" y="90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95" name="Freeform 32">
              <a:extLst>
                <a:ext uri="{FF2B5EF4-FFF2-40B4-BE49-F238E27FC236}">
                  <a16:creationId xmlns:a16="http://schemas.microsoft.com/office/drawing/2014/main" id="{7757E052-7480-34C2-5DD8-A227CF5F852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6" y="2827"/>
              <a:ext cx="210" cy="90"/>
            </a:xfrm>
            <a:custGeom>
              <a:avLst/>
              <a:gdLst>
                <a:gd name="T0" fmla="*/ 105 w 210"/>
                <a:gd name="T1" fmla="*/ 90 h 90"/>
                <a:gd name="T2" fmla="*/ 210 w 210"/>
                <a:gd name="T3" fmla="*/ 45 h 90"/>
                <a:gd name="T4" fmla="*/ 105 w 210"/>
                <a:gd name="T5" fmla="*/ 0 h 90"/>
                <a:gd name="T6" fmla="*/ 0 w 210"/>
                <a:gd name="T7" fmla="*/ 45 h 90"/>
                <a:gd name="T8" fmla="*/ 105 w 210"/>
                <a:gd name="T9" fmla="*/ 9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0" h="90">
                  <a:moveTo>
                    <a:pt x="105" y="90"/>
                  </a:moveTo>
                  <a:lnTo>
                    <a:pt x="210" y="45"/>
                  </a:lnTo>
                  <a:lnTo>
                    <a:pt x="105" y="0"/>
                  </a:lnTo>
                  <a:lnTo>
                    <a:pt x="0" y="45"/>
                  </a:lnTo>
                  <a:lnTo>
                    <a:pt x="105" y="90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96" name="Freeform 33">
              <a:extLst>
                <a:ext uri="{FF2B5EF4-FFF2-40B4-BE49-F238E27FC236}">
                  <a16:creationId xmlns:a16="http://schemas.microsoft.com/office/drawing/2014/main" id="{E533617C-363D-3E7D-15F3-CFA7CDF811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1" y="2359"/>
              <a:ext cx="210" cy="91"/>
            </a:xfrm>
            <a:custGeom>
              <a:avLst/>
              <a:gdLst>
                <a:gd name="T0" fmla="*/ 105 w 210"/>
                <a:gd name="T1" fmla="*/ 91 h 91"/>
                <a:gd name="T2" fmla="*/ 210 w 210"/>
                <a:gd name="T3" fmla="*/ 45 h 91"/>
                <a:gd name="T4" fmla="*/ 105 w 210"/>
                <a:gd name="T5" fmla="*/ 0 h 91"/>
                <a:gd name="T6" fmla="*/ 0 w 210"/>
                <a:gd name="T7" fmla="*/ 45 h 91"/>
                <a:gd name="T8" fmla="*/ 105 w 210"/>
                <a:gd name="T9" fmla="*/ 91 h 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0" h="91">
                  <a:moveTo>
                    <a:pt x="105" y="91"/>
                  </a:moveTo>
                  <a:lnTo>
                    <a:pt x="210" y="45"/>
                  </a:lnTo>
                  <a:lnTo>
                    <a:pt x="105" y="0"/>
                  </a:lnTo>
                  <a:lnTo>
                    <a:pt x="0" y="45"/>
                  </a:lnTo>
                  <a:lnTo>
                    <a:pt x="105" y="91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97" name="Freeform 34">
              <a:extLst>
                <a:ext uri="{FF2B5EF4-FFF2-40B4-BE49-F238E27FC236}">
                  <a16:creationId xmlns:a16="http://schemas.microsoft.com/office/drawing/2014/main" id="{39611E37-796D-DDF8-993A-03CAC831EF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6" y="3053"/>
              <a:ext cx="210" cy="91"/>
            </a:xfrm>
            <a:custGeom>
              <a:avLst/>
              <a:gdLst>
                <a:gd name="T0" fmla="*/ 105 w 210"/>
                <a:gd name="T1" fmla="*/ 91 h 91"/>
                <a:gd name="T2" fmla="*/ 210 w 210"/>
                <a:gd name="T3" fmla="*/ 46 h 91"/>
                <a:gd name="T4" fmla="*/ 105 w 210"/>
                <a:gd name="T5" fmla="*/ 0 h 91"/>
                <a:gd name="T6" fmla="*/ 0 w 210"/>
                <a:gd name="T7" fmla="*/ 46 h 91"/>
                <a:gd name="T8" fmla="*/ 105 w 210"/>
                <a:gd name="T9" fmla="*/ 91 h 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0" h="91">
                  <a:moveTo>
                    <a:pt x="105" y="91"/>
                  </a:moveTo>
                  <a:lnTo>
                    <a:pt x="210" y="46"/>
                  </a:lnTo>
                  <a:lnTo>
                    <a:pt x="105" y="0"/>
                  </a:lnTo>
                  <a:lnTo>
                    <a:pt x="0" y="46"/>
                  </a:lnTo>
                  <a:lnTo>
                    <a:pt x="105" y="91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98" name="Freeform 35">
              <a:extLst>
                <a:ext uri="{FF2B5EF4-FFF2-40B4-BE49-F238E27FC236}">
                  <a16:creationId xmlns:a16="http://schemas.microsoft.com/office/drawing/2014/main" id="{C0E55BEF-B3F3-7866-9B17-8ECD4732E1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6" y="2480"/>
              <a:ext cx="210" cy="90"/>
            </a:xfrm>
            <a:custGeom>
              <a:avLst/>
              <a:gdLst>
                <a:gd name="T0" fmla="*/ 105 w 210"/>
                <a:gd name="T1" fmla="*/ 90 h 90"/>
                <a:gd name="T2" fmla="*/ 210 w 210"/>
                <a:gd name="T3" fmla="*/ 45 h 90"/>
                <a:gd name="T4" fmla="*/ 105 w 210"/>
                <a:gd name="T5" fmla="*/ 0 h 90"/>
                <a:gd name="T6" fmla="*/ 0 w 210"/>
                <a:gd name="T7" fmla="*/ 45 h 90"/>
                <a:gd name="T8" fmla="*/ 105 w 210"/>
                <a:gd name="T9" fmla="*/ 9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0" h="90">
                  <a:moveTo>
                    <a:pt x="105" y="90"/>
                  </a:moveTo>
                  <a:lnTo>
                    <a:pt x="210" y="45"/>
                  </a:lnTo>
                  <a:lnTo>
                    <a:pt x="105" y="0"/>
                  </a:lnTo>
                  <a:lnTo>
                    <a:pt x="0" y="45"/>
                  </a:lnTo>
                  <a:lnTo>
                    <a:pt x="105" y="90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99" name="Freeform 36">
              <a:extLst>
                <a:ext uri="{FF2B5EF4-FFF2-40B4-BE49-F238E27FC236}">
                  <a16:creationId xmlns:a16="http://schemas.microsoft.com/office/drawing/2014/main" id="{F7912AB8-FCF3-906F-07A7-00456B70CB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" y="2767"/>
              <a:ext cx="210" cy="75"/>
            </a:xfrm>
            <a:custGeom>
              <a:avLst/>
              <a:gdLst>
                <a:gd name="T0" fmla="*/ 105 w 210"/>
                <a:gd name="T1" fmla="*/ 75 h 75"/>
                <a:gd name="T2" fmla="*/ 210 w 210"/>
                <a:gd name="T3" fmla="*/ 30 h 75"/>
                <a:gd name="T4" fmla="*/ 105 w 210"/>
                <a:gd name="T5" fmla="*/ 0 h 75"/>
                <a:gd name="T6" fmla="*/ 0 w 210"/>
                <a:gd name="T7" fmla="*/ 30 h 75"/>
                <a:gd name="T8" fmla="*/ 105 w 210"/>
                <a:gd name="T9" fmla="*/ 75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0" h="75">
                  <a:moveTo>
                    <a:pt x="105" y="75"/>
                  </a:moveTo>
                  <a:lnTo>
                    <a:pt x="210" y="30"/>
                  </a:lnTo>
                  <a:lnTo>
                    <a:pt x="105" y="0"/>
                  </a:lnTo>
                  <a:lnTo>
                    <a:pt x="0" y="30"/>
                  </a:lnTo>
                  <a:lnTo>
                    <a:pt x="105" y="75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00" name="Freeform 37">
              <a:extLst>
                <a:ext uri="{FF2B5EF4-FFF2-40B4-BE49-F238E27FC236}">
                  <a16:creationId xmlns:a16="http://schemas.microsoft.com/office/drawing/2014/main" id="{BF761ED5-A579-4EB0-E76E-EBC576D0633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1" y="2299"/>
              <a:ext cx="225" cy="90"/>
            </a:xfrm>
            <a:custGeom>
              <a:avLst/>
              <a:gdLst>
                <a:gd name="T0" fmla="*/ 105 w 225"/>
                <a:gd name="T1" fmla="*/ 90 h 90"/>
                <a:gd name="T2" fmla="*/ 225 w 225"/>
                <a:gd name="T3" fmla="*/ 45 h 90"/>
                <a:gd name="T4" fmla="*/ 105 w 225"/>
                <a:gd name="T5" fmla="*/ 0 h 90"/>
                <a:gd name="T6" fmla="*/ 0 w 225"/>
                <a:gd name="T7" fmla="*/ 45 h 90"/>
                <a:gd name="T8" fmla="*/ 105 w 225"/>
                <a:gd name="T9" fmla="*/ 9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5" h="90">
                  <a:moveTo>
                    <a:pt x="105" y="90"/>
                  </a:moveTo>
                  <a:lnTo>
                    <a:pt x="225" y="45"/>
                  </a:lnTo>
                  <a:lnTo>
                    <a:pt x="105" y="0"/>
                  </a:lnTo>
                  <a:lnTo>
                    <a:pt x="0" y="45"/>
                  </a:lnTo>
                  <a:lnTo>
                    <a:pt x="105" y="90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01" name="Freeform 38">
              <a:extLst>
                <a:ext uri="{FF2B5EF4-FFF2-40B4-BE49-F238E27FC236}">
                  <a16:creationId xmlns:a16="http://schemas.microsoft.com/office/drawing/2014/main" id="{C1D52CD3-B895-514E-E581-682CEE9AB3C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7" y="2842"/>
              <a:ext cx="225" cy="91"/>
            </a:xfrm>
            <a:custGeom>
              <a:avLst/>
              <a:gdLst>
                <a:gd name="T0" fmla="*/ 120 w 225"/>
                <a:gd name="T1" fmla="*/ 91 h 91"/>
                <a:gd name="T2" fmla="*/ 225 w 225"/>
                <a:gd name="T3" fmla="*/ 45 h 91"/>
                <a:gd name="T4" fmla="*/ 120 w 225"/>
                <a:gd name="T5" fmla="*/ 0 h 91"/>
                <a:gd name="T6" fmla="*/ 0 w 225"/>
                <a:gd name="T7" fmla="*/ 45 h 91"/>
                <a:gd name="T8" fmla="*/ 120 w 225"/>
                <a:gd name="T9" fmla="*/ 91 h 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5" h="91">
                  <a:moveTo>
                    <a:pt x="120" y="91"/>
                  </a:moveTo>
                  <a:lnTo>
                    <a:pt x="225" y="45"/>
                  </a:lnTo>
                  <a:lnTo>
                    <a:pt x="120" y="0"/>
                  </a:lnTo>
                  <a:lnTo>
                    <a:pt x="0" y="45"/>
                  </a:lnTo>
                  <a:lnTo>
                    <a:pt x="120" y="91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02" name="Freeform 39">
              <a:extLst>
                <a:ext uri="{FF2B5EF4-FFF2-40B4-BE49-F238E27FC236}">
                  <a16:creationId xmlns:a16="http://schemas.microsoft.com/office/drawing/2014/main" id="{D4BA348A-5F1C-01BC-14ED-CCEF2951237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7" y="2193"/>
              <a:ext cx="210" cy="91"/>
            </a:xfrm>
            <a:custGeom>
              <a:avLst/>
              <a:gdLst>
                <a:gd name="T0" fmla="*/ 105 w 210"/>
                <a:gd name="T1" fmla="*/ 91 h 91"/>
                <a:gd name="T2" fmla="*/ 210 w 210"/>
                <a:gd name="T3" fmla="*/ 45 h 91"/>
                <a:gd name="T4" fmla="*/ 105 w 210"/>
                <a:gd name="T5" fmla="*/ 0 h 91"/>
                <a:gd name="T6" fmla="*/ 0 w 210"/>
                <a:gd name="T7" fmla="*/ 45 h 91"/>
                <a:gd name="T8" fmla="*/ 105 w 210"/>
                <a:gd name="T9" fmla="*/ 91 h 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0" h="91">
                  <a:moveTo>
                    <a:pt x="105" y="91"/>
                  </a:moveTo>
                  <a:lnTo>
                    <a:pt x="210" y="45"/>
                  </a:lnTo>
                  <a:lnTo>
                    <a:pt x="105" y="0"/>
                  </a:lnTo>
                  <a:lnTo>
                    <a:pt x="0" y="45"/>
                  </a:lnTo>
                  <a:lnTo>
                    <a:pt x="105" y="91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03" name="Freeform 40">
              <a:extLst>
                <a:ext uri="{FF2B5EF4-FFF2-40B4-BE49-F238E27FC236}">
                  <a16:creationId xmlns:a16="http://schemas.microsoft.com/office/drawing/2014/main" id="{4C929A75-D7A3-0C01-8B53-C6159BC80C9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7" y="3234"/>
              <a:ext cx="210" cy="91"/>
            </a:xfrm>
            <a:custGeom>
              <a:avLst/>
              <a:gdLst>
                <a:gd name="T0" fmla="*/ 105 w 210"/>
                <a:gd name="T1" fmla="*/ 91 h 91"/>
                <a:gd name="T2" fmla="*/ 210 w 210"/>
                <a:gd name="T3" fmla="*/ 46 h 91"/>
                <a:gd name="T4" fmla="*/ 105 w 210"/>
                <a:gd name="T5" fmla="*/ 0 h 91"/>
                <a:gd name="T6" fmla="*/ 0 w 210"/>
                <a:gd name="T7" fmla="*/ 46 h 91"/>
                <a:gd name="T8" fmla="*/ 105 w 210"/>
                <a:gd name="T9" fmla="*/ 91 h 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0" h="91">
                  <a:moveTo>
                    <a:pt x="105" y="91"/>
                  </a:moveTo>
                  <a:lnTo>
                    <a:pt x="210" y="46"/>
                  </a:lnTo>
                  <a:lnTo>
                    <a:pt x="105" y="0"/>
                  </a:lnTo>
                  <a:lnTo>
                    <a:pt x="0" y="46"/>
                  </a:lnTo>
                  <a:lnTo>
                    <a:pt x="105" y="91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04" name="Freeform 41">
              <a:extLst>
                <a:ext uri="{FF2B5EF4-FFF2-40B4-BE49-F238E27FC236}">
                  <a16:creationId xmlns:a16="http://schemas.microsoft.com/office/drawing/2014/main" id="{423D1A5F-FBAD-1410-10F5-9AD9A94050E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2" y="2294"/>
              <a:ext cx="225" cy="91"/>
            </a:xfrm>
            <a:custGeom>
              <a:avLst/>
              <a:gdLst>
                <a:gd name="T0" fmla="*/ 120 w 225"/>
                <a:gd name="T1" fmla="*/ 91 h 91"/>
                <a:gd name="T2" fmla="*/ 225 w 225"/>
                <a:gd name="T3" fmla="*/ 46 h 91"/>
                <a:gd name="T4" fmla="*/ 120 w 225"/>
                <a:gd name="T5" fmla="*/ 0 h 91"/>
                <a:gd name="T6" fmla="*/ 0 w 225"/>
                <a:gd name="T7" fmla="*/ 46 h 91"/>
                <a:gd name="T8" fmla="*/ 120 w 225"/>
                <a:gd name="T9" fmla="*/ 91 h 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5" h="91">
                  <a:moveTo>
                    <a:pt x="120" y="91"/>
                  </a:moveTo>
                  <a:lnTo>
                    <a:pt x="225" y="46"/>
                  </a:lnTo>
                  <a:lnTo>
                    <a:pt x="120" y="0"/>
                  </a:lnTo>
                  <a:lnTo>
                    <a:pt x="0" y="46"/>
                  </a:lnTo>
                  <a:lnTo>
                    <a:pt x="120" y="91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05" name="Freeform 42">
              <a:extLst>
                <a:ext uri="{FF2B5EF4-FFF2-40B4-BE49-F238E27FC236}">
                  <a16:creationId xmlns:a16="http://schemas.microsoft.com/office/drawing/2014/main" id="{2C915024-6224-BECE-4D4E-ECA26E1B68A8}"/>
                </a:ext>
              </a:extLst>
            </p:cNvPr>
            <p:cNvSpPr>
              <a:spLocks/>
            </p:cNvSpPr>
            <p:nvPr/>
          </p:nvSpPr>
          <p:spPr bwMode="auto">
            <a:xfrm>
              <a:off x="7167" y="2870"/>
              <a:ext cx="225" cy="76"/>
            </a:xfrm>
            <a:custGeom>
              <a:avLst/>
              <a:gdLst>
                <a:gd name="T0" fmla="*/ 105 w 225"/>
                <a:gd name="T1" fmla="*/ 76 h 76"/>
                <a:gd name="T2" fmla="*/ 225 w 225"/>
                <a:gd name="T3" fmla="*/ 30 h 76"/>
                <a:gd name="T4" fmla="*/ 105 w 225"/>
                <a:gd name="T5" fmla="*/ 0 h 76"/>
                <a:gd name="T6" fmla="*/ 0 w 225"/>
                <a:gd name="T7" fmla="*/ 30 h 76"/>
                <a:gd name="T8" fmla="*/ 105 w 225"/>
                <a:gd name="T9" fmla="*/ 76 h 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5" h="76">
                  <a:moveTo>
                    <a:pt x="105" y="76"/>
                  </a:moveTo>
                  <a:lnTo>
                    <a:pt x="225" y="30"/>
                  </a:lnTo>
                  <a:lnTo>
                    <a:pt x="105" y="0"/>
                  </a:lnTo>
                  <a:lnTo>
                    <a:pt x="0" y="30"/>
                  </a:lnTo>
                  <a:lnTo>
                    <a:pt x="105" y="76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06" name="Freeform 43">
              <a:extLst>
                <a:ext uri="{FF2B5EF4-FFF2-40B4-BE49-F238E27FC236}">
                  <a16:creationId xmlns:a16="http://schemas.microsoft.com/office/drawing/2014/main" id="{889FBA6E-8255-409E-0350-E3C9FC3DB3BD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2" y="2445"/>
              <a:ext cx="210" cy="76"/>
            </a:xfrm>
            <a:custGeom>
              <a:avLst/>
              <a:gdLst>
                <a:gd name="T0" fmla="*/ 105 w 210"/>
                <a:gd name="T1" fmla="*/ 76 h 76"/>
                <a:gd name="T2" fmla="*/ 210 w 210"/>
                <a:gd name="T3" fmla="*/ 46 h 76"/>
                <a:gd name="T4" fmla="*/ 105 w 210"/>
                <a:gd name="T5" fmla="*/ 0 h 76"/>
                <a:gd name="T6" fmla="*/ 0 w 210"/>
                <a:gd name="T7" fmla="*/ 46 h 76"/>
                <a:gd name="T8" fmla="*/ 105 w 210"/>
                <a:gd name="T9" fmla="*/ 76 h 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0" h="76">
                  <a:moveTo>
                    <a:pt x="105" y="76"/>
                  </a:moveTo>
                  <a:lnTo>
                    <a:pt x="210" y="46"/>
                  </a:lnTo>
                  <a:lnTo>
                    <a:pt x="105" y="0"/>
                  </a:lnTo>
                  <a:lnTo>
                    <a:pt x="0" y="46"/>
                  </a:lnTo>
                  <a:lnTo>
                    <a:pt x="105" y="76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07" name="Freeform 44">
              <a:extLst>
                <a:ext uri="{FF2B5EF4-FFF2-40B4-BE49-F238E27FC236}">
                  <a16:creationId xmlns:a16="http://schemas.microsoft.com/office/drawing/2014/main" id="{E727C2E2-1FA9-E273-74E9-B0A8A97BD21D}"/>
                </a:ext>
              </a:extLst>
            </p:cNvPr>
            <p:cNvSpPr>
              <a:spLocks/>
            </p:cNvSpPr>
            <p:nvPr/>
          </p:nvSpPr>
          <p:spPr bwMode="auto">
            <a:xfrm>
              <a:off x="7767" y="2344"/>
              <a:ext cx="211" cy="91"/>
            </a:xfrm>
            <a:custGeom>
              <a:avLst/>
              <a:gdLst>
                <a:gd name="T0" fmla="*/ 105 w 211"/>
                <a:gd name="T1" fmla="*/ 91 h 91"/>
                <a:gd name="T2" fmla="*/ 211 w 211"/>
                <a:gd name="T3" fmla="*/ 45 h 91"/>
                <a:gd name="T4" fmla="*/ 105 w 211"/>
                <a:gd name="T5" fmla="*/ 0 h 91"/>
                <a:gd name="T6" fmla="*/ 0 w 211"/>
                <a:gd name="T7" fmla="*/ 45 h 91"/>
                <a:gd name="T8" fmla="*/ 105 w 211"/>
                <a:gd name="T9" fmla="*/ 91 h 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1" h="91">
                  <a:moveTo>
                    <a:pt x="105" y="91"/>
                  </a:moveTo>
                  <a:lnTo>
                    <a:pt x="211" y="45"/>
                  </a:lnTo>
                  <a:lnTo>
                    <a:pt x="105" y="0"/>
                  </a:lnTo>
                  <a:lnTo>
                    <a:pt x="0" y="45"/>
                  </a:lnTo>
                  <a:lnTo>
                    <a:pt x="105" y="91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08" name="Freeform 45">
              <a:extLst>
                <a:ext uri="{FF2B5EF4-FFF2-40B4-BE49-F238E27FC236}">
                  <a16:creationId xmlns:a16="http://schemas.microsoft.com/office/drawing/2014/main" id="{FBA65EA3-7D59-5CE9-72D8-9F574FECFBF9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8" y="2435"/>
              <a:ext cx="210" cy="90"/>
            </a:xfrm>
            <a:custGeom>
              <a:avLst/>
              <a:gdLst>
                <a:gd name="T0" fmla="*/ 105 w 210"/>
                <a:gd name="T1" fmla="*/ 90 h 90"/>
                <a:gd name="T2" fmla="*/ 210 w 210"/>
                <a:gd name="T3" fmla="*/ 45 h 90"/>
                <a:gd name="T4" fmla="*/ 105 w 210"/>
                <a:gd name="T5" fmla="*/ 0 h 90"/>
                <a:gd name="T6" fmla="*/ 0 w 210"/>
                <a:gd name="T7" fmla="*/ 45 h 90"/>
                <a:gd name="T8" fmla="*/ 105 w 210"/>
                <a:gd name="T9" fmla="*/ 9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0" h="90">
                  <a:moveTo>
                    <a:pt x="105" y="90"/>
                  </a:moveTo>
                  <a:lnTo>
                    <a:pt x="210" y="45"/>
                  </a:lnTo>
                  <a:lnTo>
                    <a:pt x="105" y="0"/>
                  </a:lnTo>
                  <a:lnTo>
                    <a:pt x="0" y="45"/>
                  </a:lnTo>
                  <a:lnTo>
                    <a:pt x="105" y="90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09" name="Freeform 46">
              <a:extLst>
                <a:ext uri="{FF2B5EF4-FFF2-40B4-BE49-F238E27FC236}">
                  <a16:creationId xmlns:a16="http://schemas.microsoft.com/office/drawing/2014/main" id="{A0E427EA-19AB-A45F-EEC0-465AC2AE2C1F}"/>
                </a:ext>
              </a:extLst>
            </p:cNvPr>
            <p:cNvSpPr>
              <a:spLocks/>
            </p:cNvSpPr>
            <p:nvPr/>
          </p:nvSpPr>
          <p:spPr bwMode="auto">
            <a:xfrm>
              <a:off x="8338" y="2118"/>
              <a:ext cx="225" cy="90"/>
            </a:xfrm>
            <a:custGeom>
              <a:avLst/>
              <a:gdLst>
                <a:gd name="T0" fmla="*/ 120 w 225"/>
                <a:gd name="T1" fmla="*/ 90 h 90"/>
                <a:gd name="T2" fmla="*/ 225 w 225"/>
                <a:gd name="T3" fmla="*/ 45 h 90"/>
                <a:gd name="T4" fmla="*/ 120 w 225"/>
                <a:gd name="T5" fmla="*/ 0 h 90"/>
                <a:gd name="T6" fmla="*/ 0 w 225"/>
                <a:gd name="T7" fmla="*/ 45 h 90"/>
                <a:gd name="T8" fmla="*/ 120 w 225"/>
                <a:gd name="T9" fmla="*/ 9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5" h="90">
                  <a:moveTo>
                    <a:pt x="120" y="90"/>
                  </a:moveTo>
                  <a:lnTo>
                    <a:pt x="225" y="45"/>
                  </a:lnTo>
                  <a:lnTo>
                    <a:pt x="120" y="0"/>
                  </a:lnTo>
                  <a:lnTo>
                    <a:pt x="0" y="45"/>
                  </a:lnTo>
                  <a:lnTo>
                    <a:pt x="120" y="90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10" name="Freeform 47">
              <a:extLst>
                <a:ext uri="{FF2B5EF4-FFF2-40B4-BE49-F238E27FC236}">
                  <a16:creationId xmlns:a16="http://schemas.microsoft.com/office/drawing/2014/main" id="{C6C2533C-2F43-1442-E961-6952E7E99BE9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8" y="2842"/>
              <a:ext cx="210" cy="91"/>
            </a:xfrm>
            <a:custGeom>
              <a:avLst/>
              <a:gdLst>
                <a:gd name="T0" fmla="*/ 105 w 210"/>
                <a:gd name="T1" fmla="*/ 91 h 91"/>
                <a:gd name="T2" fmla="*/ 210 w 210"/>
                <a:gd name="T3" fmla="*/ 45 h 91"/>
                <a:gd name="T4" fmla="*/ 105 w 210"/>
                <a:gd name="T5" fmla="*/ 0 h 91"/>
                <a:gd name="T6" fmla="*/ 0 w 210"/>
                <a:gd name="T7" fmla="*/ 45 h 91"/>
                <a:gd name="T8" fmla="*/ 105 w 210"/>
                <a:gd name="T9" fmla="*/ 91 h 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0" h="91">
                  <a:moveTo>
                    <a:pt x="105" y="91"/>
                  </a:moveTo>
                  <a:lnTo>
                    <a:pt x="210" y="45"/>
                  </a:lnTo>
                  <a:lnTo>
                    <a:pt x="105" y="0"/>
                  </a:lnTo>
                  <a:lnTo>
                    <a:pt x="0" y="45"/>
                  </a:lnTo>
                  <a:lnTo>
                    <a:pt x="105" y="91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11" name="Rectangle 48">
              <a:extLst>
                <a:ext uri="{FF2B5EF4-FFF2-40B4-BE49-F238E27FC236}">
                  <a16:creationId xmlns:a16="http://schemas.microsoft.com/office/drawing/2014/main" id="{4E0AD59C-A0C7-F177-A688-9B74EE7015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0" y="3702"/>
              <a:ext cx="150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3512" name="Rectangle 49">
              <a:extLst>
                <a:ext uri="{FF2B5EF4-FFF2-40B4-BE49-F238E27FC236}">
                  <a16:creationId xmlns:a16="http://schemas.microsoft.com/office/drawing/2014/main" id="{FA8F0E33-ABA5-B5B5-3EC4-F119F80567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1" y="3702"/>
              <a:ext cx="56" cy="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600" b="1">
                  <a:latin typeface="Times New Roman" panose="02020603050405020304" pitchFamily="18" charset="0"/>
                  <a:ea typeface="Batang" panose="02030600000101010101" pitchFamily="18" charset="-127"/>
                </a:rPr>
                <a:t>1</a:t>
              </a:r>
              <a:endParaRPr lang="en-US" altLang="en-US"/>
            </a:p>
          </p:txBody>
        </p:sp>
        <p:sp>
          <p:nvSpPr>
            <p:cNvPr id="13513" name="Rectangle 50">
              <a:extLst>
                <a:ext uri="{FF2B5EF4-FFF2-40B4-BE49-F238E27FC236}">
                  <a16:creationId xmlns:a16="http://schemas.microsoft.com/office/drawing/2014/main" id="{90A25E33-3A61-7664-A207-E31135E536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9" y="3597"/>
              <a:ext cx="57" cy="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1200">
                  <a:latin typeface="Times New Roman" panose="02020603050405020304" pitchFamily="18" charset="0"/>
                  <a:ea typeface="Batang" panose="02030600000101010101" pitchFamily="18" charset="-127"/>
                </a:rPr>
                <a:t> </a:t>
              </a:r>
              <a:endParaRPr lang="en-US" altLang="en-US"/>
            </a:p>
          </p:txBody>
        </p:sp>
        <p:sp>
          <p:nvSpPr>
            <p:cNvPr id="13514" name="Rectangle 51">
              <a:extLst>
                <a:ext uri="{FF2B5EF4-FFF2-40B4-BE49-F238E27FC236}">
                  <a16:creationId xmlns:a16="http://schemas.microsoft.com/office/drawing/2014/main" id="{BC0B8050-9FB8-A316-3A41-DFDA59C967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70" y="3702"/>
              <a:ext cx="165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3515" name="Rectangle 52">
              <a:extLst>
                <a:ext uri="{FF2B5EF4-FFF2-40B4-BE49-F238E27FC236}">
                  <a16:creationId xmlns:a16="http://schemas.microsoft.com/office/drawing/2014/main" id="{EA42EA56-CE11-DD37-4928-DEEF39E39A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1" y="3702"/>
              <a:ext cx="56" cy="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600" b="1">
                  <a:latin typeface="Times New Roman" panose="02020603050405020304" pitchFamily="18" charset="0"/>
                  <a:ea typeface="Batang" panose="02030600000101010101" pitchFamily="18" charset="-127"/>
                </a:rPr>
                <a:t>3</a:t>
              </a:r>
              <a:endParaRPr lang="en-US" altLang="en-US"/>
            </a:p>
          </p:txBody>
        </p:sp>
        <p:sp>
          <p:nvSpPr>
            <p:cNvPr id="13516" name="Rectangle 53">
              <a:extLst>
                <a:ext uri="{FF2B5EF4-FFF2-40B4-BE49-F238E27FC236}">
                  <a16:creationId xmlns:a16="http://schemas.microsoft.com/office/drawing/2014/main" id="{F98B8666-B4A2-0012-AB36-6A439548B9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9" y="3597"/>
              <a:ext cx="57" cy="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1200">
                  <a:latin typeface="Times New Roman" panose="02020603050405020304" pitchFamily="18" charset="0"/>
                  <a:ea typeface="Batang" panose="02030600000101010101" pitchFamily="18" charset="-127"/>
                </a:rPr>
                <a:t> </a:t>
              </a:r>
              <a:endParaRPr lang="en-US" altLang="en-US"/>
            </a:p>
          </p:txBody>
        </p:sp>
        <p:sp>
          <p:nvSpPr>
            <p:cNvPr id="13517" name="Rectangle 54">
              <a:extLst>
                <a:ext uri="{FF2B5EF4-FFF2-40B4-BE49-F238E27FC236}">
                  <a16:creationId xmlns:a16="http://schemas.microsoft.com/office/drawing/2014/main" id="{CCD04B1A-388A-2CA3-7AC8-E1FF9F2120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6" y="3702"/>
              <a:ext cx="165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3518" name="Rectangle 55">
              <a:extLst>
                <a:ext uri="{FF2B5EF4-FFF2-40B4-BE49-F238E27FC236}">
                  <a16:creationId xmlns:a16="http://schemas.microsoft.com/office/drawing/2014/main" id="{B55BF1B0-EA34-92FF-B852-479897085A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5" y="3702"/>
              <a:ext cx="56" cy="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600" b="1">
                  <a:latin typeface="Times New Roman" panose="02020603050405020304" pitchFamily="18" charset="0"/>
                  <a:ea typeface="Batang" panose="02030600000101010101" pitchFamily="18" charset="-127"/>
                </a:rPr>
                <a:t>5</a:t>
              </a:r>
              <a:endParaRPr lang="en-US" altLang="en-US"/>
            </a:p>
          </p:txBody>
        </p:sp>
        <p:sp>
          <p:nvSpPr>
            <p:cNvPr id="13519" name="Rectangle 56">
              <a:extLst>
                <a:ext uri="{FF2B5EF4-FFF2-40B4-BE49-F238E27FC236}">
                  <a16:creationId xmlns:a16="http://schemas.microsoft.com/office/drawing/2014/main" id="{C182D807-F43E-5221-926B-28DD9C343D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76" y="3597"/>
              <a:ext cx="56" cy="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1200">
                  <a:latin typeface="Times New Roman" panose="02020603050405020304" pitchFamily="18" charset="0"/>
                  <a:ea typeface="Batang" panose="02030600000101010101" pitchFamily="18" charset="-127"/>
                </a:rPr>
                <a:t> </a:t>
              </a:r>
              <a:endParaRPr lang="en-US" altLang="en-US"/>
            </a:p>
          </p:txBody>
        </p:sp>
        <p:sp>
          <p:nvSpPr>
            <p:cNvPr id="13520" name="Rectangle 57">
              <a:extLst>
                <a:ext uri="{FF2B5EF4-FFF2-40B4-BE49-F238E27FC236}">
                  <a16:creationId xmlns:a16="http://schemas.microsoft.com/office/drawing/2014/main" id="{5C6A8D2B-DEF7-76E2-A19A-D6CF589E64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6" y="3702"/>
              <a:ext cx="150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3521" name="Rectangle 58">
              <a:extLst>
                <a:ext uri="{FF2B5EF4-FFF2-40B4-BE49-F238E27FC236}">
                  <a16:creationId xmlns:a16="http://schemas.microsoft.com/office/drawing/2014/main" id="{9F7191F9-46FF-3130-7D34-00BEDB97F1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6" y="3702"/>
              <a:ext cx="56" cy="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600" b="1">
                  <a:latin typeface="Times New Roman" panose="02020603050405020304" pitchFamily="18" charset="0"/>
                  <a:ea typeface="Batang" panose="02030600000101010101" pitchFamily="18" charset="-127"/>
                </a:rPr>
                <a:t>7</a:t>
              </a:r>
              <a:endParaRPr lang="en-US" altLang="en-US"/>
            </a:p>
          </p:txBody>
        </p:sp>
        <p:sp>
          <p:nvSpPr>
            <p:cNvPr id="13522" name="Rectangle 59">
              <a:extLst>
                <a:ext uri="{FF2B5EF4-FFF2-40B4-BE49-F238E27FC236}">
                  <a16:creationId xmlns:a16="http://schemas.microsoft.com/office/drawing/2014/main" id="{107FAE9D-4FC7-9D0D-497D-0FCCBF6B8E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4" y="3597"/>
              <a:ext cx="57" cy="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1200">
                  <a:latin typeface="Times New Roman" panose="02020603050405020304" pitchFamily="18" charset="0"/>
                  <a:ea typeface="Batang" panose="02030600000101010101" pitchFamily="18" charset="-127"/>
                </a:rPr>
                <a:t> </a:t>
              </a:r>
              <a:endParaRPr lang="en-US" altLang="en-US"/>
            </a:p>
          </p:txBody>
        </p:sp>
        <p:sp>
          <p:nvSpPr>
            <p:cNvPr id="13523" name="Rectangle 60">
              <a:extLst>
                <a:ext uri="{FF2B5EF4-FFF2-40B4-BE49-F238E27FC236}">
                  <a16:creationId xmlns:a16="http://schemas.microsoft.com/office/drawing/2014/main" id="{38AE0175-06CE-4458-9A8D-EA2F904887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41" y="3702"/>
              <a:ext cx="165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3524" name="Rectangle 61">
              <a:extLst>
                <a:ext uri="{FF2B5EF4-FFF2-40B4-BE49-F238E27FC236}">
                  <a16:creationId xmlns:a16="http://schemas.microsoft.com/office/drawing/2014/main" id="{5AE9FF0F-BD94-F73E-C215-6F13393B0B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0" y="3702"/>
              <a:ext cx="56" cy="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600" b="1">
                  <a:latin typeface="Times New Roman" panose="02020603050405020304" pitchFamily="18" charset="0"/>
                  <a:ea typeface="Batang" panose="02030600000101010101" pitchFamily="18" charset="-127"/>
                </a:rPr>
                <a:t>9</a:t>
              </a:r>
              <a:endParaRPr lang="en-US" altLang="en-US"/>
            </a:p>
          </p:txBody>
        </p:sp>
        <p:sp>
          <p:nvSpPr>
            <p:cNvPr id="13525" name="Rectangle 62">
              <a:extLst>
                <a:ext uri="{FF2B5EF4-FFF2-40B4-BE49-F238E27FC236}">
                  <a16:creationId xmlns:a16="http://schemas.microsoft.com/office/drawing/2014/main" id="{2AB83407-862A-E535-0087-4B1FC17787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61" y="3597"/>
              <a:ext cx="56" cy="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1200">
                  <a:latin typeface="Times New Roman" panose="02020603050405020304" pitchFamily="18" charset="0"/>
                  <a:ea typeface="Batang" panose="02030600000101010101" pitchFamily="18" charset="-127"/>
                </a:rPr>
                <a:t> </a:t>
              </a:r>
              <a:endParaRPr lang="en-US" altLang="en-US"/>
            </a:p>
          </p:txBody>
        </p:sp>
        <p:sp>
          <p:nvSpPr>
            <p:cNvPr id="13526" name="Rectangle 63">
              <a:extLst>
                <a:ext uri="{FF2B5EF4-FFF2-40B4-BE49-F238E27FC236}">
                  <a16:creationId xmlns:a16="http://schemas.microsoft.com/office/drawing/2014/main" id="{9F97A7EA-376C-6E99-E19B-98F308FF64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67" y="3702"/>
              <a:ext cx="225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3527" name="Rectangle 64">
              <a:extLst>
                <a:ext uri="{FF2B5EF4-FFF2-40B4-BE49-F238E27FC236}">
                  <a16:creationId xmlns:a16="http://schemas.microsoft.com/office/drawing/2014/main" id="{8CCC07E6-F967-0751-3E2D-6D0AF1F555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14" y="3702"/>
              <a:ext cx="112" cy="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600" b="1">
                  <a:latin typeface="Times New Roman" panose="02020603050405020304" pitchFamily="18" charset="0"/>
                  <a:ea typeface="Batang" panose="02030600000101010101" pitchFamily="18" charset="-127"/>
                </a:rPr>
                <a:t>11</a:t>
              </a:r>
              <a:endParaRPr lang="en-US" altLang="en-US"/>
            </a:p>
          </p:txBody>
        </p:sp>
        <p:sp>
          <p:nvSpPr>
            <p:cNvPr id="13528" name="Rectangle 65">
              <a:extLst>
                <a:ext uri="{FF2B5EF4-FFF2-40B4-BE49-F238E27FC236}">
                  <a16:creationId xmlns:a16="http://schemas.microsoft.com/office/drawing/2014/main" id="{1142F10D-63A0-27CC-418A-EA0C7570C5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7" y="3597"/>
              <a:ext cx="57" cy="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1200">
                  <a:latin typeface="Times New Roman" panose="02020603050405020304" pitchFamily="18" charset="0"/>
                  <a:ea typeface="Batang" panose="02030600000101010101" pitchFamily="18" charset="-127"/>
                </a:rPr>
                <a:t> </a:t>
              </a:r>
              <a:endParaRPr lang="en-US" altLang="en-US"/>
            </a:p>
          </p:txBody>
        </p:sp>
        <p:sp>
          <p:nvSpPr>
            <p:cNvPr id="13529" name="Rectangle 66">
              <a:extLst>
                <a:ext uri="{FF2B5EF4-FFF2-40B4-BE49-F238E27FC236}">
                  <a16:creationId xmlns:a16="http://schemas.microsoft.com/office/drawing/2014/main" id="{BD8D1895-52E2-74FC-483D-339785C91B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37" y="3702"/>
              <a:ext cx="240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3530" name="Rectangle 67">
              <a:extLst>
                <a:ext uri="{FF2B5EF4-FFF2-40B4-BE49-F238E27FC236}">
                  <a16:creationId xmlns:a16="http://schemas.microsoft.com/office/drawing/2014/main" id="{34CBA9D2-A1B8-F438-EF34-3AFDE5320E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4" y="3702"/>
              <a:ext cx="112" cy="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600" b="1">
                  <a:latin typeface="Times New Roman" panose="02020603050405020304" pitchFamily="18" charset="0"/>
                  <a:ea typeface="Batang" panose="02030600000101010101" pitchFamily="18" charset="-127"/>
                </a:rPr>
                <a:t>13</a:t>
              </a:r>
              <a:endParaRPr lang="en-US" altLang="en-US"/>
            </a:p>
          </p:txBody>
        </p:sp>
        <p:sp>
          <p:nvSpPr>
            <p:cNvPr id="13531" name="Rectangle 68">
              <a:extLst>
                <a:ext uri="{FF2B5EF4-FFF2-40B4-BE49-F238E27FC236}">
                  <a16:creationId xmlns:a16="http://schemas.microsoft.com/office/drawing/2014/main" id="{75029B59-4036-303B-D6BD-F28793A33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18" y="3597"/>
              <a:ext cx="56" cy="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1200">
                  <a:latin typeface="Times New Roman" panose="02020603050405020304" pitchFamily="18" charset="0"/>
                  <a:ea typeface="Batang" panose="02030600000101010101" pitchFamily="18" charset="-127"/>
                </a:rPr>
                <a:t> </a:t>
              </a:r>
              <a:endParaRPr lang="en-US" altLang="en-US"/>
            </a:p>
          </p:txBody>
        </p:sp>
        <p:sp>
          <p:nvSpPr>
            <p:cNvPr id="13532" name="Rectangle 69">
              <a:extLst>
                <a:ext uri="{FF2B5EF4-FFF2-40B4-BE49-F238E27FC236}">
                  <a16:creationId xmlns:a16="http://schemas.microsoft.com/office/drawing/2014/main" id="{4EAD8C4A-7509-B2C0-F44D-956939A0F6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37" y="3702"/>
              <a:ext cx="240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3533" name="Rectangle 70">
              <a:extLst>
                <a:ext uri="{FF2B5EF4-FFF2-40B4-BE49-F238E27FC236}">
                  <a16:creationId xmlns:a16="http://schemas.microsoft.com/office/drawing/2014/main" id="{5C3762E0-E794-B151-4C22-D25FEBA6C7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2" y="3702"/>
              <a:ext cx="113" cy="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600" b="1">
                  <a:latin typeface="Times New Roman" panose="02020603050405020304" pitchFamily="18" charset="0"/>
                  <a:ea typeface="Batang" panose="02030600000101010101" pitchFamily="18" charset="-127"/>
                </a:rPr>
                <a:t>15</a:t>
              </a:r>
              <a:endParaRPr lang="en-US" altLang="en-US"/>
            </a:p>
          </p:txBody>
        </p:sp>
        <p:sp>
          <p:nvSpPr>
            <p:cNvPr id="13534" name="Rectangle 71">
              <a:extLst>
                <a:ext uri="{FF2B5EF4-FFF2-40B4-BE49-F238E27FC236}">
                  <a16:creationId xmlns:a16="http://schemas.microsoft.com/office/drawing/2014/main" id="{31F4BF78-3017-F0E6-02F8-5B22E067FC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18" y="3597"/>
              <a:ext cx="57" cy="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1200">
                  <a:latin typeface="Times New Roman" panose="02020603050405020304" pitchFamily="18" charset="0"/>
                  <a:ea typeface="Batang" panose="02030600000101010101" pitchFamily="18" charset="-127"/>
                </a:rPr>
                <a:t> </a:t>
              </a:r>
              <a:endParaRPr lang="en-US" altLang="en-US"/>
            </a:p>
          </p:txBody>
        </p:sp>
        <p:sp>
          <p:nvSpPr>
            <p:cNvPr id="13535" name="Rectangle 72">
              <a:extLst>
                <a:ext uri="{FF2B5EF4-FFF2-40B4-BE49-F238E27FC236}">
                  <a16:creationId xmlns:a16="http://schemas.microsoft.com/office/drawing/2014/main" id="{12420D27-BCB2-87EA-E79C-E1B85ED41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22" y="3702"/>
              <a:ext cx="226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3536" name="Rectangle 73">
              <a:extLst>
                <a:ext uri="{FF2B5EF4-FFF2-40B4-BE49-F238E27FC236}">
                  <a16:creationId xmlns:a16="http://schemas.microsoft.com/office/drawing/2014/main" id="{6F323741-34B2-1042-85F9-27616AE1A5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69" y="3702"/>
              <a:ext cx="112" cy="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600" b="1">
                  <a:latin typeface="Times New Roman" panose="02020603050405020304" pitchFamily="18" charset="0"/>
                  <a:ea typeface="Batang" panose="02030600000101010101" pitchFamily="18" charset="-127"/>
                </a:rPr>
                <a:t>17</a:t>
              </a:r>
              <a:endParaRPr lang="en-US" altLang="en-US"/>
            </a:p>
          </p:txBody>
        </p:sp>
        <p:sp>
          <p:nvSpPr>
            <p:cNvPr id="13537" name="Rectangle 74">
              <a:extLst>
                <a:ext uri="{FF2B5EF4-FFF2-40B4-BE49-F238E27FC236}">
                  <a16:creationId xmlns:a16="http://schemas.microsoft.com/office/drawing/2014/main" id="{E1B1B5AD-A57D-D484-8FE4-64639FB6AE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02" y="3597"/>
              <a:ext cx="57" cy="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1200">
                  <a:latin typeface="Times New Roman" panose="02020603050405020304" pitchFamily="18" charset="0"/>
                  <a:ea typeface="Batang" panose="02030600000101010101" pitchFamily="18" charset="-127"/>
                </a:rPr>
                <a:t> </a:t>
              </a:r>
              <a:endParaRPr lang="en-US" altLang="en-US"/>
            </a:p>
          </p:txBody>
        </p:sp>
        <p:sp>
          <p:nvSpPr>
            <p:cNvPr id="13538" name="Rectangle 75">
              <a:extLst>
                <a:ext uri="{FF2B5EF4-FFF2-40B4-BE49-F238E27FC236}">
                  <a16:creationId xmlns:a16="http://schemas.microsoft.com/office/drawing/2014/main" id="{AB516141-A9E4-8954-7D52-536FE66C4E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08" y="3702"/>
              <a:ext cx="225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3539" name="Rectangle 76">
              <a:extLst>
                <a:ext uri="{FF2B5EF4-FFF2-40B4-BE49-F238E27FC236}">
                  <a16:creationId xmlns:a16="http://schemas.microsoft.com/office/drawing/2014/main" id="{43CF6D5E-A19E-B146-A1E6-9221322D97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53" y="3702"/>
              <a:ext cx="113" cy="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600" b="1">
                  <a:latin typeface="Times New Roman" panose="02020603050405020304" pitchFamily="18" charset="0"/>
                  <a:ea typeface="Batang" panose="02030600000101010101" pitchFamily="18" charset="-127"/>
                </a:rPr>
                <a:t>19</a:t>
              </a:r>
              <a:endParaRPr lang="en-US" altLang="en-US"/>
            </a:p>
          </p:txBody>
        </p:sp>
        <p:sp>
          <p:nvSpPr>
            <p:cNvPr id="13540" name="Rectangle 77">
              <a:extLst>
                <a:ext uri="{FF2B5EF4-FFF2-40B4-BE49-F238E27FC236}">
                  <a16:creationId xmlns:a16="http://schemas.microsoft.com/office/drawing/2014/main" id="{08088F91-6649-E552-D20D-3B31AFA7B2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89" y="3597"/>
              <a:ext cx="56" cy="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1200">
                  <a:latin typeface="Times New Roman" panose="02020603050405020304" pitchFamily="18" charset="0"/>
                  <a:ea typeface="Batang" panose="02030600000101010101" pitchFamily="18" charset="-127"/>
                </a:rPr>
                <a:t> </a:t>
              </a:r>
              <a:endParaRPr lang="en-US" altLang="en-US"/>
            </a:p>
          </p:txBody>
        </p:sp>
        <p:sp>
          <p:nvSpPr>
            <p:cNvPr id="13541" name="Freeform 78">
              <a:extLst>
                <a:ext uri="{FF2B5EF4-FFF2-40B4-BE49-F238E27FC236}">
                  <a16:creationId xmlns:a16="http://schemas.microsoft.com/office/drawing/2014/main" id="{D78CFFF7-3973-2827-E3E9-ACA38053A1A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5" y="2133"/>
              <a:ext cx="225" cy="90"/>
            </a:xfrm>
            <a:custGeom>
              <a:avLst/>
              <a:gdLst>
                <a:gd name="T0" fmla="*/ 120 w 225"/>
                <a:gd name="T1" fmla="*/ 90 h 90"/>
                <a:gd name="T2" fmla="*/ 225 w 225"/>
                <a:gd name="T3" fmla="*/ 45 h 90"/>
                <a:gd name="T4" fmla="*/ 120 w 225"/>
                <a:gd name="T5" fmla="*/ 0 h 90"/>
                <a:gd name="T6" fmla="*/ 0 w 225"/>
                <a:gd name="T7" fmla="*/ 45 h 90"/>
                <a:gd name="T8" fmla="*/ 120 w 225"/>
                <a:gd name="T9" fmla="*/ 9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5" h="90">
                  <a:moveTo>
                    <a:pt x="120" y="90"/>
                  </a:moveTo>
                  <a:lnTo>
                    <a:pt x="225" y="45"/>
                  </a:lnTo>
                  <a:lnTo>
                    <a:pt x="120" y="0"/>
                  </a:lnTo>
                  <a:lnTo>
                    <a:pt x="0" y="45"/>
                  </a:lnTo>
                  <a:lnTo>
                    <a:pt x="120" y="90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42" name="Rectangle 79">
              <a:extLst>
                <a:ext uri="{FF2B5EF4-FFF2-40B4-BE49-F238E27FC236}">
                  <a16:creationId xmlns:a16="http://schemas.microsoft.com/office/drawing/2014/main" id="{A68F80AB-66C9-BCA3-F407-0C175E09B4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5" y="2661"/>
              <a:ext cx="5673" cy="4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3543" name="Line 80">
              <a:extLst>
                <a:ext uri="{FF2B5EF4-FFF2-40B4-BE49-F238E27FC236}">
                  <a16:creationId xmlns:a16="http://schemas.microsoft.com/office/drawing/2014/main" id="{552C4DE8-E97B-2624-44A1-5B3DC96F24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75" y="3431"/>
              <a:ext cx="5673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544" name="Line 81">
              <a:extLst>
                <a:ext uri="{FF2B5EF4-FFF2-40B4-BE49-F238E27FC236}">
                  <a16:creationId xmlns:a16="http://schemas.microsoft.com/office/drawing/2014/main" id="{C31D7AA1-7ABB-5E52-C8E0-C38FECC1DB1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75" y="1756"/>
              <a:ext cx="5673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545" name="Line 82">
              <a:extLst>
                <a:ext uri="{FF2B5EF4-FFF2-40B4-BE49-F238E27FC236}">
                  <a16:creationId xmlns:a16="http://schemas.microsoft.com/office/drawing/2014/main" id="{8968A902-553A-1C2A-3BE2-2887AC8B504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704" y="2336"/>
              <a:ext cx="296" cy="928"/>
            </a:xfrm>
            <a:prstGeom prst="line">
              <a:avLst/>
            </a:prstGeom>
            <a:noFill/>
            <a:ln w="9525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546" name="Line 83">
              <a:extLst>
                <a:ext uri="{FF2B5EF4-FFF2-40B4-BE49-F238E27FC236}">
                  <a16:creationId xmlns:a16="http://schemas.microsoft.com/office/drawing/2014/main" id="{8E614C6B-4F75-4353-759E-393D35AB4BB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00" y="2336"/>
              <a:ext cx="264" cy="568"/>
            </a:xfrm>
            <a:prstGeom prst="line">
              <a:avLst/>
            </a:prstGeom>
            <a:noFill/>
            <a:ln w="9525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547" name="Line 84">
              <a:extLst>
                <a:ext uri="{FF2B5EF4-FFF2-40B4-BE49-F238E27FC236}">
                  <a16:creationId xmlns:a16="http://schemas.microsoft.com/office/drawing/2014/main" id="{F004EA7F-DBCF-4CE1-A9AE-0A79BCC280F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272" y="2480"/>
              <a:ext cx="288" cy="416"/>
            </a:xfrm>
            <a:prstGeom prst="line">
              <a:avLst/>
            </a:prstGeom>
            <a:noFill/>
            <a:ln w="9525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548" name="Line 85">
              <a:extLst>
                <a:ext uri="{FF2B5EF4-FFF2-40B4-BE49-F238E27FC236}">
                  <a16:creationId xmlns:a16="http://schemas.microsoft.com/office/drawing/2014/main" id="{127962C3-F673-D381-1302-232D6AACB26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568" y="2400"/>
              <a:ext cx="280" cy="88"/>
            </a:xfrm>
            <a:prstGeom prst="line">
              <a:avLst/>
            </a:prstGeom>
            <a:noFill/>
            <a:ln w="9525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3316" name="Group 86">
            <a:extLst>
              <a:ext uri="{FF2B5EF4-FFF2-40B4-BE49-F238E27FC236}">
                <a16:creationId xmlns:a16="http://schemas.microsoft.com/office/drawing/2014/main" id="{E2E622F7-FDFD-1B35-834B-E857424E74EC}"/>
              </a:ext>
            </a:extLst>
          </p:cNvPr>
          <p:cNvGrpSpPr>
            <a:grpSpLocks/>
          </p:cNvGrpSpPr>
          <p:nvPr/>
        </p:nvGrpSpPr>
        <p:grpSpPr bwMode="auto">
          <a:xfrm>
            <a:off x="169863" y="2640013"/>
            <a:ext cx="4181475" cy="1768475"/>
            <a:chOff x="1351" y="5065"/>
            <a:chExt cx="6217" cy="2534"/>
          </a:xfrm>
        </p:grpSpPr>
        <p:sp>
          <p:nvSpPr>
            <p:cNvPr id="13394" name="Freeform 87">
              <a:extLst>
                <a:ext uri="{FF2B5EF4-FFF2-40B4-BE49-F238E27FC236}">
                  <a16:creationId xmlns:a16="http://schemas.microsoft.com/office/drawing/2014/main" id="{C48987E3-EBDF-CD91-96D3-0B92C899C12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1" y="5605"/>
              <a:ext cx="5567" cy="1525"/>
            </a:xfrm>
            <a:custGeom>
              <a:avLst/>
              <a:gdLst>
                <a:gd name="T0" fmla="*/ 0 w 2227"/>
                <a:gd name="T1" fmla="*/ 225 h 610"/>
                <a:gd name="T2" fmla="*/ 292 w 2227"/>
                <a:gd name="T3" fmla="*/ 948 h 610"/>
                <a:gd name="T4" fmla="*/ 585 w 2227"/>
                <a:gd name="T5" fmla="*/ 1525 h 610"/>
                <a:gd name="T6" fmla="*/ 887 w 2227"/>
                <a:gd name="T7" fmla="*/ 1428 h 610"/>
                <a:gd name="T8" fmla="*/ 1170 w 2227"/>
                <a:gd name="T9" fmla="*/ 405 h 610"/>
                <a:gd name="T10" fmla="*/ 1465 w 2227"/>
                <a:gd name="T11" fmla="*/ 1128 h 610"/>
                <a:gd name="T12" fmla="*/ 1757 w 2227"/>
                <a:gd name="T13" fmla="*/ 588 h 610"/>
                <a:gd name="T14" fmla="*/ 2050 w 2227"/>
                <a:gd name="T15" fmla="*/ 768 h 610"/>
                <a:gd name="T16" fmla="*/ 2342 w 2227"/>
                <a:gd name="T17" fmla="*/ 30 h 610"/>
                <a:gd name="T18" fmla="*/ 2637 w 2227"/>
                <a:gd name="T19" fmla="*/ 0 h 610"/>
                <a:gd name="T20" fmla="*/ 2930 w 2227"/>
                <a:gd name="T21" fmla="*/ 948 h 610"/>
                <a:gd name="T22" fmla="*/ 3222 w 2227"/>
                <a:gd name="T23" fmla="*/ 1128 h 610"/>
                <a:gd name="T24" fmla="*/ 3515 w 2227"/>
                <a:gd name="T25" fmla="*/ 1248 h 610"/>
                <a:gd name="T26" fmla="*/ 3807 w 2227"/>
                <a:gd name="T27" fmla="*/ 588 h 610"/>
                <a:gd name="T28" fmla="*/ 4100 w 2227"/>
                <a:gd name="T29" fmla="*/ 1450 h 610"/>
                <a:gd name="T30" fmla="*/ 4395 w 2227"/>
                <a:gd name="T31" fmla="*/ 278 h 610"/>
                <a:gd name="T32" fmla="*/ 4687 w 2227"/>
                <a:gd name="T33" fmla="*/ 1465 h 610"/>
                <a:gd name="T34" fmla="*/ 4980 w 2227"/>
                <a:gd name="T35" fmla="*/ 405 h 610"/>
                <a:gd name="T36" fmla="*/ 5275 w 2227"/>
                <a:gd name="T37" fmla="*/ 225 h 610"/>
                <a:gd name="T38" fmla="*/ 5567 w 2227"/>
                <a:gd name="T39" fmla="*/ 948 h 61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227" h="610">
                  <a:moveTo>
                    <a:pt x="0" y="90"/>
                  </a:moveTo>
                  <a:lnTo>
                    <a:pt x="117" y="379"/>
                  </a:lnTo>
                  <a:lnTo>
                    <a:pt x="234" y="610"/>
                  </a:lnTo>
                  <a:lnTo>
                    <a:pt x="355" y="571"/>
                  </a:lnTo>
                  <a:lnTo>
                    <a:pt x="468" y="162"/>
                  </a:lnTo>
                  <a:lnTo>
                    <a:pt x="586" y="451"/>
                  </a:lnTo>
                  <a:lnTo>
                    <a:pt x="703" y="235"/>
                  </a:lnTo>
                  <a:lnTo>
                    <a:pt x="820" y="307"/>
                  </a:lnTo>
                  <a:lnTo>
                    <a:pt x="937" y="12"/>
                  </a:lnTo>
                  <a:lnTo>
                    <a:pt x="1055" y="0"/>
                  </a:lnTo>
                  <a:lnTo>
                    <a:pt x="1172" y="379"/>
                  </a:lnTo>
                  <a:lnTo>
                    <a:pt x="1289" y="451"/>
                  </a:lnTo>
                  <a:lnTo>
                    <a:pt x="1406" y="499"/>
                  </a:lnTo>
                  <a:lnTo>
                    <a:pt x="1523" y="235"/>
                  </a:lnTo>
                  <a:lnTo>
                    <a:pt x="1640" y="580"/>
                  </a:lnTo>
                  <a:lnTo>
                    <a:pt x="1758" y="111"/>
                  </a:lnTo>
                  <a:lnTo>
                    <a:pt x="1875" y="586"/>
                  </a:lnTo>
                  <a:lnTo>
                    <a:pt x="1992" y="162"/>
                  </a:lnTo>
                  <a:lnTo>
                    <a:pt x="2110" y="90"/>
                  </a:lnTo>
                  <a:lnTo>
                    <a:pt x="2227" y="379"/>
                  </a:lnTo>
                </a:path>
              </a:pathLst>
            </a:custGeom>
            <a:noFill/>
            <a:ln w="11113">
              <a:solidFill>
                <a:srgbClr val="8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95" name="Rectangle 88">
              <a:extLst>
                <a:ext uri="{FF2B5EF4-FFF2-40B4-BE49-F238E27FC236}">
                  <a16:creationId xmlns:a16="http://schemas.microsoft.com/office/drawing/2014/main" id="{5A2AC736-2449-62C8-61EF-6F421C3E78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68" y="5632"/>
              <a:ext cx="592" cy="15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3396" name="Freeform 89">
              <a:extLst>
                <a:ext uri="{FF2B5EF4-FFF2-40B4-BE49-F238E27FC236}">
                  <a16:creationId xmlns:a16="http://schemas.microsoft.com/office/drawing/2014/main" id="{BED86149-27E2-6101-4945-DB5798FFA78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3" y="6200"/>
              <a:ext cx="1035" cy="1105"/>
            </a:xfrm>
            <a:custGeom>
              <a:avLst/>
              <a:gdLst>
                <a:gd name="T0" fmla="*/ 368 w 414"/>
                <a:gd name="T1" fmla="*/ 30 h 663"/>
                <a:gd name="T2" fmla="*/ 315 w 414"/>
                <a:gd name="T3" fmla="*/ 80 h 663"/>
                <a:gd name="T4" fmla="*/ 278 w 414"/>
                <a:gd name="T5" fmla="*/ 120 h 663"/>
                <a:gd name="T6" fmla="*/ 248 w 414"/>
                <a:gd name="T7" fmla="*/ 165 h 663"/>
                <a:gd name="T8" fmla="*/ 233 w 414"/>
                <a:gd name="T9" fmla="*/ 225 h 663"/>
                <a:gd name="T10" fmla="*/ 203 w 414"/>
                <a:gd name="T11" fmla="*/ 310 h 663"/>
                <a:gd name="T12" fmla="*/ 188 w 414"/>
                <a:gd name="T13" fmla="*/ 390 h 663"/>
                <a:gd name="T14" fmla="*/ 158 w 414"/>
                <a:gd name="T15" fmla="*/ 450 h 663"/>
                <a:gd name="T16" fmla="*/ 120 w 414"/>
                <a:gd name="T17" fmla="*/ 490 h 663"/>
                <a:gd name="T18" fmla="*/ 98 w 414"/>
                <a:gd name="T19" fmla="*/ 530 h 663"/>
                <a:gd name="T20" fmla="*/ 83 w 414"/>
                <a:gd name="T21" fmla="*/ 570 h 663"/>
                <a:gd name="T22" fmla="*/ 60 w 414"/>
                <a:gd name="T23" fmla="*/ 630 h 663"/>
                <a:gd name="T24" fmla="*/ 45 w 414"/>
                <a:gd name="T25" fmla="*/ 675 h 663"/>
                <a:gd name="T26" fmla="*/ 23 w 414"/>
                <a:gd name="T27" fmla="*/ 720 h 663"/>
                <a:gd name="T28" fmla="*/ 8 w 414"/>
                <a:gd name="T29" fmla="*/ 770 h 663"/>
                <a:gd name="T30" fmla="*/ 0 w 414"/>
                <a:gd name="T31" fmla="*/ 815 h 663"/>
                <a:gd name="T32" fmla="*/ 0 w 414"/>
                <a:gd name="T33" fmla="*/ 865 h 663"/>
                <a:gd name="T34" fmla="*/ 0 w 414"/>
                <a:gd name="T35" fmla="*/ 910 h 663"/>
                <a:gd name="T36" fmla="*/ 0 w 414"/>
                <a:gd name="T37" fmla="*/ 955 h 663"/>
                <a:gd name="T38" fmla="*/ 23 w 414"/>
                <a:gd name="T39" fmla="*/ 995 h 663"/>
                <a:gd name="T40" fmla="*/ 83 w 414"/>
                <a:gd name="T41" fmla="*/ 1035 h 663"/>
                <a:gd name="T42" fmla="*/ 210 w 414"/>
                <a:gd name="T43" fmla="*/ 1060 h 663"/>
                <a:gd name="T44" fmla="*/ 300 w 414"/>
                <a:gd name="T45" fmla="*/ 1075 h 663"/>
                <a:gd name="T46" fmla="*/ 428 w 414"/>
                <a:gd name="T47" fmla="*/ 1090 h 663"/>
                <a:gd name="T48" fmla="*/ 593 w 414"/>
                <a:gd name="T49" fmla="*/ 1095 h 663"/>
                <a:gd name="T50" fmla="*/ 653 w 414"/>
                <a:gd name="T51" fmla="*/ 1100 h 663"/>
                <a:gd name="T52" fmla="*/ 773 w 414"/>
                <a:gd name="T53" fmla="*/ 1105 h 663"/>
                <a:gd name="T54" fmla="*/ 840 w 414"/>
                <a:gd name="T55" fmla="*/ 1105 h 663"/>
                <a:gd name="T56" fmla="*/ 930 w 414"/>
                <a:gd name="T57" fmla="*/ 1075 h 663"/>
                <a:gd name="T58" fmla="*/ 1013 w 414"/>
                <a:gd name="T59" fmla="*/ 1030 h 663"/>
                <a:gd name="T60" fmla="*/ 1028 w 414"/>
                <a:gd name="T61" fmla="*/ 970 h 663"/>
                <a:gd name="T62" fmla="*/ 1035 w 414"/>
                <a:gd name="T63" fmla="*/ 890 h 663"/>
                <a:gd name="T64" fmla="*/ 1035 w 414"/>
                <a:gd name="T65" fmla="*/ 770 h 663"/>
                <a:gd name="T66" fmla="*/ 1035 w 414"/>
                <a:gd name="T67" fmla="*/ 690 h 663"/>
                <a:gd name="T68" fmla="*/ 1035 w 414"/>
                <a:gd name="T69" fmla="*/ 610 h 663"/>
                <a:gd name="T70" fmla="*/ 1020 w 414"/>
                <a:gd name="T71" fmla="*/ 530 h 663"/>
                <a:gd name="T72" fmla="*/ 1005 w 414"/>
                <a:gd name="T73" fmla="*/ 450 h 663"/>
                <a:gd name="T74" fmla="*/ 968 w 414"/>
                <a:gd name="T75" fmla="*/ 405 h 663"/>
                <a:gd name="T76" fmla="*/ 923 w 414"/>
                <a:gd name="T77" fmla="*/ 365 h 663"/>
                <a:gd name="T78" fmla="*/ 870 w 414"/>
                <a:gd name="T79" fmla="*/ 325 h 663"/>
                <a:gd name="T80" fmla="*/ 840 w 414"/>
                <a:gd name="T81" fmla="*/ 285 h 663"/>
                <a:gd name="T82" fmla="*/ 803 w 414"/>
                <a:gd name="T83" fmla="*/ 245 h 663"/>
                <a:gd name="T84" fmla="*/ 773 w 414"/>
                <a:gd name="T85" fmla="*/ 205 h 663"/>
                <a:gd name="T86" fmla="*/ 743 w 414"/>
                <a:gd name="T87" fmla="*/ 145 h 663"/>
                <a:gd name="T88" fmla="*/ 720 w 414"/>
                <a:gd name="T89" fmla="*/ 105 h 663"/>
                <a:gd name="T90" fmla="*/ 675 w 414"/>
                <a:gd name="T91" fmla="*/ 60 h 663"/>
                <a:gd name="T92" fmla="*/ 623 w 414"/>
                <a:gd name="T93" fmla="*/ 25 h 663"/>
                <a:gd name="T94" fmla="*/ 563 w 414"/>
                <a:gd name="T95" fmla="*/ 5 h 663"/>
                <a:gd name="T96" fmla="*/ 503 w 414"/>
                <a:gd name="T97" fmla="*/ 0 h 663"/>
                <a:gd name="T98" fmla="*/ 458 w 414"/>
                <a:gd name="T99" fmla="*/ 5 h 66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414" h="663">
                  <a:moveTo>
                    <a:pt x="183" y="3"/>
                  </a:moveTo>
                  <a:lnTo>
                    <a:pt x="153" y="9"/>
                  </a:lnTo>
                  <a:lnTo>
                    <a:pt x="147" y="12"/>
                  </a:lnTo>
                  <a:lnTo>
                    <a:pt x="147" y="18"/>
                  </a:lnTo>
                  <a:lnTo>
                    <a:pt x="138" y="27"/>
                  </a:lnTo>
                  <a:lnTo>
                    <a:pt x="135" y="36"/>
                  </a:lnTo>
                  <a:lnTo>
                    <a:pt x="129" y="42"/>
                  </a:lnTo>
                  <a:lnTo>
                    <a:pt x="126" y="48"/>
                  </a:lnTo>
                  <a:lnTo>
                    <a:pt x="123" y="54"/>
                  </a:lnTo>
                  <a:lnTo>
                    <a:pt x="117" y="60"/>
                  </a:lnTo>
                  <a:lnTo>
                    <a:pt x="114" y="66"/>
                  </a:lnTo>
                  <a:lnTo>
                    <a:pt x="111" y="72"/>
                  </a:lnTo>
                  <a:lnTo>
                    <a:pt x="108" y="78"/>
                  </a:lnTo>
                  <a:lnTo>
                    <a:pt x="105" y="84"/>
                  </a:lnTo>
                  <a:lnTo>
                    <a:pt x="102" y="90"/>
                  </a:lnTo>
                  <a:lnTo>
                    <a:pt x="99" y="99"/>
                  </a:lnTo>
                  <a:lnTo>
                    <a:pt x="99" y="105"/>
                  </a:lnTo>
                  <a:lnTo>
                    <a:pt x="96" y="123"/>
                  </a:lnTo>
                  <a:lnTo>
                    <a:pt x="93" y="129"/>
                  </a:lnTo>
                  <a:lnTo>
                    <a:pt x="93" y="135"/>
                  </a:lnTo>
                  <a:lnTo>
                    <a:pt x="87" y="156"/>
                  </a:lnTo>
                  <a:lnTo>
                    <a:pt x="87" y="174"/>
                  </a:lnTo>
                  <a:lnTo>
                    <a:pt x="84" y="180"/>
                  </a:lnTo>
                  <a:lnTo>
                    <a:pt x="81" y="186"/>
                  </a:lnTo>
                  <a:lnTo>
                    <a:pt x="81" y="192"/>
                  </a:lnTo>
                  <a:lnTo>
                    <a:pt x="78" y="210"/>
                  </a:lnTo>
                  <a:lnTo>
                    <a:pt x="75" y="228"/>
                  </a:lnTo>
                  <a:lnTo>
                    <a:pt x="75" y="234"/>
                  </a:lnTo>
                  <a:lnTo>
                    <a:pt x="72" y="252"/>
                  </a:lnTo>
                  <a:lnTo>
                    <a:pt x="69" y="258"/>
                  </a:lnTo>
                  <a:lnTo>
                    <a:pt x="66" y="264"/>
                  </a:lnTo>
                  <a:lnTo>
                    <a:pt x="63" y="270"/>
                  </a:lnTo>
                  <a:lnTo>
                    <a:pt x="57" y="276"/>
                  </a:lnTo>
                  <a:lnTo>
                    <a:pt x="54" y="282"/>
                  </a:lnTo>
                  <a:lnTo>
                    <a:pt x="51" y="288"/>
                  </a:lnTo>
                  <a:lnTo>
                    <a:pt x="48" y="294"/>
                  </a:lnTo>
                  <a:lnTo>
                    <a:pt x="45" y="300"/>
                  </a:lnTo>
                  <a:lnTo>
                    <a:pt x="42" y="306"/>
                  </a:lnTo>
                  <a:lnTo>
                    <a:pt x="42" y="312"/>
                  </a:lnTo>
                  <a:lnTo>
                    <a:pt x="39" y="318"/>
                  </a:lnTo>
                  <a:lnTo>
                    <a:pt x="36" y="324"/>
                  </a:lnTo>
                  <a:lnTo>
                    <a:pt x="36" y="330"/>
                  </a:lnTo>
                  <a:lnTo>
                    <a:pt x="33" y="336"/>
                  </a:lnTo>
                  <a:lnTo>
                    <a:pt x="33" y="342"/>
                  </a:lnTo>
                  <a:lnTo>
                    <a:pt x="30" y="348"/>
                  </a:lnTo>
                  <a:lnTo>
                    <a:pt x="30" y="366"/>
                  </a:lnTo>
                  <a:lnTo>
                    <a:pt x="27" y="372"/>
                  </a:lnTo>
                  <a:lnTo>
                    <a:pt x="24" y="378"/>
                  </a:lnTo>
                  <a:lnTo>
                    <a:pt x="24" y="384"/>
                  </a:lnTo>
                  <a:lnTo>
                    <a:pt x="21" y="390"/>
                  </a:lnTo>
                  <a:lnTo>
                    <a:pt x="18" y="399"/>
                  </a:lnTo>
                  <a:lnTo>
                    <a:pt x="18" y="405"/>
                  </a:lnTo>
                  <a:lnTo>
                    <a:pt x="15" y="414"/>
                  </a:lnTo>
                  <a:lnTo>
                    <a:pt x="12" y="420"/>
                  </a:lnTo>
                  <a:lnTo>
                    <a:pt x="12" y="426"/>
                  </a:lnTo>
                  <a:lnTo>
                    <a:pt x="9" y="432"/>
                  </a:lnTo>
                  <a:lnTo>
                    <a:pt x="9" y="438"/>
                  </a:lnTo>
                  <a:lnTo>
                    <a:pt x="6" y="447"/>
                  </a:lnTo>
                  <a:lnTo>
                    <a:pt x="3" y="453"/>
                  </a:lnTo>
                  <a:lnTo>
                    <a:pt x="3" y="462"/>
                  </a:lnTo>
                  <a:lnTo>
                    <a:pt x="0" y="468"/>
                  </a:lnTo>
                  <a:lnTo>
                    <a:pt x="0" y="474"/>
                  </a:lnTo>
                  <a:lnTo>
                    <a:pt x="0" y="483"/>
                  </a:lnTo>
                  <a:lnTo>
                    <a:pt x="0" y="489"/>
                  </a:lnTo>
                  <a:lnTo>
                    <a:pt x="0" y="498"/>
                  </a:lnTo>
                  <a:lnTo>
                    <a:pt x="0" y="507"/>
                  </a:lnTo>
                  <a:lnTo>
                    <a:pt x="0" y="513"/>
                  </a:lnTo>
                  <a:lnTo>
                    <a:pt x="0" y="519"/>
                  </a:lnTo>
                  <a:lnTo>
                    <a:pt x="0" y="525"/>
                  </a:lnTo>
                  <a:lnTo>
                    <a:pt x="0" y="531"/>
                  </a:lnTo>
                  <a:lnTo>
                    <a:pt x="0" y="540"/>
                  </a:lnTo>
                  <a:lnTo>
                    <a:pt x="0" y="546"/>
                  </a:lnTo>
                  <a:lnTo>
                    <a:pt x="0" y="552"/>
                  </a:lnTo>
                  <a:lnTo>
                    <a:pt x="0" y="558"/>
                  </a:lnTo>
                  <a:lnTo>
                    <a:pt x="0" y="567"/>
                  </a:lnTo>
                  <a:lnTo>
                    <a:pt x="0" y="573"/>
                  </a:lnTo>
                  <a:lnTo>
                    <a:pt x="0" y="579"/>
                  </a:lnTo>
                  <a:lnTo>
                    <a:pt x="0" y="585"/>
                  </a:lnTo>
                  <a:lnTo>
                    <a:pt x="3" y="591"/>
                  </a:lnTo>
                  <a:lnTo>
                    <a:pt x="9" y="597"/>
                  </a:lnTo>
                  <a:lnTo>
                    <a:pt x="12" y="603"/>
                  </a:lnTo>
                  <a:lnTo>
                    <a:pt x="18" y="609"/>
                  </a:lnTo>
                  <a:lnTo>
                    <a:pt x="24" y="615"/>
                  </a:lnTo>
                  <a:lnTo>
                    <a:pt x="33" y="621"/>
                  </a:lnTo>
                  <a:lnTo>
                    <a:pt x="42" y="627"/>
                  </a:lnTo>
                  <a:lnTo>
                    <a:pt x="48" y="630"/>
                  </a:lnTo>
                  <a:lnTo>
                    <a:pt x="66" y="633"/>
                  </a:lnTo>
                  <a:lnTo>
                    <a:pt x="84" y="636"/>
                  </a:lnTo>
                  <a:lnTo>
                    <a:pt x="102" y="639"/>
                  </a:lnTo>
                  <a:lnTo>
                    <a:pt x="108" y="642"/>
                  </a:lnTo>
                  <a:lnTo>
                    <a:pt x="114" y="645"/>
                  </a:lnTo>
                  <a:lnTo>
                    <a:pt x="120" y="645"/>
                  </a:lnTo>
                  <a:lnTo>
                    <a:pt x="129" y="648"/>
                  </a:lnTo>
                  <a:lnTo>
                    <a:pt x="147" y="651"/>
                  </a:lnTo>
                  <a:lnTo>
                    <a:pt x="153" y="651"/>
                  </a:lnTo>
                  <a:lnTo>
                    <a:pt x="171" y="654"/>
                  </a:lnTo>
                  <a:lnTo>
                    <a:pt x="195" y="657"/>
                  </a:lnTo>
                  <a:lnTo>
                    <a:pt x="213" y="657"/>
                  </a:lnTo>
                  <a:lnTo>
                    <a:pt x="231" y="657"/>
                  </a:lnTo>
                  <a:lnTo>
                    <a:pt x="237" y="657"/>
                  </a:lnTo>
                  <a:lnTo>
                    <a:pt x="243" y="657"/>
                  </a:lnTo>
                  <a:lnTo>
                    <a:pt x="249" y="660"/>
                  </a:lnTo>
                  <a:lnTo>
                    <a:pt x="255" y="660"/>
                  </a:lnTo>
                  <a:lnTo>
                    <a:pt x="261" y="660"/>
                  </a:lnTo>
                  <a:lnTo>
                    <a:pt x="267" y="660"/>
                  </a:lnTo>
                  <a:lnTo>
                    <a:pt x="285" y="663"/>
                  </a:lnTo>
                  <a:lnTo>
                    <a:pt x="303" y="663"/>
                  </a:lnTo>
                  <a:lnTo>
                    <a:pt x="309" y="663"/>
                  </a:lnTo>
                  <a:lnTo>
                    <a:pt x="315" y="663"/>
                  </a:lnTo>
                  <a:lnTo>
                    <a:pt x="321" y="663"/>
                  </a:lnTo>
                  <a:lnTo>
                    <a:pt x="327" y="663"/>
                  </a:lnTo>
                  <a:lnTo>
                    <a:pt x="336" y="663"/>
                  </a:lnTo>
                  <a:lnTo>
                    <a:pt x="345" y="660"/>
                  </a:lnTo>
                  <a:lnTo>
                    <a:pt x="354" y="657"/>
                  </a:lnTo>
                  <a:lnTo>
                    <a:pt x="363" y="651"/>
                  </a:lnTo>
                  <a:lnTo>
                    <a:pt x="372" y="645"/>
                  </a:lnTo>
                  <a:lnTo>
                    <a:pt x="381" y="636"/>
                  </a:lnTo>
                  <a:lnTo>
                    <a:pt x="384" y="630"/>
                  </a:lnTo>
                  <a:lnTo>
                    <a:pt x="402" y="624"/>
                  </a:lnTo>
                  <a:lnTo>
                    <a:pt x="405" y="618"/>
                  </a:lnTo>
                  <a:lnTo>
                    <a:pt x="405" y="612"/>
                  </a:lnTo>
                  <a:lnTo>
                    <a:pt x="408" y="606"/>
                  </a:lnTo>
                  <a:lnTo>
                    <a:pt x="411" y="600"/>
                  </a:lnTo>
                  <a:lnTo>
                    <a:pt x="411" y="582"/>
                  </a:lnTo>
                  <a:lnTo>
                    <a:pt x="411" y="576"/>
                  </a:lnTo>
                  <a:lnTo>
                    <a:pt x="414" y="558"/>
                  </a:lnTo>
                  <a:lnTo>
                    <a:pt x="414" y="552"/>
                  </a:lnTo>
                  <a:lnTo>
                    <a:pt x="414" y="534"/>
                  </a:lnTo>
                  <a:lnTo>
                    <a:pt x="414" y="516"/>
                  </a:lnTo>
                  <a:lnTo>
                    <a:pt x="414" y="498"/>
                  </a:lnTo>
                  <a:lnTo>
                    <a:pt x="414" y="480"/>
                  </a:lnTo>
                  <a:lnTo>
                    <a:pt x="414" y="462"/>
                  </a:lnTo>
                  <a:lnTo>
                    <a:pt x="414" y="444"/>
                  </a:lnTo>
                  <a:lnTo>
                    <a:pt x="414" y="438"/>
                  </a:lnTo>
                  <a:lnTo>
                    <a:pt x="414" y="432"/>
                  </a:lnTo>
                  <a:lnTo>
                    <a:pt x="414" y="414"/>
                  </a:lnTo>
                  <a:lnTo>
                    <a:pt x="414" y="408"/>
                  </a:lnTo>
                  <a:lnTo>
                    <a:pt x="414" y="390"/>
                  </a:lnTo>
                  <a:lnTo>
                    <a:pt x="414" y="372"/>
                  </a:lnTo>
                  <a:lnTo>
                    <a:pt x="414" y="366"/>
                  </a:lnTo>
                  <a:lnTo>
                    <a:pt x="411" y="348"/>
                  </a:lnTo>
                  <a:lnTo>
                    <a:pt x="411" y="342"/>
                  </a:lnTo>
                  <a:lnTo>
                    <a:pt x="411" y="324"/>
                  </a:lnTo>
                  <a:lnTo>
                    <a:pt x="408" y="318"/>
                  </a:lnTo>
                  <a:lnTo>
                    <a:pt x="408" y="300"/>
                  </a:lnTo>
                  <a:lnTo>
                    <a:pt x="405" y="294"/>
                  </a:lnTo>
                  <a:lnTo>
                    <a:pt x="402" y="276"/>
                  </a:lnTo>
                  <a:lnTo>
                    <a:pt x="402" y="270"/>
                  </a:lnTo>
                  <a:lnTo>
                    <a:pt x="396" y="264"/>
                  </a:lnTo>
                  <a:lnTo>
                    <a:pt x="396" y="258"/>
                  </a:lnTo>
                  <a:lnTo>
                    <a:pt x="393" y="252"/>
                  </a:lnTo>
                  <a:lnTo>
                    <a:pt x="387" y="243"/>
                  </a:lnTo>
                  <a:lnTo>
                    <a:pt x="384" y="237"/>
                  </a:lnTo>
                  <a:lnTo>
                    <a:pt x="378" y="231"/>
                  </a:lnTo>
                  <a:lnTo>
                    <a:pt x="375" y="225"/>
                  </a:lnTo>
                  <a:lnTo>
                    <a:pt x="369" y="219"/>
                  </a:lnTo>
                  <a:lnTo>
                    <a:pt x="363" y="213"/>
                  </a:lnTo>
                  <a:lnTo>
                    <a:pt x="357" y="207"/>
                  </a:lnTo>
                  <a:lnTo>
                    <a:pt x="354" y="201"/>
                  </a:lnTo>
                  <a:lnTo>
                    <a:pt x="348" y="195"/>
                  </a:lnTo>
                  <a:lnTo>
                    <a:pt x="345" y="189"/>
                  </a:lnTo>
                  <a:lnTo>
                    <a:pt x="342" y="183"/>
                  </a:lnTo>
                  <a:lnTo>
                    <a:pt x="339" y="177"/>
                  </a:lnTo>
                  <a:lnTo>
                    <a:pt x="336" y="171"/>
                  </a:lnTo>
                  <a:lnTo>
                    <a:pt x="333" y="165"/>
                  </a:lnTo>
                  <a:lnTo>
                    <a:pt x="330" y="159"/>
                  </a:lnTo>
                  <a:lnTo>
                    <a:pt x="327" y="153"/>
                  </a:lnTo>
                  <a:lnTo>
                    <a:pt x="321" y="147"/>
                  </a:lnTo>
                  <a:lnTo>
                    <a:pt x="318" y="141"/>
                  </a:lnTo>
                  <a:lnTo>
                    <a:pt x="315" y="135"/>
                  </a:lnTo>
                  <a:lnTo>
                    <a:pt x="312" y="129"/>
                  </a:lnTo>
                  <a:lnTo>
                    <a:pt x="309" y="123"/>
                  </a:lnTo>
                  <a:lnTo>
                    <a:pt x="306" y="117"/>
                  </a:lnTo>
                  <a:lnTo>
                    <a:pt x="303" y="99"/>
                  </a:lnTo>
                  <a:lnTo>
                    <a:pt x="300" y="93"/>
                  </a:lnTo>
                  <a:lnTo>
                    <a:pt x="297" y="87"/>
                  </a:lnTo>
                  <a:lnTo>
                    <a:pt x="294" y="81"/>
                  </a:lnTo>
                  <a:lnTo>
                    <a:pt x="291" y="75"/>
                  </a:lnTo>
                  <a:lnTo>
                    <a:pt x="288" y="69"/>
                  </a:lnTo>
                  <a:lnTo>
                    <a:pt x="288" y="63"/>
                  </a:lnTo>
                  <a:lnTo>
                    <a:pt x="282" y="57"/>
                  </a:lnTo>
                  <a:lnTo>
                    <a:pt x="282" y="51"/>
                  </a:lnTo>
                  <a:lnTo>
                    <a:pt x="276" y="45"/>
                  </a:lnTo>
                  <a:lnTo>
                    <a:pt x="270" y="36"/>
                  </a:lnTo>
                  <a:lnTo>
                    <a:pt x="264" y="30"/>
                  </a:lnTo>
                  <a:lnTo>
                    <a:pt x="261" y="24"/>
                  </a:lnTo>
                  <a:lnTo>
                    <a:pt x="255" y="21"/>
                  </a:lnTo>
                  <a:lnTo>
                    <a:pt x="249" y="15"/>
                  </a:lnTo>
                  <a:lnTo>
                    <a:pt x="243" y="12"/>
                  </a:lnTo>
                  <a:lnTo>
                    <a:pt x="237" y="9"/>
                  </a:lnTo>
                  <a:lnTo>
                    <a:pt x="231" y="6"/>
                  </a:lnTo>
                  <a:lnTo>
                    <a:pt x="225" y="3"/>
                  </a:lnTo>
                  <a:lnTo>
                    <a:pt x="219" y="0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3"/>
                  </a:lnTo>
                  <a:lnTo>
                    <a:pt x="183" y="3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97" name="Line 90">
              <a:extLst>
                <a:ext uri="{FF2B5EF4-FFF2-40B4-BE49-F238E27FC236}">
                  <a16:creationId xmlns:a16="http://schemas.microsoft.com/office/drawing/2014/main" id="{1135A260-1D66-E759-0946-FC61C6E818A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53" y="5283"/>
              <a:ext cx="5" cy="2152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98" name="Line 91">
              <a:extLst>
                <a:ext uri="{FF2B5EF4-FFF2-40B4-BE49-F238E27FC236}">
                  <a16:creationId xmlns:a16="http://schemas.microsoft.com/office/drawing/2014/main" id="{C42E6982-3867-A19D-0480-6257EB6A4E8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08" y="7420"/>
              <a:ext cx="5567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99" name="Line 92">
              <a:extLst>
                <a:ext uri="{FF2B5EF4-FFF2-40B4-BE49-F238E27FC236}">
                  <a16:creationId xmlns:a16="http://schemas.microsoft.com/office/drawing/2014/main" id="{E75DF2CB-A4DD-B391-46F8-757BB7B895E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53" y="7418"/>
              <a:ext cx="3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00" name="Line 93">
              <a:extLst>
                <a:ext uri="{FF2B5EF4-FFF2-40B4-BE49-F238E27FC236}">
                  <a16:creationId xmlns:a16="http://schemas.microsoft.com/office/drawing/2014/main" id="{42ABBC47-8CF1-D0F1-8A87-7E816508CB5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746" y="7418"/>
              <a:ext cx="2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01" name="Line 94">
              <a:extLst>
                <a:ext uri="{FF2B5EF4-FFF2-40B4-BE49-F238E27FC236}">
                  <a16:creationId xmlns:a16="http://schemas.microsoft.com/office/drawing/2014/main" id="{2F9CDD6E-3FDD-1B08-485E-20C4E78D183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038" y="7418"/>
              <a:ext cx="3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02" name="Line 95">
              <a:extLst>
                <a:ext uri="{FF2B5EF4-FFF2-40B4-BE49-F238E27FC236}">
                  <a16:creationId xmlns:a16="http://schemas.microsoft.com/office/drawing/2014/main" id="{C272F308-85CC-FF2E-B40F-52648C3B411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331" y="7418"/>
              <a:ext cx="2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03" name="Line 96">
              <a:extLst>
                <a:ext uri="{FF2B5EF4-FFF2-40B4-BE49-F238E27FC236}">
                  <a16:creationId xmlns:a16="http://schemas.microsoft.com/office/drawing/2014/main" id="{D5280F98-39B3-88BA-167D-1FEF7B0B760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623" y="7418"/>
              <a:ext cx="3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04" name="Line 97">
              <a:extLst>
                <a:ext uri="{FF2B5EF4-FFF2-40B4-BE49-F238E27FC236}">
                  <a16:creationId xmlns:a16="http://schemas.microsoft.com/office/drawing/2014/main" id="{F4E52269-481B-2430-DB9D-32E01DBEA9B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18" y="7418"/>
              <a:ext cx="3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05" name="Line 98">
              <a:extLst>
                <a:ext uri="{FF2B5EF4-FFF2-40B4-BE49-F238E27FC236}">
                  <a16:creationId xmlns:a16="http://schemas.microsoft.com/office/drawing/2014/main" id="{411A037A-0AF3-64E7-7A66-65526650F70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11" y="7418"/>
              <a:ext cx="2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06" name="Line 99">
              <a:extLst>
                <a:ext uri="{FF2B5EF4-FFF2-40B4-BE49-F238E27FC236}">
                  <a16:creationId xmlns:a16="http://schemas.microsoft.com/office/drawing/2014/main" id="{03095EDF-CE16-CE02-DB48-875601BC97D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503" y="7418"/>
              <a:ext cx="3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07" name="Line 100">
              <a:extLst>
                <a:ext uri="{FF2B5EF4-FFF2-40B4-BE49-F238E27FC236}">
                  <a16:creationId xmlns:a16="http://schemas.microsoft.com/office/drawing/2014/main" id="{960F9936-2EE5-175F-58A0-DAAF5A2EBA2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798" y="7418"/>
              <a:ext cx="3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08" name="Line 101">
              <a:extLst>
                <a:ext uri="{FF2B5EF4-FFF2-40B4-BE49-F238E27FC236}">
                  <a16:creationId xmlns:a16="http://schemas.microsoft.com/office/drawing/2014/main" id="{7D019801-BEFD-9D1F-8281-4427722E6AB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091" y="7418"/>
              <a:ext cx="2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09" name="Line 102">
              <a:extLst>
                <a:ext uri="{FF2B5EF4-FFF2-40B4-BE49-F238E27FC236}">
                  <a16:creationId xmlns:a16="http://schemas.microsoft.com/office/drawing/2014/main" id="{04343371-9B86-3786-CB73-D7D90BF6DCD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83" y="7418"/>
              <a:ext cx="3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10" name="Line 103">
              <a:extLst>
                <a:ext uri="{FF2B5EF4-FFF2-40B4-BE49-F238E27FC236}">
                  <a16:creationId xmlns:a16="http://schemas.microsoft.com/office/drawing/2014/main" id="{D99C9B9E-DAED-602F-7D29-5B96A59EF09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675" y="7418"/>
              <a:ext cx="3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11" name="Line 104">
              <a:extLst>
                <a:ext uri="{FF2B5EF4-FFF2-40B4-BE49-F238E27FC236}">
                  <a16:creationId xmlns:a16="http://schemas.microsoft.com/office/drawing/2014/main" id="{529E3210-0026-B94E-B672-C0AC91A19C1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968" y="7418"/>
              <a:ext cx="2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12" name="Line 105">
              <a:extLst>
                <a:ext uri="{FF2B5EF4-FFF2-40B4-BE49-F238E27FC236}">
                  <a16:creationId xmlns:a16="http://schemas.microsoft.com/office/drawing/2014/main" id="{870A3A04-B0EF-4495-07E6-D0D8BF731A9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63" y="7418"/>
              <a:ext cx="2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13" name="Line 106">
              <a:extLst>
                <a:ext uri="{FF2B5EF4-FFF2-40B4-BE49-F238E27FC236}">
                  <a16:creationId xmlns:a16="http://schemas.microsoft.com/office/drawing/2014/main" id="{0FDC9821-C846-F3ED-5CAA-2EFFAAFD49A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555" y="7418"/>
              <a:ext cx="3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14" name="Line 107">
              <a:extLst>
                <a:ext uri="{FF2B5EF4-FFF2-40B4-BE49-F238E27FC236}">
                  <a16:creationId xmlns:a16="http://schemas.microsoft.com/office/drawing/2014/main" id="{384ED0EA-FBD5-8946-5BDC-80E4286921D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848" y="7418"/>
              <a:ext cx="2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15" name="Line 108">
              <a:extLst>
                <a:ext uri="{FF2B5EF4-FFF2-40B4-BE49-F238E27FC236}">
                  <a16:creationId xmlns:a16="http://schemas.microsoft.com/office/drawing/2014/main" id="{728EB439-5C5A-DAA7-AD79-46D7C8FE070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143" y="7418"/>
              <a:ext cx="2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16" name="Line 109">
              <a:extLst>
                <a:ext uri="{FF2B5EF4-FFF2-40B4-BE49-F238E27FC236}">
                  <a16:creationId xmlns:a16="http://schemas.microsoft.com/office/drawing/2014/main" id="{C41DAB47-ECA6-345D-3F54-1A92D8F3BB6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435" y="7418"/>
              <a:ext cx="3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17" name="Line 110">
              <a:extLst>
                <a:ext uri="{FF2B5EF4-FFF2-40B4-BE49-F238E27FC236}">
                  <a16:creationId xmlns:a16="http://schemas.microsoft.com/office/drawing/2014/main" id="{4C5FB984-F0AC-28EA-8A28-839DD1F6D2B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728" y="7418"/>
              <a:ext cx="2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18" name="Line 111">
              <a:extLst>
                <a:ext uri="{FF2B5EF4-FFF2-40B4-BE49-F238E27FC236}">
                  <a16:creationId xmlns:a16="http://schemas.microsoft.com/office/drawing/2014/main" id="{0C971A65-30BD-4C89-6BF6-AEC5CDD3A2D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020" y="7418"/>
              <a:ext cx="3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19" name="Freeform 112">
              <a:extLst>
                <a:ext uri="{FF2B5EF4-FFF2-40B4-BE49-F238E27FC236}">
                  <a16:creationId xmlns:a16="http://schemas.microsoft.com/office/drawing/2014/main" id="{1FAD6A6C-A805-E394-885A-B65AC205BA8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1" y="6513"/>
              <a:ext cx="215" cy="82"/>
            </a:xfrm>
            <a:custGeom>
              <a:avLst/>
              <a:gdLst>
                <a:gd name="T0" fmla="*/ 108 w 86"/>
                <a:gd name="T1" fmla="*/ 82 h 33"/>
                <a:gd name="T2" fmla="*/ 215 w 86"/>
                <a:gd name="T3" fmla="*/ 40 h 33"/>
                <a:gd name="T4" fmla="*/ 108 w 86"/>
                <a:gd name="T5" fmla="*/ 0 h 33"/>
                <a:gd name="T6" fmla="*/ 0 w 86"/>
                <a:gd name="T7" fmla="*/ 40 h 33"/>
                <a:gd name="T8" fmla="*/ 108 w 86"/>
                <a:gd name="T9" fmla="*/ 82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6" h="33">
                  <a:moveTo>
                    <a:pt x="43" y="33"/>
                  </a:moveTo>
                  <a:lnTo>
                    <a:pt x="86" y="16"/>
                  </a:lnTo>
                  <a:lnTo>
                    <a:pt x="43" y="0"/>
                  </a:lnTo>
                  <a:lnTo>
                    <a:pt x="0" y="16"/>
                  </a:lnTo>
                  <a:lnTo>
                    <a:pt x="43" y="33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20" name="Freeform 113">
              <a:extLst>
                <a:ext uri="{FF2B5EF4-FFF2-40B4-BE49-F238E27FC236}">
                  <a16:creationId xmlns:a16="http://schemas.microsoft.com/office/drawing/2014/main" id="{D05EAE50-1002-44FC-FFFF-5BD2172C17E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8" y="7103"/>
              <a:ext cx="213" cy="82"/>
            </a:xfrm>
            <a:custGeom>
              <a:avLst/>
              <a:gdLst>
                <a:gd name="T0" fmla="*/ 105 w 85"/>
                <a:gd name="T1" fmla="*/ 82 h 33"/>
                <a:gd name="T2" fmla="*/ 213 w 85"/>
                <a:gd name="T3" fmla="*/ 42 h 33"/>
                <a:gd name="T4" fmla="*/ 105 w 85"/>
                <a:gd name="T5" fmla="*/ 0 h 33"/>
                <a:gd name="T6" fmla="*/ 0 w 85"/>
                <a:gd name="T7" fmla="*/ 42 h 33"/>
                <a:gd name="T8" fmla="*/ 105 w 85"/>
                <a:gd name="T9" fmla="*/ 82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5" h="33">
                  <a:moveTo>
                    <a:pt x="42" y="33"/>
                  </a:moveTo>
                  <a:lnTo>
                    <a:pt x="85" y="17"/>
                  </a:lnTo>
                  <a:lnTo>
                    <a:pt x="42" y="0"/>
                  </a:lnTo>
                  <a:lnTo>
                    <a:pt x="0" y="17"/>
                  </a:lnTo>
                  <a:lnTo>
                    <a:pt x="42" y="33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21" name="Freeform 114">
              <a:extLst>
                <a:ext uri="{FF2B5EF4-FFF2-40B4-BE49-F238E27FC236}">
                  <a16:creationId xmlns:a16="http://schemas.microsoft.com/office/drawing/2014/main" id="{A4C6C983-584A-83A4-3F66-84134A41EC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3" y="6988"/>
              <a:ext cx="213" cy="85"/>
            </a:xfrm>
            <a:custGeom>
              <a:avLst/>
              <a:gdLst>
                <a:gd name="T0" fmla="*/ 108 w 85"/>
                <a:gd name="T1" fmla="*/ 85 h 34"/>
                <a:gd name="T2" fmla="*/ 213 w 85"/>
                <a:gd name="T3" fmla="*/ 43 h 34"/>
                <a:gd name="T4" fmla="*/ 108 w 85"/>
                <a:gd name="T5" fmla="*/ 0 h 34"/>
                <a:gd name="T6" fmla="*/ 0 w 85"/>
                <a:gd name="T7" fmla="*/ 43 h 34"/>
                <a:gd name="T8" fmla="*/ 108 w 85"/>
                <a:gd name="T9" fmla="*/ 85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5" h="34">
                  <a:moveTo>
                    <a:pt x="43" y="34"/>
                  </a:moveTo>
                  <a:lnTo>
                    <a:pt x="85" y="17"/>
                  </a:lnTo>
                  <a:lnTo>
                    <a:pt x="43" y="0"/>
                  </a:lnTo>
                  <a:lnTo>
                    <a:pt x="0" y="17"/>
                  </a:lnTo>
                  <a:lnTo>
                    <a:pt x="43" y="34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22" name="Freeform 115">
              <a:extLst>
                <a:ext uri="{FF2B5EF4-FFF2-40B4-BE49-F238E27FC236}">
                  <a16:creationId xmlns:a16="http://schemas.microsoft.com/office/drawing/2014/main" id="{7BA3E8A5-E96A-B33E-AD49-ADFA3D6143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8" y="5970"/>
              <a:ext cx="215" cy="85"/>
            </a:xfrm>
            <a:custGeom>
              <a:avLst/>
              <a:gdLst>
                <a:gd name="T0" fmla="*/ 108 w 86"/>
                <a:gd name="T1" fmla="*/ 85 h 34"/>
                <a:gd name="T2" fmla="*/ 215 w 86"/>
                <a:gd name="T3" fmla="*/ 43 h 34"/>
                <a:gd name="T4" fmla="*/ 108 w 86"/>
                <a:gd name="T5" fmla="*/ 0 h 34"/>
                <a:gd name="T6" fmla="*/ 0 w 86"/>
                <a:gd name="T7" fmla="*/ 43 h 34"/>
                <a:gd name="T8" fmla="*/ 108 w 86"/>
                <a:gd name="T9" fmla="*/ 85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6" h="34">
                  <a:moveTo>
                    <a:pt x="43" y="34"/>
                  </a:moveTo>
                  <a:lnTo>
                    <a:pt x="86" y="17"/>
                  </a:lnTo>
                  <a:lnTo>
                    <a:pt x="43" y="0"/>
                  </a:lnTo>
                  <a:lnTo>
                    <a:pt x="0" y="17"/>
                  </a:lnTo>
                  <a:lnTo>
                    <a:pt x="43" y="34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23" name="Freeform 116">
              <a:extLst>
                <a:ext uri="{FF2B5EF4-FFF2-40B4-BE49-F238E27FC236}">
                  <a16:creationId xmlns:a16="http://schemas.microsoft.com/office/drawing/2014/main" id="{41DB292F-C7CE-8B20-6374-E3B1F2E93C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6" y="6688"/>
              <a:ext cx="212" cy="85"/>
            </a:xfrm>
            <a:custGeom>
              <a:avLst/>
              <a:gdLst>
                <a:gd name="T0" fmla="*/ 105 w 85"/>
                <a:gd name="T1" fmla="*/ 85 h 34"/>
                <a:gd name="T2" fmla="*/ 212 w 85"/>
                <a:gd name="T3" fmla="*/ 43 h 34"/>
                <a:gd name="T4" fmla="*/ 105 w 85"/>
                <a:gd name="T5" fmla="*/ 0 h 34"/>
                <a:gd name="T6" fmla="*/ 0 w 85"/>
                <a:gd name="T7" fmla="*/ 43 h 34"/>
                <a:gd name="T8" fmla="*/ 105 w 85"/>
                <a:gd name="T9" fmla="*/ 85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5" h="34">
                  <a:moveTo>
                    <a:pt x="42" y="34"/>
                  </a:moveTo>
                  <a:lnTo>
                    <a:pt x="85" y="17"/>
                  </a:lnTo>
                  <a:lnTo>
                    <a:pt x="42" y="0"/>
                  </a:lnTo>
                  <a:lnTo>
                    <a:pt x="0" y="17"/>
                  </a:lnTo>
                  <a:lnTo>
                    <a:pt x="42" y="34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24" name="Freeform 117">
              <a:extLst>
                <a:ext uri="{FF2B5EF4-FFF2-40B4-BE49-F238E27FC236}">
                  <a16:creationId xmlns:a16="http://schemas.microsoft.com/office/drawing/2014/main" id="{2194D066-6A11-D68C-99A4-F92241CC51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8" y="6148"/>
              <a:ext cx="215" cy="85"/>
            </a:xfrm>
            <a:custGeom>
              <a:avLst/>
              <a:gdLst>
                <a:gd name="T0" fmla="*/ 108 w 86"/>
                <a:gd name="T1" fmla="*/ 85 h 34"/>
                <a:gd name="T2" fmla="*/ 215 w 86"/>
                <a:gd name="T3" fmla="*/ 43 h 34"/>
                <a:gd name="T4" fmla="*/ 108 w 86"/>
                <a:gd name="T5" fmla="*/ 0 h 34"/>
                <a:gd name="T6" fmla="*/ 0 w 86"/>
                <a:gd name="T7" fmla="*/ 43 h 34"/>
                <a:gd name="T8" fmla="*/ 108 w 86"/>
                <a:gd name="T9" fmla="*/ 85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6" h="34">
                  <a:moveTo>
                    <a:pt x="43" y="34"/>
                  </a:moveTo>
                  <a:lnTo>
                    <a:pt x="86" y="17"/>
                  </a:lnTo>
                  <a:lnTo>
                    <a:pt x="43" y="0"/>
                  </a:lnTo>
                  <a:lnTo>
                    <a:pt x="0" y="17"/>
                  </a:lnTo>
                  <a:lnTo>
                    <a:pt x="43" y="34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25" name="Freeform 118">
              <a:extLst>
                <a:ext uri="{FF2B5EF4-FFF2-40B4-BE49-F238E27FC236}">
                  <a16:creationId xmlns:a16="http://schemas.microsoft.com/office/drawing/2014/main" id="{29011DE7-A0C7-8A70-3FC1-CC858F718F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6" y="6330"/>
              <a:ext cx="212" cy="83"/>
            </a:xfrm>
            <a:custGeom>
              <a:avLst/>
              <a:gdLst>
                <a:gd name="T0" fmla="*/ 105 w 85"/>
                <a:gd name="T1" fmla="*/ 83 h 33"/>
                <a:gd name="T2" fmla="*/ 212 w 85"/>
                <a:gd name="T3" fmla="*/ 43 h 33"/>
                <a:gd name="T4" fmla="*/ 105 w 85"/>
                <a:gd name="T5" fmla="*/ 0 h 33"/>
                <a:gd name="T6" fmla="*/ 0 w 85"/>
                <a:gd name="T7" fmla="*/ 43 h 33"/>
                <a:gd name="T8" fmla="*/ 105 w 85"/>
                <a:gd name="T9" fmla="*/ 83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5" h="33">
                  <a:moveTo>
                    <a:pt x="42" y="33"/>
                  </a:moveTo>
                  <a:lnTo>
                    <a:pt x="85" y="17"/>
                  </a:lnTo>
                  <a:lnTo>
                    <a:pt x="42" y="0"/>
                  </a:lnTo>
                  <a:lnTo>
                    <a:pt x="0" y="17"/>
                  </a:lnTo>
                  <a:lnTo>
                    <a:pt x="42" y="33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26" name="Freeform 119">
              <a:extLst>
                <a:ext uri="{FF2B5EF4-FFF2-40B4-BE49-F238E27FC236}">
                  <a16:creationId xmlns:a16="http://schemas.microsoft.com/office/drawing/2014/main" id="{775DB696-71EA-3995-0EA2-D8088DEE7DA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1" y="5578"/>
              <a:ext cx="212" cy="85"/>
            </a:xfrm>
            <a:custGeom>
              <a:avLst/>
              <a:gdLst>
                <a:gd name="T0" fmla="*/ 107 w 85"/>
                <a:gd name="T1" fmla="*/ 85 h 34"/>
                <a:gd name="T2" fmla="*/ 212 w 85"/>
                <a:gd name="T3" fmla="*/ 43 h 34"/>
                <a:gd name="T4" fmla="*/ 107 w 85"/>
                <a:gd name="T5" fmla="*/ 0 h 34"/>
                <a:gd name="T6" fmla="*/ 0 w 85"/>
                <a:gd name="T7" fmla="*/ 43 h 34"/>
                <a:gd name="T8" fmla="*/ 107 w 85"/>
                <a:gd name="T9" fmla="*/ 85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5" h="34">
                  <a:moveTo>
                    <a:pt x="43" y="34"/>
                  </a:moveTo>
                  <a:lnTo>
                    <a:pt x="85" y="17"/>
                  </a:lnTo>
                  <a:lnTo>
                    <a:pt x="43" y="0"/>
                  </a:lnTo>
                  <a:lnTo>
                    <a:pt x="0" y="17"/>
                  </a:lnTo>
                  <a:lnTo>
                    <a:pt x="43" y="34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27" name="Freeform 120">
              <a:extLst>
                <a:ext uri="{FF2B5EF4-FFF2-40B4-BE49-F238E27FC236}">
                  <a16:creationId xmlns:a16="http://schemas.microsoft.com/office/drawing/2014/main" id="{B21E5D1E-F758-EAFB-0377-15F988AB125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6" y="5573"/>
              <a:ext cx="215" cy="85"/>
            </a:xfrm>
            <a:custGeom>
              <a:avLst/>
              <a:gdLst>
                <a:gd name="T0" fmla="*/ 108 w 86"/>
                <a:gd name="T1" fmla="*/ 85 h 34"/>
                <a:gd name="T2" fmla="*/ 215 w 86"/>
                <a:gd name="T3" fmla="*/ 43 h 34"/>
                <a:gd name="T4" fmla="*/ 108 w 86"/>
                <a:gd name="T5" fmla="*/ 0 h 34"/>
                <a:gd name="T6" fmla="*/ 0 w 86"/>
                <a:gd name="T7" fmla="*/ 43 h 34"/>
                <a:gd name="T8" fmla="*/ 108 w 86"/>
                <a:gd name="T9" fmla="*/ 85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6" h="34">
                  <a:moveTo>
                    <a:pt x="43" y="34"/>
                  </a:moveTo>
                  <a:lnTo>
                    <a:pt x="86" y="17"/>
                  </a:lnTo>
                  <a:lnTo>
                    <a:pt x="43" y="0"/>
                  </a:lnTo>
                  <a:lnTo>
                    <a:pt x="0" y="17"/>
                  </a:lnTo>
                  <a:lnTo>
                    <a:pt x="43" y="34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28" name="Freeform 121">
              <a:extLst>
                <a:ext uri="{FF2B5EF4-FFF2-40B4-BE49-F238E27FC236}">
                  <a16:creationId xmlns:a16="http://schemas.microsoft.com/office/drawing/2014/main" id="{78F4836E-CEC1-08AC-C507-E2935A6B21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1" y="6513"/>
              <a:ext cx="212" cy="82"/>
            </a:xfrm>
            <a:custGeom>
              <a:avLst/>
              <a:gdLst>
                <a:gd name="T0" fmla="*/ 107 w 85"/>
                <a:gd name="T1" fmla="*/ 82 h 33"/>
                <a:gd name="T2" fmla="*/ 212 w 85"/>
                <a:gd name="T3" fmla="*/ 40 h 33"/>
                <a:gd name="T4" fmla="*/ 107 w 85"/>
                <a:gd name="T5" fmla="*/ 0 h 33"/>
                <a:gd name="T6" fmla="*/ 0 w 85"/>
                <a:gd name="T7" fmla="*/ 40 h 33"/>
                <a:gd name="T8" fmla="*/ 107 w 85"/>
                <a:gd name="T9" fmla="*/ 82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5" h="33">
                  <a:moveTo>
                    <a:pt x="43" y="33"/>
                  </a:moveTo>
                  <a:lnTo>
                    <a:pt x="85" y="16"/>
                  </a:lnTo>
                  <a:lnTo>
                    <a:pt x="43" y="0"/>
                  </a:lnTo>
                  <a:lnTo>
                    <a:pt x="0" y="16"/>
                  </a:lnTo>
                  <a:lnTo>
                    <a:pt x="43" y="33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29" name="Freeform 122">
              <a:extLst>
                <a:ext uri="{FF2B5EF4-FFF2-40B4-BE49-F238E27FC236}">
                  <a16:creationId xmlns:a16="http://schemas.microsoft.com/office/drawing/2014/main" id="{3871FB9D-534C-B9B1-32F5-AE4AD7F6248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5" y="6688"/>
              <a:ext cx="215" cy="85"/>
            </a:xfrm>
            <a:custGeom>
              <a:avLst/>
              <a:gdLst>
                <a:gd name="T0" fmla="*/ 108 w 86"/>
                <a:gd name="T1" fmla="*/ 85 h 34"/>
                <a:gd name="T2" fmla="*/ 215 w 86"/>
                <a:gd name="T3" fmla="*/ 43 h 34"/>
                <a:gd name="T4" fmla="*/ 108 w 86"/>
                <a:gd name="T5" fmla="*/ 0 h 34"/>
                <a:gd name="T6" fmla="*/ 0 w 86"/>
                <a:gd name="T7" fmla="*/ 43 h 34"/>
                <a:gd name="T8" fmla="*/ 108 w 86"/>
                <a:gd name="T9" fmla="*/ 85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6" h="34">
                  <a:moveTo>
                    <a:pt x="43" y="34"/>
                  </a:moveTo>
                  <a:lnTo>
                    <a:pt x="86" y="17"/>
                  </a:lnTo>
                  <a:lnTo>
                    <a:pt x="43" y="0"/>
                  </a:lnTo>
                  <a:lnTo>
                    <a:pt x="0" y="17"/>
                  </a:lnTo>
                  <a:lnTo>
                    <a:pt x="43" y="34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30" name="Freeform 123">
              <a:extLst>
                <a:ext uri="{FF2B5EF4-FFF2-40B4-BE49-F238E27FC236}">
                  <a16:creationId xmlns:a16="http://schemas.microsoft.com/office/drawing/2014/main" id="{A025A69B-F8D1-D584-9D76-7C80982E614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3" y="6803"/>
              <a:ext cx="212" cy="85"/>
            </a:xfrm>
            <a:custGeom>
              <a:avLst/>
              <a:gdLst>
                <a:gd name="T0" fmla="*/ 105 w 85"/>
                <a:gd name="T1" fmla="*/ 85 h 34"/>
                <a:gd name="T2" fmla="*/ 212 w 85"/>
                <a:gd name="T3" fmla="*/ 43 h 34"/>
                <a:gd name="T4" fmla="*/ 105 w 85"/>
                <a:gd name="T5" fmla="*/ 0 h 34"/>
                <a:gd name="T6" fmla="*/ 0 w 85"/>
                <a:gd name="T7" fmla="*/ 43 h 34"/>
                <a:gd name="T8" fmla="*/ 105 w 85"/>
                <a:gd name="T9" fmla="*/ 85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5" h="34">
                  <a:moveTo>
                    <a:pt x="42" y="34"/>
                  </a:moveTo>
                  <a:lnTo>
                    <a:pt x="85" y="17"/>
                  </a:lnTo>
                  <a:lnTo>
                    <a:pt x="42" y="0"/>
                  </a:lnTo>
                  <a:lnTo>
                    <a:pt x="0" y="17"/>
                  </a:lnTo>
                  <a:lnTo>
                    <a:pt x="42" y="34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31" name="Freeform 124">
              <a:extLst>
                <a:ext uri="{FF2B5EF4-FFF2-40B4-BE49-F238E27FC236}">
                  <a16:creationId xmlns:a16="http://schemas.microsoft.com/office/drawing/2014/main" id="{31A8D3EC-1442-9EEE-1AB8-F293BE8888B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8" y="6148"/>
              <a:ext cx="212" cy="85"/>
            </a:xfrm>
            <a:custGeom>
              <a:avLst/>
              <a:gdLst>
                <a:gd name="T0" fmla="*/ 107 w 85"/>
                <a:gd name="T1" fmla="*/ 85 h 34"/>
                <a:gd name="T2" fmla="*/ 212 w 85"/>
                <a:gd name="T3" fmla="*/ 43 h 34"/>
                <a:gd name="T4" fmla="*/ 107 w 85"/>
                <a:gd name="T5" fmla="*/ 0 h 34"/>
                <a:gd name="T6" fmla="*/ 0 w 85"/>
                <a:gd name="T7" fmla="*/ 43 h 34"/>
                <a:gd name="T8" fmla="*/ 107 w 85"/>
                <a:gd name="T9" fmla="*/ 85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5" h="34">
                  <a:moveTo>
                    <a:pt x="43" y="34"/>
                  </a:moveTo>
                  <a:lnTo>
                    <a:pt x="85" y="17"/>
                  </a:lnTo>
                  <a:lnTo>
                    <a:pt x="43" y="0"/>
                  </a:lnTo>
                  <a:lnTo>
                    <a:pt x="0" y="17"/>
                  </a:lnTo>
                  <a:lnTo>
                    <a:pt x="43" y="34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32" name="Freeform 125">
              <a:extLst>
                <a:ext uri="{FF2B5EF4-FFF2-40B4-BE49-F238E27FC236}">
                  <a16:creationId xmlns:a16="http://schemas.microsoft.com/office/drawing/2014/main" id="{E6A7B729-1275-76FF-0161-FC931F013DC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3" y="7028"/>
              <a:ext cx="212" cy="82"/>
            </a:xfrm>
            <a:custGeom>
              <a:avLst/>
              <a:gdLst>
                <a:gd name="T0" fmla="*/ 105 w 85"/>
                <a:gd name="T1" fmla="*/ 82 h 33"/>
                <a:gd name="T2" fmla="*/ 212 w 85"/>
                <a:gd name="T3" fmla="*/ 42 h 33"/>
                <a:gd name="T4" fmla="*/ 105 w 85"/>
                <a:gd name="T5" fmla="*/ 0 h 33"/>
                <a:gd name="T6" fmla="*/ 0 w 85"/>
                <a:gd name="T7" fmla="*/ 42 h 33"/>
                <a:gd name="T8" fmla="*/ 105 w 85"/>
                <a:gd name="T9" fmla="*/ 82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5" h="33">
                  <a:moveTo>
                    <a:pt x="42" y="33"/>
                  </a:moveTo>
                  <a:lnTo>
                    <a:pt x="85" y="17"/>
                  </a:lnTo>
                  <a:lnTo>
                    <a:pt x="42" y="0"/>
                  </a:lnTo>
                  <a:lnTo>
                    <a:pt x="0" y="17"/>
                  </a:lnTo>
                  <a:lnTo>
                    <a:pt x="42" y="33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33" name="Freeform 126">
              <a:extLst>
                <a:ext uri="{FF2B5EF4-FFF2-40B4-BE49-F238E27FC236}">
                  <a16:creationId xmlns:a16="http://schemas.microsoft.com/office/drawing/2014/main" id="{B857FC41-B09F-8BE3-7C8C-385BF359CB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0" y="6444"/>
              <a:ext cx="213" cy="83"/>
            </a:xfrm>
            <a:custGeom>
              <a:avLst/>
              <a:gdLst>
                <a:gd name="T0" fmla="*/ 108 w 85"/>
                <a:gd name="T1" fmla="*/ 83 h 33"/>
                <a:gd name="T2" fmla="*/ 213 w 85"/>
                <a:gd name="T3" fmla="*/ 40 h 33"/>
                <a:gd name="T4" fmla="*/ 108 w 85"/>
                <a:gd name="T5" fmla="*/ 0 h 33"/>
                <a:gd name="T6" fmla="*/ 0 w 85"/>
                <a:gd name="T7" fmla="*/ 40 h 33"/>
                <a:gd name="T8" fmla="*/ 108 w 85"/>
                <a:gd name="T9" fmla="*/ 83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5" h="33">
                  <a:moveTo>
                    <a:pt x="43" y="33"/>
                  </a:moveTo>
                  <a:lnTo>
                    <a:pt x="85" y="16"/>
                  </a:lnTo>
                  <a:lnTo>
                    <a:pt x="43" y="0"/>
                  </a:lnTo>
                  <a:lnTo>
                    <a:pt x="0" y="16"/>
                  </a:lnTo>
                  <a:lnTo>
                    <a:pt x="43" y="33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34" name="Freeform 127">
              <a:extLst>
                <a:ext uri="{FF2B5EF4-FFF2-40B4-BE49-F238E27FC236}">
                  <a16:creationId xmlns:a16="http://schemas.microsoft.com/office/drawing/2014/main" id="{ED510D2D-2D21-C26A-AB01-A40A5D95D8E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3" y="7043"/>
              <a:ext cx="212" cy="82"/>
            </a:xfrm>
            <a:custGeom>
              <a:avLst/>
              <a:gdLst>
                <a:gd name="T0" fmla="*/ 107 w 85"/>
                <a:gd name="T1" fmla="*/ 82 h 33"/>
                <a:gd name="T2" fmla="*/ 212 w 85"/>
                <a:gd name="T3" fmla="*/ 42 h 33"/>
                <a:gd name="T4" fmla="*/ 107 w 85"/>
                <a:gd name="T5" fmla="*/ 0 h 33"/>
                <a:gd name="T6" fmla="*/ 0 w 85"/>
                <a:gd name="T7" fmla="*/ 42 h 33"/>
                <a:gd name="T8" fmla="*/ 107 w 85"/>
                <a:gd name="T9" fmla="*/ 82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5" h="33">
                  <a:moveTo>
                    <a:pt x="43" y="33"/>
                  </a:moveTo>
                  <a:lnTo>
                    <a:pt x="85" y="17"/>
                  </a:lnTo>
                  <a:lnTo>
                    <a:pt x="43" y="0"/>
                  </a:lnTo>
                  <a:lnTo>
                    <a:pt x="0" y="17"/>
                  </a:lnTo>
                  <a:lnTo>
                    <a:pt x="43" y="33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35" name="Freeform 128">
              <a:extLst>
                <a:ext uri="{FF2B5EF4-FFF2-40B4-BE49-F238E27FC236}">
                  <a16:creationId xmlns:a16="http://schemas.microsoft.com/office/drawing/2014/main" id="{D76A7D40-7C38-6F16-EC37-CA0CC92681E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0" y="5970"/>
              <a:ext cx="213" cy="85"/>
            </a:xfrm>
            <a:custGeom>
              <a:avLst/>
              <a:gdLst>
                <a:gd name="T0" fmla="*/ 105 w 85"/>
                <a:gd name="T1" fmla="*/ 85 h 34"/>
                <a:gd name="T2" fmla="*/ 213 w 85"/>
                <a:gd name="T3" fmla="*/ 43 h 34"/>
                <a:gd name="T4" fmla="*/ 105 w 85"/>
                <a:gd name="T5" fmla="*/ 0 h 34"/>
                <a:gd name="T6" fmla="*/ 0 w 85"/>
                <a:gd name="T7" fmla="*/ 43 h 34"/>
                <a:gd name="T8" fmla="*/ 105 w 85"/>
                <a:gd name="T9" fmla="*/ 85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5" h="34">
                  <a:moveTo>
                    <a:pt x="42" y="34"/>
                  </a:moveTo>
                  <a:lnTo>
                    <a:pt x="85" y="17"/>
                  </a:lnTo>
                  <a:lnTo>
                    <a:pt x="42" y="0"/>
                  </a:lnTo>
                  <a:lnTo>
                    <a:pt x="0" y="17"/>
                  </a:lnTo>
                  <a:lnTo>
                    <a:pt x="42" y="34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36" name="Freeform 129">
              <a:extLst>
                <a:ext uri="{FF2B5EF4-FFF2-40B4-BE49-F238E27FC236}">
                  <a16:creationId xmlns:a16="http://schemas.microsoft.com/office/drawing/2014/main" id="{EEFF0E3C-C5F7-71E2-985C-812887CC99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3" y="5788"/>
              <a:ext cx="212" cy="85"/>
            </a:xfrm>
            <a:custGeom>
              <a:avLst/>
              <a:gdLst>
                <a:gd name="T0" fmla="*/ 107 w 85"/>
                <a:gd name="T1" fmla="*/ 85 h 34"/>
                <a:gd name="T2" fmla="*/ 212 w 85"/>
                <a:gd name="T3" fmla="*/ 43 h 34"/>
                <a:gd name="T4" fmla="*/ 107 w 85"/>
                <a:gd name="T5" fmla="*/ 0 h 34"/>
                <a:gd name="T6" fmla="*/ 0 w 85"/>
                <a:gd name="T7" fmla="*/ 43 h 34"/>
                <a:gd name="T8" fmla="*/ 107 w 85"/>
                <a:gd name="T9" fmla="*/ 85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5" h="34">
                  <a:moveTo>
                    <a:pt x="43" y="34"/>
                  </a:moveTo>
                  <a:lnTo>
                    <a:pt x="85" y="17"/>
                  </a:lnTo>
                  <a:lnTo>
                    <a:pt x="43" y="0"/>
                  </a:lnTo>
                  <a:lnTo>
                    <a:pt x="0" y="17"/>
                  </a:lnTo>
                  <a:lnTo>
                    <a:pt x="43" y="34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37" name="Freeform 130">
              <a:extLst>
                <a:ext uri="{FF2B5EF4-FFF2-40B4-BE49-F238E27FC236}">
                  <a16:creationId xmlns:a16="http://schemas.microsoft.com/office/drawing/2014/main" id="{C065EAE1-E3D8-D2BE-5F7C-6CD82CAFFAD5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0" y="6513"/>
              <a:ext cx="213" cy="82"/>
            </a:xfrm>
            <a:custGeom>
              <a:avLst/>
              <a:gdLst>
                <a:gd name="T0" fmla="*/ 105 w 85"/>
                <a:gd name="T1" fmla="*/ 82 h 33"/>
                <a:gd name="T2" fmla="*/ 213 w 85"/>
                <a:gd name="T3" fmla="*/ 40 h 33"/>
                <a:gd name="T4" fmla="*/ 105 w 85"/>
                <a:gd name="T5" fmla="*/ 0 h 33"/>
                <a:gd name="T6" fmla="*/ 0 w 85"/>
                <a:gd name="T7" fmla="*/ 40 h 33"/>
                <a:gd name="T8" fmla="*/ 105 w 85"/>
                <a:gd name="T9" fmla="*/ 82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5" h="33">
                  <a:moveTo>
                    <a:pt x="42" y="33"/>
                  </a:moveTo>
                  <a:lnTo>
                    <a:pt x="85" y="16"/>
                  </a:lnTo>
                  <a:lnTo>
                    <a:pt x="42" y="0"/>
                  </a:lnTo>
                  <a:lnTo>
                    <a:pt x="0" y="16"/>
                  </a:lnTo>
                  <a:lnTo>
                    <a:pt x="42" y="33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38" name="Rectangle 131">
              <a:extLst>
                <a:ext uri="{FF2B5EF4-FFF2-40B4-BE49-F238E27FC236}">
                  <a16:creationId xmlns:a16="http://schemas.microsoft.com/office/drawing/2014/main" id="{A95FE38A-C764-797E-0011-B083DE548D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4" y="7467"/>
              <a:ext cx="57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600" b="1">
                  <a:latin typeface="Times New Roman" panose="02020603050405020304" pitchFamily="18" charset="0"/>
                  <a:ea typeface="Batang" panose="02030600000101010101" pitchFamily="18" charset="-127"/>
                </a:rPr>
                <a:t>1</a:t>
              </a:r>
              <a:endParaRPr lang="en-US" altLang="en-US"/>
            </a:p>
          </p:txBody>
        </p:sp>
        <p:sp>
          <p:nvSpPr>
            <p:cNvPr id="13439" name="Rectangle 132">
              <a:extLst>
                <a:ext uri="{FF2B5EF4-FFF2-40B4-BE49-F238E27FC236}">
                  <a16:creationId xmlns:a16="http://schemas.microsoft.com/office/drawing/2014/main" id="{73B7ED10-25F8-0F4B-643F-9FAA59881C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7" y="7467"/>
              <a:ext cx="57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600" b="1">
                  <a:latin typeface="Times New Roman" panose="02020603050405020304" pitchFamily="18" charset="0"/>
                  <a:ea typeface="Batang" panose="02030600000101010101" pitchFamily="18" charset="-127"/>
                </a:rPr>
                <a:t>3</a:t>
              </a:r>
              <a:endParaRPr lang="en-US" altLang="en-US"/>
            </a:p>
          </p:txBody>
        </p:sp>
        <p:sp>
          <p:nvSpPr>
            <p:cNvPr id="13440" name="Rectangle 133">
              <a:extLst>
                <a:ext uri="{FF2B5EF4-FFF2-40B4-BE49-F238E27FC236}">
                  <a16:creationId xmlns:a16="http://schemas.microsoft.com/office/drawing/2014/main" id="{256E7714-F519-1141-A583-F0A887B4DB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2" y="7467"/>
              <a:ext cx="57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600" b="1">
                  <a:latin typeface="Times New Roman" panose="02020603050405020304" pitchFamily="18" charset="0"/>
                  <a:ea typeface="Batang" panose="02030600000101010101" pitchFamily="18" charset="-127"/>
                </a:rPr>
                <a:t>5</a:t>
              </a:r>
              <a:endParaRPr lang="en-US" altLang="en-US"/>
            </a:p>
          </p:txBody>
        </p:sp>
        <p:sp>
          <p:nvSpPr>
            <p:cNvPr id="13441" name="Rectangle 134">
              <a:extLst>
                <a:ext uri="{FF2B5EF4-FFF2-40B4-BE49-F238E27FC236}">
                  <a16:creationId xmlns:a16="http://schemas.microsoft.com/office/drawing/2014/main" id="{22A5EAFA-73BB-AF8A-7325-5C0081804C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2" y="7467"/>
              <a:ext cx="57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600" b="1">
                  <a:latin typeface="Times New Roman" panose="02020603050405020304" pitchFamily="18" charset="0"/>
                  <a:ea typeface="Batang" panose="02030600000101010101" pitchFamily="18" charset="-127"/>
                </a:rPr>
                <a:t>7</a:t>
              </a:r>
              <a:endParaRPr lang="en-US" altLang="en-US"/>
            </a:p>
          </p:txBody>
        </p:sp>
        <p:sp>
          <p:nvSpPr>
            <p:cNvPr id="13442" name="Rectangle 135">
              <a:extLst>
                <a:ext uri="{FF2B5EF4-FFF2-40B4-BE49-F238E27FC236}">
                  <a16:creationId xmlns:a16="http://schemas.microsoft.com/office/drawing/2014/main" id="{4F75C2CA-D867-992D-C1A3-E89EE3AF90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28" y="7467"/>
              <a:ext cx="5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600" b="1">
                  <a:latin typeface="Times New Roman" panose="02020603050405020304" pitchFamily="18" charset="0"/>
                  <a:ea typeface="Batang" panose="02030600000101010101" pitchFamily="18" charset="-127"/>
                </a:rPr>
                <a:t>9</a:t>
              </a:r>
              <a:endParaRPr lang="en-US" altLang="en-US"/>
            </a:p>
          </p:txBody>
        </p:sp>
        <p:sp>
          <p:nvSpPr>
            <p:cNvPr id="13443" name="Rectangle 136">
              <a:extLst>
                <a:ext uri="{FF2B5EF4-FFF2-40B4-BE49-F238E27FC236}">
                  <a16:creationId xmlns:a16="http://schemas.microsoft.com/office/drawing/2014/main" id="{F3D73C94-B83C-C902-230B-170FDC9F52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9" y="7467"/>
              <a:ext cx="114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600" b="1">
                  <a:latin typeface="Times New Roman" panose="02020603050405020304" pitchFamily="18" charset="0"/>
                  <a:ea typeface="Batang" panose="02030600000101010101" pitchFamily="18" charset="-127"/>
                </a:rPr>
                <a:t>11</a:t>
              </a:r>
              <a:endParaRPr lang="en-US" altLang="en-US"/>
            </a:p>
          </p:txBody>
        </p:sp>
        <p:sp>
          <p:nvSpPr>
            <p:cNvPr id="13444" name="Rectangle 137">
              <a:extLst>
                <a:ext uri="{FF2B5EF4-FFF2-40B4-BE49-F238E27FC236}">
                  <a16:creationId xmlns:a16="http://schemas.microsoft.com/office/drawing/2014/main" id="{867B1DC9-2F96-0154-2493-989891080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32" y="7467"/>
              <a:ext cx="114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600" b="1">
                  <a:latin typeface="Times New Roman" panose="02020603050405020304" pitchFamily="18" charset="0"/>
                  <a:ea typeface="Batang" panose="02030600000101010101" pitchFamily="18" charset="-127"/>
                </a:rPr>
                <a:t>13</a:t>
              </a:r>
              <a:endParaRPr lang="en-US" altLang="en-US"/>
            </a:p>
          </p:txBody>
        </p:sp>
        <p:sp>
          <p:nvSpPr>
            <p:cNvPr id="13445" name="Rectangle 138">
              <a:extLst>
                <a:ext uri="{FF2B5EF4-FFF2-40B4-BE49-F238E27FC236}">
                  <a16:creationId xmlns:a16="http://schemas.microsoft.com/office/drawing/2014/main" id="{729F61E3-A199-9374-0EC1-30DA5D8A27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2" y="7467"/>
              <a:ext cx="114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600" b="1">
                  <a:latin typeface="Times New Roman" panose="02020603050405020304" pitchFamily="18" charset="0"/>
                  <a:ea typeface="Batang" panose="02030600000101010101" pitchFamily="18" charset="-127"/>
                </a:rPr>
                <a:t>15</a:t>
              </a:r>
              <a:endParaRPr lang="en-US" altLang="en-US"/>
            </a:p>
          </p:txBody>
        </p:sp>
        <p:sp>
          <p:nvSpPr>
            <p:cNvPr id="13446" name="Rectangle 139">
              <a:extLst>
                <a:ext uri="{FF2B5EF4-FFF2-40B4-BE49-F238E27FC236}">
                  <a16:creationId xmlns:a16="http://schemas.microsoft.com/office/drawing/2014/main" id="{ED0476AE-65F6-167D-8172-6291F15596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03" y="7467"/>
              <a:ext cx="113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600" b="1">
                  <a:latin typeface="Times New Roman" panose="02020603050405020304" pitchFamily="18" charset="0"/>
                  <a:ea typeface="Batang" panose="02030600000101010101" pitchFamily="18" charset="-127"/>
                </a:rPr>
                <a:t>17</a:t>
              </a:r>
              <a:endParaRPr lang="en-US" altLang="en-US"/>
            </a:p>
          </p:txBody>
        </p:sp>
        <p:sp>
          <p:nvSpPr>
            <p:cNvPr id="13447" name="Rectangle 140">
              <a:extLst>
                <a:ext uri="{FF2B5EF4-FFF2-40B4-BE49-F238E27FC236}">
                  <a16:creationId xmlns:a16="http://schemas.microsoft.com/office/drawing/2014/main" id="{B6680256-FEF3-7E74-FDFC-2EFBB58C18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8" y="7467"/>
              <a:ext cx="114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600" b="1">
                  <a:latin typeface="Times New Roman" panose="02020603050405020304" pitchFamily="18" charset="0"/>
                  <a:ea typeface="Batang" panose="02030600000101010101" pitchFamily="18" charset="-127"/>
                </a:rPr>
                <a:t>19</a:t>
              </a:r>
              <a:endParaRPr lang="en-US" altLang="en-US"/>
            </a:p>
          </p:txBody>
        </p:sp>
        <p:sp>
          <p:nvSpPr>
            <p:cNvPr id="13448" name="Freeform 141">
              <a:extLst>
                <a:ext uri="{FF2B5EF4-FFF2-40B4-BE49-F238E27FC236}">
                  <a16:creationId xmlns:a16="http://schemas.microsoft.com/office/drawing/2014/main" id="{81BA27E0-ADB8-0B6C-551A-094D3D3E8E8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1" y="5808"/>
              <a:ext cx="215" cy="82"/>
            </a:xfrm>
            <a:custGeom>
              <a:avLst/>
              <a:gdLst>
                <a:gd name="T0" fmla="*/ 108 w 86"/>
                <a:gd name="T1" fmla="*/ 82 h 33"/>
                <a:gd name="T2" fmla="*/ 215 w 86"/>
                <a:gd name="T3" fmla="*/ 40 h 33"/>
                <a:gd name="T4" fmla="*/ 108 w 86"/>
                <a:gd name="T5" fmla="*/ 0 h 33"/>
                <a:gd name="T6" fmla="*/ 0 w 86"/>
                <a:gd name="T7" fmla="*/ 40 h 33"/>
                <a:gd name="T8" fmla="*/ 108 w 86"/>
                <a:gd name="T9" fmla="*/ 82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6" h="33">
                  <a:moveTo>
                    <a:pt x="43" y="33"/>
                  </a:moveTo>
                  <a:lnTo>
                    <a:pt x="86" y="16"/>
                  </a:lnTo>
                  <a:lnTo>
                    <a:pt x="43" y="0"/>
                  </a:lnTo>
                  <a:lnTo>
                    <a:pt x="0" y="16"/>
                  </a:lnTo>
                  <a:lnTo>
                    <a:pt x="43" y="33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49" name="Line 142">
              <a:extLst>
                <a:ext uri="{FF2B5EF4-FFF2-40B4-BE49-F238E27FC236}">
                  <a16:creationId xmlns:a16="http://schemas.microsoft.com/office/drawing/2014/main" id="{F41FE255-23D2-1B58-A190-8EF0C10733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73" y="6348"/>
              <a:ext cx="5670" cy="2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50" name="Line 143">
              <a:extLst>
                <a:ext uri="{FF2B5EF4-FFF2-40B4-BE49-F238E27FC236}">
                  <a16:creationId xmlns:a16="http://schemas.microsoft.com/office/drawing/2014/main" id="{88C607AD-49F0-BDBD-77A9-0735CA3FBC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58" y="7263"/>
              <a:ext cx="5670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51" name="Line 144">
              <a:extLst>
                <a:ext uri="{FF2B5EF4-FFF2-40B4-BE49-F238E27FC236}">
                  <a16:creationId xmlns:a16="http://schemas.microsoft.com/office/drawing/2014/main" id="{AACA558A-C3A5-7AAC-17BD-6137F7B34BC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73" y="5433"/>
              <a:ext cx="5670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52" name="Line 145">
              <a:extLst>
                <a:ext uri="{FF2B5EF4-FFF2-40B4-BE49-F238E27FC236}">
                  <a16:creationId xmlns:a16="http://schemas.microsoft.com/office/drawing/2014/main" id="{714BD165-8992-7148-8BE9-92F0A4F8461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88" y="5733"/>
              <a:ext cx="5670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53" name="Line 146">
              <a:extLst>
                <a:ext uri="{FF2B5EF4-FFF2-40B4-BE49-F238E27FC236}">
                  <a16:creationId xmlns:a16="http://schemas.microsoft.com/office/drawing/2014/main" id="{96718FB3-C9F1-A8EC-7B72-2864B2F3968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73" y="6048"/>
              <a:ext cx="5670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54" name="Line 147">
              <a:extLst>
                <a:ext uri="{FF2B5EF4-FFF2-40B4-BE49-F238E27FC236}">
                  <a16:creationId xmlns:a16="http://schemas.microsoft.com/office/drawing/2014/main" id="{ED047C62-B042-BCCA-B108-A4E2B25222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43" y="6648"/>
              <a:ext cx="5670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55" name="Line 148">
              <a:extLst>
                <a:ext uri="{FF2B5EF4-FFF2-40B4-BE49-F238E27FC236}">
                  <a16:creationId xmlns:a16="http://schemas.microsoft.com/office/drawing/2014/main" id="{EA80C2DB-5284-72B8-4C95-C4F11E70386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58" y="6948"/>
              <a:ext cx="5670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56" name="Rectangle 149">
              <a:extLst>
                <a:ext uri="{FF2B5EF4-FFF2-40B4-BE49-F238E27FC236}">
                  <a16:creationId xmlns:a16="http://schemas.microsoft.com/office/drawing/2014/main" id="{446DAE54-D7D4-9878-38EA-538E408163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12" y="6041"/>
              <a:ext cx="125" cy="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1200">
                  <a:latin typeface="Helv" charset="0"/>
                  <a:ea typeface="Batang" panose="02030600000101010101" pitchFamily="18" charset="-127"/>
                </a:rPr>
                <a:t>1</a:t>
              </a:r>
              <a:endParaRPr lang="en-US" altLang="en-US"/>
            </a:p>
          </p:txBody>
        </p:sp>
        <p:sp>
          <p:nvSpPr>
            <p:cNvPr id="13457" name="Rectangle 150">
              <a:extLst>
                <a:ext uri="{FF2B5EF4-FFF2-40B4-BE49-F238E27FC236}">
                  <a16:creationId xmlns:a16="http://schemas.microsoft.com/office/drawing/2014/main" id="{FB9A9135-8A1C-D221-74F7-AA56DD1570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53" y="5065"/>
              <a:ext cx="515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1200">
                  <a:latin typeface="Helv" charset="0"/>
                  <a:ea typeface="Batang" panose="02030600000101010101" pitchFamily="18" charset="-127"/>
                </a:rPr>
                <a:t>Zone</a:t>
              </a:r>
              <a:endParaRPr lang="en-US" altLang="en-US"/>
            </a:p>
          </p:txBody>
        </p:sp>
        <p:sp>
          <p:nvSpPr>
            <p:cNvPr id="13458" name="Rectangle 151">
              <a:extLst>
                <a:ext uri="{FF2B5EF4-FFF2-40B4-BE49-F238E27FC236}">
                  <a16:creationId xmlns:a16="http://schemas.microsoft.com/office/drawing/2014/main" id="{0EF521B9-A286-83CC-5231-12857424C0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11" y="5747"/>
              <a:ext cx="125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1200">
                  <a:latin typeface="Helv" charset="0"/>
                  <a:ea typeface="Batang" panose="02030600000101010101" pitchFamily="18" charset="-127"/>
                </a:rPr>
                <a:t>2</a:t>
              </a:r>
              <a:endParaRPr lang="en-US" altLang="en-US"/>
            </a:p>
          </p:txBody>
        </p:sp>
        <p:sp>
          <p:nvSpPr>
            <p:cNvPr id="13459" name="Rectangle 152">
              <a:extLst>
                <a:ext uri="{FF2B5EF4-FFF2-40B4-BE49-F238E27FC236}">
                  <a16:creationId xmlns:a16="http://schemas.microsoft.com/office/drawing/2014/main" id="{0A222B13-9939-6602-0C0F-135655A3BA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11" y="5418"/>
              <a:ext cx="125" cy="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1200">
                  <a:latin typeface="Helv" charset="0"/>
                  <a:ea typeface="Batang" panose="02030600000101010101" pitchFamily="18" charset="-127"/>
                </a:rPr>
                <a:t>3</a:t>
              </a:r>
              <a:endParaRPr lang="en-US" altLang="en-US"/>
            </a:p>
          </p:txBody>
        </p:sp>
        <p:sp>
          <p:nvSpPr>
            <p:cNvPr id="13460" name="Rectangle 153">
              <a:extLst>
                <a:ext uri="{FF2B5EF4-FFF2-40B4-BE49-F238E27FC236}">
                  <a16:creationId xmlns:a16="http://schemas.microsoft.com/office/drawing/2014/main" id="{5C0FEF94-62A2-158C-2EE1-F5BBFC9317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11" y="6343"/>
              <a:ext cx="125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1200">
                  <a:latin typeface="Helv" charset="0"/>
                  <a:ea typeface="Batang" panose="02030600000101010101" pitchFamily="18" charset="-127"/>
                </a:rPr>
                <a:t>1</a:t>
              </a:r>
              <a:endParaRPr lang="en-US" altLang="en-US"/>
            </a:p>
          </p:txBody>
        </p:sp>
        <p:sp>
          <p:nvSpPr>
            <p:cNvPr id="13461" name="Rectangle 154">
              <a:extLst>
                <a:ext uri="{FF2B5EF4-FFF2-40B4-BE49-F238E27FC236}">
                  <a16:creationId xmlns:a16="http://schemas.microsoft.com/office/drawing/2014/main" id="{A601E5E5-6D10-B5C7-A7EA-F2AF715C89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11" y="6671"/>
              <a:ext cx="125" cy="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1200">
                  <a:latin typeface="Helv" charset="0"/>
                  <a:ea typeface="Batang" panose="02030600000101010101" pitchFamily="18" charset="-127"/>
                </a:rPr>
                <a:t>2</a:t>
              </a:r>
              <a:endParaRPr lang="en-US" altLang="en-US"/>
            </a:p>
          </p:txBody>
        </p:sp>
        <p:sp>
          <p:nvSpPr>
            <p:cNvPr id="13462" name="Rectangle 155">
              <a:extLst>
                <a:ext uri="{FF2B5EF4-FFF2-40B4-BE49-F238E27FC236}">
                  <a16:creationId xmlns:a16="http://schemas.microsoft.com/office/drawing/2014/main" id="{25AFA069-6FCE-51CC-FCA6-DDFCF23319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11" y="6978"/>
              <a:ext cx="125" cy="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1200">
                  <a:latin typeface="Helv" charset="0"/>
                  <a:ea typeface="Batang" panose="02030600000101010101" pitchFamily="18" charset="-127"/>
                </a:rPr>
                <a:t>3</a:t>
              </a:r>
              <a:endParaRPr lang="en-US" altLang="en-US"/>
            </a:p>
          </p:txBody>
        </p:sp>
        <p:sp>
          <p:nvSpPr>
            <p:cNvPr id="13463" name="Freeform 156">
              <a:extLst>
                <a:ext uri="{FF2B5EF4-FFF2-40B4-BE49-F238E27FC236}">
                  <a16:creationId xmlns:a16="http://schemas.microsoft.com/office/drawing/2014/main" id="{5175DDA3-54E8-2259-D102-C014B7EAFC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3" y="6338"/>
              <a:ext cx="1065" cy="995"/>
            </a:xfrm>
            <a:custGeom>
              <a:avLst/>
              <a:gdLst>
                <a:gd name="T0" fmla="*/ 445 w 426"/>
                <a:gd name="T1" fmla="*/ 65 h 398"/>
                <a:gd name="T2" fmla="*/ 85 w 426"/>
                <a:gd name="T3" fmla="*/ 165 h 398"/>
                <a:gd name="T4" fmla="*/ 55 w 426"/>
                <a:gd name="T5" fmla="*/ 385 h 398"/>
                <a:gd name="T6" fmla="*/ 65 w 426"/>
                <a:gd name="T7" fmla="*/ 785 h 398"/>
                <a:gd name="T8" fmla="*/ 185 w 426"/>
                <a:gd name="T9" fmla="*/ 835 h 398"/>
                <a:gd name="T10" fmla="*/ 465 w 426"/>
                <a:gd name="T11" fmla="*/ 875 h 398"/>
                <a:gd name="T12" fmla="*/ 605 w 426"/>
                <a:gd name="T13" fmla="*/ 955 h 398"/>
                <a:gd name="T14" fmla="*/ 1025 w 426"/>
                <a:gd name="T15" fmla="*/ 865 h 398"/>
                <a:gd name="T16" fmla="*/ 1065 w 426"/>
                <a:gd name="T17" fmla="*/ 775 h 398"/>
                <a:gd name="T18" fmla="*/ 1045 w 426"/>
                <a:gd name="T19" fmla="*/ 555 h 398"/>
                <a:gd name="T20" fmla="*/ 805 w 426"/>
                <a:gd name="T21" fmla="*/ 465 h 398"/>
                <a:gd name="T22" fmla="*/ 765 w 426"/>
                <a:gd name="T23" fmla="*/ 335 h 398"/>
                <a:gd name="T24" fmla="*/ 745 w 426"/>
                <a:gd name="T25" fmla="*/ 255 h 398"/>
                <a:gd name="T26" fmla="*/ 525 w 426"/>
                <a:gd name="T27" fmla="*/ 115 h 398"/>
                <a:gd name="T28" fmla="*/ 445 w 426"/>
                <a:gd name="T29" fmla="*/ 65 h 39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26" h="398">
                  <a:moveTo>
                    <a:pt x="178" y="26"/>
                  </a:moveTo>
                  <a:cubicBezTo>
                    <a:pt x="0" y="32"/>
                    <a:pt x="78" y="0"/>
                    <a:pt x="34" y="66"/>
                  </a:cubicBezTo>
                  <a:cubicBezTo>
                    <a:pt x="27" y="96"/>
                    <a:pt x="25" y="123"/>
                    <a:pt x="22" y="154"/>
                  </a:cubicBezTo>
                  <a:cubicBezTo>
                    <a:pt x="23" y="207"/>
                    <a:pt x="21" y="261"/>
                    <a:pt x="26" y="314"/>
                  </a:cubicBezTo>
                  <a:cubicBezTo>
                    <a:pt x="28" y="331"/>
                    <a:pt x="57" y="330"/>
                    <a:pt x="74" y="334"/>
                  </a:cubicBezTo>
                  <a:cubicBezTo>
                    <a:pt x="111" y="344"/>
                    <a:pt x="149" y="344"/>
                    <a:pt x="186" y="350"/>
                  </a:cubicBezTo>
                  <a:cubicBezTo>
                    <a:pt x="205" y="362"/>
                    <a:pt x="220" y="375"/>
                    <a:pt x="242" y="382"/>
                  </a:cubicBezTo>
                  <a:cubicBezTo>
                    <a:pt x="337" y="379"/>
                    <a:pt x="358" y="398"/>
                    <a:pt x="410" y="346"/>
                  </a:cubicBezTo>
                  <a:cubicBezTo>
                    <a:pt x="420" y="317"/>
                    <a:pt x="413" y="329"/>
                    <a:pt x="426" y="310"/>
                  </a:cubicBezTo>
                  <a:cubicBezTo>
                    <a:pt x="423" y="281"/>
                    <a:pt x="424" y="251"/>
                    <a:pt x="418" y="222"/>
                  </a:cubicBezTo>
                  <a:cubicBezTo>
                    <a:pt x="412" y="192"/>
                    <a:pt x="344" y="191"/>
                    <a:pt x="322" y="186"/>
                  </a:cubicBezTo>
                  <a:cubicBezTo>
                    <a:pt x="316" y="169"/>
                    <a:pt x="310" y="151"/>
                    <a:pt x="306" y="134"/>
                  </a:cubicBezTo>
                  <a:cubicBezTo>
                    <a:pt x="303" y="123"/>
                    <a:pt x="306" y="110"/>
                    <a:pt x="298" y="102"/>
                  </a:cubicBezTo>
                  <a:cubicBezTo>
                    <a:pt x="276" y="80"/>
                    <a:pt x="241" y="56"/>
                    <a:pt x="210" y="46"/>
                  </a:cubicBezTo>
                  <a:cubicBezTo>
                    <a:pt x="200" y="31"/>
                    <a:pt x="194" y="31"/>
                    <a:pt x="178" y="26"/>
                  </a:cubicBezTo>
                  <a:close/>
                </a:path>
              </a:pathLst>
            </a:custGeom>
            <a:noFill/>
            <a:ln w="19050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464" name="Freeform 157">
              <a:extLst>
                <a:ext uri="{FF2B5EF4-FFF2-40B4-BE49-F238E27FC236}">
                  <a16:creationId xmlns:a16="http://schemas.microsoft.com/office/drawing/2014/main" id="{79604EBC-B26A-941A-80BB-693EA5721A8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8" y="5380"/>
              <a:ext cx="1058" cy="1243"/>
            </a:xfrm>
            <a:custGeom>
              <a:avLst/>
              <a:gdLst>
                <a:gd name="T0" fmla="*/ 500 w 423"/>
                <a:gd name="T1" fmla="*/ 93 h 497"/>
                <a:gd name="T2" fmla="*/ 260 w 423"/>
                <a:gd name="T3" fmla="*/ 233 h 497"/>
                <a:gd name="T4" fmla="*/ 180 w 423"/>
                <a:gd name="T5" fmla="*/ 393 h 497"/>
                <a:gd name="T6" fmla="*/ 140 w 423"/>
                <a:gd name="T7" fmla="*/ 513 h 497"/>
                <a:gd name="T8" fmla="*/ 30 w 423"/>
                <a:gd name="T9" fmla="*/ 983 h 497"/>
                <a:gd name="T10" fmla="*/ 170 w 423"/>
                <a:gd name="T11" fmla="*/ 1233 h 497"/>
                <a:gd name="T12" fmla="*/ 500 w 423"/>
                <a:gd name="T13" fmla="*/ 1113 h 497"/>
                <a:gd name="T14" fmla="*/ 580 w 423"/>
                <a:gd name="T15" fmla="*/ 883 h 497"/>
                <a:gd name="T16" fmla="*/ 590 w 423"/>
                <a:gd name="T17" fmla="*/ 803 h 497"/>
                <a:gd name="T18" fmla="*/ 680 w 423"/>
                <a:gd name="T19" fmla="*/ 703 h 497"/>
                <a:gd name="T20" fmla="*/ 940 w 423"/>
                <a:gd name="T21" fmla="*/ 513 h 497"/>
                <a:gd name="T22" fmla="*/ 1000 w 423"/>
                <a:gd name="T23" fmla="*/ 283 h 497"/>
                <a:gd name="T24" fmla="*/ 990 w 423"/>
                <a:gd name="T25" fmla="*/ 63 h 497"/>
                <a:gd name="T26" fmla="*/ 550 w 423"/>
                <a:gd name="T27" fmla="*/ 73 h 497"/>
                <a:gd name="T28" fmla="*/ 520 w 423"/>
                <a:gd name="T29" fmla="*/ 93 h 497"/>
                <a:gd name="T30" fmla="*/ 500 w 423"/>
                <a:gd name="T31" fmla="*/ 93 h 49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423" h="497">
                  <a:moveTo>
                    <a:pt x="200" y="37"/>
                  </a:moveTo>
                  <a:cubicBezTo>
                    <a:pt x="156" y="48"/>
                    <a:pt x="140" y="69"/>
                    <a:pt x="104" y="93"/>
                  </a:cubicBezTo>
                  <a:cubicBezTo>
                    <a:pt x="89" y="115"/>
                    <a:pt x="88" y="136"/>
                    <a:pt x="72" y="157"/>
                  </a:cubicBezTo>
                  <a:cubicBezTo>
                    <a:pt x="69" y="178"/>
                    <a:pt x="61" y="186"/>
                    <a:pt x="56" y="205"/>
                  </a:cubicBezTo>
                  <a:cubicBezTo>
                    <a:pt x="39" y="267"/>
                    <a:pt x="22" y="330"/>
                    <a:pt x="12" y="393"/>
                  </a:cubicBezTo>
                  <a:cubicBezTo>
                    <a:pt x="16" y="479"/>
                    <a:pt x="0" y="483"/>
                    <a:pt x="68" y="493"/>
                  </a:cubicBezTo>
                  <a:cubicBezTo>
                    <a:pt x="136" y="490"/>
                    <a:pt x="165" y="497"/>
                    <a:pt x="200" y="445"/>
                  </a:cubicBezTo>
                  <a:cubicBezTo>
                    <a:pt x="209" y="414"/>
                    <a:pt x="217" y="382"/>
                    <a:pt x="232" y="353"/>
                  </a:cubicBezTo>
                  <a:cubicBezTo>
                    <a:pt x="233" y="342"/>
                    <a:pt x="233" y="331"/>
                    <a:pt x="236" y="321"/>
                  </a:cubicBezTo>
                  <a:cubicBezTo>
                    <a:pt x="241" y="304"/>
                    <a:pt x="259" y="294"/>
                    <a:pt x="272" y="281"/>
                  </a:cubicBezTo>
                  <a:cubicBezTo>
                    <a:pt x="294" y="259"/>
                    <a:pt x="348" y="224"/>
                    <a:pt x="376" y="205"/>
                  </a:cubicBezTo>
                  <a:cubicBezTo>
                    <a:pt x="386" y="175"/>
                    <a:pt x="395" y="144"/>
                    <a:pt x="400" y="113"/>
                  </a:cubicBezTo>
                  <a:cubicBezTo>
                    <a:pt x="399" y="84"/>
                    <a:pt x="423" y="37"/>
                    <a:pt x="396" y="25"/>
                  </a:cubicBezTo>
                  <a:cubicBezTo>
                    <a:pt x="343" y="0"/>
                    <a:pt x="279" y="25"/>
                    <a:pt x="220" y="29"/>
                  </a:cubicBezTo>
                  <a:cubicBezTo>
                    <a:pt x="215" y="29"/>
                    <a:pt x="212" y="35"/>
                    <a:pt x="208" y="37"/>
                  </a:cubicBezTo>
                  <a:cubicBezTo>
                    <a:pt x="206" y="38"/>
                    <a:pt x="203" y="37"/>
                    <a:pt x="200" y="37"/>
                  </a:cubicBezTo>
                  <a:close/>
                </a:path>
              </a:pathLst>
            </a:custGeom>
            <a:noFill/>
            <a:ln w="19050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465" name="Line 158">
              <a:extLst>
                <a:ext uri="{FF2B5EF4-FFF2-40B4-BE49-F238E27FC236}">
                  <a16:creationId xmlns:a16="http://schemas.microsoft.com/office/drawing/2014/main" id="{0C864B14-23A0-26A9-C0BC-EE05F9E2A7E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568" y="6488"/>
              <a:ext cx="288" cy="576"/>
            </a:xfrm>
            <a:prstGeom prst="line">
              <a:avLst/>
            </a:prstGeom>
            <a:noFill/>
            <a:ln w="9525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66" name="Line 159">
              <a:extLst>
                <a:ext uri="{FF2B5EF4-FFF2-40B4-BE49-F238E27FC236}">
                  <a16:creationId xmlns:a16="http://schemas.microsoft.com/office/drawing/2014/main" id="{DFB4AB16-A98A-ED72-828C-1D4823CA5F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56" y="6488"/>
              <a:ext cx="304" cy="600"/>
            </a:xfrm>
            <a:prstGeom prst="line">
              <a:avLst/>
            </a:prstGeom>
            <a:noFill/>
            <a:ln w="9525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3317" name="Group 160">
            <a:extLst>
              <a:ext uri="{FF2B5EF4-FFF2-40B4-BE49-F238E27FC236}">
                <a16:creationId xmlns:a16="http://schemas.microsoft.com/office/drawing/2014/main" id="{51E57AF9-8304-1E11-B87A-E6E9F55ADDFA}"/>
              </a:ext>
            </a:extLst>
          </p:cNvPr>
          <p:cNvGrpSpPr>
            <a:grpSpLocks/>
          </p:cNvGrpSpPr>
          <p:nvPr/>
        </p:nvGrpSpPr>
        <p:grpSpPr bwMode="auto">
          <a:xfrm>
            <a:off x="4597400" y="4344988"/>
            <a:ext cx="4251325" cy="1744662"/>
            <a:chOff x="1351" y="5065"/>
            <a:chExt cx="6208" cy="2536"/>
          </a:xfrm>
        </p:grpSpPr>
        <p:sp>
          <p:nvSpPr>
            <p:cNvPr id="13321" name="Freeform 161">
              <a:extLst>
                <a:ext uri="{FF2B5EF4-FFF2-40B4-BE49-F238E27FC236}">
                  <a16:creationId xmlns:a16="http://schemas.microsoft.com/office/drawing/2014/main" id="{A4086E9B-CF55-C214-11D3-F2FB096486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1" y="5605"/>
              <a:ext cx="5567" cy="1525"/>
            </a:xfrm>
            <a:custGeom>
              <a:avLst/>
              <a:gdLst>
                <a:gd name="T0" fmla="*/ 0 w 2227"/>
                <a:gd name="T1" fmla="*/ 225 h 610"/>
                <a:gd name="T2" fmla="*/ 292 w 2227"/>
                <a:gd name="T3" fmla="*/ 948 h 610"/>
                <a:gd name="T4" fmla="*/ 585 w 2227"/>
                <a:gd name="T5" fmla="*/ 1525 h 610"/>
                <a:gd name="T6" fmla="*/ 887 w 2227"/>
                <a:gd name="T7" fmla="*/ 1428 h 610"/>
                <a:gd name="T8" fmla="*/ 1170 w 2227"/>
                <a:gd name="T9" fmla="*/ 405 h 610"/>
                <a:gd name="T10" fmla="*/ 1465 w 2227"/>
                <a:gd name="T11" fmla="*/ 1128 h 610"/>
                <a:gd name="T12" fmla="*/ 1757 w 2227"/>
                <a:gd name="T13" fmla="*/ 588 h 610"/>
                <a:gd name="T14" fmla="*/ 2050 w 2227"/>
                <a:gd name="T15" fmla="*/ 768 h 610"/>
                <a:gd name="T16" fmla="*/ 2342 w 2227"/>
                <a:gd name="T17" fmla="*/ 30 h 610"/>
                <a:gd name="T18" fmla="*/ 2637 w 2227"/>
                <a:gd name="T19" fmla="*/ 0 h 610"/>
                <a:gd name="T20" fmla="*/ 2930 w 2227"/>
                <a:gd name="T21" fmla="*/ 948 h 610"/>
                <a:gd name="T22" fmla="*/ 3222 w 2227"/>
                <a:gd name="T23" fmla="*/ 1128 h 610"/>
                <a:gd name="T24" fmla="*/ 3515 w 2227"/>
                <a:gd name="T25" fmla="*/ 1248 h 610"/>
                <a:gd name="T26" fmla="*/ 3807 w 2227"/>
                <a:gd name="T27" fmla="*/ 588 h 610"/>
                <a:gd name="T28" fmla="*/ 4100 w 2227"/>
                <a:gd name="T29" fmla="*/ 1450 h 610"/>
                <a:gd name="T30" fmla="*/ 4395 w 2227"/>
                <a:gd name="T31" fmla="*/ 278 h 610"/>
                <a:gd name="T32" fmla="*/ 4687 w 2227"/>
                <a:gd name="T33" fmla="*/ 1465 h 610"/>
                <a:gd name="T34" fmla="*/ 4980 w 2227"/>
                <a:gd name="T35" fmla="*/ 405 h 610"/>
                <a:gd name="T36" fmla="*/ 5275 w 2227"/>
                <a:gd name="T37" fmla="*/ 225 h 610"/>
                <a:gd name="T38" fmla="*/ 5567 w 2227"/>
                <a:gd name="T39" fmla="*/ 948 h 61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227" h="610">
                  <a:moveTo>
                    <a:pt x="0" y="90"/>
                  </a:moveTo>
                  <a:lnTo>
                    <a:pt x="117" y="379"/>
                  </a:lnTo>
                  <a:lnTo>
                    <a:pt x="234" y="610"/>
                  </a:lnTo>
                  <a:lnTo>
                    <a:pt x="355" y="571"/>
                  </a:lnTo>
                  <a:lnTo>
                    <a:pt x="468" y="162"/>
                  </a:lnTo>
                  <a:lnTo>
                    <a:pt x="586" y="451"/>
                  </a:lnTo>
                  <a:lnTo>
                    <a:pt x="703" y="235"/>
                  </a:lnTo>
                  <a:lnTo>
                    <a:pt x="820" y="307"/>
                  </a:lnTo>
                  <a:lnTo>
                    <a:pt x="937" y="12"/>
                  </a:lnTo>
                  <a:lnTo>
                    <a:pt x="1055" y="0"/>
                  </a:lnTo>
                  <a:lnTo>
                    <a:pt x="1172" y="379"/>
                  </a:lnTo>
                  <a:lnTo>
                    <a:pt x="1289" y="451"/>
                  </a:lnTo>
                  <a:lnTo>
                    <a:pt x="1406" y="499"/>
                  </a:lnTo>
                  <a:lnTo>
                    <a:pt x="1523" y="235"/>
                  </a:lnTo>
                  <a:lnTo>
                    <a:pt x="1640" y="580"/>
                  </a:lnTo>
                  <a:lnTo>
                    <a:pt x="1758" y="111"/>
                  </a:lnTo>
                  <a:lnTo>
                    <a:pt x="1875" y="586"/>
                  </a:lnTo>
                  <a:lnTo>
                    <a:pt x="1992" y="162"/>
                  </a:lnTo>
                  <a:lnTo>
                    <a:pt x="2110" y="90"/>
                  </a:lnTo>
                  <a:lnTo>
                    <a:pt x="2227" y="379"/>
                  </a:lnTo>
                </a:path>
              </a:pathLst>
            </a:custGeom>
            <a:noFill/>
            <a:ln w="11113">
              <a:solidFill>
                <a:srgbClr val="8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22" name="Rectangle 162">
              <a:extLst>
                <a:ext uri="{FF2B5EF4-FFF2-40B4-BE49-F238E27FC236}">
                  <a16:creationId xmlns:a16="http://schemas.microsoft.com/office/drawing/2014/main" id="{3D48778E-A22D-C0A5-835B-6502CA2205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68" y="5632"/>
              <a:ext cx="592" cy="15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3323" name="Freeform 163">
              <a:extLst>
                <a:ext uri="{FF2B5EF4-FFF2-40B4-BE49-F238E27FC236}">
                  <a16:creationId xmlns:a16="http://schemas.microsoft.com/office/drawing/2014/main" id="{CBE68426-FA74-6928-94EE-5A5B17723F3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3" y="6200"/>
              <a:ext cx="1035" cy="1105"/>
            </a:xfrm>
            <a:custGeom>
              <a:avLst/>
              <a:gdLst>
                <a:gd name="T0" fmla="*/ 368 w 414"/>
                <a:gd name="T1" fmla="*/ 30 h 663"/>
                <a:gd name="T2" fmla="*/ 315 w 414"/>
                <a:gd name="T3" fmla="*/ 80 h 663"/>
                <a:gd name="T4" fmla="*/ 278 w 414"/>
                <a:gd name="T5" fmla="*/ 120 h 663"/>
                <a:gd name="T6" fmla="*/ 248 w 414"/>
                <a:gd name="T7" fmla="*/ 165 h 663"/>
                <a:gd name="T8" fmla="*/ 233 w 414"/>
                <a:gd name="T9" fmla="*/ 225 h 663"/>
                <a:gd name="T10" fmla="*/ 203 w 414"/>
                <a:gd name="T11" fmla="*/ 310 h 663"/>
                <a:gd name="T12" fmla="*/ 188 w 414"/>
                <a:gd name="T13" fmla="*/ 390 h 663"/>
                <a:gd name="T14" fmla="*/ 158 w 414"/>
                <a:gd name="T15" fmla="*/ 450 h 663"/>
                <a:gd name="T16" fmla="*/ 120 w 414"/>
                <a:gd name="T17" fmla="*/ 490 h 663"/>
                <a:gd name="T18" fmla="*/ 98 w 414"/>
                <a:gd name="T19" fmla="*/ 530 h 663"/>
                <a:gd name="T20" fmla="*/ 83 w 414"/>
                <a:gd name="T21" fmla="*/ 570 h 663"/>
                <a:gd name="T22" fmla="*/ 60 w 414"/>
                <a:gd name="T23" fmla="*/ 630 h 663"/>
                <a:gd name="T24" fmla="*/ 45 w 414"/>
                <a:gd name="T25" fmla="*/ 675 h 663"/>
                <a:gd name="T26" fmla="*/ 23 w 414"/>
                <a:gd name="T27" fmla="*/ 720 h 663"/>
                <a:gd name="T28" fmla="*/ 8 w 414"/>
                <a:gd name="T29" fmla="*/ 770 h 663"/>
                <a:gd name="T30" fmla="*/ 0 w 414"/>
                <a:gd name="T31" fmla="*/ 815 h 663"/>
                <a:gd name="T32" fmla="*/ 0 w 414"/>
                <a:gd name="T33" fmla="*/ 865 h 663"/>
                <a:gd name="T34" fmla="*/ 0 w 414"/>
                <a:gd name="T35" fmla="*/ 910 h 663"/>
                <a:gd name="T36" fmla="*/ 0 w 414"/>
                <a:gd name="T37" fmla="*/ 955 h 663"/>
                <a:gd name="T38" fmla="*/ 23 w 414"/>
                <a:gd name="T39" fmla="*/ 995 h 663"/>
                <a:gd name="T40" fmla="*/ 83 w 414"/>
                <a:gd name="T41" fmla="*/ 1035 h 663"/>
                <a:gd name="T42" fmla="*/ 210 w 414"/>
                <a:gd name="T43" fmla="*/ 1060 h 663"/>
                <a:gd name="T44" fmla="*/ 300 w 414"/>
                <a:gd name="T45" fmla="*/ 1075 h 663"/>
                <a:gd name="T46" fmla="*/ 428 w 414"/>
                <a:gd name="T47" fmla="*/ 1090 h 663"/>
                <a:gd name="T48" fmla="*/ 593 w 414"/>
                <a:gd name="T49" fmla="*/ 1095 h 663"/>
                <a:gd name="T50" fmla="*/ 653 w 414"/>
                <a:gd name="T51" fmla="*/ 1100 h 663"/>
                <a:gd name="T52" fmla="*/ 773 w 414"/>
                <a:gd name="T53" fmla="*/ 1105 h 663"/>
                <a:gd name="T54" fmla="*/ 840 w 414"/>
                <a:gd name="T55" fmla="*/ 1105 h 663"/>
                <a:gd name="T56" fmla="*/ 930 w 414"/>
                <a:gd name="T57" fmla="*/ 1075 h 663"/>
                <a:gd name="T58" fmla="*/ 1013 w 414"/>
                <a:gd name="T59" fmla="*/ 1030 h 663"/>
                <a:gd name="T60" fmla="*/ 1028 w 414"/>
                <a:gd name="T61" fmla="*/ 970 h 663"/>
                <a:gd name="T62" fmla="*/ 1035 w 414"/>
                <a:gd name="T63" fmla="*/ 890 h 663"/>
                <a:gd name="T64" fmla="*/ 1035 w 414"/>
                <a:gd name="T65" fmla="*/ 770 h 663"/>
                <a:gd name="T66" fmla="*/ 1035 w 414"/>
                <a:gd name="T67" fmla="*/ 690 h 663"/>
                <a:gd name="T68" fmla="*/ 1035 w 414"/>
                <a:gd name="T69" fmla="*/ 610 h 663"/>
                <a:gd name="T70" fmla="*/ 1020 w 414"/>
                <a:gd name="T71" fmla="*/ 530 h 663"/>
                <a:gd name="T72" fmla="*/ 1005 w 414"/>
                <a:gd name="T73" fmla="*/ 450 h 663"/>
                <a:gd name="T74" fmla="*/ 968 w 414"/>
                <a:gd name="T75" fmla="*/ 405 h 663"/>
                <a:gd name="T76" fmla="*/ 923 w 414"/>
                <a:gd name="T77" fmla="*/ 365 h 663"/>
                <a:gd name="T78" fmla="*/ 870 w 414"/>
                <a:gd name="T79" fmla="*/ 325 h 663"/>
                <a:gd name="T80" fmla="*/ 840 w 414"/>
                <a:gd name="T81" fmla="*/ 285 h 663"/>
                <a:gd name="T82" fmla="*/ 803 w 414"/>
                <a:gd name="T83" fmla="*/ 245 h 663"/>
                <a:gd name="T84" fmla="*/ 773 w 414"/>
                <a:gd name="T85" fmla="*/ 205 h 663"/>
                <a:gd name="T86" fmla="*/ 743 w 414"/>
                <a:gd name="T87" fmla="*/ 145 h 663"/>
                <a:gd name="T88" fmla="*/ 720 w 414"/>
                <a:gd name="T89" fmla="*/ 105 h 663"/>
                <a:gd name="T90" fmla="*/ 675 w 414"/>
                <a:gd name="T91" fmla="*/ 60 h 663"/>
                <a:gd name="T92" fmla="*/ 623 w 414"/>
                <a:gd name="T93" fmla="*/ 25 h 663"/>
                <a:gd name="T94" fmla="*/ 563 w 414"/>
                <a:gd name="T95" fmla="*/ 5 h 663"/>
                <a:gd name="T96" fmla="*/ 503 w 414"/>
                <a:gd name="T97" fmla="*/ 0 h 663"/>
                <a:gd name="T98" fmla="*/ 458 w 414"/>
                <a:gd name="T99" fmla="*/ 5 h 66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414" h="663">
                  <a:moveTo>
                    <a:pt x="183" y="3"/>
                  </a:moveTo>
                  <a:lnTo>
                    <a:pt x="153" y="9"/>
                  </a:lnTo>
                  <a:lnTo>
                    <a:pt x="147" y="12"/>
                  </a:lnTo>
                  <a:lnTo>
                    <a:pt x="147" y="18"/>
                  </a:lnTo>
                  <a:lnTo>
                    <a:pt x="138" y="27"/>
                  </a:lnTo>
                  <a:lnTo>
                    <a:pt x="135" y="36"/>
                  </a:lnTo>
                  <a:lnTo>
                    <a:pt x="129" y="42"/>
                  </a:lnTo>
                  <a:lnTo>
                    <a:pt x="126" y="48"/>
                  </a:lnTo>
                  <a:lnTo>
                    <a:pt x="123" y="54"/>
                  </a:lnTo>
                  <a:lnTo>
                    <a:pt x="117" y="60"/>
                  </a:lnTo>
                  <a:lnTo>
                    <a:pt x="114" y="66"/>
                  </a:lnTo>
                  <a:lnTo>
                    <a:pt x="111" y="72"/>
                  </a:lnTo>
                  <a:lnTo>
                    <a:pt x="108" y="78"/>
                  </a:lnTo>
                  <a:lnTo>
                    <a:pt x="105" y="84"/>
                  </a:lnTo>
                  <a:lnTo>
                    <a:pt x="102" y="90"/>
                  </a:lnTo>
                  <a:lnTo>
                    <a:pt x="99" y="99"/>
                  </a:lnTo>
                  <a:lnTo>
                    <a:pt x="99" y="105"/>
                  </a:lnTo>
                  <a:lnTo>
                    <a:pt x="96" y="123"/>
                  </a:lnTo>
                  <a:lnTo>
                    <a:pt x="93" y="129"/>
                  </a:lnTo>
                  <a:lnTo>
                    <a:pt x="93" y="135"/>
                  </a:lnTo>
                  <a:lnTo>
                    <a:pt x="87" y="156"/>
                  </a:lnTo>
                  <a:lnTo>
                    <a:pt x="87" y="174"/>
                  </a:lnTo>
                  <a:lnTo>
                    <a:pt x="84" y="180"/>
                  </a:lnTo>
                  <a:lnTo>
                    <a:pt x="81" y="186"/>
                  </a:lnTo>
                  <a:lnTo>
                    <a:pt x="81" y="192"/>
                  </a:lnTo>
                  <a:lnTo>
                    <a:pt x="78" y="210"/>
                  </a:lnTo>
                  <a:lnTo>
                    <a:pt x="75" y="228"/>
                  </a:lnTo>
                  <a:lnTo>
                    <a:pt x="75" y="234"/>
                  </a:lnTo>
                  <a:lnTo>
                    <a:pt x="72" y="252"/>
                  </a:lnTo>
                  <a:lnTo>
                    <a:pt x="69" y="258"/>
                  </a:lnTo>
                  <a:lnTo>
                    <a:pt x="66" y="264"/>
                  </a:lnTo>
                  <a:lnTo>
                    <a:pt x="63" y="270"/>
                  </a:lnTo>
                  <a:lnTo>
                    <a:pt x="57" y="276"/>
                  </a:lnTo>
                  <a:lnTo>
                    <a:pt x="54" y="282"/>
                  </a:lnTo>
                  <a:lnTo>
                    <a:pt x="51" y="288"/>
                  </a:lnTo>
                  <a:lnTo>
                    <a:pt x="48" y="294"/>
                  </a:lnTo>
                  <a:lnTo>
                    <a:pt x="45" y="300"/>
                  </a:lnTo>
                  <a:lnTo>
                    <a:pt x="42" y="306"/>
                  </a:lnTo>
                  <a:lnTo>
                    <a:pt x="42" y="312"/>
                  </a:lnTo>
                  <a:lnTo>
                    <a:pt x="39" y="318"/>
                  </a:lnTo>
                  <a:lnTo>
                    <a:pt x="36" y="324"/>
                  </a:lnTo>
                  <a:lnTo>
                    <a:pt x="36" y="330"/>
                  </a:lnTo>
                  <a:lnTo>
                    <a:pt x="33" y="336"/>
                  </a:lnTo>
                  <a:lnTo>
                    <a:pt x="33" y="342"/>
                  </a:lnTo>
                  <a:lnTo>
                    <a:pt x="30" y="348"/>
                  </a:lnTo>
                  <a:lnTo>
                    <a:pt x="30" y="366"/>
                  </a:lnTo>
                  <a:lnTo>
                    <a:pt x="27" y="372"/>
                  </a:lnTo>
                  <a:lnTo>
                    <a:pt x="24" y="378"/>
                  </a:lnTo>
                  <a:lnTo>
                    <a:pt x="24" y="384"/>
                  </a:lnTo>
                  <a:lnTo>
                    <a:pt x="21" y="390"/>
                  </a:lnTo>
                  <a:lnTo>
                    <a:pt x="18" y="399"/>
                  </a:lnTo>
                  <a:lnTo>
                    <a:pt x="18" y="405"/>
                  </a:lnTo>
                  <a:lnTo>
                    <a:pt x="15" y="414"/>
                  </a:lnTo>
                  <a:lnTo>
                    <a:pt x="12" y="420"/>
                  </a:lnTo>
                  <a:lnTo>
                    <a:pt x="12" y="426"/>
                  </a:lnTo>
                  <a:lnTo>
                    <a:pt x="9" y="432"/>
                  </a:lnTo>
                  <a:lnTo>
                    <a:pt x="9" y="438"/>
                  </a:lnTo>
                  <a:lnTo>
                    <a:pt x="6" y="447"/>
                  </a:lnTo>
                  <a:lnTo>
                    <a:pt x="3" y="453"/>
                  </a:lnTo>
                  <a:lnTo>
                    <a:pt x="3" y="462"/>
                  </a:lnTo>
                  <a:lnTo>
                    <a:pt x="0" y="468"/>
                  </a:lnTo>
                  <a:lnTo>
                    <a:pt x="0" y="474"/>
                  </a:lnTo>
                  <a:lnTo>
                    <a:pt x="0" y="483"/>
                  </a:lnTo>
                  <a:lnTo>
                    <a:pt x="0" y="489"/>
                  </a:lnTo>
                  <a:lnTo>
                    <a:pt x="0" y="498"/>
                  </a:lnTo>
                  <a:lnTo>
                    <a:pt x="0" y="507"/>
                  </a:lnTo>
                  <a:lnTo>
                    <a:pt x="0" y="513"/>
                  </a:lnTo>
                  <a:lnTo>
                    <a:pt x="0" y="519"/>
                  </a:lnTo>
                  <a:lnTo>
                    <a:pt x="0" y="525"/>
                  </a:lnTo>
                  <a:lnTo>
                    <a:pt x="0" y="531"/>
                  </a:lnTo>
                  <a:lnTo>
                    <a:pt x="0" y="540"/>
                  </a:lnTo>
                  <a:lnTo>
                    <a:pt x="0" y="546"/>
                  </a:lnTo>
                  <a:lnTo>
                    <a:pt x="0" y="552"/>
                  </a:lnTo>
                  <a:lnTo>
                    <a:pt x="0" y="558"/>
                  </a:lnTo>
                  <a:lnTo>
                    <a:pt x="0" y="567"/>
                  </a:lnTo>
                  <a:lnTo>
                    <a:pt x="0" y="573"/>
                  </a:lnTo>
                  <a:lnTo>
                    <a:pt x="0" y="579"/>
                  </a:lnTo>
                  <a:lnTo>
                    <a:pt x="0" y="585"/>
                  </a:lnTo>
                  <a:lnTo>
                    <a:pt x="3" y="591"/>
                  </a:lnTo>
                  <a:lnTo>
                    <a:pt x="9" y="597"/>
                  </a:lnTo>
                  <a:lnTo>
                    <a:pt x="12" y="603"/>
                  </a:lnTo>
                  <a:lnTo>
                    <a:pt x="18" y="609"/>
                  </a:lnTo>
                  <a:lnTo>
                    <a:pt x="24" y="615"/>
                  </a:lnTo>
                  <a:lnTo>
                    <a:pt x="33" y="621"/>
                  </a:lnTo>
                  <a:lnTo>
                    <a:pt x="42" y="627"/>
                  </a:lnTo>
                  <a:lnTo>
                    <a:pt x="48" y="630"/>
                  </a:lnTo>
                  <a:lnTo>
                    <a:pt x="66" y="633"/>
                  </a:lnTo>
                  <a:lnTo>
                    <a:pt x="84" y="636"/>
                  </a:lnTo>
                  <a:lnTo>
                    <a:pt x="102" y="639"/>
                  </a:lnTo>
                  <a:lnTo>
                    <a:pt x="108" y="642"/>
                  </a:lnTo>
                  <a:lnTo>
                    <a:pt x="114" y="645"/>
                  </a:lnTo>
                  <a:lnTo>
                    <a:pt x="120" y="645"/>
                  </a:lnTo>
                  <a:lnTo>
                    <a:pt x="129" y="648"/>
                  </a:lnTo>
                  <a:lnTo>
                    <a:pt x="147" y="651"/>
                  </a:lnTo>
                  <a:lnTo>
                    <a:pt x="153" y="651"/>
                  </a:lnTo>
                  <a:lnTo>
                    <a:pt x="171" y="654"/>
                  </a:lnTo>
                  <a:lnTo>
                    <a:pt x="195" y="657"/>
                  </a:lnTo>
                  <a:lnTo>
                    <a:pt x="213" y="657"/>
                  </a:lnTo>
                  <a:lnTo>
                    <a:pt x="231" y="657"/>
                  </a:lnTo>
                  <a:lnTo>
                    <a:pt x="237" y="657"/>
                  </a:lnTo>
                  <a:lnTo>
                    <a:pt x="243" y="657"/>
                  </a:lnTo>
                  <a:lnTo>
                    <a:pt x="249" y="660"/>
                  </a:lnTo>
                  <a:lnTo>
                    <a:pt x="255" y="660"/>
                  </a:lnTo>
                  <a:lnTo>
                    <a:pt x="261" y="660"/>
                  </a:lnTo>
                  <a:lnTo>
                    <a:pt x="267" y="660"/>
                  </a:lnTo>
                  <a:lnTo>
                    <a:pt x="285" y="663"/>
                  </a:lnTo>
                  <a:lnTo>
                    <a:pt x="303" y="663"/>
                  </a:lnTo>
                  <a:lnTo>
                    <a:pt x="309" y="663"/>
                  </a:lnTo>
                  <a:lnTo>
                    <a:pt x="315" y="663"/>
                  </a:lnTo>
                  <a:lnTo>
                    <a:pt x="321" y="663"/>
                  </a:lnTo>
                  <a:lnTo>
                    <a:pt x="327" y="663"/>
                  </a:lnTo>
                  <a:lnTo>
                    <a:pt x="336" y="663"/>
                  </a:lnTo>
                  <a:lnTo>
                    <a:pt x="345" y="660"/>
                  </a:lnTo>
                  <a:lnTo>
                    <a:pt x="354" y="657"/>
                  </a:lnTo>
                  <a:lnTo>
                    <a:pt x="363" y="651"/>
                  </a:lnTo>
                  <a:lnTo>
                    <a:pt x="372" y="645"/>
                  </a:lnTo>
                  <a:lnTo>
                    <a:pt x="381" y="636"/>
                  </a:lnTo>
                  <a:lnTo>
                    <a:pt x="384" y="630"/>
                  </a:lnTo>
                  <a:lnTo>
                    <a:pt x="402" y="624"/>
                  </a:lnTo>
                  <a:lnTo>
                    <a:pt x="405" y="618"/>
                  </a:lnTo>
                  <a:lnTo>
                    <a:pt x="405" y="612"/>
                  </a:lnTo>
                  <a:lnTo>
                    <a:pt x="408" y="606"/>
                  </a:lnTo>
                  <a:lnTo>
                    <a:pt x="411" y="600"/>
                  </a:lnTo>
                  <a:lnTo>
                    <a:pt x="411" y="582"/>
                  </a:lnTo>
                  <a:lnTo>
                    <a:pt x="411" y="576"/>
                  </a:lnTo>
                  <a:lnTo>
                    <a:pt x="414" y="558"/>
                  </a:lnTo>
                  <a:lnTo>
                    <a:pt x="414" y="552"/>
                  </a:lnTo>
                  <a:lnTo>
                    <a:pt x="414" y="534"/>
                  </a:lnTo>
                  <a:lnTo>
                    <a:pt x="414" y="516"/>
                  </a:lnTo>
                  <a:lnTo>
                    <a:pt x="414" y="498"/>
                  </a:lnTo>
                  <a:lnTo>
                    <a:pt x="414" y="480"/>
                  </a:lnTo>
                  <a:lnTo>
                    <a:pt x="414" y="462"/>
                  </a:lnTo>
                  <a:lnTo>
                    <a:pt x="414" y="444"/>
                  </a:lnTo>
                  <a:lnTo>
                    <a:pt x="414" y="438"/>
                  </a:lnTo>
                  <a:lnTo>
                    <a:pt x="414" y="432"/>
                  </a:lnTo>
                  <a:lnTo>
                    <a:pt x="414" y="414"/>
                  </a:lnTo>
                  <a:lnTo>
                    <a:pt x="414" y="408"/>
                  </a:lnTo>
                  <a:lnTo>
                    <a:pt x="414" y="390"/>
                  </a:lnTo>
                  <a:lnTo>
                    <a:pt x="414" y="372"/>
                  </a:lnTo>
                  <a:lnTo>
                    <a:pt x="414" y="366"/>
                  </a:lnTo>
                  <a:lnTo>
                    <a:pt x="411" y="348"/>
                  </a:lnTo>
                  <a:lnTo>
                    <a:pt x="411" y="342"/>
                  </a:lnTo>
                  <a:lnTo>
                    <a:pt x="411" y="324"/>
                  </a:lnTo>
                  <a:lnTo>
                    <a:pt x="408" y="318"/>
                  </a:lnTo>
                  <a:lnTo>
                    <a:pt x="408" y="300"/>
                  </a:lnTo>
                  <a:lnTo>
                    <a:pt x="405" y="294"/>
                  </a:lnTo>
                  <a:lnTo>
                    <a:pt x="402" y="276"/>
                  </a:lnTo>
                  <a:lnTo>
                    <a:pt x="402" y="270"/>
                  </a:lnTo>
                  <a:lnTo>
                    <a:pt x="396" y="264"/>
                  </a:lnTo>
                  <a:lnTo>
                    <a:pt x="396" y="258"/>
                  </a:lnTo>
                  <a:lnTo>
                    <a:pt x="393" y="252"/>
                  </a:lnTo>
                  <a:lnTo>
                    <a:pt x="387" y="243"/>
                  </a:lnTo>
                  <a:lnTo>
                    <a:pt x="384" y="237"/>
                  </a:lnTo>
                  <a:lnTo>
                    <a:pt x="378" y="231"/>
                  </a:lnTo>
                  <a:lnTo>
                    <a:pt x="375" y="225"/>
                  </a:lnTo>
                  <a:lnTo>
                    <a:pt x="369" y="219"/>
                  </a:lnTo>
                  <a:lnTo>
                    <a:pt x="363" y="213"/>
                  </a:lnTo>
                  <a:lnTo>
                    <a:pt x="357" y="207"/>
                  </a:lnTo>
                  <a:lnTo>
                    <a:pt x="354" y="201"/>
                  </a:lnTo>
                  <a:lnTo>
                    <a:pt x="348" y="195"/>
                  </a:lnTo>
                  <a:lnTo>
                    <a:pt x="345" y="189"/>
                  </a:lnTo>
                  <a:lnTo>
                    <a:pt x="342" y="183"/>
                  </a:lnTo>
                  <a:lnTo>
                    <a:pt x="339" y="177"/>
                  </a:lnTo>
                  <a:lnTo>
                    <a:pt x="336" y="171"/>
                  </a:lnTo>
                  <a:lnTo>
                    <a:pt x="333" y="165"/>
                  </a:lnTo>
                  <a:lnTo>
                    <a:pt x="330" y="159"/>
                  </a:lnTo>
                  <a:lnTo>
                    <a:pt x="327" y="153"/>
                  </a:lnTo>
                  <a:lnTo>
                    <a:pt x="321" y="147"/>
                  </a:lnTo>
                  <a:lnTo>
                    <a:pt x="318" y="141"/>
                  </a:lnTo>
                  <a:lnTo>
                    <a:pt x="315" y="135"/>
                  </a:lnTo>
                  <a:lnTo>
                    <a:pt x="312" y="129"/>
                  </a:lnTo>
                  <a:lnTo>
                    <a:pt x="309" y="123"/>
                  </a:lnTo>
                  <a:lnTo>
                    <a:pt x="306" y="117"/>
                  </a:lnTo>
                  <a:lnTo>
                    <a:pt x="303" y="99"/>
                  </a:lnTo>
                  <a:lnTo>
                    <a:pt x="300" y="93"/>
                  </a:lnTo>
                  <a:lnTo>
                    <a:pt x="297" y="87"/>
                  </a:lnTo>
                  <a:lnTo>
                    <a:pt x="294" y="81"/>
                  </a:lnTo>
                  <a:lnTo>
                    <a:pt x="291" y="75"/>
                  </a:lnTo>
                  <a:lnTo>
                    <a:pt x="288" y="69"/>
                  </a:lnTo>
                  <a:lnTo>
                    <a:pt x="288" y="63"/>
                  </a:lnTo>
                  <a:lnTo>
                    <a:pt x="282" y="57"/>
                  </a:lnTo>
                  <a:lnTo>
                    <a:pt x="282" y="51"/>
                  </a:lnTo>
                  <a:lnTo>
                    <a:pt x="276" y="45"/>
                  </a:lnTo>
                  <a:lnTo>
                    <a:pt x="270" y="36"/>
                  </a:lnTo>
                  <a:lnTo>
                    <a:pt x="264" y="30"/>
                  </a:lnTo>
                  <a:lnTo>
                    <a:pt x="261" y="24"/>
                  </a:lnTo>
                  <a:lnTo>
                    <a:pt x="255" y="21"/>
                  </a:lnTo>
                  <a:lnTo>
                    <a:pt x="249" y="15"/>
                  </a:lnTo>
                  <a:lnTo>
                    <a:pt x="243" y="12"/>
                  </a:lnTo>
                  <a:lnTo>
                    <a:pt x="237" y="9"/>
                  </a:lnTo>
                  <a:lnTo>
                    <a:pt x="231" y="6"/>
                  </a:lnTo>
                  <a:lnTo>
                    <a:pt x="225" y="3"/>
                  </a:lnTo>
                  <a:lnTo>
                    <a:pt x="219" y="0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3"/>
                  </a:lnTo>
                  <a:lnTo>
                    <a:pt x="183" y="3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24" name="Line 164">
              <a:extLst>
                <a:ext uri="{FF2B5EF4-FFF2-40B4-BE49-F238E27FC236}">
                  <a16:creationId xmlns:a16="http://schemas.microsoft.com/office/drawing/2014/main" id="{D9C2C272-BB2F-4343-663E-42F5260FA3A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53" y="5283"/>
              <a:ext cx="5" cy="2152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25" name="Line 165">
              <a:extLst>
                <a:ext uri="{FF2B5EF4-FFF2-40B4-BE49-F238E27FC236}">
                  <a16:creationId xmlns:a16="http://schemas.microsoft.com/office/drawing/2014/main" id="{16691E57-0CD2-9AB0-75C9-2EE2DE0A9DA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08" y="7420"/>
              <a:ext cx="5567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26" name="Line 166">
              <a:extLst>
                <a:ext uri="{FF2B5EF4-FFF2-40B4-BE49-F238E27FC236}">
                  <a16:creationId xmlns:a16="http://schemas.microsoft.com/office/drawing/2014/main" id="{D07F28B1-47FB-066F-48B3-1442E1D3E11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53" y="7418"/>
              <a:ext cx="3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27" name="Line 167">
              <a:extLst>
                <a:ext uri="{FF2B5EF4-FFF2-40B4-BE49-F238E27FC236}">
                  <a16:creationId xmlns:a16="http://schemas.microsoft.com/office/drawing/2014/main" id="{6E2CFBCD-AEED-9CAF-825B-4718AB38471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746" y="7418"/>
              <a:ext cx="2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28" name="Line 168">
              <a:extLst>
                <a:ext uri="{FF2B5EF4-FFF2-40B4-BE49-F238E27FC236}">
                  <a16:creationId xmlns:a16="http://schemas.microsoft.com/office/drawing/2014/main" id="{37B4DD72-A772-8651-DE71-A13FA1A5207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038" y="7418"/>
              <a:ext cx="3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29" name="Line 169">
              <a:extLst>
                <a:ext uri="{FF2B5EF4-FFF2-40B4-BE49-F238E27FC236}">
                  <a16:creationId xmlns:a16="http://schemas.microsoft.com/office/drawing/2014/main" id="{32585CF4-45BD-FB37-78FC-D426A375C9F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331" y="7418"/>
              <a:ext cx="2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30" name="Line 170">
              <a:extLst>
                <a:ext uri="{FF2B5EF4-FFF2-40B4-BE49-F238E27FC236}">
                  <a16:creationId xmlns:a16="http://schemas.microsoft.com/office/drawing/2014/main" id="{7BBD1DEF-0727-5D53-8D02-CA28AC6B0DF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623" y="7418"/>
              <a:ext cx="3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31" name="Line 171">
              <a:extLst>
                <a:ext uri="{FF2B5EF4-FFF2-40B4-BE49-F238E27FC236}">
                  <a16:creationId xmlns:a16="http://schemas.microsoft.com/office/drawing/2014/main" id="{8792AC93-3BBB-EE25-7A73-C4C28E17FC1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18" y="7418"/>
              <a:ext cx="3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32" name="Line 172">
              <a:extLst>
                <a:ext uri="{FF2B5EF4-FFF2-40B4-BE49-F238E27FC236}">
                  <a16:creationId xmlns:a16="http://schemas.microsoft.com/office/drawing/2014/main" id="{D4DB9168-7D06-985B-7323-64B6699B63A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11" y="7418"/>
              <a:ext cx="2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33" name="Line 173">
              <a:extLst>
                <a:ext uri="{FF2B5EF4-FFF2-40B4-BE49-F238E27FC236}">
                  <a16:creationId xmlns:a16="http://schemas.microsoft.com/office/drawing/2014/main" id="{25D6D85F-1697-5FA2-900C-E8FE7CE2A84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503" y="7418"/>
              <a:ext cx="3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34" name="Line 174">
              <a:extLst>
                <a:ext uri="{FF2B5EF4-FFF2-40B4-BE49-F238E27FC236}">
                  <a16:creationId xmlns:a16="http://schemas.microsoft.com/office/drawing/2014/main" id="{F02D7784-1019-28FB-470B-46B111C7406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798" y="7418"/>
              <a:ext cx="3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35" name="Line 175">
              <a:extLst>
                <a:ext uri="{FF2B5EF4-FFF2-40B4-BE49-F238E27FC236}">
                  <a16:creationId xmlns:a16="http://schemas.microsoft.com/office/drawing/2014/main" id="{072E7169-FC3B-1E9D-B476-611897EF5C2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091" y="7418"/>
              <a:ext cx="2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36" name="Line 176">
              <a:extLst>
                <a:ext uri="{FF2B5EF4-FFF2-40B4-BE49-F238E27FC236}">
                  <a16:creationId xmlns:a16="http://schemas.microsoft.com/office/drawing/2014/main" id="{57142477-61CF-9151-8F26-970023E319E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83" y="7418"/>
              <a:ext cx="3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37" name="Line 177">
              <a:extLst>
                <a:ext uri="{FF2B5EF4-FFF2-40B4-BE49-F238E27FC236}">
                  <a16:creationId xmlns:a16="http://schemas.microsoft.com/office/drawing/2014/main" id="{AB996EE2-CC88-1569-8CD9-19AAD39DF4F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675" y="7418"/>
              <a:ext cx="3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38" name="Line 178">
              <a:extLst>
                <a:ext uri="{FF2B5EF4-FFF2-40B4-BE49-F238E27FC236}">
                  <a16:creationId xmlns:a16="http://schemas.microsoft.com/office/drawing/2014/main" id="{CA5C57B6-C8F2-82AC-3A63-2D8678DAE7D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968" y="7418"/>
              <a:ext cx="2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39" name="Line 179">
              <a:extLst>
                <a:ext uri="{FF2B5EF4-FFF2-40B4-BE49-F238E27FC236}">
                  <a16:creationId xmlns:a16="http://schemas.microsoft.com/office/drawing/2014/main" id="{5BA3F63B-B994-17DC-D6B7-DA121D916B1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63" y="7418"/>
              <a:ext cx="2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40" name="Line 180">
              <a:extLst>
                <a:ext uri="{FF2B5EF4-FFF2-40B4-BE49-F238E27FC236}">
                  <a16:creationId xmlns:a16="http://schemas.microsoft.com/office/drawing/2014/main" id="{2C7B46E4-99E1-9D85-47C0-38F1A20C9D7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555" y="7418"/>
              <a:ext cx="3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41" name="Line 181">
              <a:extLst>
                <a:ext uri="{FF2B5EF4-FFF2-40B4-BE49-F238E27FC236}">
                  <a16:creationId xmlns:a16="http://schemas.microsoft.com/office/drawing/2014/main" id="{6B5D943F-1C2F-A18B-32C9-3A8C006DAAA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848" y="7418"/>
              <a:ext cx="2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42" name="Line 182">
              <a:extLst>
                <a:ext uri="{FF2B5EF4-FFF2-40B4-BE49-F238E27FC236}">
                  <a16:creationId xmlns:a16="http://schemas.microsoft.com/office/drawing/2014/main" id="{2464C558-6EC5-DE28-F4DD-B62A1795A0D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143" y="7418"/>
              <a:ext cx="2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43" name="Line 183">
              <a:extLst>
                <a:ext uri="{FF2B5EF4-FFF2-40B4-BE49-F238E27FC236}">
                  <a16:creationId xmlns:a16="http://schemas.microsoft.com/office/drawing/2014/main" id="{7E4A3D85-7300-B7E5-582C-9896752A63C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435" y="7418"/>
              <a:ext cx="3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44" name="Line 184">
              <a:extLst>
                <a:ext uri="{FF2B5EF4-FFF2-40B4-BE49-F238E27FC236}">
                  <a16:creationId xmlns:a16="http://schemas.microsoft.com/office/drawing/2014/main" id="{0EABEED0-0525-474D-B2F0-1ED807ECE88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728" y="7418"/>
              <a:ext cx="2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45" name="Line 185">
              <a:extLst>
                <a:ext uri="{FF2B5EF4-FFF2-40B4-BE49-F238E27FC236}">
                  <a16:creationId xmlns:a16="http://schemas.microsoft.com/office/drawing/2014/main" id="{CA869CCE-2D66-E540-0E24-E648E9DB87A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020" y="7418"/>
              <a:ext cx="3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46" name="Freeform 186">
              <a:extLst>
                <a:ext uri="{FF2B5EF4-FFF2-40B4-BE49-F238E27FC236}">
                  <a16:creationId xmlns:a16="http://schemas.microsoft.com/office/drawing/2014/main" id="{54B58EB9-EC79-3555-D50E-012C66DAA9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1" y="6513"/>
              <a:ext cx="215" cy="82"/>
            </a:xfrm>
            <a:custGeom>
              <a:avLst/>
              <a:gdLst>
                <a:gd name="T0" fmla="*/ 108 w 86"/>
                <a:gd name="T1" fmla="*/ 82 h 33"/>
                <a:gd name="T2" fmla="*/ 215 w 86"/>
                <a:gd name="T3" fmla="*/ 40 h 33"/>
                <a:gd name="T4" fmla="*/ 108 w 86"/>
                <a:gd name="T5" fmla="*/ 0 h 33"/>
                <a:gd name="T6" fmla="*/ 0 w 86"/>
                <a:gd name="T7" fmla="*/ 40 h 33"/>
                <a:gd name="T8" fmla="*/ 108 w 86"/>
                <a:gd name="T9" fmla="*/ 82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6" h="33">
                  <a:moveTo>
                    <a:pt x="43" y="33"/>
                  </a:moveTo>
                  <a:lnTo>
                    <a:pt x="86" y="16"/>
                  </a:lnTo>
                  <a:lnTo>
                    <a:pt x="43" y="0"/>
                  </a:lnTo>
                  <a:lnTo>
                    <a:pt x="0" y="16"/>
                  </a:lnTo>
                  <a:lnTo>
                    <a:pt x="43" y="33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47" name="Freeform 187">
              <a:extLst>
                <a:ext uri="{FF2B5EF4-FFF2-40B4-BE49-F238E27FC236}">
                  <a16:creationId xmlns:a16="http://schemas.microsoft.com/office/drawing/2014/main" id="{D1383385-4A35-538F-C55A-26BC253998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8" y="7103"/>
              <a:ext cx="213" cy="82"/>
            </a:xfrm>
            <a:custGeom>
              <a:avLst/>
              <a:gdLst>
                <a:gd name="T0" fmla="*/ 105 w 85"/>
                <a:gd name="T1" fmla="*/ 82 h 33"/>
                <a:gd name="T2" fmla="*/ 213 w 85"/>
                <a:gd name="T3" fmla="*/ 42 h 33"/>
                <a:gd name="T4" fmla="*/ 105 w 85"/>
                <a:gd name="T5" fmla="*/ 0 h 33"/>
                <a:gd name="T6" fmla="*/ 0 w 85"/>
                <a:gd name="T7" fmla="*/ 42 h 33"/>
                <a:gd name="T8" fmla="*/ 105 w 85"/>
                <a:gd name="T9" fmla="*/ 82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5" h="33">
                  <a:moveTo>
                    <a:pt x="42" y="33"/>
                  </a:moveTo>
                  <a:lnTo>
                    <a:pt x="85" y="17"/>
                  </a:lnTo>
                  <a:lnTo>
                    <a:pt x="42" y="0"/>
                  </a:lnTo>
                  <a:lnTo>
                    <a:pt x="0" y="17"/>
                  </a:lnTo>
                  <a:lnTo>
                    <a:pt x="42" y="33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48" name="Freeform 188">
              <a:extLst>
                <a:ext uri="{FF2B5EF4-FFF2-40B4-BE49-F238E27FC236}">
                  <a16:creationId xmlns:a16="http://schemas.microsoft.com/office/drawing/2014/main" id="{C13C2B8B-9353-01CF-23C4-DCFA9E33F1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3" y="6988"/>
              <a:ext cx="213" cy="85"/>
            </a:xfrm>
            <a:custGeom>
              <a:avLst/>
              <a:gdLst>
                <a:gd name="T0" fmla="*/ 108 w 85"/>
                <a:gd name="T1" fmla="*/ 85 h 34"/>
                <a:gd name="T2" fmla="*/ 213 w 85"/>
                <a:gd name="T3" fmla="*/ 43 h 34"/>
                <a:gd name="T4" fmla="*/ 108 w 85"/>
                <a:gd name="T5" fmla="*/ 0 h 34"/>
                <a:gd name="T6" fmla="*/ 0 w 85"/>
                <a:gd name="T7" fmla="*/ 43 h 34"/>
                <a:gd name="T8" fmla="*/ 108 w 85"/>
                <a:gd name="T9" fmla="*/ 85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5" h="34">
                  <a:moveTo>
                    <a:pt x="43" y="34"/>
                  </a:moveTo>
                  <a:lnTo>
                    <a:pt x="85" y="17"/>
                  </a:lnTo>
                  <a:lnTo>
                    <a:pt x="43" y="0"/>
                  </a:lnTo>
                  <a:lnTo>
                    <a:pt x="0" y="17"/>
                  </a:lnTo>
                  <a:lnTo>
                    <a:pt x="43" y="34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49" name="Freeform 189">
              <a:extLst>
                <a:ext uri="{FF2B5EF4-FFF2-40B4-BE49-F238E27FC236}">
                  <a16:creationId xmlns:a16="http://schemas.microsoft.com/office/drawing/2014/main" id="{57725575-6582-B6F3-5113-40AC1F823EE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8" y="5970"/>
              <a:ext cx="215" cy="85"/>
            </a:xfrm>
            <a:custGeom>
              <a:avLst/>
              <a:gdLst>
                <a:gd name="T0" fmla="*/ 108 w 86"/>
                <a:gd name="T1" fmla="*/ 85 h 34"/>
                <a:gd name="T2" fmla="*/ 215 w 86"/>
                <a:gd name="T3" fmla="*/ 43 h 34"/>
                <a:gd name="T4" fmla="*/ 108 w 86"/>
                <a:gd name="T5" fmla="*/ 0 h 34"/>
                <a:gd name="T6" fmla="*/ 0 w 86"/>
                <a:gd name="T7" fmla="*/ 43 h 34"/>
                <a:gd name="T8" fmla="*/ 108 w 86"/>
                <a:gd name="T9" fmla="*/ 85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6" h="34">
                  <a:moveTo>
                    <a:pt x="43" y="34"/>
                  </a:moveTo>
                  <a:lnTo>
                    <a:pt x="86" y="17"/>
                  </a:lnTo>
                  <a:lnTo>
                    <a:pt x="43" y="0"/>
                  </a:lnTo>
                  <a:lnTo>
                    <a:pt x="0" y="17"/>
                  </a:lnTo>
                  <a:lnTo>
                    <a:pt x="43" y="34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50" name="Freeform 190">
              <a:extLst>
                <a:ext uri="{FF2B5EF4-FFF2-40B4-BE49-F238E27FC236}">
                  <a16:creationId xmlns:a16="http://schemas.microsoft.com/office/drawing/2014/main" id="{EC66E42C-9E80-AC00-E896-854A5E27EC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6" y="6688"/>
              <a:ext cx="212" cy="85"/>
            </a:xfrm>
            <a:custGeom>
              <a:avLst/>
              <a:gdLst>
                <a:gd name="T0" fmla="*/ 105 w 85"/>
                <a:gd name="T1" fmla="*/ 85 h 34"/>
                <a:gd name="T2" fmla="*/ 212 w 85"/>
                <a:gd name="T3" fmla="*/ 43 h 34"/>
                <a:gd name="T4" fmla="*/ 105 w 85"/>
                <a:gd name="T5" fmla="*/ 0 h 34"/>
                <a:gd name="T6" fmla="*/ 0 w 85"/>
                <a:gd name="T7" fmla="*/ 43 h 34"/>
                <a:gd name="T8" fmla="*/ 105 w 85"/>
                <a:gd name="T9" fmla="*/ 85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5" h="34">
                  <a:moveTo>
                    <a:pt x="42" y="34"/>
                  </a:moveTo>
                  <a:lnTo>
                    <a:pt x="85" y="17"/>
                  </a:lnTo>
                  <a:lnTo>
                    <a:pt x="42" y="0"/>
                  </a:lnTo>
                  <a:lnTo>
                    <a:pt x="0" y="17"/>
                  </a:lnTo>
                  <a:lnTo>
                    <a:pt x="42" y="34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51" name="Freeform 191">
              <a:extLst>
                <a:ext uri="{FF2B5EF4-FFF2-40B4-BE49-F238E27FC236}">
                  <a16:creationId xmlns:a16="http://schemas.microsoft.com/office/drawing/2014/main" id="{86A5F66E-AE11-AA5A-54E9-485A54F5FC5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8" y="6148"/>
              <a:ext cx="215" cy="85"/>
            </a:xfrm>
            <a:custGeom>
              <a:avLst/>
              <a:gdLst>
                <a:gd name="T0" fmla="*/ 108 w 86"/>
                <a:gd name="T1" fmla="*/ 85 h 34"/>
                <a:gd name="T2" fmla="*/ 215 w 86"/>
                <a:gd name="T3" fmla="*/ 43 h 34"/>
                <a:gd name="T4" fmla="*/ 108 w 86"/>
                <a:gd name="T5" fmla="*/ 0 h 34"/>
                <a:gd name="T6" fmla="*/ 0 w 86"/>
                <a:gd name="T7" fmla="*/ 43 h 34"/>
                <a:gd name="T8" fmla="*/ 108 w 86"/>
                <a:gd name="T9" fmla="*/ 85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6" h="34">
                  <a:moveTo>
                    <a:pt x="43" y="34"/>
                  </a:moveTo>
                  <a:lnTo>
                    <a:pt x="86" y="17"/>
                  </a:lnTo>
                  <a:lnTo>
                    <a:pt x="43" y="0"/>
                  </a:lnTo>
                  <a:lnTo>
                    <a:pt x="0" y="17"/>
                  </a:lnTo>
                  <a:lnTo>
                    <a:pt x="43" y="34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52" name="Freeform 192">
              <a:extLst>
                <a:ext uri="{FF2B5EF4-FFF2-40B4-BE49-F238E27FC236}">
                  <a16:creationId xmlns:a16="http://schemas.microsoft.com/office/drawing/2014/main" id="{CAA3D983-27A4-726A-7CC5-D9CA39D8B6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6" y="6330"/>
              <a:ext cx="212" cy="83"/>
            </a:xfrm>
            <a:custGeom>
              <a:avLst/>
              <a:gdLst>
                <a:gd name="T0" fmla="*/ 105 w 85"/>
                <a:gd name="T1" fmla="*/ 83 h 33"/>
                <a:gd name="T2" fmla="*/ 212 w 85"/>
                <a:gd name="T3" fmla="*/ 43 h 33"/>
                <a:gd name="T4" fmla="*/ 105 w 85"/>
                <a:gd name="T5" fmla="*/ 0 h 33"/>
                <a:gd name="T6" fmla="*/ 0 w 85"/>
                <a:gd name="T7" fmla="*/ 43 h 33"/>
                <a:gd name="T8" fmla="*/ 105 w 85"/>
                <a:gd name="T9" fmla="*/ 83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5" h="33">
                  <a:moveTo>
                    <a:pt x="42" y="33"/>
                  </a:moveTo>
                  <a:lnTo>
                    <a:pt x="85" y="17"/>
                  </a:lnTo>
                  <a:lnTo>
                    <a:pt x="42" y="0"/>
                  </a:lnTo>
                  <a:lnTo>
                    <a:pt x="0" y="17"/>
                  </a:lnTo>
                  <a:lnTo>
                    <a:pt x="42" y="33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53" name="Freeform 193">
              <a:extLst>
                <a:ext uri="{FF2B5EF4-FFF2-40B4-BE49-F238E27FC236}">
                  <a16:creationId xmlns:a16="http://schemas.microsoft.com/office/drawing/2014/main" id="{83DEF9E2-23A6-B7A5-C01C-413ACBD2EF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1" y="5578"/>
              <a:ext cx="212" cy="85"/>
            </a:xfrm>
            <a:custGeom>
              <a:avLst/>
              <a:gdLst>
                <a:gd name="T0" fmla="*/ 107 w 85"/>
                <a:gd name="T1" fmla="*/ 85 h 34"/>
                <a:gd name="T2" fmla="*/ 212 w 85"/>
                <a:gd name="T3" fmla="*/ 43 h 34"/>
                <a:gd name="T4" fmla="*/ 107 w 85"/>
                <a:gd name="T5" fmla="*/ 0 h 34"/>
                <a:gd name="T6" fmla="*/ 0 w 85"/>
                <a:gd name="T7" fmla="*/ 43 h 34"/>
                <a:gd name="T8" fmla="*/ 107 w 85"/>
                <a:gd name="T9" fmla="*/ 85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5" h="34">
                  <a:moveTo>
                    <a:pt x="43" y="34"/>
                  </a:moveTo>
                  <a:lnTo>
                    <a:pt x="85" y="17"/>
                  </a:lnTo>
                  <a:lnTo>
                    <a:pt x="43" y="0"/>
                  </a:lnTo>
                  <a:lnTo>
                    <a:pt x="0" y="17"/>
                  </a:lnTo>
                  <a:lnTo>
                    <a:pt x="43" y="34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54" name="Freeform 194">
              <a:extLst>
                <a:ext uri="{FF2B5EF4-FFF2-40B4-BE49-F238E27FC236}">
                  <a16:creationId xmlns:a16="http://schemas.microsoft.com/office/drawing/2014/main" id="{4CDF9DD1-36F5-A926-E2FB-FEF3B8CD0BE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6" y="5573"/>
              <a:ext cx="215" cy="85"/>
            </a:xfrm>
            <a:custGeom>
              <a:avLst/>
              <a:gdLst>
                <a:gd name="T0" fmla="*/ 108 w 86"/>
                <a:gd name="T1" fmla="*/ 85 h 34"/>
                <a:gd name="T2" fmla="*/ 215 w 86"/>
                <a:gd name="T3" fmla="*/ 43 h 34"/>
                <a:gd name="T4" fmla="*/ 108 w 86"/>
                <a:gd name="T5" fmla="*/ 0 h 34"/>
                <a:gd name="T6" fmla="*/ 0 w 86"/>
                <a:gd name="T7" fmla="*/ 43 h 34"/>
                <a:gd name="T8" fmla="*/ 108 w 86"/>
                <a:gd name="T9" fmla="*/ 85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6" h="34">
                  <a:moveTo>
                    <a:pt x="43" y="34"/>
                  </a:moveTo>
                  <a:lnTo>
                    <a:pt x="86" y="17"/>
                  </a:lnTo>
                  <a:lnTo>
                    <a:pt x="43" y="0"/>
                  </a:lnTo>
                  <a:lnTo>
                    <a:pt x="0" y="17"/>
                  </a:lnTo>
                  <a:lnTo>
                    <a:pt x="43" y="34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55" name="Freeform 195">
              <a:extLst>
                <a:ext uri="{FF2B5EF4-FFF2-40B4-BE49-F238E27FC236}">
                  <a16:creationId xmlns:a16="http://schemas.microsoft.com/office/drawing/2014/main" id="{51811177-ED87-B3AC-C501-EE103B5570F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1" y="6513"/>
              <a:ext cx="212" cy="82"/>
            </a:xfrm>
            <a:custGeom>
              <a:avLst/>
              <a:gdLst>
                <a:gd name="T0" fmla="*/ 107 w 85"/>
                <a:gd name="T1" fmla="*/ 82 h 33"/>
                <a:gd name="T2" fmla="*/ 212 w 85"/>
                <a:gd name="T3" fmla="*/ 40 h 33"/>
                <a:gd name="T4" fmla="*/ 107 w 85"/>
                <a:gd name="T5" fmla="*/ 0 h 33"/>
                <a:gd name="T6" fmla="*/ 0 w 85"/>
                <a:gd name="T7" fmla="*/ 40 h 33"/>
                <a:gd name="T8" fmla="*/ 107 w 85"/>
                <a:gd name="T9" fmla="*/ 82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5" h="33">
                  <a:moveTo>
                    <a:pt x="43" y="33"/>
                  </a:moveTo>
                  <a:lnTo>
                    <a:pt x="85" y="16"/>
                  </a:lnTo>
                  <a:lnTo>
                    <a:pt x="43" y="0"/>
                  </a:lnTo>
                  <a:lnTo>
                    <a:pt x="0" y="16"/>
                  </a:lnTo>
                  <a:lnTo>
                    <a:pt x="43" y="33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56" name="Freeform 196">
              <a:extLst>
                <a:ext uri="{FF2B5EF4-FFF2-40B4-BE49-F238E27FC236}">
                  <a16:creationId xmlns:a16="http://schemas.microsoft.com/office/drawing/2014/main" id="{18567A2A-B8E0-254A-14B1-6FE178890F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5" y="6688"/>
              <a:ext cx="215" cy="85"/>
            </a:xfrm>
            <a:custGeom>
              <a:avLst/>
              <a:gdLst>
                <a:gd name="T0" fmla="*/ 108 w 86"/>
                <a:gd name="T1" fmla="*/ 85 h 34"/>
                <a:gd name="T2" fmla="*/ 215 w 86"/>
                <a:gd name="T3" fmla="*/ 43 h 34"/>
                <a:gd name="T4" fmla="*/ 108 w 86"/>
                <a:gd name="T5" fmla="*/ 0 h 34"/>
                <a:gd name="T6" fmla="*/ 0 w 86"/>
                <a:gd name="T7" fmla="*/ 43 h 34"/>
                <a:gd name="T8" fmla="*/ 108 w 86"/>
                <a:gd name="T9" fmla="*/ 85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6" h="34">
                  <a:moveTo>
                    <a:pt x="43" y="34"/>
                  </a:moveTo>
                  <a:lnTo>
                    <a:pt x="86" y="17"/>
                  </a:lnTo>
                  <a:lnTo>
                    <a:pt x="43" y="0"/>
                  </a:lnTo>
                  <a:lnTo>
                    <a:pt x="0" y="17"/>
                  </a:lnTo>
                  <a:lnTo>
                    <a:pt x="43" y="34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57" name="Freeform 197">
              <a:extLst>
                <a:ext uri="{FF2B5EF4-FFF2-40B4-BE49-F238E27FC236}">
                  <a16:creationId xmlns:a16="http://schemas.microsoft.com/office/drawing/2014/main" id="{8185BC84-7EB2-E76C-DEEE-30DDEF2F30F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3" y="6803"/>
              <a:ext cx="212" cy="85"/>
            </a:xfrm>
            <a:custGeom>
              <a:avLst/>
              <a:gdLst>
                <a:gd name="T0" fmla="*/ 105 w 85"/>
                <a:gd name="T1" fmla="*/ 85 h 34"/>
                <a:gd name="T2" fmla="*/ 212 w 85"/>
                <a:gd name="T3" fmla="*/ 43 h 34"/>
                <a:gd name="T4" fmla="*/ 105 w 85"/>
                <a:gd name="T5" fmla="*/ 0 h 34"/>
                <a:gd name="T6" fmla="*/ 0 w 85"/>
                <a:gd name="T7" fmla="*/ 43 h 34"/>
                <a:gd name="T8" fmla="*/ 105 w 85"/>
                <a:gd name="T9" fmla="*/ 85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5" h="34">
                  <a:moveTo>
                    <a:pt x="42" y="34"/>
                  </a:moveTo>
                  <a:lnTo>
                    <a:pt x="85" y="17"/>
                  </a:lnTo>
                  <a:lnTo>
                    <a:pt x="42" y="0"/>
                  </a:lnTo>
                  <a:lnTo>
                    <a:pt x="0" y="17"/>
                  </a:lnTo>
                  <a:lnTo>
                    <a:pt x="42" y="34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58" name="Freeform 198">
              <a:extLst>
                <a:ext uri="{FF2B5EF4-FFF2-40B4-BE49-F238E27FC236}">
                  <a16:creationId xmlns:a16="http://schemas.microsoft.com/office/drawing/2014/main" id="{0066AF8F-5F1B-BB5C-9BD3-780B114F7B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8" y="6148"/>
              <a:ext cx="212" cy="85"/>
            </a:xfrm>
            <a:custGeom>
              <a:avLst/>
              <a:gdLst>
                <a:gd name="T0" fmla="*/ 107 w 85"/>
                <a:gd name="T1" fmla="*/ 85 h 34"/>
                <a:gd name="T2" fmla="*/ 212 w 85"/>
                <a:gd name="T3" fmla="*/ 43 h 34"/>
                <a:gd name="T4" fmla="*/ 107 w 85"/>
                <a:gd name="T5" fmla="*/ 0 h 34"/>
                <a:gd name="T6" fmla="*/ 0 w 85"/>
                <a:gd name="T7" fmla="*/ 43 h 34"/>
                <a:gd name="T8" fmla="*/ 107 w 85"/>
                <a:gd name="T9" fmla="*/ 85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5" h="34">
                  <a:moveTo>
                    <a:pt x="43" y="34"/>
                  </a:moveTo>
                  <a:lnTo>
                    <a:pt x="85" y="17"/>
                  </a:lnTo>
                  <a:lnTo>
                    <a:pt x="43" y="0"/>
                  </a:lnTo>
                  <a:lnTo>
                    <a:pt x="0" y="17"/>
                  </a:lnTo>
                  <a:lnTo>
                    <a:pt x="43" y="34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59" name="Freeform 199">
              <a:extLst>
                <a:ext uri="{FF2B5EF4-FFF2-40B4-BE49-F238E27FC236}">
                  <a16:creationId xmlns:a16="http://schemas.microsoft.com/office/drawing/2014/main" id="{9721164A-1921-A4A3-B24D-57927EF041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3" y="7028"/>
              <a:ext cx="212" cy="82"/>
            </a:xfrm>
            <a:custGeom>
              <a:avLst/>
              <a:gdLst>
                <a:gd name="T0" fmla="*/ 105 w 85"/>
                <a:gd name="T1" fmla="*/ 82 h 33"/>
                <a:gd name="T2" fmla="*/ 212 w 85"/>
                <a:gd name="T3" fmla="*/ 42 h 33"/>
                <a:gd name="T4" fmla="*/ 105 w 85"/>
                <a:gd name="T5" fmla="*/ 0 h 33"/>
                <a:gd name="T6" fmla="*/ 0 w 85"/>
                <a:gd name="T7" fmla="*/ 42 h 33"/>
                <a:gd name="T8" fmla="*/ 105 w 85"/>
                <a:gd name="T9" fmla="*/ 82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5" h="33">
                  <a:moveTo>
                    <a:pt x="42" y="33"/>
                  </a:moveTo>
                  <a:lnTo>
                    <a:pt x="85" y="17"/>
                  </a:lnTo>
                  <a:lnTo>
                    <a:pt x="42" y="0"/>
                  </a:lnTo>
                  <a:lnTo>
                    <a:pt x="0" y="17"/>
                  </a:lnTo>
                  <a:lnTo>
                    <a:pt x="42" y="33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60" name="Freeform 200">
              <a:extLst>
                <a:ext uri="{FF2B5EF4-FFF2-40B4-BE49-F238E27FC236}">
                  <a16:creationId xmlns:a16="http://schemas.microsoft.com/office/drawing/2014/main" id="{ED41E5B4-9A4E-1A4F-500F-C672C142E8D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0" y="6444"/>
              <a:ext cx="213" cy="83"/>
            </a:xfrm>
            <a:custGeom>
              <a:avLst/>
              <a:gdLst>
                <a:gd name="T0" fmla="*/ 108 w 85"/>
                <a:gd name="T1" fmla="*/ 83 h 33"/>
                <a:gd name="T2" fmla="*/ 213 w 85"/>
                <a:gd name="T3" fmla="*/ 40 h 33"/>
                <a:gd name="T4" fmla="*/ 108 w 85"/>
                <a:gd name="T5" fmla="*/ 0 h 33"/>
                <a:gd name="T6" fmla="*/ 0 w 85"/>
                <a:gd name="T7" fmla="*/ 40 h 33"/>
                <a:gd name="T8" fmla="*/ 108 w 85"/>
                <a:gd name="T9" fmla="*/ 83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5" h="33">
                  <a:moveTo>
                    <a:pt x="43" y="33"/>
                  </a:moveTo>
                  <a:lnTo>
                    <a:pt x="85" y="16"/>
                  </a:lnTo>
                  <a:lnTo>
                    <a:pt x="43" y="0"/>
                  </a:lnTo>
                  <a:lnTo>
                    <a:pt x="0" y="16"/>
                  </a:lnTo>
                  <a:lnTo>
                    <a:pt x="43" y="33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61" name="Freeform 201">
              <a:extLst>
                <a:ext uri="{FF2B5EF4-FFF2-40B4-BE49-F238E27FC236}">
                  <a16:creationId xmlns:a16="http://schemas.microsoft.com/office/drawing/2014/main" id="{92783112-2A01-144F-D90B-1C31B1195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3" y="7043"/>
              <a:ext cx="212" cy="82"/>
            </a:xfrm>
            <a:custGeom>
              <a:avLst/>
              <a:gdLst>
                <a:gd name="T0" fmla="*/ 107 w 85"/>
                <a:gd name="T1" fmla="*/ 82 h 33"/>
                <a:gd name="T2" fmla="*/ 212 w 85"/>
                <a:gd name="T3" fmla="*/ 42 h 33"/>
                <a:gd name="T4" fmla="*/ 107 w 85"/>
                <a:gd name="T5" fmla="*/ 0 h 33"/>
                <a:gd name="T6" fmla="*/ 0 w 85"/>
                <a:gd name="T7" fmla="*/ 42 h 33"/>
                <a:gd name="T8" fmla="*/ 107 w 85"/>
                <a:gd name="T9" fmla="*/ 82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5" h="33">
                  <a:moveTo>
                    <a:pt x="43" y="33"/>
                  </a:moveTo>
                  <a:lnTo>
                    <a:pt x="85" y="17"/>
                  </a:lnTo>
                  <a:lnTo>
                    <a:pt x="43" y="0"/>
                  </a:lnTo>
                  <a:lnTo>
                    <a:pt x="0" y="17"/>
                  </a:lnTo>
                  <a:lnTo>
                    <a:pt x="43" y="33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62" name="Freeform 202">
              <a:extLst>
                <a:ext uri="{FF2B5EF4-FFF2-40B4-BE49-F238E27FC236}">
                  <a16:creationId xmlns:a16="http://schemas.microsoft.com/office/drawing/2014/main" id="{C111FC37-4B42-C1A9-0E22-883EB04F7C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0" y="5970"/>
              <a:ext cx="213" cy="85"/>
            </a:xfrm>
            <a:custGeom>
              <a:avLst/>
              <a:gdLst>
                <a:gd name="T0" fmla="*/ 105 w 85"/>
                <a:gd name="T1" fmla="*/ 85 h 34"/>
                <a:gd name="T2" fmla="*/ 213 w 85"/>
                <a:gd name="T3" fmla="*/ 43 h 34"/>
                <a:gd name="T4" fmla="*/ 105 w 85"/>
                <a:gd name="T5" fmla="*/ 0 h 34"/>
                <a:gd name="T6" fmla="*/ 0 w 85"/>
                <a:gd name="T7" fmla="*/ 43 h 34"/>
                <a:gd name="T8" fmla="*/ 105 w 85"/>
                <a:gd name="T9" fmla="*/ 85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5" h="34">
                  <a:moveTo>
                    <a:pt x="42" y="34"/>
                  </a:moveTo>
                  <a:lnTo>
                    <a:pt x="85" y="17"/>
                  </a:lnTo>
                  <a:lnTo>
                    <a:pt x="42" y="0"/>
                  </a:lnTo>
                  <a:lnTo>
                    <a:pt x="0" y="17"/>
                  </a:lnTo>
                  <a:lnTo>
                    <a:pt x="42" y="34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63" name="Freeform 203">
              <a:extLst>
                <a:ext uri="{FF2B5EF4-FFF2-40B4-BE49-F238E27FC236}">
                  <a16:creationId xmlns:a16="http://schemas.microsoft.com/office/drawing/2014/main" id="{9D4020F8-1964-96DC-FC15-EF350589903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3" y="5788"/>
              <a:ext cx="212" cy="85"/>
            </a:xfrm>
            <a:custGeom>
              <a:avLst/>
              <a:gdLst>
                <a:gd name="T0" fmla="*/ 107 w 85"/>
                <a:gd name="T1" fmla="*/ 85 h 34"/>
                <a:gd name="T2" fmla="*/ 212 w 85"/>
                <a:gd name="T3" fmla="*/ 43 h 34"/>
                <a:gd name="T4" fmla="*/ 107 w 85"/>
                <a:gd name="T5" fmla="*/ 0 h 34"/>
                <a:gd name="T6" fmla="*/ 0 w 85"/>
                <a:gd name="T7" fmla="*/ 43 h 34"/>
                <a:gd name="T8" fmla="*/ 107 w 85"/>
                <a:gd name="T9" fmla="*/ 85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5" h="34">
                  <a:moveTo>
                    <a:pt x="43" y="34"/>
                  </a:moveTo>
                  <a:lnTo>
                    <a:pt x="85" y="17"/>
                  </a:lnTo>
                  <a:lnTo>
                    <a:pt x="43" y="0"/>
                  </a:lnTo>
                  <a:lnTo>
                    <a:pt x="0" y="17"/>
                  </a:lnTo>
                  <a:lnTo>
                    <a:pt x="43" y="34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64" name="Freeform 204">
              <a:extLst>
                <a:ext uri="{FF2B5EF4-FFF2-40B4-BE49-F238E27FC236}">
                  <a16:creationId xmlns:a16="http://schemas.microsoft.com/office/drawing/2014/main" id="{9E71C797-3F31-0037-5F0E-5FAFD3113333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0" y="6513"/>
              <a:ext cx="213" cy="82"/>
            </a:xfrm>
            <a:custGeom>
              <a:avLst/>
              <a:gdLst>
                <a:gd name="T0" fmla="*/ 105 w 85"/>
                <a:gd name="T1" fmla="*/ 82 h 33"/>
                <a:gd name="T2" fmla="*/ 213 w 85"/>
                <a:gd name="T3" fmla="*/ 40 h 33"/>
                <a:gd name="T4" fmla="*/ 105 w 85"/>
                <a:gd name="T5" fmla="*/ 0 h 33"/>
                <a:gd name="T6" fmla="*/ 0 w 85"/>
                <a:gd name="T7" fmla="*/ 40 h 33"/>
                <a:gd name="T8" fmla="*/ 105 w 85"/>
                <a:gd name="T9" fmla="*/ 82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5" h="33">
                  <a:moveTo>
                    <a:pt x="42" y="33"/>
                  </a:moveTo>
                  <a:lnTo>
                    <a:pt x="85" y="16"/>
                  </a:lnTo>
                  <a:lnTo>
                    <a:pt x="42" y="0"/>
                  </a:lnTo>
                  <a:lnTo>
                    <a:pt x="0" y="16"/>
                  </a:lnTo>
                  <a:lnTo>
                    <a:pt x="42" y="33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65" name="Rectangle 205">
              <a:extLst>
                <a:ext uri="{FF2B5EF4-FFF2-40B4-BE49-F238E27FC236}">
                  <a16:creationId xmlns:a16="http://schemas.microsoft.com/office/drawing/2014/main" id="{656C6F66-51B2-A615-500F-94159D2489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3" y="7467"/>
              <a:ext cx="56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600" b="1">
                  <a:latin typeface="Times New Roman" panose="02020603050405020304" pitchFamily="18" charset="0"/>
                  <a:ea typeface="Batang" panose="02030600000101010101" pitchFamily="18" charset="-127"/>
                </a:rPr>
                <a:t>1</a:t>
              </a:r>
              <a:endParaRPr lang="en-US" altLang="en-US"/>
            </a:p>
          </p:txBody>
        </p:sp>
        <p:sp>
          <p:nvSpPr>
            <p:cNvPr id="13366" name="Rectangle 206">
              <a:extLst>
                <a:ext uri="{FF2B5EF4-FFF2-40B4-BE49-F238E27FC236}">
                  <a16:creationId xmlns:a16="http://schemas.microsoft.com/office/drawing/2014/main" id="{B4D08F90-3FAE-FC96-BE63-0DDCDEDA12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" y="7467"/>
              <a:ext cx="55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600" b="1">
                  <a:latin typeface="Times New Roman" panose="02020603050405020304" pitchFamily="18" charset="0"/>
                  <a:ea typeface="Batang" panose="02030600000101010101" pitchFamily="18" charset="-127"/>
                </a:rPr>
                <a:t>3</a:t>
              </a:r>
              <a:endParaRPr lang="en-US" altLang="en-US"/>
            </a:p>
          </p:txBody>
        </p:sp>
        <p:sp>
          <p:nvSpPr>
            <p:cNvPr id="13367" name="Rectangle 207">
              <a:extLst>
                <a:ext uri="{FF2B5EF4-FFF2-40B4-BE49-F238E27FC236}">
                  <a16:creationId xmlns:a16="http://schemas.microsoft.com/office/drawing/2014/main" id="{3B84296A-FF20-EF05-9DD7-7FE6A95130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2" y="7467"/>
              <a:ext cx="55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600" b="1">
                  <a:latin typeface="Times New Roman" panose="02020603050405020304" pitchFamily="18" charset="0"/>
                  <a:ea typeface="Batang" panose="02030600000101010101" pitchFamily="18" charset="-127"/>
                </a:rPr>
                <a:t>5</a:t>
              </a:r>
              <a:endParaRPr lang="en-US" altLang="en-US"/>
            </a:p>
          </p:txBody>
        </p:sp>
        <p:sp>
          <p:nvSpPr>
            <p:cNvPr id="13368" name="Rectangle 208">
              <a:extLst>
                <a:ext uri="{FF2B5EF4-FFF2-40B4-BE49-F238E27FC236}">
                  <a16:creationId xmlns:a16="http://schemas.microsoft.com/office/drawing/2014/main" id="{318A33C4-173B-D6DA-F908-DC80D31BD4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3" y="7467"/>
              <a:ext cx="56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600" b="1">
                  <a:latin typeface="Times New Roman" panose="02020603050405020304" pitchFamily="18" charset="0"/>
                  <a:ea typeface="Batang" panose="02030600000101010101" pitchFamily="18" charset="-127"/>
                </a:rPr>
                <a:t>7</a:t>
              </a:r>
              <a:endParaRPr lang="en-US" altLang="en-US"/>
            </a:p>
          </p:txBody>
        </p:sp>
        <p:sp>
          <p:nvSpPr>
            <p:cNvPr id="13369" name="Rectangle 209">
              <a:extLst>
                <a:ext uri="{FF2B5EF4-FFF2-40B4-BE49-F238E27FC236}">
                  <a16:creationId xmlns:a16="http://schemas.microsoft.com/office/drawing/2014/main" id="{1E812110-B4BE-7F8B-1D18-9F44308AC8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27" y="7467"/>
              <a:ext cx="56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600" b="1">
                  <a:latin typeface="Times New Roman" panose="02020603050405020304" pitchFamily="18" charset="0"/>
                  <a:ea typeface="Batang" panose="02030600000101010101" pitchFamily="18" charset="-127"/>
                </a:rPr>
                <a:t>9</a:t>
              </a:r>
              <a:endParaRPr lang="en-US" altLang="en-US"/>
            </a:p>
          </p:txBody>
        </p:sp>
        <p:sp>
          <p:nvSpPr>
            <p:cNvPr id="13370" name="Rectangle 210">
              <a:extLst>
                <a:ext uri="{FF2B5EF4-FFF2-40B4-BE49-F238E27FC236}">
                  <a16:creationId xmlns:a16="http://schemas.microsoft.com/office/drawing/2014/main" id="{0ED48BB0-3169-7B83-C559-90B8CB4599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1" y="7467"/>
              <a:ext cx="111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600" b="1">
                  <a:latin typeface="Times New Roman" panose="02020603050405020304" pitchFamily="18" charset="0"/>
                  <a:ea typeface="Batang" panose="02030600000101010101" pitchFamily="18" charset="-127"/>
                </a:rPr>
                <a:t>11</a:t>
              </a:r>
              <a:endParaRPr lang="en-US" altLang="en-US"/>
            </a:p>
          </p:txBody>
        </p:sp>
        <p:sp>
          <p:nvSpPr>
            <p:cNvPr id="13371" name="Rectangle 211">
              <a:extLst>
                <a:ext uri="{FF2B5EF4-FFF2-40B4-BE49-F238E27FC236}">
                  <a16:creationId xmlns:a16="http://schemas.microsoft.com/office/drawing/2014/main" id="{27D5CA9F-5689-88C6-15BF-D25FB7C551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33" y="7467"/>
              <a:ext cx="111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600" b="1">
                  <a:latin typeface="Times New Roman" panose="02020603050405020304" pitchFamily="18" charset="0"/>
                  <a:ea typeface="Batang" panose="02030600000101010101" pitchFamily="18" charset="-127"/>
                </a:rPr>
                <a:t>13</a:t>
              </a:r>
              <a:endParaRPr lang="en-US" altLang="en-US"/>
            </a:p>
          </p:txBody>
        </p:sp>
        <p:sp>
          <p:nvSpPr>
            <p:cNvPr id="13372" name="Rectangle 212">
              <a:extLst>
                <a:ext uri="{FF2B5EF4-FFF2-40B4-BE49-F238E27FC236}">
                  <a16:creationId xmlns:a16="http://schemas.microsoft.com/office/drawing/2014/main" id="{21FE2499-F934-B9E0-C91B-5A72A8045A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2" y="7467"/>
              <a:ext cx="111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600" b="1">
                  <a:latin typeface="Times New Roman" panose="02020603050405020304" pitchFamily="18" charset="0"/>
                  <a:ea typeface="Batang" panose="02030600000101010101" pitchFamily="18" charset="-127"/>
                </a:rPr>
                <a:t>15</a:t>
              </a:r>
              <a:endParaRPr lang="en-US" altLang="en-US"/>
            </a:p>
          </p:txBody>
        </p:sp>
        <p:sp>
          <p:nvSpPr>
            <p:cNvPr id="13373" name="Rectangle 213">
              <a:extLst>
                <a:ext uri="{FF2B5EF4-FFF2-40B4-BE49-F238E27FC236}">
                  <a16:creationId xmlns:a16="http://schemas.microsoft.com/office/drawing/2014/main" id="{DB6B9084-67D3-8448-1CB0-19FF8C97A8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04" y="7467"/>
              <a:ext cx="111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600" b="1">
                  <a:latin typeface="Times New Roman" panose="02020603050405020304" pitchFamily="18" charset="0"/>
                  <a:ea typeface="Batang" panose="02030600000101010101" pitchFamily="18" charset="-127"/>
                </a:rPr>
                <a:t>17</a:t>
              </a:r>
              <a:endParaRPr lang="en-US" altLang="en-US"/>
            </a:p>
          </p:txBody>
        </p:sp>
        <p:sp>
          <p:nvSpPr>
            <p:cNvPr id="13374" name="Rectangle 214">
              <a:extLst>
                <a:ext uri="{FF2B5EF4-FFF2-40B4-BE49-F238E27FC236}">
                  <a16:creationId xmlns:a16="http://schemas.microsoft.com/office/drawing/2014/main" id="{80B41815-746A-F018-1FC2-529E41EB99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90" y="7467"/>
              <a:ext cx="111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600" b="1">
                  <a:latin typeface="Times New Roman" panose="02020603050405020304" pitchFamily="18" charset="0"/>
                  <a:ea typeface="Batang" panose="02030600000101010101" pitchFamily="18" charset="-127"/>
                </a:rPr>
                <a:t>19</a:t>
              </a:r>
              <a:endParaRPr lang="en-US" altLang="en-US"/>
            </a:p>
          </p:txBody>
        </p:sp>
        <p:sp>
          <p:nvSpPr>
            <p:cNvPr id="13375" name="Freeform 215">
              <a:extLst>
                <a:ext uri="{FF2B5EF4-FFF2-40B4-BE49-F238E27FC236}">
                  <a16:creationId xmlns:a16="http://schemas.microsoft.com/office/drawing/2014/main" id="{86798B5A-96D8-68FA-64D3-BFA4B6F5B4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1" y="5808"/>
              <a:ext cx="215" cy="82"/>
            </a:xfrm>
            <a:custGeom>
              <a:avLst/>
              <a:gdLst>
                <a:gd name="T0" fmla="*/ 108 w 86"/>
                <a:gd name="T1" fmla="*/ 82 h 33"/>
                <a:gd name="T2" fmla="*/ 215 w 86"/>
                <a:gd name="T3" fmla="*/ 40 h 33"/>
                <a:gd name="T4" fmla="*/ 108 w 86"/>
                <a:gd name="T5" fmla="*/ 0 h 33"/>
                <a:gd name="T6" fmla="*/ 0 w 86"/>
                <a:gd name="T7" fmla="*/ 40 h 33"/>
                <a:gd name="T8" fmla="*/ 108 w 86"/>
                <a:gd name="T9" fmla="*/ 82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6" h="33">
                  <a:moveTo>
                    <a:pt x="43" y="33"/>
                  </a:moveTo>
                  <a:lnTo>
                    <a:pt x="86" y="16"/>
                  </a:lnTo>
                  <a:lnTo>
                    <a:pt x="43" y="0"/>
                  </a:lnTo>
                  <a:lnTo>
                    <a:pt x="0" y="16"/>
                  </a:lnTo>
                  <a:lnTo>
                    <a:pt x="43" y="33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76" name="Line 216">
              <a:extLst>
                <a:ext uri="{FF2B5EF4-FFF2-40B4-BE49-F238E27FC236}">
                  <a16:creationId xmlns:a16="http://schemas.microsoft.com/office/drawing/2014/main" id="{C394E461-9F17-9315-47DF-CAEADE932F8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73" y="6348"/>
              <a:ext cx="5670" cy="2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77" name="Line 217">
              <a:extLst>
                <a:ext uri="{FF2B5EF4-FFF2-40B4-BE49-F238E27FC236}">
                  <a16:creationId xmlns:a16="http://schemas.microsoft.com/office/drawing/2014/main" id="{517907DD-827D-BE2E-ED0C-6739331033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58" y="7263"/>
              <a:ext cx="5670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78" name="Line 218">
              <a:extLst>
                <a:ext uri="{FF2B5EF4-FFF2-40B4-BE49-F238E27FC236}">
                  <a16:creationId xmlns:a16="http://schemas.microsoft.com/office/drawing/2014/main" id="{F24C1DEA-DCA8-825D-6BE3-EF47AE48C3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73" y="5433"/>
              <a:ext cx="5670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79" name="Line 219">
              <a:extLst>
                <a:ext uri="{FF2B5EF4-FFF2-40B4-BE49-F238E27FC236}">
                  <a16:creationId xmlns:a16="http://schemas.microsoft.com/office/drawing/2014/main" id="{32BE2671-78C0-A47D-93CB-EC946F442AA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88" y="5733"/>
              <a:ext cx="5670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80" name="Line 220">
              <a:extLst>
                <a:ext uri="{FF2B5EF4-FFF2-40B4-BE49-F238E27FC236}">
                  <a16:creationId xmlns:a16="http://schemas.microsoft.com/office/drawing/2014/main" id="{A3B25B85-C06E-3685-973F-EB815038648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73" y="6048"/>
              <a:ext cx="5670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81" name="Line 221">
              <a:extLst>
                <a:ext uri="{FF2B5EF4-FFF2-40B4-BE49-F238E27FC236}">
                  <a16:creationId xmlns:a16="http://schemas.microsoft.com/office/drawing/2014/main" id="{70159C5A-459B-DD80-07B6-C53E5755A5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43" y="6648"/>
              <a:ext cx="5670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82" name="Line 222">
              <a:extLst>
                <a:ext uri="{FF2B5EF4-FFF2-40B4-BE49-F238E27FC236}">
                  <a16:creationId xmlns:a16="http://schemas.microsoft.com/office/drawing/2014/main" id="{38087CAF-5D8D-6C54-20DF-447B310174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58" y="6948"/>
              <a:ext cx="5670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83" name="Rectangle 223">
              <a:extLst>
                <a:ext uri="{FF2B5EF4-FFF2-40B4-BE49-F238E27FC236}">
                  <a16:creationId xmlns:a16="http://schemas.microsoft.com/office/drawing/2014/main" id="{4235CDC6-8C87-83F2-7521-783B749618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11" y="6041"/>
              <a:ext cx="123" cy="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1200">
                  <a:latin typeface="Helv" charset="0"/>
                  <a:ea typeface="Batang" panose="02030600000101010101" pitchFamily="18" charset="-127"/>
                </a:rPr>
                <a:t>1</a:t>
              </a:r>
              <a:endParaRPr lang="en-US" altLang="en-US"/>
            </a:p>
          </p:txBody>
        </p:sp>
        <p:sp>
          <p:nvSpPr>
            <p:cNvPr id="13384" name="Rectangle 224">
              <a:extLst>
                <a:ext uri="{FF2B5EF4-FFF2-40B4-BE49-F238E27FC236}">
                  <a16:creationId xmlns:a16="http://schemas.microsoft.com/office/drawing/2014/main" id="{5D739389-9D91-DBDC-6089-8B313F4188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54" y="5065"/>
              <a:ext cx="505" cy="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1200">
                  <a:latin typeface="Helv" charset="0"/>
                  <a:ea typeface="Batang" panose="02030600000101010101" pitchFamily="18" charset="-127"/>
                </a:rPr>
                <a:t>Zone</a:t>
              </a:r>
              <a:endParaRPr lang="en-US" altLang="en-US"/>
            </a:p>
          </p:txBody>
        </p:sp>
        <p:sp>
          <p:nvSpPr>
            <p:cNvPr id="13385" name="Rectangle 225">
              <a:extLst>
                <a:ext uri="{FF2B5EF4-FFF2-40B4-BE49-F238E27FC236}">
                  <a16:creationId xmlns:a16="http://schemas.microsoft.com/office/drawing/2014/main" id="{F47E38E9-635C-B016-ED35-3B2870587D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11" y="5748"/>
              <a:ext cx="123" cy="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1200">
                  <a:latin typeface="Helv" charset="0"/>
                  <a:ea typeface="Batang" panose="02030600000101010101" pitchFamily="18" charset="-127"/>
                </a:rPr>
                <a:t>2</a:t>
              </a:r>
              <a:endParaRPr lang="en-US" altLang="en-US"/>
            </a:p>
          </p:txBody>
        </p:sp>
        <p:sp>
          <p:nvSpPr>
            <p:cNvPr id="13386" name="Rectangle 226">
              <a:extLst>
                <a:ext uri="{FF2B5EF4-FFF2-40B4-BE49-F238E27FC236}">
                  <a16:creationId xmlns:a16="http://schemas.microsoft.com/office/drawing/2014/main" id="{A6365A7F-4D11-4554-5BF6-2EBF797C0B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11" y="5418"/>
              <a:ext cx="123" cy="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1200">
                  <a:latin typeface="Helv" charset="0"/>
                  <a:ea typeface="Batang" panose="02030600000101010101" pitchFamily="18" charset="-127"/>
                </a:rPr>
                <a:t>3</a:t>
              </a:r>
              <a:endParaRPr lang="en-US" altLang="en-US"/>
            </a:p>
          </p:txBody>
        </p:sp>
        <p:sp>
          <p:nvSpPr>
            <p:cNvPr id="13387" name="Rectangle 227">
              <a:extLst>
                <a:ext uri="{FF2B5EF4-FFF2-40B4-BE49-F238E27FC236}">
                  <a16:creationId xmlns:a16="http://schemas.microsoft.com/office/drawing/2014/main" id="{FFA3F69B-58DA-B90C-7332-5D326F30ED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11" y="6343"/>
              <a:ext cx="123" cy="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1200">
                  <a:latin typeface="Helv" charset="0"/>
                  <a:ea typeface="Batang" panose="02030600000101010101" pitchFamily="18" charset="-127"/>
                </a:rPr>
                <a:t>1</a:t>
              </a:r>
              <a:endParaRPr lang="en-US" altLang="en-US"/>
            </a:p>
          </p:txBody>
        </p:sp>
        <p:sp>
          <p:nvSpPr>
            <p:cNvPr id="13388" name="Rectangle 228">
              <a:extLst>
                <a:ext uri="{FF2B5EF4-FFF2-40B4-BE49-F238E27FC236}">
                  <a16:creationId xmlns:a16="http://schemas.microsoft.com/office/drawing/2014/main" id="{4DBD6792-AA5A-0942-51D7-DE0665F25D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11" y="6671"/>
              <a:ext cx="123" cy="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1200">
                  <a:latin typeface="Helv" charset="0"/>
                  <a:ea typeface="Batang" panose="02030600000101010101" pitchFamily="18" charset="-127"/>
                </a:rPr>
                <a:t>2</a:t>
              </a:r>
              <a:endParaRPr lang="en-US" altLang="en-US"/>
            </a:p>
          </p:txBody>
        </p:sp>
        <p:sp>
          <p:nvSpPr>
            <p:cNvPr id="13389" name="Rectangle 229">
              <a:extLst>
                <a:ext uri="{FF2B5EF4-FFF2-40B4-BE49-F238E27FC236}">
                  <a16:creationId xmlns:a16="http://schemas.microsoft.com/office/drawing/2014/main" id="{21F60ED1-A447-3F60-21A4-7B5C208406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11" y="6978"/>
              <a:ext cx="123" cy="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1200">
                  <a:latin typeface="Helv" charset="0"/>
                  <a:ea typeface="Batang" panose="02030600000101010101" pitchFamily="18" charset="-127"/>
                </a:rPr>
                <a:t>3</a:t>
              </a:r>
              <a:endParaRPr lang="en-US" altLang="en-US"/>
            </a:p>
          </p:txBody>
        </p:sp>
        <p:sp>
          <p:nvSpPr>
            <p:cNvPr id="13390" name="Freeform 230">
              <a:extLst>
                <a:ext uri="{FF2B5EF4-FFF2-40B4-BE49-F238E27FC236}">
                  <a16:creationId xmlns:a16="http://schemas.microsoft.com/office/drawing/2014/main" id="{1B1A79C2-FED8-068A-4D37-98E351879D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3" y="6338"/>
              <a:ext cx="1065" cy="995"/>
            </a:xfrm>
            <a:custGeom>
              <a:avLst/>
              <a:gdLst>
                <a:gd name="T0" fmla="*/ 445 w 426"/>
                <a:gd name="T1" fmla="*/ 65 h 398"/>
                <a:gd name="T2" fmla="*/ 85 w 426"/>
                <a:gd name="T3" fmla="*/ 165 h 398"/>
                <a:gd name="T4" fmla="*/ 55 w 426"/>
                <a:gd name="T5" fmla="*/ 385 h 398"/>
                <a:gd name="T6" fmla="*/ 65 w 426"/>
                <a:gd name="T7" fmla="*/ 785 h 398"/>
                <a:gd name="T8" fmla="*/ 185 w 426"/>
                <a:gd name="T9" fmla="*/ 835 h 398"/>
                <a:gd name="T10" fmla="*/ 465 w 426"/>
                <a:gd name="T11" fmla="*/ 875 h 398"/>
                <a:gd name="T12" fmla="*/ 605 w 426"/>
                <a:gd name="T13" fmla="*/ 955 h 398"/>
                <a:gd name="T14" fmla="*/ 1025 w 426"/>
                <a:gd name="T15" fmla="*/ 865 h 398"/>
                <a:gd name="T16" fmla="*/ 1065 w 426"/>
                <a:gd name="T17" fmla="*/ 775 h 398"/>
                <a:gd name="T18" fmla="*/ 1045 w 426"/>
                <a:gd name="T19" fmla="*/ 555 h 398"/>
                <a:gd name="T20" fmla="*/ 805 w 426"/>
                <a:gd name="T21" fmla="*/ 465 h 398"/>
                <a:gd name="T22" fmla="*/ 765 w 426"/>
                <a:gd name="T23" fmla="*/ 335 h 398"/>
                <a:gd name="T24" fmla="*/ 745 w 426"/>
                <a:gd name="T25" fmla="*/ 255 h 398"/>
                <a:gd name="T26" fmla="*/ 525 w 426"/>
                <a:gd name="T27" fmla="*/ 115 h 398"/>
                <a:gd name="T28" fmla="*/ 445 w 426"/>
                <a:gd name="T29" fmla="*/ 65 h 39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26" h="398">
                  <a:moveTo>
                    <a:pt x="178" y="26"/>
                  </a:moveTo>
                  <a:cubicBezTo>
                    <a:pt x="0" y="32"/>
                    <a:pt x="78" y="0"/>
                    <a:pt x="34" y="66"/>
                  </a:cubicBezTo>
                  <a:cubicBezTo>
                    <a:pt x="27" y="96"/>
                    <a:pt x="25" y="123"/>
                    <a:pt x="22" y="154"/>
                  </a:cubicBezTo>
                  <a:cubicBezTo>
                    <a:pt x="23" y="207"/>
                    <a:pt x="21" y="261"/>
                    <a:pt x="26" y="314"/>
                  </a:cubicBezTo>
                  <a:cubicBezTo>
                    <a:pt x="28" y="331"/>
                    <a:pt x="57" y="330"/>
                    <a:pt x="74" y="334"/>
                  </a:cubicBezTo>
                  <a:cubicBezTo>
                    <a:pt x="111" y="344"/>
                    <a:pt x="149" y="344"/>
                    <a:pt x="186" y="350"/>
                  </a:cubicBezTo>
                  <a:cubicBezTo>
                    <a:pt x="205" y="362"/>
                    <a:pt x="220" y="375"/>
                    <a:pt x="242" y="382"/>
                  </a:cubicBezTo>
                  <a:cubicBezTo>
                    <a:pt x="337" y="379"/>
                    <a:pt x="358" y="398"/>
                    <a:pt x="410" y="346"/>
                  </a:cubicBezTo>
                  <a:cubicBezTo>
                    <a:pt x="420" y="317"/>
                    <a:pt x="413" y="329"/>
                    <a:pt x="426" y="310"/>
                  </a:cubicBezTo>
                  <a:cubicBezTo>
                    <a:pt x="423" y="281"/>
                    <a:pt x="424" y="251"/>
                    <a:pt x="418" y="222"/>
                  </a:cubicBezTo>
                  <a:cubicBezTo>
                    <a:pt x="412" y="192"/>
                    <a:pt x="344" y="191"/>
                    <a:pt x="322" y="186"/>
                  </a:cubicBezTo>
                  <a:cubicBezTo>
                    <a:pt x="316" y="169"/>
                    <a:pt x="310" y="151"/>
                    <a:pt x="306" y="134"/>
                  </a:cubicBezTo>
                  <a:cubicBezTo>
                    <a:pt x="303" y="123"/>
                    <a:pt x="306" y="110"/>
                    <a:pt x="298" y="102"/>
                  </a:cubicBezTo>
                  <a:cubicBezTo>
                    <a:pt x="276" y="80"/>
                    <a:pt x="241" y="56"/>
                    <a:pt x="210" y="46"/>
                  </a:cubicBezTo>
                  <a:cubicBezTo>
                    <a:pt x="200" y="31"/>
                    <a:pt x="194" y="31"/>
                    <a:pt x="178" y="26"/>
                  </a:cubicBezTo>
                  <a:close/>
                </a:path>
              </a:pathLst>
            </a:custGeom>
            <a:noFill/>
            <a:ln w="19050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91" name="Freeform 231">
              <a:extLst>
                <a:ext uri="{FF2B5EF4-FFF2-40B4-BE49-F238E27FC236}">
                  <a16:creationId xmlns:a16="http://schemas.microsoft.com/office/drawing/2014/main" id="{B06D3011-E78D-E52B-C972-A02EEAB9A9A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8" y="5380"/>
              <a:ext cx="1058" cy="1243"/>
            </a:xfrm>
            <a:custGeom>
              <a:avLst/>
              <a:gdLst>
                <a:gd name="T0" fmla="*/ 500 w 423"/>
                <a:gd name="T1" fmla="*/ 93 h 497"/>
                <a:gd name="T2" fmla="*/ 260 w 423"/>
                <a:gd name="T3" fmla="*/ 233 h 497"/>
                <a:gd name="T4" fmla="*/ 180 w 423"/>
                <a:gd name="T5" fmla="*/ 393 h 497"/>
                <a:gd name="T6" fmla="*/ 140 w 423"/>
                <a:gd name="T7" fmla="*/ 513 h 497"/>
                <a:gd name="T8" fmla="*/ 30 w 423"/>
                <a:gd name="T9" fmla="*/ 983 h 497"/>
                <a:gd name="T10" fmla="*/ 170 w 423"/>
                <a:gd name="T11" fmla="*/ 1233 h 497"/>
                <a:gd name="T12" fmla="*/ 500 w 423"/>
                <a:gd name="T13" fmla="*/ 1113 h 497"/>
                <a:gd name="T14" fmla="*/ 580 w 423"/>
                <a:gd name="T15" fmla="*/ 883 h 497"/>
                <a:gd name="T16" fmla="*/ 590 w 423"/>
                <a:gd name="T17" fmla="*/ 803 h 497"/>
                <a:gd name="T18" fmla="*/ 680 w 423"/>
                <a:gd name="T19" fmla="*/ 703 h 497"/>
                <a:gd name="T20" fmla="*/ 940 w 423"/>
                <a:gd name="T21" fmla="*/ 513 h 497"/>
                <a:gd name="T22" fmla="*/ 1000 w 423"/>
                <a:gd name="T23" fmla="*/ 283 h 497"/>
                <a:gd name="T24" fmla="*/ 990 w 423"/>
                <a:gd name="T25" fmla="*/ 63 h 497"/>
                <a:gd name="T26" fmla="*/ 550 w 423"/>
                <a:gd name="T27" fmla="*/ 73 h 497"/>
                <a:gd name="T28" fmla="*/ 520 w 423"/>
                <a:gd name="T29" fmla="*/ 93 h 497"/>
                <a:gd name="T30" fmla="*/ 500 w 423"/>
                <a:gd name="T31" fmla="*/ 93 h 49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423" h="497">
                  <a:moveTo>
                    <a:pt x="200" y="37"/>
                  </a:moveTo>
                  <a:cubicBezTo>
                    <a:pt x="156" y="48"/>
                    <a:pt x="140" y="69"/>
                    <a:pt x="104" y="93"/>
                  </a:cubicBezTo>
                  <a:cubicBezTo>
                    <a:pt x="89" y="115"/>
                    <a:pt x="88" y="136"/>
                    <a:pt x="72" y="157"/>
                  </a:cubicBezTo>
                  <a:cubicBezTo>
                    <a:pt x="69" y="178"/>
                    <a:pt x="61" y="186"/>
                    <a:pt x="56" y="205"/>
                  </a:cubicBezTo>
                  <a:cubicBezTo>
                    <a:pt x="39" y="267"/>
                    <a:pt x="22" y="330"/>
                    <a:pt x="12" y="393"/>
                  </a:cubicBezTo>
                  <a:cubicBezTo>
                    <a:pt x="16" y="479"/>
                    <a:pt x="0" y="483"/>
                    <a:pt x="68" y="493"/>
                  </a:cubicBezTo>
                  <a:cubicBezTo>
                    <a:pt x="136" y="490"/>
                    <a:pt x="165" y="497"/>
                    <a:pt x="200" y="445"/>
                  </a:cubicBezTo>
                  <a:cubicBezTo>
                    <a:pt x="209" y="414"/>
                    <a:pt x="217" y="382"/>
                    <a:pt x="232" y="353"/>
                  </a:cubicBezTo>
                  <a:cubicBezTo>
                    <a:pt x="233" y="342"/>
                    <a:pt x="233" y="331"/>
                    <a:pt x="236" y="321"/>
                  </a:cubicBezTo>
                  <a:cubicBezTo>
                    <a:pt x="241" y="304"/>
                    <a:pt x="259" y="294"/>
                    <a:pt x="272" y="281"/>
                  </a:cubicBezTo>
                  <a:cubicBezTo>
                    <a:pt x="294" y="259"/>
                    <a:pt x="348" y="224"/>
                    <a:pt x="376" y="205"/>
                  </a:cubicBezTo>
                  <a:cubicBezTo>
                    <a:pt x="386" y="175"/>
                    <a:pt x="395" y="144"/>
                    <a:pt x="400" y="113"/>
                  </a:cubicBezTo>
                  <a:cubicBezTo>
                    <a:pt x="399" y="84"/>
                    <a:pt x="423" y="37"/>
                    <a:pt x="396" y="25"/>
                  </a:cubicBezTo>
                  <a:cubicBezTo>
                    <a:pt x="343" y="0"/>
                    <a:pt x="279" y="25"/>
                    <a:pt x="220" y="29"/>
                  </a:cubicBezTo>
                  <a:cubicBezTo>
                    <a:pt x="215" y="29"/>
                    <a:pt x="212" y="35"/>
                    <a:pt x="208" y="37"/>
                  </a:cubicBezTo>
                  <a:cubicBezTo>
                    <a:pt x="206" y="38"/>
                    <a:pt x="203" y="37"/>
                    <a:pt x="200" y="37"/>
                  </a:cubicBezTo>
                  <a:close/>
                </a:path>
              </a:pathLst>
            </a:custGeom>
            <a:noFill/>
            <a:ln w="19050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92" name="Line 232">
              <a:extLst>
                <a:ext uri="{FF2B5EF4-FFF2-40B4-BE49-F238E27FC236}">
                  <a16:creationId xmlns:a16="http://schemas.microsoft.com/office/drawing/2014/main" id="{C106E509-7EF9-B157-808F-55ABE82E896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568" y="6488"/>
              <a:ext cx="288" cy="576"/>
            </a:xfrm>
            <a:prstGeom prst="line">
              <a:avLst/>
            </a:prstGeom>
            <a:noFill/>
            <a:ln w="9525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93" name="Line 233">
              <a:extLst>
                <a:ext uri="{FF2B5EF4-FFF2-40B4-BE49-F238E27FC236}">
                  <a16:creationId xmlns:a16="http://schemas.microsoft.com/office/drawing/2014/main" id="{813B681E-D1AB-6953-BE1B-701755A9F8D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56" y="6488"/>
              <a:ext cx="304" cy="600"/>
            </a:xfrm>
            <a:prstGeom prst="line">
              <a:avLst/>
            </a:prstGeom>
            <a:noFill/>
            <a:ln w="9525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3318" name="Text Box 234">
            <a:extLst>
              <a:ext uri="{FF2B5EF4-FFF2-40B4-BE49-F238E27FC236}">
                <a16:creationId xmlns:a16="http://schemas.microsoft.com/office/drawing/2014/main" id="{BDA6AC5C-222E-F977-58C6-BD602B0DB5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4875" y="1119188"/>
            <a:ext cx="1073150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100" b="1"/>
              <a:t>Rule 4:</a:t>
            </a:r>
          </a:p>
        </p:txBody>
      </p:sp>
      <p:sp>
        <p:nvSpPr>
          <p:cNvPr id="13319" name="Text Box 235">
            <a:extLst>
              <a:ext uri="{FF2B5EF4-FFF2-40B4-BE49-F238E27FC236}">
                <a16:creationId xmlns:a16="http://schemas.microsoft.com/office/drawing/2014/main" id="{A80955D9-BCB6-0F88-5E66-7DC627DE6B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963" y="2236788"/>
            <a:ext cx="1073150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100" b="1"/>
              <a:t>Rule 5:</a:t>
            </a:r>
          </a:p>
        </p:txBody>
      </p:sp>
      <p:sp>
        <p:nvSpPr>
          <p:cNvPr id="13320" name="Text Box 236">
            <a:extLst>
              <a:ext uri="{FF2B5EF4-FFF2-40B4-BE49-F238E27FC236}">
                <a16:creationId xmlns:a16="http://schemas.microsoft.com/office/drawing/2014/main" id="{43EFFF66-BB2F-20A1-0D54-14AF1E9E1F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2650" y="4152900"/>
            <a:ext cx="1073150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100" b="1"/>
              <a:t>Rule 6: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578" name="Rectangle 2">
            <a:extLst>
              <a:ext uri="{FF2B5EF4-FFF2-40B4-BE49-F238E27FC236}">
                <a16:creationId xmlns:a16="http://schemas.microsoft.com/office/drawing/2014/main" id="{A48D8154-A5CB-8C56-8D58-7A4F46125BF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Assignable Cause - Interpretation</a:t>
            </a:r>
          </a:p>
        </p:txBody>
      </p:sp>
      <p:pic>
        <p:nvPicPr>
          <p:cNvPr id="14339" name="Picture 3">
            <a:extLst>
              <a:ext uri="{FF2B5EF4-FFF2-40B4-BE49-F238E27FC236}">
                <a16:creationId xmlns:a16="http://schemas.microsoft.com/office/drawing/2014/main" id="{70E3CD93-6A0C-2833-87BD-62E1E85FF210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14850" y="911225"/>
            <a:ext cx="4303713" cy="17414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340" name="Picture 4">
            <a:extLst>
              <a:ext uri="{FF2B5EF4-FFF2-40B4-BE49-F238E27FC236}">
                <a16:creationId xmlns:a16="http://schemas.microsoft.com/office/drawing/2014/main" id="{F4F355DC-3284-BBB8-9ADF-B4943C057E47}"/>
              </a:ext>
            </a:extLst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0650" y="2717800"/>
            <a:ext cx="4346575" cy="17176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aphicFrame>
        <p:nvGraphicFramePr>
          <p:cNvPr id="14341" name="Object 5">
            <a:extLst>
              <a:ext uri="{FF2B5EF4-FFF2-40B4-BE49-F238E27FC236}">
                <a16:creationId xmlns:a16="http://schemas.microsoft.com/office/drawing/2014/main" id="{9CD88294-C8FB-ADD8-3D7E-C31EE761691E}"/>
              </a:ext>
            </a:extLst>
          </p:cNvPr>
          <p:cNvGraphicFramePr>
            <a:graphicFrameLocks noGrp="1" noChangeAspect="1"/>
          </p:cNvGraphicFramePr>
          <p:nvPr>
            <p:ph sz="quarter" idx="3"/>
          </p:nvPr>
        </p:nvGraphicFramePr>
        <p:xfrm>
          <a:off x="4425950" y="4479925"/>
          <a:ext cx="4498975" cy="166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4048125" imgH="1495425" progId="">
                  <p:embed/>
                </p:oleObj>
              </mc:Choice>
              <mc:Fallback>
                <p:oleObj r:id="rId4" imgW="4048125" imgH="1495425" progId="">
                  <p:embed/>
                  <p:pic>
                    <p:nvPicPr>
                      <p:cNvPr id="14341" name="Object 5">
                        <a:extLst>
                          <a:ext uri="{FF2B5EF4-FFF2-40B4-BE49-F238E27FC236}">
                            <a16:creationId xmlns:a16="http://schemas.microsoft.com/office/drawing/2014/main" id="{9CD88294-C8FB-ADD8-3D7E-C31EE761691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5950" y="4479925"/>
                        <a:ext cx="4498975" cy="1660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2" name="Text Box 6">
            <a:extLst>
              <a:ext uri="{FF2B5EF4-FFF2-40B4-BE49-F238E27FC236}">
                <a16:creationId xmlns:a16="http://schemas.microsoft.com/office/drawing/2014/main" id="{68CC850C-285D-CBB4-B033-C2EB24CA11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4875" y="1119188"/>
            <a:ext cx="1073150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100" b="1"/>
              <a:t>Rule 7:</a:t>
            </a:r>
          </a:p>
        </p:txBody>
      </p:sp>
      <p:sp>
        <p:nvSpPr>
          <p:cNvPr id="14343" name="Text Box 7">
            <a:extLst>
              <a:ext uri="{FF2B5EF4-FFF2-40B4-BE49-F238E27FC236}">
                <a16:creationId xmlns:a16="http://schemas.microsoft.com/office/drawing/2014/main" id="{567F2242-3C75-0310-27FA-8BEB5980DB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963" y="2236788"/>
            <a:ext cx="1073150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100" b="1"/>
              <a:t>Rule 8:</a:t>
            </a:r>
          </a:p>
        </p:txBody>
      </p:sp>
      <p:sp>
        <p:nvSpPr>
          <p:cNvPr id="14344" name="Text Box 8">
            <a:extLst>
              <a:ext uri="{FF2B5EF4-FFF2-40B4-BE49-F238E27FC236}">
                <a16:creationId xmlns:a16="http://schemas.microsoft.com/office/drawing/2014/main" id="{6219F6A9-61F4-4801-89EA-A019EE9DE0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2650" y="4152900"/>
            <a:ext cx="1073150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100" b="1"/>
              <a:t>Rule 9: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98" name="Rectangle 2">
            <a:extLst>
              <a:ext uri="{FF2B5EF4-FFF2-40B4-BE49-F238E27FC236}">
                <a16:creationId xmlns:a16="http://schemas.microsoft.com/office/drawing/2014/main" id="{5899F278-F7D2-FE08-0B30-4DC6FD3B839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Choosing the “Best” Control Chart</a:t>
            </a:r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D74C1BB6-CCAE-787B-FE7C-57DE4D27FEC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z="2800"/>
              <a:t>Type of Data – Measurement vs. Count</a:t>
            </a:r>
          </a:p>
          <a:p>
            <a:pPr eaLnBrk="1" hangingPunct="1"/>
            <a:endParaRPr lang="en-US" altLang="en-US" sz="2800"/>
          </a:p>
          <a:p>
            <a:pPr eaLnBrk="1" hangingPunct="1"/>
            <a:r>
              <a:rPr lang="en-US" altLang="en-US" sz="2800"/>
              <a:t>Sample (or Subgroup) Size</a:t>
            </a:r>
          </a:p>
          <a:p>
            <a:pPr eaLnBrk="1" hangingPunct="1"/>
            <a:endParaRPr lang="en-US" altLang="en-US" sz="2800"/>
          </a:p>
          <a:p>
            <a:pPr eaLnBrk="1" hangingPunct="1"/>
            <a:r>
              <a:rPr lang="en-US" altLang="en-US" sz="2800"/>
              <a:t>Count Data Issues – Defectives vs. Defects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22" name="Rectangle 2">
            <a:extLst>
              <a:ext uri="{FF2B5EF4-FFF2-40B4-BE49-F238E27FC236}">
                <a16:creationId xmlns:a16="http://schemas.microsoft.com/office/drawing/2014/main" id="{678E2459-5C8D-5F43-5420-C60280D38CD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Control Chart Selection</a:t>
            </a:r>
          </a:p>
        </p:txBody>
      </p:sp>
      <p:sp>
        <p:nvSpPr>
          <p:cNvPr id="16387" name="Rectangle 4">
            <a:extLst>
              <a:ext uri="{FF2B5EF4-FFF2-40B4-BE49-F238E27FC236}">
                <a16:creationId xmlns:a16="http://schemas.microsoft.com/office/drawing/2014/main" id="{40E2027C-7F3F-2AF5-34E6-CCAAE7B576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000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6388" name="Group 6">
            <a:extLst>
              <a:ext uri="{FF2B5EF4-FFF2-40B4-BE49-F238E27FC236}">
                <a16:creationId xmlns:a16="http://schemas.microsoft.com/office/drawing/2014/main" id="{B5645A2E-7237-7522-66A5-82D79A7D4073}"/>
              </a:ext>
            </a:extLst>
          </p:cNvPr>
          <p:cNvGrpSpPr>
            <a:grpSpLocks/>
          </p:cNvGrpSpPr>
          <p:nvPr/>
        </p:nvGrpSpPr>
        <p:grpSpPr bwMode="auto">
          <a:xfrm>
            <a:off x="441325" y="860425"/>
            <a:ext cx="8132763" cy="5845175"/>
            <a:chOff x="278" y="315"/>
            <a:chExt cx="5123" cy="3682"/>
          </a:xfrm>
        </p:grpSpPr>
        <p:sp>
          <p:nvSpPr>
            <p:cNvPr id="16389" name="Line 7">
              <a:extLst>
                <a:ext uri="{FF2B5EF4-FFF2-40B4-BE49-F238E27FC236}">
                  <a16:creationId xmlns:a16="http://schemas.microsoft.com/office/drawing/2014/main" id="{39C42426-103D-7B42-0221-2F93A34BE7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30" y="3851"/>
              <a:ext cx="1942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390" name="Line 8">
              <a:extLst>
                <a:ext uri="{FF2B5EF4-FFF2-40B4-BE49-F238E27FC236}">
                  <a16:creationId xmlns:a16="http://schemas.microsoft.com/office/drawing/2014/main" id="{AE808E3F-306E-4D68-390C-0F43F0A5C1C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64" y="3603"/>
              <a:ext cx="996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391" name="Line 9">
              <a:extLst>
                <a:ext uri="{FF2B5EF4-FFF2-40B4-BE49-F238E27FC236}">
                  <a16:creationId xmlns:a16="http://schemas.microsoft.com/office/drawing/2014/main" id="{C76CEA80-D2AC-AF50-4D2F-DE2D4FE72C4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64" y="3131"/>
              <a:ext cx="996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392" name="Line 10">
              <a:extLst>
                <a:ext uri="{FF2B5EF4-FFF2-40B4-BE49-F238E27FC236}">
                  <a16:creationId xmlns:a16="http://schemas.microsoft.com/office/drawing/2014/main" id="{E3D69E5E-985F-077C-66C5-BEACDA7058C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18" y="2847"/>
              <a:ext cx="1942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393" name="Line 11">
              <a:extLst>
                <a:ext uri="{FF2B5EF4-FFF2-40B4-BE49-F238E27FC236}">
                  <a16:creationId xmlns:a16="http://schemas.microsoft.com/office/drawing/2014/main" id="{48152425-1821-279E-E4DA-EFD3E3C43E9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64" y="2564"/>
              <a:ext cx="996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394" name="Line 12">
              <a:extLst>
                <a:ext uri="{FF2B5EF4-FFF2-40B4-BE49-F238E27FC236}">
                  <a16:creationId xmlns:a16="http://schemas.microsoft.com/office/drawing/2014/main" id="{4CAE829A-925B-AE02-76BE-939042F1F11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64" y="2139"/>
              <a:ext cx="996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395" name="Line 13">
              <a:extLst>
                <a:ext uri="{FF2B5EF4-FFF2-40B4-BE49-F238E27FC236}">
                  <a16:creationId xmlns:a16="http://schemas.microsoft.com/office/drawing/2014/main" id="{4DDA0B70-9F93-6F86-CCF4-ADCB630473F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67" y="1765"/>
              <a:ext cx="983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396" name="Line 14">
              <a:extLst>
                <a:ext uri="{FF2B5EF4-FFF2-40B4-BE49-F238E27FC236}">
                  <a16:creationId xmlns:a16="http://schemas.microsoft.com/office/drawing/2014/main" id="{0DF4DB6B-8A72-3918-33C2-26CE1D639F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64" y="1189"/>
              <a:ext cx="912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397" name="Line 15">
              <a:extLst>
                <a:ext uri="{FF2B5EF4-FFF2-40B4-BE49-F238E27FC236}">
                  <a16:creationId xmlns:a16="http://schemas.microsoft.com/office/drawing/2014/main" id="{0BE95BBF-0ED5-3032-3011-5F6464F0138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18" y="3320"/>
              <a:ext cx="9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398" name="Line 16">
              <a:extLst>
                <a:ext uri="{FF2B5EF4-FFF2-40B4-BE49-F238E27FC236}">
                  <a16:creationId xmlns:a16="http://schemas.microsoft.com/office/drawing/2014/main" id="{CA576886-4EA7-C177-91A9-282B70E011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72" y="3603"/>
              <a:ext cx="10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399" name="Line 17">
              <a:extLst>
                <a:ext uri="{FF2B5EF4-FFF2-40B4-BE49-F238E27FC236}">
                  <a16:creationId xmlns:a16="http://schemas.microsoft.com/office/drawing/2014/main" id="{A1870B2C-AB06-D63B-9314-D04BD64050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18" y="2375"/>
              <a:ext cx="9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400" name="Line 18">
              <a:extLst>
                <a:ext uri="{FF2B5EF4-FFF2-40B4-BE49-F238E27FC236}">
                  <a16:creationId xmlns:a16="http://schemas.microsoft.com/office/drawing/2014/main" id="{C8D94238-B40A-8C36-3967-970298202BC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72" y="2611"/>
              <a:ext cx="10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401" name="Line 19">
              <a:extLst>
                <a:ext uri="{FF2B5EF4-FFF2-40B4-BE49-F238E27FC236}">
                  <a16:creationId xmlns:a16="http://schemas.microsoft.com/office/drawing/2014/main" id="{B69B935A-86C7-E500-AC81-DE1A22D4C5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75" y="1478"/>
              <a:ext cx="381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402" name="Line 20">
              <a:extLst>
                <a:ext uri="{FF2B5EF4-FFF2-40B4-BE49-F238E27FC236}">
                  <a16:creationId xmlns:a16="http://schemas.microsoft.com/office/drawing/2014/main" id="{DD4AD690-7973-550E-1610-90529ACF0A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75" y="3083"/>
              <a:ext cx="897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403" name="Rectangle 21">
              <a:extLst>
                <a:ext uri="{FF2B5EF4-FFF2-40B4-BE49-F238E27FC236}">
                  <a16:creationId xmlns:a16="http://schemas.microsoft.com/office/drawing/2014/main" id="{422AA785-E145-EA3A-6C40-CBAD535212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2" y="487"/>
              <a:ext cx="2042" cy="614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prstDash val="sysDash"/>
              <a:miter lim="800000"/>
              <a:headEnd/>
              <a:tailEnd/>
            </a:ln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04" name="Line 22">
              <a:extLst>
                <a:ext uri="{FF2B5EF4-FFF2-40B4-BE49-F238E27FC236}">
                  <a16:creationId xmlns:a16="http://schemas.microsoft.com/office/drawing/2014/main" id="{6BAFFD17-9768-51E6-AD5C-011D19CBBDB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6" y="723"/>
              <a:ext cx="4034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405" name="Rectangle 23">
              <a:extLst>
                <a:ext uri="{FF2B5EF4-FFF2-40B4-BE49-F238E27FC236}">
                  <a16:creationId xmlns:a16="http://schemas.microsoft.com/office/drawing/2014/main" id="{785E650C-2B59-8A71-C1C9-DAF19D2B51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" y="582"/>
              <a:ext cx="548" cy="330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06" name="Rectangle 24">
              <a:extLst>
                <a:ext uri="{FF2B5EF4-FFF2-40B4-BE49-F238E27FC236}">
                  <a16:creationId xmlns:a16="http://schemas.microsoft.com/office/drawing/2014/main" id="{F74B73DC-61E3-449B-F1E1-4CF48D34A9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5" y="582"/>
              <a:ext cx="698" cy="424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07" name="Rectangle 25">
              <a:extLst>
                <a:ext uri="{FF2B5EF4-FFF2-40B4-BE49-F238E27FC236}">
                  <a16:creationId xmlns:a16="http://schemas.microsoft.com/office/drawing/2014/main" id="{BDBDDC07-1E95-3919-D95C-EFEA89DF26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1" y="582"/>
              <a:ext cx="874" cy="330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08" name="Rectangle 26">
              <a:extLst>
                <a:ext uri="{FF2B5EF4-FFF2-40B4-BE49-F238E27FC236}">
                  <a16:creationId xmlns:a16="http://schemas.microsoft.com/office/drawing/2014/main" id="{6F95ADF9-29F3-6A3F-6C93-1C02501CE0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7" y="582"/>
              <a:ext cx="747" cy="329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09" name="Rectangle 27">
              <a:extLst>
                <a:ext uri="{FF2B5EF4-FFF2-40B4-BE49-F238E27FC236}">
                  <a16:creationId xmlns:a16="http://schemas.microsoft.com/office/drawing/2014/main" id="{56947559-D31E-223A-FA34-F19BC1DDD9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3" y="582"/>
              <a:ext cx="598" cy="329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10" name="Rectangle 28">
              <a:extLst>
                <a:ext uri="{FF2B5EF4-FFF2-40B4-BE49-F238E27FC236}">
                  <a16:creationId xmlns:a16="http://schemas.microsoft.com/office/drawing/2014/main" id="{1A0167DC-CDBE-F1A8-6E0B-3EB6D70CF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3" y="582"/>
              <a:ext cx="548" cy="235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11" name="Rectangle 29">
              <a:extLst>
                <a:ext uri="{FF2B5EF4-FFF2-40B4-BE49-F238E27FC236}">
                  <a16:creationId xmlns:a16="http://schemas.microsoft.com/office/drawing/2014/main" id="{B2F0E1B7-9C3A-5AD0-3C6C-17656564FE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" y="315"/>
              <a:ext cx="2034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  <a:latin typeface="Palatino" pitchFamily="18" charset="0"/>
                </a:rPr>
                <a:t>CONTROL CHART SELECTION GUIDE</a:t>
              </a:r>
              <a:endParaRPr lang="en-US" altLang="en-US" sz="1800"/>
            </a:p>
          </p:txBody>
        </p:sp>
        <p:sp>
          <p:nvSpPr>
            <p:cNvPr id="16412" name="Rectangle 30">
              <a:extLst>
                <a:ext uri="{FF2B5EF4-FFF2-40B4-BE49-F238E27FC236}">
                  <a16:creationId xmlns:a16="http://schemas.microsoft.com/office/drawing/2014/main" id="{8E699EAA-ED88-7847-BE55-32DBC51CE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5" y="609"/>
              <a:ext cx="456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What Data is</a:t>
              </a:r>
              <a:endParaRPr lang="en-US" altLang="en-US" sz="1800"/>
            </a:p>
          </p:txBody>
        </p:sp>
        <p:sp>
          <p:nvSpPr>
            <p:cNvPr id="16413" name="Rectangle 31">
              <a:extLst>
                <a:ext uri="{FF2B5EF4-FFF2-40B4-BE49-F238E27FC236}">
                  <a16:creationId xmlns:a16="http://schemas.microsoft.com/office/drawing/2014/main" id="{10302D29-A322-A862-3D4F-6BEB7003C4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" y="703"/>
              <a:ext cx="525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to be Charted?</a:t>
              </a:r>
              <a:endParaRPr lang="en-US" altLang="en-US" sz="1800"/>
            </a:p>
          </p:txBody>
        </p:sp>
        <p:sp>
          <p:nvSpPr>
            <p:cNvPr id="16414" name="Rectangle 32">
              <a:extLst>
                <a:ext uri="{FF2B5EF4-FFF2-40B4-BE49-F238E27FC236}">
                  <a16:creationId xmlns:a16="http://schemas.microsoft.com/office/drawing/2014/main" id="{AD0A95DF-C483-3107-13EE-0743258049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8" y="603"/>
              <a:ext cx="62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What type of data</a:t>
              </a:r>
              <a:endParaRPr lang="en-US" altLang="en-US" sz="1800"/>
            </a:p>
          </p:txBody>
        </p:sp>
        <p:sp>
          <p:nvSpPr>
            <p:cNvPr id="16415" name="Rectangle 33">
              <a:extLst>
                <a:ext uri="{FF2B5EF4-FFF2-40B4-BE49-F238E27FC236}">
                  <a16:creationId xmlns:a16="http://schemas.microsoft.com/office/drawing/2014/main" id="{9F4E9556-BFB9-ACDD-586D-8AA9A8C5AE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4" y="703"/>
              <a:ext cx="587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is to be charted?</a:t>
              </a:r>
              <a:endParaRPr lang="en-US" altLang="en-US" sz="1800"/>
            </a:p>
          </p:txBody>
        </p:sp>
        <p:sp>
          <p:nvSpPr>
            <p:cNvPr id="16416" name="Rectangle 34">
              <a:extLst>
                <a:ext uri="{FF2B5EF4-FFF2-40B4-BE49-F238E27FC236}">
                  <a16:creationId xmlns:a16="http://schemas.microsoft.com/office/drawing/2014/main" id="{BCB2941E-B427-D5AD-FD7F-5B4A92AD1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3" y="795"/>
              <a:ext cx="607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(measurement or</a:t>
              </a:r>
              <a:endParaRPr lang="en-US" altLang="en-US" sz="1800"/>
            </a:p>
          </p:txBody>
        </p:sp>
        <p:sp>
          <p:nvSpPr>
            <p:cNvPr id="16417" name="Rectangle 35">
              <a:extLst>
                <a:ext uri="{FF2B5EF4-FFF2-40B4-BE49-F238E27FC236}">
                  <a16:creationId xmlns:a16="http://schemas.microsoft.com/office/drawing/2014/main" id="{3FCF2AB1-FC62-6F15-0D9E-C5272BF3BB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5" y="889"/>
              <a:ext cx="221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count)</a:t>
              </a:r>
              <a:endParaRPr lang="en-US" altLang="en-US" sz="1800"/>
            </a:p>
          </p:txBody>
        </p:sp>
        <p:sp>
          <p:nvSpPr>
            <p:cNvPr id="16418" name="Rectangle 36">
              <a:extLst>
                <a:ext uri="{FF2B5EF4-FFF2-40B4-BE49-F238E27FC236}">
                  <a16:creationId xmlns:a16="http://schemas.microsoft.com/office/drawing/2014/main" id="{2B60938C-6B16-80BE-2296-E4A44F9D1D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37" y="609"/>
              <a:ext cx="737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Is a standard applied</a:t>
              </a:r>
              <a:endParaRPr lang="en-US" altLang="en-US" sz="1800"/>
            </a:p>
          </p:txBody>
        </p:sp>
        <p:sp>
          <p:nvSpPr>
            <p:cNvPr id="16419" name="Rectangle 37">
              <a:extLst>
                <a:ext uri="{FF2B5EF4-FFF2-40B4-BE49-F238E27FC236}">
                  <a16:creationId xmlns:a16="http://schemas.microsoft.com/office/drawing/2014/main" id="{B9690AE2-9CB9-C896-8483-D6A6759061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34" y="703"/>
              <a:ext cx="729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to the entire item, or </a:t>
              </a:r>
              <a:endParaRPr lang="en-US" altLang="en-US" sz="1800"/>
            </a:p>
          </p:txBody>
        </p:sp>
        <p:sp>
          <p:nvSpPr>
            <p:cNvPr id="16420" name="Rectangle 38">
              <a:extLst>
                <a:ext uri="{FF2B5EF4-FFF2-40B4-BE49-F238E27FC236}">
                  <a16:creationId xmlns:a16="http://schemas.microsoft.com/office/drawing/2014/main" id="{66330D13-D96E-2538-FB07-C9215F4D6C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34" y="798"/>
              <a:ext cx="815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to the item's elements?</a:t>
              </a:r>
              <a:endParaRPr lang="en-US" altLang="en-US" sz="1800"/>
            </a:p>
          </p:txBody>
        </p:sp>
        <p:sp>
          <p:nvSpPr>
            <p:cNvPr id="16421" name="Rectangle 39">
              <a:extLst>
                <a:ext uri="{FF2B5EF4-FFF2-40B4-BE49-F238E27FC236}">
                  <a16:creationId xmlns:a16="http://schemas.microsoft.com/office/drawing/2014/main" id="{4CE3E64F-5CAE-402F-3BF9-814EF389B2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0" y="624"/>
              <a:ext cx="64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Are the count data</a:t>
              </a:r>
              <a:endParaRPr lang="en-US" altLang="en-US" sz="1800"/>
            </a:p>
          </p:txBody>
        </p:sp>
        <p:sp>
          <p:nvSpPr>
            <p:cNvPr id="16422" name="Rectangle 40">
              <a:extLst>
                <a:ext uri="{FF2B5EF4-FFF2-40B4-BE49-F238E27FC236}">
                  <a16:creationId xmlns:a16="http://schemas.microsoft.com/office/drawing/2014/main" id="{C5058610-3D91-41CC-B51A-DB162269B6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0" y="718"/>
              <a:ext cx="646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assumptions met?</a:t>
              </a:r>
              <a:endParaRPr lang="en-US" altLang="en-US" sz="1800"/>
            </a:p>
          </p:txBody>
        </p:sp>
        <p:sp>
          <p:nvSpPr>
            <p:cNvPr id="16423" name="Rectangle 41">
              <a:extLst>
                <a:ext uri="{FF2B5EF4-FFF2-40B4-BE49-F238E27FC236}">
                  <a16:creationId xmlns:a16="http://schemas.microsoft.com/office/drawing/2014/main" id="{417D2BFE-B280-0F97-87F8-52500E1E44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6" y="603"/>
              <a:ext cx="394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How is the </a:t>
              </a:r>
              <a:endParaRPr lang="en-US" altLang="en-US" sz="1800"/>
            </a:p>
          </p:txBody>
        </p:sp>
        <p:sp>
          <p:nvSpPr>
            <p:cNvPr id="16424" name="Rectangle 42">
              <a:extLst>
                <a:ext uri="{FF2B5EF4-FFF2-40B4-BE49-F238E27FC236}">
                  <a16:creationId xmlns:a16="http://schemas.microsoft.com/office/drawing/2014/main" id="{F5B92373-C203-2F7D-673D-77648B9646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2" y="700"/>
              <a:ext cx="35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data to be</a:t>
              </a:r>
              <a:endParaRPr lang="en-US" altLang="en-US" sz="1800"/>
            </a:p>
          </p:txBody>
        </p:sp>
        <p:sp>
          <p:nvSpPr>
            <p:cNvPr id="16425" name="Rectangle 43">
              <a:extLst>
                <a:ext uri="{FF2B5EF4-FFF2-40B4-BE49-F238E27FC236}">
                  <a16:creationId xmlns:a16="http://schemas.microsoft.com/office/drawing/2014/main" id="{9DE16E43-EE58-6496-2A1B-F4E8C25227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6" y="647"/>
              <a:ext cx="474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Control Chart</a:t>
              </a:r>
              <a:endParaRPr lang="en-US" altLang="en-US" sz="1800"/>
            </a:p>
          </p:txBody>
        </p:sp>
        <p:sp>
          <p:nvSpPr>
            <p:cNvPr id="16426" name="Rectangle 44">
              <a:extLst>
                <a:ext uri="{FF2B5EF4-FFF2-40B4-BE49-F238E27FC236}">
                  <a16:creationId xmlns:a16="http://schemas.microsoft.com/office/drawing/2014/main" id="{85DDD3B4-F588-7563-4540-6E923873DE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0" y="984"/>
              <a:ext cx="897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 i="1">
                  <a:solidFill>
                    <a:srgbClr val="000000"/>
                  </a:solidFill>
                  <a:latin typeface="Palatino" pitchFamily="18" charset="0"/>
                </a:rPr>
                <a:t>Questions for Count Data</a:t>
              </a:r>
              <a:endParaRPr lang="en-US" altLang="en-US" sz="1800"/>
            </a:p>
          </p:txBody>
        </p:sp>
        <p:grpSp>
          <p:nvGrpSpPr>
            <p:cNvPr id="16427" name="Group 45">
              <a:extLst>
                <a:ext uri="{FF2B5EF4-FFF2-40B4-BE49-F238E27FC236}">
                  <a16:creationId xmlns:a16="http://schemas.microsoft.com/office/drawing/2014/main" id="{D6E8C530-471B-FE73-2E04-384A1363186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76" y="673"/>
              <a:ext cx="149" cy="94"/>
              <a:chOff x="876" y="673"/>
              <a:chExt cx="149" cy="94"/>
            </a:xfrm>
          </p:grpSpPr>
          <p:grpSp>
            <p:nvGrpSpPr>
              <p:cNvPr id="16703" name="Group 46">
                <a:extLst>
                  <a:ext uri="{FF2B5EF4-FFF2-40B4-BE49-F238E27FC236}">
                    <a16:creationId xmlns:a16="http://schemas.microsoft.com/office/drawing/2014/main" id="{3917791E-EC5A-BE70-F1EE-B05FB1516F2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76" y="673"/>
                <a:ext cx="149" cy="94"/>
                <a:chOff x="876" y="673"/>
                <a:chExt cx="149" cy="94"/>
              </a:xfrm>
            </p:grpSpPr>
            <p:sp>
              <p:nvSpPr>
                <p:cNvPr id="16715" name="Line 47">
                  <a:extLst>
                    <a:ext uri="{FF2B5EF4-FFF2-40B4-BE49-F238E27FC236}">
                      <a16:creationId xmlns:a16="http://schemas.microsoft.com/office/drawing/2014/main" id="{38A923BD-2CB2-3F1E-7C13-2ADFCAF0670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876" y="673"/>
                  <a:ext cx="149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716" name="Line 48">
                  <a:extLst>
                    <a:ext uri="{FF2B5EF4-FFF2-40B4-BE49-F238E27FC236}">
                      <a16:creationId xmlns:a16="http://schemas.microsoft.com/office/drawing/2014/main" id="{D9C73F9B-8B2B-0558-455E-C85E366CFE6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876" y="720"/>
                  <a:ext cx="149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717" name="Line 49">
                  <a:extLst>
                    <a:ext uri="{FF2B5EF4-FFF2-40B4-BE49-F238E27FC236}">
                      <a16:creationId xmlns:a16="http://schemas.microsoft.com/office/drawing/2014/main" id="{67D4CFED-95FB-DFD6-2E9C-2BFB9CD0AF4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876" y="673"/>
                  <a:ext cx="1" cy="9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6704" name="Line 50">
                <a:extLst>
                  <a:ext uri="{FF2B5EF4-FFF2-40B4-BE49-F238E27FC236}">
                    <a16:creationId xmlns:a16="http://schemas.microsoft.com/office/drawing/2014/main" id="{D091C74D-D0E9-BE19-603E-A7022D2AA0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76" y="720"/>
                <a:ext cx="149" cy="4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705" name="Line 51">
                <a:extLst>
                  <a:ext uri="{FF2B5EF4-FFF2-40B4-BE49-F238E27FC236}">
                    <a16:creationId xmlns:a16="http://schemas.microsoft.com/office/drawing/2014/main" id="{508B767B-C292-0F3B-2787-DAD110A3D3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82" y="720"/>
                <a:ext cx="118" cy="3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706" name="Line 52">
                <a:extLst>
                  <a:ext uri="{FF2B5EF4-FFF2-40B4-BE49-F238E27FC236}">
                    <a16:creationId xmlns:a16="http://schemas.microsoft.com/office/drawing/2014/main" id="{FC2FF783-9398-DA1B-EE37-300F212BD3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82" y="691"/>
                <a:ext cx="115" cy="2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707" name="Line 53">
                <a:extLst>
                  <a:ext uri="{FF2B5EF4-FFF2-40B4-BE49-F238E27FC236}">
                    <a16:creationId xmlns:a16="http://schemas.microsoft.com/office/drawing/2014/main" id="{EB68093A-BE66-9E21-546C-5781718D3C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9" y="705"/>
                <a:ext cx="103" cy="1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708" name="Line 54">
                <a:extLst>
                  <a:ext uri="{FF2B5EF4-FFF2-40B4-BE49-F238E27FC236}">
                    <a16:creationId xmlns:a16="http://schemas.microsoft.com/office/drawing/2014/main" id="{9777C9BA-1FDF-1D33-BB83-EDC55A5F1F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79" y="717"/>
                <a:ext cx="109" cy="2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709" name="Line 55">
                <a:extLst>
                  <a:ext uri="{FF2B5EF4-FFF2-40B4-BE49-F238E27FC236}">
                    <a16:creationId xmlns:a16="http://schemas.microsoft.com/office/drawing/2014/main" id="{60425DD9-3892-2B6A-224A-30D724546B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82" y="726"/>
                <a:ext cx="75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710" name="Line 56">
                <a:extLst>
                  <a:ext uri="{FF2B5EF4-FFF2-40B4-BE49-F238E27FC236}">
                    <a16:creationId xmlns:a16="http://schemas.microsoft.com/office/drawing/2014/main" id="{2B35F902-8D4D-E214-5797-E0ECC13D61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85" y="714"/>
                <a:ext cx="69" cy="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711" name="Line 57">
                <a:extLst>
                  <a:ext uri="{FF2B5EF4-FFF2-40B4-BE49-F238E27FC236}">
                    <a16:creationId xmlns:a16="http://schemas.microsoft.com/office/drawing/2014/main" id="{C6B11816-1233-D8DD-86D3-7F3221D570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9" y="682"/>
                <a:ext cx="68" cy="2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712" name="Line 58">
                <a:extLst>
                  <a:ext uri="{FF2B5EF4-FFF2-40B4-BE49-F238E27FC236}">
                    <a16:creationId xmlns:a16="http://schemas.microsoft.com/office/drawing/2014/main" id="{A29B193F-B0DE-FBBD-5F39-B0DC9EE9E3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82" y="700"/>
                <a:ext cx="65" cy="1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713" name="Line 59">
                <a:extLst>
                  <a:ext uri="{FF2B5EF4-FFF2-40B4-BE49-F238E27FC236}">
                    <a16:creationId xmlns:a16="http://schemas.microsoft.com/office/drawing/2014/main" id="{4F1BA7D2-738C-79CB-131A-43265B7EB3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82" y="726"/>
                <a:ext cx="5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714" name="Line 60">
                <a:extLst>
                  <a:ext uri="{FF2B5EF4-FFF2-40B4-BE49-F238E27FC236}">
                    <a16:creationId xmlns:a16="http://schemas.microsoft.com/office/drawing/2014/main" id="{EBA73E2E-D63C-0F27-5A03-ABFFC169AC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82" y="747"/>
                <a:ext cx="50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6428" name="Group 61">
              <a:extLst>
                <a:ext uri="{FF2B5EF4-FFF2-40B4-BE49-F238E27FC236}">
                  <a16:creationId xmlns:a16="http://schemas.microsoft.com/office/drawing/2014/main" id="{1E33DD88-CABF-FE50-81BC-465BC4FD1BD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69" y="673"/>
              <a:ext cx="149" cy="94"/>
              <a:chOff x="1769" y="673"/>
              <a:chExt cx="149" cy="94"/>
            </a:xfrm>
          </p:grpSpPr>
          <p:grpSp>
            <p:nvGrpSpPr>
              <p:cNvPr id="16688" name="Group 62">
                <a:extLst>
                  <a:ext uri="{FF2B5EF4-FFF2-40B4-BE49-F238E27FC236}">
                    <a16:creationId xmlns:a16="http://schemas.microsoft.com/office/drawing/2014/main" id="{7E0196F1-6D03-065A-CD9C-551AEA8D98D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769" y="673"/>
                <a:ext cx="149" cy="94"/>
                <a:chOff x="1769" y="673"/>
                <a:chExt cx="149" cy="94"/>
              </a:xfrm>
            </p:grpSpPr>
            <p:sp>
              <p:nvSpPr>
                <p:cNvPr id="16700" name="Line 63">
                  <a:extLst>
                    <a:ext uri="{FF2B5EF4-FFF2-40B4-BE49-F238E27FC236}">
                      <a16:creationId xmlns:a16="http://schemas.microsoft.com/office/drawing/2014/main" id="{1027B063-3099-A84E-465E-120C9DF58B9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769" y="673"/>
                  <a:ext cx="149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701" name="Line 64">
                  <a:extLst>
                    <a:ext uri="{FF2B5EF4-FFF2-40B4-BE49-F238E27FC236}">
                      <a16:creationId xmlns:a16="http://schemas.microsoft.com/office/drawing/2014/main" id="{129688A5-8E06-80B3-EE30-43D55B361B7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769" y="720"/>
                  <a:ext cx="149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702" name="Line 65">
                  <a:extLst>
                    <a:ext uri="{FF2B5EF4-FFF2-40B4-BE49-F238E27FC236}">
                      <a16:creationId xmlns:a16="http://schemas.microsoft.com/office/drawing/2014/main" id="{94D4CF64-4719-6146-CCF6-8EA55E8CCCE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1769" y="673"/>
                  <a:ext cx="1" cy="9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6689" name="Line 66">
                <a:extLst>
                  <a:ext uri="{FF2B5EF4-FFF2-40B4-BE49-F238E27FC236}">
                    <a16:creationId xmlns:a16="http://schemas.microsoft.com/office/drawing/2014/main" id="{69D3B94B-BF50-66CB-E322-8B4CBA85D1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769" y="720"/>
                <a:ext cx="149" cy="4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90" name="Line 67">
                <a:extLst>
                  <a:ext uri="{FF2B5EF4-FFF2-40B4-BE49-F238E27FC236}">
                    <a16:creationId xmlns:a16="http://schemas.microsoft.com/office/drawing/2014/main" id="{DEC8FEB7-743D-2824-8458-D9863AF2C4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775" y="720"/>
                <a:ext cx="119" cy="3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91" name="Line 68">
                <a:extLst>
                  <a:ext uri="{FF2B5EF4-FFF2-40B4-BE49-F238E27FC236}">
                    <a16:creationId xmlns:a16="http://schemas.microsoft.com/office/drawing/2014/main" id="{58168261-1DBA-0755-C356-E121B832D6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75" y="691"/>
                <a:ext cx="115" cy="2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92" name="Line 69">
                <a:extLst>
                  <a:ext uri="{FF2B5EF4-FFF2-40B4-BE49-F238E27FC236}">
                    <a16:creationId xmlns:a16="http://schemas.microsoft.com/office/drawing/2014/main" id="{33B1B1EB-5F25-5C77-F873-6448DDAA4D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72" y="705"/>
                <a:ext cx="103" cy="1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93" name="Line 70">
                <a:extLst>
                  <a:ext uri="{FF2B5EF4-FFF2-40B4-BE49-F238E27FC236}">
                    <a16:creationId xmlns:a16="http://schemas.microsoft.com/office/drawing/2014/main" id="{F52E5C8F-48C1-73C8-1681-6265229781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772" y="717"/>
                <a:ext cx="109" cy="2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94" name="Line 71">
                <a:extLst>
                  <a:ext uri="{FF2B5EF4-FFF2-40B4-BE49-F238E27FC236}">
                    <a16:creationId xmlns:a16="http://schemas.microsoft.com/office/drawing/2014/main" id="{74D213E6-8D25-0EB0-C309-D9F2CE0626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75" y="726"/>
                <a:ext cx="75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95" name="Line 72">
                <a:extLst>
                  <a:ext uri="{FF2B5EF4-FFF2-40B4-BE49-F238E27FC236}">
                    <a16:creationId xmlns:a16="http://schemas.microsoft.com/office/drawing/2014/main" id="{A6D392E7-534B-A5DE-8AF9-1F995CC18C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78" y="714"/>
                <a:ext cx="69" cy="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96" name="Line 73">
                <a:extLst>
                  <a:ext uri="{FF2B5EF4-FFF2-40B4-BE49-F238E27FC236}">
                    <a16:creationId xmlns:a16="http://schemas.microsoft.com/office/drawing/2014/main" id="{972722AE-05C5-4643-AF44-BF528A1857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72" y="682"/>
                <a:ext cx="69" cy="2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97" name="Line 74">
                <a:extLst>
                  <a:ext uri="{FF2B5EF4-FFF2-40B4-BE49-F238E27FC236}">
                    <a16:creationId xmlns:a16="http://schemas.microsoft.com/office/drawing/2014/main" id="{4159EB98-7125-1DA0-52D3-468CF7745D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75" y="700"/>
                <a:ext cx="66" cy="1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98" name="Line 75">
                <a:extLst>
                  <a:ext uri="{FF2B5EF4-FFF2-40B4-BE49-F238E27FC236}">
                    <a16:creationId xmlns:a16="http://schemas.microsoft.com/office/drawing/2014/main" id="{C132E182-1129-06B8-988F-951BA6CCDC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775" y="726"/>
                <a:ext cx="5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99" name="Line 76">
                <a:extLst>
                  <a:ext uri="{FF2B5EF4-FFF2-40B4-BE49-F238E27FC236}">
                    <a16:creationId xmlns:a16="http://schemas.microsoft.com/office/drawing/2014/main" id="{C8ADC9BF-09ED-CC8B-D94F-24296840BD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775" y="747"/>
                <a:ext cx="50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6429" name="Group 77">
              <a:extLst>
                <a:ext uri="{FF2B5EF4-FFF2-40B4-BE49-F238E27FC236}">
                  <a16:creationId xmlns:a16="http://schemas.microsoft.com/office/drawing/2014/main" id="{17CBFA13-C205-B7A3-A8C3-261A28D99D9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61" y="673"/>
              <a:ext cx="149" cy="94"/>
              <a:chOff x="3861" y="673"/>
              <a:chExt cx="149" cy="94"/>
            </a:xfrm>
          </p:grpSpPr>
          <p:grpSp>
            <p:nvGrpSpPr>
              <p:cNvPr id="16673" name="Group 78">
                <a:extLst>
                  <a:ext uri="{FF2B5EF4-FFF2-40B4-BE49-F238E27FC236}">
                    <a16:creationId xmlns:a16="http://schemas.microsoft.com/office/drawing/2014/main" id="{E57D01F8-4FE1-1D72-E1BD-C35C89A49B8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861" y="673"/>
                <a:ext cx="149" cy="94"/>
                <a:chOff x="3861" y="673"/>
                <a:chExt cx="149" cy="94"/>
              </a:xfrm>
            </p:grpSpPr>
            <p:sp>
              <p:nvSpPr>
                <p:cNvPr id="16685" name="Line 79">
                  <a:extLst>
                    <a:ext uri="{FF2B5EF4-FFF2-40B4-BE49-F238E27FC236}">
                      <a16:creationId xmlns:a16="http://schemas.microsoft.com/office/drawing/2014/main" id="{581BC43B-6D57-6E20-9ADA-4450AA62306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861" y="673"/>
                  <a:ext cx="149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86" name="Line 80">
                  <a:extLst>
                    <a:ext uri="{FF2B5EF4-FFF2-40B4-BE49-F238E27FC236}">
                      <a16:creationId xmlns:a16="http://schemas.microsoft.com/office/drawing/2014/main" id="{8A7FD8FB-88FA-F91A-0537-57EFEBB8A60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3861" y="720"/>
                  <a:ext cx="149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87" name="Line 81">
                  <a:extLst>
                    <a:ext uri="{FF2B5EF4-FFF2-40B4-BE49-F238E27FC236}">
                      <a16:creationId xmlns:a16="http://schemas.microsoft.com/office/drawing/2014/main" id="{685591E8-92A1-AEF7-CD6A-88264FBACA2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861" y="673"/>
                  <a:ext cx="1" cy="9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6674" name="Line 82">
                <a:extLst>
                  <a:ext uri="{FF2B5EF4-FFF2-40B4-BE49-F238E27FC236}">
                    <a16:creationId xmlns:a16="http://schemas.microsoft.com/office/drawing/2014/main" id="{7FFF5618-973D-18B1-1598-7907078331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861" y="720"/>
                <a:ext cx="149" cy="4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75" name="Line 83">
                <a:extLst>
                  <a:ext uri="{FF2B5EF4-FFF2-40B4-BE49-F238E27FC236}">
                    <a16:creationId xmlns:a16="http://schemas.microsoft.com/office/drawing/2014/main" id="{15AA8C9D-922E-CA31-D553-93261E020F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867" y="720"/>
                <a:ext cx="118" cy="3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76" name="Line 84">
                <a:extLst>
                  <a:ext uri="{FF2B5EF4-FFF2-40B4-BE49-F238E27FC236}">
                    <a16:creationId xmlns:a16="http://schemas.microsoft.com/office/drawing/2014/main" id="{2278D062-9B2E-A540-4A60-6FD3D353A7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67" y="691"/>
                <a:ext cx="115" cy="2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77" name="Line 85">
                <a:extLst>
                  <a:ext uri="{FF2B5EF4-FFF2-40B4-BE49-F238E27FC236}">
                    <a16:creationId xmlns:a16="http://schemas.microsoft.com/office/drawing/2014/main" id="{CB986A08-0F8E-AD75-53E1-777C2058FA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64" y="705"/>
                <a:ext cx="102" cy="1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78" name="Line 86">
                <a:extLst>
                  <a:ext uri="{FF2B5EF4-FFF2-40B4-BE49-F238E27FC236}">
                    <a16:creationId xmlns:a16="http://schemas.microsoft.com/office/drawing/2014/main" id="{75F7F3B4-9101-2B21-D16E-72AC0567A1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864" y="717"/>
                <a:ext cx="109" cy="2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79" name="Line 87">
                <a:extLst>
                  <a:ext uri="{FF2B5EF4-FFF2-40B4-BE49-F238E27FC236}">
                    <a16:creationId xmlns:a16="http://schemas.microsoft.com/office/drawing/2014/main" id="{33969C8E-0261-2DC0-3E6E-469B9714B0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67" y="726"/>
                <a:ext cx="74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80" name="Line 88">
                <a:extLst>
                  <a:ext uri="{FF2B5EF4-FFF2-40B4-BE49-F238E27FC236}">
                    <a16:creationId xmlns:a16="http://schemas.microsoft.com/office/drawing/2014/main" id="{277519AB-2A7F-7B94-C60D-48A3371C34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70" y="714"/>
                <a:ext cx="68" cy="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81" name="Line 89">
                <a:extLst>
                  <a:ext uri="{FF2B5EF4-FFF2-40B4-BE49-F238E27FC236}">
                    <a16:creationId xmlns:a16="http://schemas.microsoft.com/office/drawing/2014/main" id="{EA8737A6-5287-C14C-ED65-E8F5A4F0E2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64" y="682"/>
                <a:ext cx="68" cy="2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82" name="Line 90">
                <a:extLst>
                  <a:ext uri="{FF2B5EF4-FFF2-40B4-BE49-F238E27FC236}">
                    <a16:creationId xmlns:a16="http://schemas.microsoft.com/office/drawing/2014/main" id="{14C597B0-A906-0F15-28F7-C0E42FA9EC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67" y="700"/>
                <a:ext cx="65" cy="1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83" name="Line 91">
                <a:extLst>
                  <a:ext uri="{FF2B5EF4-FFF2-40B4-BE49-F238E27FC236}">
                    <a16:creationId xmlns:a16="http://schemas.microsoft.com/office/drawing/2014/main" id="{4E653A30-33C9-6ED9-B84E-7BCA48CF0F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867" y="726"/>
                <a:ext cx="5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84" name="Line 92">
                <a:extLst>
                  <a:ext uri="{FF2B5EF4-FFF2-40B4-BE49-F238E27FC236}">
                    <a16:creationId xmlns:a16="http://schemas.microsoft.com/office/drawing/2014/main" id="{17043EE5-5DC3-8804-BA4C-CB21D2F66C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867" y="747"/>
                <a:ext cx="50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6430" name="Group 93">
              <a:extLst>
                <a:ext uri="{FF2B5EF4-FFF2-40B4-BE49-F238E27FC236}">
                  <a16:creationId xmlns:a16="http://schemas.microsoft.com/office/drawing/2014/main" id="{4CA9DB82-4F23-56B4-9259-998A95E6827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65" y="676"/>
              <a:ext cx="149" cy="94"/>
              <a:chOff x="2865" y="676"/>
              <a:chExt cx="149" cy="94"/>
            </a:xfrm>
          </p:grpSpPr>
          <p:grpSp>
            <p:nvGrpSpPr>
              <p:cNvPr id="16658" name="Group 94">
                <a:extLst>
                  <a:ext uri="{FF2B5EF4-FFF2-40B4-BE49-F238E27FC236}">
                    <a16:creationId xmlns:a16="http://schemas.microsoft.com/office/drawing/2014/main" id="{9D2C4D22-9757-876F-5295-7EAF5F4CB77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865" y="676"/>
                <a:ext cx="149" cy="94"/>
                <a:chOff x="2865" y="676"/>
                <a:chExt cx="149" cy="94"/>
              </a:xfrm>
            </p:grpSpPr>
            <p:sp>
              <p:nvSpPr>
                <p:cNvPr id="16670" name="Line 95">
                  <a:extLst>
                    <a:ext uri="{FF2B5EF4-FFF2-40B4-BE49-F238E27FC236}">
                      <a16:creationId xmlns:a16="http://schemas.microsoft.com/office/drawing/2014/main" id="{829E4E1B-B767-AB1E-6409-AF82F673CEC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865" y="676"/>
                  <a:ext cx="149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71" name="Line 96">
                  <a:extLst>
                    <a:ext uri="{FF2B5EF4-FFF2-40B4-BE49-F238E27FC236}">
                      <a16:creationId xmlns:a16="http://schemas.microsoft.com/office/drawing/2014/main" id="{8A6B8BA1-C17E-AFF1-1FDF-56F3877A532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865" y="723"/>
                  <a:ext cx="149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72" name="Line 97">
                  <a:extLst>
                    <a:ext uri="{FF2B5EF4-FFF2-40B4-BE49-F238E27FC236}">
                      <a16:creationId xmlns:a16="http://schemas.microsoft.com/office/drawing/2014/main" id="{1CFDEEF8-9602-1CDA-15A2-D0A610A97FF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2865" y="676"/>
                  <a:ext cx="1" cy="9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6659" name="Line 98">
                <a:extLst>
                  <a:ext uri="{FF2B5EF4-FFF2-40B4-BE49-F238E27FC236}">
                    <a16:creationId xmlns:a16="http://schemas.microsoft.com/office/drawing/2014/main" id="{8497E51A-6879-B58B-FAE4-F676210F8B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865" y="723"/>
                <a:ext cx="149" cy="4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60" name="Line 99">
                <a:extLst>
                  <a:ext uri="{FF2B5EF4-FFF2-40B4-BE49-F238E27FC236}">
                    <a16:creationId xmlns:a16="http://schemas.microsoft.com/office/drawing/2014/main" id="{6C931769-29E7-CCE0-AF3F-F7BAD686D7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871" y="723"/>
                <a:ext cx="118" cy="3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61" name="Line 100">
                <a:extLst>
                  <a:ext uri="{FF2B5EF4-FFF2-40B4-BE49-F238E27FC236}">
                    <a16:creationId xmlns:a16="http://schemas.microsoft.com/office/drawing/2014/main" id="{3340BCDE-B3F8-66E1-F303-943474DC83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71" y="694"/>
                <a:ext cx="115" cy="2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62" name="Line 101">
                <a:extLst>
                  <a:ext uri="{FF2B5EF4-FFF2-40B4-BE49-F238E27FC236}">
                    <a16:creationId xmlns:a16="http://schemas.microsoft.com/office/drawing/2014/main" id="{DF6BE563-A84F-0B16-506C-ABB711046E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68" y="708"/>
                <a:ext cx="102" cy="1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63" name="Line 102">
                <a:extLst>
                  <a:ext uri="{FF2B5EF4-FFF2-40B4-BE49-F238E27FC236}">
                    <a16:creationId xmlns:a16="http://schemas.microsoft.com/office/drawing/2014/main" id="{E4591F63-BECA-5DA0-5C1C-0E007D649B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868" y="720"/>
                <a:ext cx="109" cy="2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64" name="Line 103">
                <a:extLst>
                  <a:ext uri="{FF2B5EF4-FFF2-40B4-BE49-F238E27FC236}">
                    <a16:creationId xmlns:a16="http://schemas.microsoft.com/office/drawing/2014/main" id="{8CD4C0E8-24F6-8469-7B21-0331DA5512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71" y="729"/>
                <a:ext cx="75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65" name="Line 104">
                <a:extLst>
                  <a:ext uri="{FF2B5EF4-FFF2-40B4-BE49-F238E27FC236}">
                    <a16:creationId xmlns:a16="http://schemas.microsoft.com/office/drawing/2014/main" id="{D4332FAB-5D2A-A683-7E33-49E6744BF2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74" y="717"/>
                <a:ext cx="68" cy="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66" name="Line 105">
                <a:extLst>
                  <a:ext uri="{FF2B5EF4-FFF2-40B4-BE49-F238E27FC236}">
                    <a16:creationId xmlns:a16="http://schemas.microsoft.com/office/drawing/2014/main" id="{8DD0CFFB-E2F7-F397-6451-4F3694C8F5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68" y="685"/>
                <a:ext cx="68" cy="2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67" name="Line 106">
                <a:extLst>
                  <a:ext uri="{FF2B5EF4-FFF2-40B4-BE49-F238E27FC236}">
                    <a16:creationId xmlns:a16="http://schemas.microsoft.com/office/drawing/2014/main" id="{C5BC6D45-D077-D583-B0D4-C9B933A368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71" y="702"/>
                <a:ext cx="65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68" name="Line 107">
                <a:extLst>
                  <a:ext uri="{FF2B5EF4-FFF2-40B4-BE49-F238E27FC236}">
                    <a16:creationId xmlns:a16="http://schemas.microsoft.com/office/drawing/2014/main" id="{4011AD5A-CAF0-FB7B-062F-3285671856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871" y="729"/>
                <a:ext cx="5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69" name="Line 108">
                <a:extLst>
                  <a:ext uri="{FF2B5EF4-FFF2-40B4-BE49-F238E27FC236}">
                    <a16:creationId xmlns:a16="http://schemas.microsoft.com/office/drawing/2014/main" id="{E2D72C1D-0DE8-53A1-7968-D8D8590641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871" y="750"/>
                <a:ext cx="50" cy="1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6431" name="Group 109">
              <a:extLst>
                <a:ext uri="{FF2B5EF4-FFF2-40B4-BE49-F238E27FC236}">
                  <a16:creationId xmlns:a16="http://schemas.microsoft.com/office/drawing/2014/main" id="{0EBA2722-A43B-33C2-8BCA-47CDC71EB68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07" y="679"/>
              <a:ext cx="150" cy="94"/>
              <a:chOff x="4707" y="679"/>
              <a:chExt cx="150" cy="94"/>
            </a:xfrm>
          </p:grpSpPr>
          <p:grpSp>
            <p:nvGrpSpPr>
              <p:cNvPr id="16643" name="Group 110">
                <a:extLst>
                  <a:ext uri="{FF2B5EF4-FFF2-40B4-BE49-F238E27FC236}">
                    <a16:creationId xmlns:a16="http://schemas.microsoft.com/office/drawing/2014/main" id="{D657DC7B-9F21-A3F0-4B2D-E2FF33838B4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07" y="679"/>
                <a:ext cx="150" cy="94"/>
                <a:chOff x="4707" y="679"/>
                <a:chExt cx="150" cy="94"/>
              </a:xfrm>
            </p:grpSpPr>
            <p:sp>
              <p:nvSpPr>
                <p:cNvPr id="16655" name="Line 111">
                  <a:extLst>
                    <a:ext uri="{FF2B5EF4-FFF2-40B4-BE49-F238E27FC236}">
                      <a16:creationId xmlns:a16="http://schemas.microsoft.com/office/drawing/2014/main" id="{64254C71-32A2-8E26-CC6D-1570D933CEE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707" y="679"/>
                  <a:ext cx="150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56" name="Line 112">
                  <a:extLst>
                    <a:ext uri="{FF2B5EF4-FFF2-40B4-BE49-F238E27FC236}">
                      <a16:creationId xmlns:a16="http://schemas.microsoft.com/office/drawing/2014/main" id="{700F71FA-6BC0-6550-59AC-B014EBB9B97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707" y="726"/>
                  <a:ext cx="150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57" name="Line 113">
                  <a:extLst>
                    <a:ext uri="{FF2B5EF4-FFF2-40B4-BE49-F238E27FC236}">
                      <a16:creationId xmlns:a16="http://schemas.microsoft.com/office/drawing/2014/main" id="{E9CDD337-A810-A01E-88C4-D3D3354B1F9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4707" y="679"/>
                  <a:ext cx="1" cy="9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6644" name="Line 114">
                <a:extLst>
                  <a:ext uri="{FF2B5EF4-FFF2-40B4-BE49-F238E27FC236}">
                    <a16:creationId xmlns:a16="http://schemas.microsoft.com/office/drawing/2014/main" id="{87C75370-FFC8-10C0-47A7-1D4B04829C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07" y="726"/>
                <a:ext cx="150" cy="4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45" name="Line 115">
                <a:extLst>
                  <a:ext uri="{FF2B5EF4-FFF2-40B4-BE49-F238E27FC236}">
                    <a16:creationId xmlns:a16="http://schemas.microsoft.com/office/drawing/2014/main" id="{056231AD-9787-61AD-3307-B403ACEA61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3" y="726"/>
                <a:ext cx="119" cy="3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46" name="Line 116">
                <a:extLst>
                  <a:ext uri="{FF2B5EF4-FFF2-40B4-BE49-F238E27FC236}">
                    <a16:creationId xmlns:a16="http://schemas.microsoft.com/office/drawing/2014/main" id="{C24D50C8-DEB7-8443-8C23-8DE1A3A144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3" y="697"/>
                <a:ext cx="116" cy="2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47" name="Line 117">
                <a:extLst>
                  <a:ext uri="{FF2B5EF4-FFF2-40B4-BE49-F238E27FC236}">
                    <a16:creationId xmlns:a16="http://schemas.microsoft.com/office/drawing/2014/main" id="{F9FB0B50-A219-DBF8-133E-01C27E1207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0" y="711"/>
                <a:ext cx="103" cy="1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48" name="Line 118">
                <a:extLst>
                  <a:ext uri="{FF2B5EF4-FFF2-40B4-BE49-F238E27FC236}">
                    <a16:creationId xmlns:a16="http://schemas.microsoft.com/office/drawing/2014/main" id="{845E0B49-32E5-EAAF-B0F0-666C29F209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0" y="723"/>
                <a:ext cx="109" cy="2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49" name="Line 119">
                <a:extLst>
                  <a:ext uri="{FF2B5EF4-FFF2-40B4-BE49-F238E27FC236}">
                    <a16:creationId xmlns:a16="http://schemas.microsoft.com/office/drawing/2014/main" id="{F2234C4A-B0D7-D488-EF62-25ADECA0EC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3" y="732"/>
                <a:ext cx="75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50" name="Line 120">
                <a:extLst>
                  <a:ext uri="{FF2B5EF4-FFF2-40B4-BE49-F238E27FC236}">
                    <a16:creationId xmlns:a16="http://schemas.microsoft.com/office/drawing/2014/main" id="{ABB767DF-7DD2-E1EF-309E-61F0872B31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6" y="720"/>
                <a:ext cx="69" cy="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51" name="Line 121">
                <a:extLst>
                  <a:ext uri="{FF2B5EF4-FFF2-40B4-BE49-F238E27FC236}">
                    <a16:creationId xmlns:a16="http://schemas.microsoft.com/office/drawing/2014/main" id="{8C255413-5732-71DF-3901-C3B238F7AA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0" y="688"/>
                <a:ext cx="69" cy="2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52" name="Line 122">
                <a:extLst>
                  <a:ext uri="{FF2B5EF4-FFF2-40B4-BE49-F238E27FC236}">
                    <a16:creationId xmlns:a16="http://schemas.microsoft.com/office/drawing/2014/main" id="{9BB7C326-268F-4326-5C6F-AF9642EB52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3" y="705"/>
                <a:ext cx="66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53" name="Line 123">
                <a:extLst>
                  <a:ext uri="{FF2B5EF4-FFF2-40B4-BE49-F238E27FC236}">
                    <a16:creationId xmlns:a16="http://schemas.microsoft.com/office/drawing/2014/main" id="{3E7CEDCF-DA1E-751C-5EF0-2D0EF502D4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3" y="732"/>
                <a:ext cx="5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54" name="Line 124">
                <a:extLst>
                  <a:ext uri="{FF2B5EF4-FFF2-40B4-BE49-F238E27FC236}">
                    <a16:creationId xmlns:a16="http://schemas.microsoft.com/office/drawing/2014/main" id="{6C2C426F-2673-191F-9302-049AE740F8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3" y="753"/>
                <a:ext cx="50" cy="1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6432" name="Rectangle 125">
              <a:extLst>
                <a:ext uri="{FF2B5EF4-FFF2-40B4-BE49-F238E27FC236}">
                  <a16:creationId xmlns:a16="http://schemas.microsoft.com/office/drawing/2014/main" id="{BC4CE8DB-326D-BAA4-744A-5DEA074A69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6" y="1054"/>
              <a:ext cx="607" cy="217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33" name="Rectangle 126">
              <a:extLst>
                <a:ext uri="{FF2B5EF4-FFF2-40B4-BE49-F238E27FC236}">
                  <a16:creationId xmlns:a16="http://schemas.microsoft.com/office/drawing/2014/main" id="{6A43F39D-FEBC-A192-5D09-248DFFBB38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0" y="1656"/>
              <a:ext cx="609" cy="205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34" name="Rectangle 127">
              <a:extLst>
                <a:ext uri="{FF2B5EF4-FFF2-40B4-BE49-F238E27FC236}">
                  <a16:creationId xmlns:a16="http://schemas.microsoft.com/office/drawing/2014/main" id="{1CAFD8AF-97AB-42C8-DCD1-08AF11F81A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3" y="1998"/>
              <a:ext cx="598" cy="329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35" name="Rectangle 128">
              <a:extLst>
                <a:ext uri="{FF2B5EF4-FFF2-40B4-BE49-F238E27FC236}">
                  <a16:creationId xmlns:a16="http://schemas.microsoft.com/office/drawing/2014/main" id="{F55A6A4E-EAE0-0233-1E70-D3418FF07B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3" y="2423"/>
              <a:ext cx="598" cy="329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36" name="Rectangle 129">
              <a:extLst>
                <a:ext uri="{FF2B5EF4-FFF2-40B4-BE49-F238E27FC236}">
                  <a16:creationId xmlns:a16="http://schemas.microsoft.com/office/drawing/2014/main" id="{D3784CF7-7B83-23D8-A6F7-0C403991F3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3" y="3414"/>
              <a:ext cx="598" cy="329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37" name="Rectangle 130">
              <a:extLst>
                <a:ext uri="{FF2B5EF4-FFF2-40B4-BE49-F238E27FC236}">
                  <a16:creationId xmlns:a16="http://schemas.microsoft.com/office/drawing/2014/main" id="{B4B6C2F6-E08F-697C-6A07-A91AE9D770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3" y="2989"/>
              <a:ext cx="598" cy="329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38" name="Rectangle 131">
              <a:extLst>
                <a:ext uri="{FF2B5EF4-FFF2-40B4-BE49-F238E27FC236}">
                  <a16:creationId xmlns:a16="http://schemas.microsoft.com/office/drawing/2014/main" id="{5D5F8CC4-C3EC-4DE6-CA1A-383E1E7896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5" y="1337"/>
              <a:ext cx="598" cy="329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39" name="Rectangle 132">
              <a:extLst>
                <a:ext uri="{FF2B5EF4-FFF2-40B4-BE49-F238E27FC236}">
                  <a16:creationId xmlns:a16="http://schemas.microsoft.com/office/drawing/2014/main" id="{44B937A0-B89B-4BB6-5DFA-7C005731F3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5" y="2895"/>
              <a:ext cx="598" cy="329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40" name="Rectangle 133">
              <a:extLst>
                <a:ext uri="{FF2B5EF4-FFF2-40B4-BE49-F238E27FC236}">
                  <a16:creationId xmlns:a16="http://schemas.microsoft.com/office/drawing/2014/main" id="{90838A28-DBEA-02F2-6BE0-6AF3CDFEA5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1" y="3461"/>
              <a:ext cx="598" cy="330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41" name="Rectangle 134">
              <a:extLst>
                <a:ext uri="{FF2B5EF4-FFF2-40B4-BE49-F238E27FC236}">
                  <a16:creationId xmlns:a16="http://schemas.microsoft.com/office/drawing/2014/main" id="{5C2168D3-5CF2-C463-45C7-23B2493CBE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1" y="2470"/>
              <a:ext cx="598" cy="329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42" name="Rectangle 135">
              <a:extLst>
                <a:ext uri="{FF2B5EF4-FFF2-40B4-BE49-F238E27FC236}">
                  <a16:creationId xmlns:a16="http://schemas.microsoft.com/office/drawing/2014/main" id="{2BFF15B8-DE20-A6A4-DFDA-F63F9162EB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0" y="3668"/>
              <a:ext cx="598" cy="329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43" name="Rectangle 136">
              <a:extLst>
                <a:ext uri="{FF2B5EF4-FFF2-40B4-BE49-F238E27FC236}">
                  <a16:creationId xmlns:a16="http://schemas.microsoft.com/office/drawing/2014/main" id="{959B9110-A143-AC01-C64F-6881E27F62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7" y="3178"/>
              <a:ext cx="597" cy="329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44" name="Rectangle 137">
              <a:extLst>
                <a:ext uri="{FF2B5EF4-FFF2-40B4-BE49-F238E27FC236}">
                  <a16:creationId xmlns:a16="http://schemas.microsoft.com/office/drawing/2014/main" id="{28818EF8-7C44-B3F3-58A7-8DA1C479E6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7" y="2234"/>
              <a:ext cx="597" cy="329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45" name="Rectangle 138">
              <a:extLst>
                <a:ext uri="{FF2B5EF4-FFF2-40B4-BE49-F238E27FC236}">
                  <a16:creationId xmlns:a16="http://schemas.microsoft.com/office/drawing/2014/main" id="{018503F1-64ED-CF42-29E3-64ABD11E3B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7" y="2659"/>
              <a:ext cx="597" cy="329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46" name="Rectangle 139">
              <a:extLst>
                <a:ext uri="{FF2B5EF4-FFF2-40B4-BE49-F238E27FC236}">
                  <a16:creationId xmlns:a16="http://schemas.microsoft.com/office/drawing/2014/main" id="{AFD6886E-6822-7293-C78B-2AC8C89525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" y="2045"/>
              <a:ext cx="598" cy="329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447" name="Line 140">
              <a:extLst>
                <a:ext uri="{FF2B5EF4-FFF2-40B4-BE49-F238E27FC236}">
                  <a16:creationId xmlns:a16="http://schemas.microsoft.com/office/drawing/2014/main" id="{F0850237-3841-E5BC-8DCF-C9D16F99D4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75" y="1478"/>
              <a:ext cx="1" cy="160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448" name="Line 141">
              <a:extLst>
                <a:ext uri="{FF2B5EF4-FFF2-40B4-BE49-F238E27FC236}">
                  <a16:creationId xmlns:a16="http://schemas.microsoft.com/office/drawing/2014/main" id="{624F43B9-BC18-3F46-8EF3-BC9424E011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6" y="2234"/>
              <a:ext cx="9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449" name="Line 142">
              <a:extLst>
                <a:ext uri="{FF2B5EF4-FFF2-40B4-BE49-F238E27FC236}">
                  <a16:creationId xmlns:a16="http://schemas.microsoft.com/office/drawing/2014/main" id="{27F6D0ED-D159-A902-57EB-0B2543A4D39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867" y="1198"/>
              <a:ext cx="1" cy="56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450" name="Line 143">
              <a:extLst>
                <a:ext uri="{FF2B5EF4-FFF2-40B4-BE49-F238E27FC236}">
                  <a16:creationId xmlns:a16="http://schemas.microsoft.com/office/drawing/2014/main" id="{735B4292-AAEC-8D94-2425-E236E09F519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64" y="2139"/>
              <a:ext cx="1" cy="42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451" name="Line 144">
              <a:extLst>
                <a:ext uri="{FF2B5EF4-FFF2-40B4-BE49-F238E27FC236}">
                  <a16:creationId xmlns:a16="http://schemas.microsoft.com/office/drawing/2014/main" id="{33AED47F-C991-C10E-C5FB-1630792E717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64" y="3131"/>
              <a:ext cx="1" cy="47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452" name="Line 145">
              <a:extLst>
                <a:ext uri="{FF2B5EF4-FFF2-40B4-BE49-F238E27FC236}">
                  <a16:creationId xmlns:a16="http://schemas.microsoft.com/office/drawing/2014/main" id="{50F008AC-8660-4915-702A-D7EFF68C363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72" y="2611"/>
              <a:ext cx="1" cy="99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453" name="Line 146">
              <a:extLst>
                <a:ext uri="{FF2B5EF4-FFF2-40B4-BE49-F238E27FC236}">
                  <a16:creationId xmlns:a16="http://schemas.microsoft.com/office/drawing/2014/main" id="{1B2EE482-9562-CA79-4E38-4B50B79C4AA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18" y="2375"/>
              <a:ext cx="1" cy="47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454" name="Line 147">
              <a:extLst>
                <a:ext uri="{FF2B5EF4-FFF2-40B4-BE49-F238E27FC236}">
                  <a16:creationId xmlns:a16="http://schemas.microsoft.com/office/drawing/2014/main" id="{1D2AFA07-38AE-FC52-A17B-B73268783DC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18" y="3320"/>
              <a:ext cx="1" cy="52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16455" name="Group 148">
              <a:extLst>
                <a:ext uri="{FF2B5EF4-FFF2-40B4-BE49-F238E27FC236}">
                  <a16:creationId xmlns:a16="http://schemas.microsoft.com/office/drawing/2014/main" id="{C508764D-34EF-EEE1-4C87-1B0C758BE34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05" y="1137"/>
              <a:ext cx="149" cy="95"/>
              <a:chOff x="4705" y="1137"/>
              <a:chExt cx="149" cy="95"/>
            </a:xfrm>
          </p:grpSpPr>
          <p:grpSp>
            <p:nvGrpSpPr>
              <p:cNvPr id="16628" name="Group 149">
                <a:extLst>
                  <a:ext uri="{FF2B5EF4-FFF2-40B4-BE49-F238E27FC236}">
                    <a16:creationId xmlns:a16="http://schemas.microsoft.com/office/drawing/2014/main" id="{361677A0-0BE2-0906-6637-E83AE1C5911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05" y="1137"/>
                <a:ext cx="149" cy="95"/>
                <a:chOff x="4705" y="1137"/>
                <a:chExt cx="149" cy="95"/>
              </a:xfrm>
            </p:grpSpPr>
            <p:sp>
              <p:nvSpPr>
                <p:cNvPr id="16640" name="Line 150">
                  <a:extLst>
                    <a:ext uri="{FF2B5EF4-FFF2-40B4-BE49-F238E27FC236}">
                      <a16:creationId xmlns:a16="http://schemas.microsoft.com/office/drawing/2014/main" id="{A015C33C-EFFC-1ACB-5373-49B75453911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705" y="1137"/>
                  <a:ext cx="149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41" name="Line 151">
                  <a:extLst>
                    <a:ext uri="{FF2B5EF4-FFF2-40B4-BE49-F238E27FC236}">
                      <a16:creationId xmlns:a16="http://schemas.microsoft.com/office/drawing/2014/main" id="{AEA46E3B-66E0-582A-7810-62EE3866B7E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705" y="1184"/>
                  <a:ext cx="149" cy="48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42" name="Line 152">
                  <a:extLst>
                    <a:ext uri="{FF2B5EF4-FFF2-40B4-BE49-F238E27FC236}">
                      <a16:creationId xmlns:a16="http://schemas.microsoft.com/office/drawing/2014/main" id="{7FFAF92E-BCD6-A388-4655-71A433696DA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4705" y="1137"/>
                  <a:ext cx="1" cy="95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6629" name="Line 153">
                <a:extLst>
                  <a:ext uri="{FF2B5EF4-FFF2-40B4-BE49-F238E27FC236}">
                    <a16:creationId xmlns:a16="http://schemas.microsoft.com/office/drawing/2014/main" id="{02E84544-9EF1-C15B-BABC-4B0E9E8A0E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05" y="1184"/>
                <a:ext cx="149" cy="4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30" name="Line 154">
                <a:extLst>
                  <a:ext uri="{FF2B5EF4-FFF2-40B4-BE49-F238E27FC236}">
                    <a16:creationId xmlns:a16="http://schemas.microsoft.com/office/drawing/2014/main" id="{C4D44107-A612-77F3-46D5-1F51BBC2A8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1" y="1184"/>
                <a:ext cx="119" cy="3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31" name="Line 155">
                <a:extLst>
                  <a:ext uri="{FF2B5EF4-FFF2-40B4-BE49-F238E27FC236}">
                    <a16:creationId xmlns:a16="http://schemas.microsoft.com/office/drawing/2014/main" id="{EC4FC8B5-03A9-0510-6539-65D7CF880F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1" y="1155"/>
                <a:ext cx="115" cy="2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32" name="Line 156">
                <a:extLst>
                  <a:ext uri="{FF2B5EF4-FFF2-40B4-BE49-F238E27FC236}">
                    <a16:creationId xmlns:a16="http://schemas.microsoft.com/office/drawing/2014/main" id="{415A6D63-D8BA-C567-FD11-477AAD04A6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08" y="1170"/>
                <a:ext cx="103" cy="1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33" name="Line 157">
                <a:extLst>
                  <a:ext uri="{FF2B5EF4-FFF2-40B4-BE49-F238E27FC236}">
                    <a16:creationId xmlns:a16="http://schemas.microsoft.com/office/drawing/2014/main" id="{758737E8-B62E-80E7-E4FF-26FFA3DFD0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08" y="1181"/>
                <a:ext cx="109" cy="2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34" name="Line 158">
                <a:extLst>
                  <a:ext uri="{FF2B5EF4-FFF2-40B4-BE49-F238E27FC236}">
                    <a16:creationId xmlns:a16="http://schemas.microsoft.com/office/drawing/2014/main" id="{F0167768-FFE6-E9EC-D080-5C207F6A90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1" y="1190"/>
                <a:ext cx="75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35" name="Line 159">
                <a:extLst>
                  <a:ext uri="{FF2B5EF4-FFF2-40B4-BE49-F238E27FC236}">
                    <a16:creationId xmlns:a16="http://schemas.microsoft.com/office/drawing/2014/main" id="{CA5A47E0-4964-5043-B32B-A5CCBDF6CB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4" y="1178"/>
                <a:ext cx="69" cy="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36" name="Line 160">
                <a:extLst>
                  <a:ext uri="{FF2B5EF4-FFF2-40B4-BE49-F238E27FC236}">
                    <a16:creationId xmlns:a16="http://schemas.microsoft.com/office/drawing/2014/main" id="{862467EF-AD17-A327-D1D4-82FFE63CCC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08" y="1146"/>
                <a:ext cx="69" cy="2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37" name="Line 161">
                <a:extLst>
                  <a:ext uri="{FF2B5EF4-FFF2-40B4-BE49-F238E27FC236}">
                    <a16:creationId xmlns:a16="http://schemas.microsoft.com/office/drawing/2014/main" id="{6AD56E32-40E5-A7BD-7190-EC44E56A2B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1" y="1164"/>
                <a:ext cx="66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38" name="Line 162">
                <a:extLst>
                  <a:ext uri="{FF2B5EF4-FFF2-40B4-BE49-F238E27FC236}">
                    <a16:creationId xmlns:a16="http://schemas.microsoft.com/office/drawing/2014/main" id="{A5E2A686-43B0-A6F4-139D-0C7AF0D87D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1" y="1190"/>
                <a:ext cx="5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39" name="Line 163">
                <a:extLst>
                  <a:ext uri="{FF2B5EF4-FFF2-40B4-BE49-F238E27FC236}">
                    <a16:creationId xmlns:a16="http://schemas.microsoft.com/office/drawing/2014/main" id="{3E77F2EC-E760-6C3D-F52F-39C0FD8E5F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1" y="1211"/>
                <a:ext cx="50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6456" name="Group 164">
              <a:extLst>
                <a:ext uri="{FF2B5EF4-FFF2-40B4-BE49-F238E27FC236}">
                  <a16:creationId xmlns:a16="http://schemas.microsoft.com/office/drawing/2014/main" id="{8FDD7937-BAD9-F226-11FB-DD497228FE6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07" y="1717"/>
              <a:ext cx="150" cy="95"/>
              <a:chOff x="4707" y="1717"/>
              <a:chExt cx="150" cy="95"/>
            </a:xfrm>
          </p:grpSpPr>
          <p:grpSp>
            <p:nvGrpSpPr>
              <p:cNvPr id="16613" name="Group 165">
                <a:extLst>
                  <a:ext uri="{FF2B5EF4-FFF2-40B4-BE49-F238E27FC236}">
                    <a16:creationId xmlns:a16="http://schemas.microsoft.com/office/drawing/2014/main" id="{739EAB06-3071-7F7C-639B-7896BCCE705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07" y="1717"/>
                <a:ext cx="150" cy="95"/>
                <a:chOff x="4707" y="1717"/>
                <a:chExt cx="150" cy="95"/>
              </a:xfrm>
            </p:grpSpPr>
            <p:sp>
              <p:nvSpPr>
                <p:cNvPr id="16625" name="Line 166">
                  <a:extLst>
                    <a:ext uri="{FF2B5EF4-FFF2-40B4-BE49-F238E27FC236}">
                      <a16:creationId xmlns:a16="http://schemas.microsoft.com/office/drawing/2014/main" id="{0C685D24-6820-8928-528F-6EEA866383D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707" y="1717"/>
                  <a:ext cx="150" cy="48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26" name="Line 167">
                  <a:extLst>
                    <a:ext uri="{FF2B5EF4-FFF2-40B4-BE49-F238E27FC236}">
                      <a16:creationId xmlns:a16="http://schemas.microsoft.com/office/drawing/2014/main" id="{3462F3F7-8137-61F4-09D2-2882F8C13A7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707" y="1765"/>
                  <a:ext cx="150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27" name="Line 168">
                  <a:extLst>
                    <a:ext uri="{FF2B5EF4-FFF2-40B4-BE49-F238E27FC236}">
                      <a16:creationId xmlns:a16="http://schemas.microsoft.com/office/drawing/2014/main" id="{0EB173AE-9170-13AC-A5F2-0FECC456612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4707" y="1717"/>
                  <a:ext cx="1" cy="95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6614" name="Line 169">
                <a:extLst>
                  <a:ext uri="{FF2B5EF4-FFF2-40B4-BE49-F238E27FC236}">
                    <a16:creationId xmlns:a16="http://schemas.microsoft.com/office/drawing/2014/main" id="{69D38638-7FF5-A503-3DF0-5B48C3253B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07" y="1765"/>
                <a:ext cx="150" cy="4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15" name="Line 170">
                <a:extLst>
                  <a:ext uri="{FF2B5EF4-FFF2-40B4-BE49-F238E27FC236}">
                    <a16:creationId xmlns:a16="http://schemas.microsoft.com/office/drawing/2014/main" id="{15FC83B9-151A-1C71-453C-B2ACE5C841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3" y="1765"/>
                <a:ext cx="119" cy="3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16" name="Line 171">
                <a:extLst>
                  <a:ext uri="{FF2B5EF4-FFF2-40B4-BE49-F238E27FC236}">
                    <a16:creationId xmlns:a16="http://schemas.microsoft.com/office/drawing/2014/main" id="{51A34F23-54AC-DBAD-1463-DA2F349922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3" y="1735"/>
                <a:ext cx="116" cy="3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17" name="Line 172">
                <a:extLst>
                  <a:ext uri="{FF2B5EF4-FFF2-40B4-BE49-F238E27FC236}">
                    <a16:creationId xmlns:a16="http://schemas.microsoft.com/office/drawing/2014/main" id="{6837C6F4-9DE7-93E3-4A7B-551524AB37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0" y="1750"/>
                <a:ext cx="103" cy="1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18" name="Line 173">
                <a:extLst>
                  <a:ext uri="{FF2B5EF4-FFF2-40B4-BE49-F238E27FC236}">
                    <a16:creationId xmlns:a16="http://schemas.microsoft.com/office/drawing/2014/main" id="{B29D91FC-0DF2-0DA9-CBCA-62E45BCCAA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0" y="1762"/>
                <a:ext cx="109" cy="2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19" name="Line 174">
                <a:extLst>
                  <a:ext uri="{FF2B5EF4-FFF2-40B4-BE49-F238E27FC236}">
                    <a16:creationId xmlns:a16="http://schemas.microsoft.com/office/drawing/2014/main" id="{855F990D-1DE5-FDF1-43B4-0CF9EF16A0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3" y="1771"/>
                <a:ext cx="75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20" name="Line 175">
                <a:extLst>
                  <a:ext uri="{FF2B5EF4-FFF2-40B4-BE49-F238E27FC236}">
                    <a16:creationId xmlns:a16="http://schemas.microsoft.com/office/drawing/2014/main" id="{765D4440-36F1-E73A-686F-3FDD6523E1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6" y="1759"/>
                <a:ext cx="69" cy="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21" name="Line 176">
                <a:extLst>
                  <a:ext uri="{FF2B5EF4-FFF2-40B4-BE49-F238E27FC236}">
                    <a16:creationId xmlns:a16="http://schemas.microsoft.com/office/drawing/2014/main" id="{5F961A8C-A9D2-422B-AB2E-5BB0519313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0" y="1726"/>
                <a:ext cx="69" cy="2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22" name="Line 177">
                <a:extLst>
                  <a:ext uri="{FF2B5EF4-FFF2-40B4-BE49-F238E27FC236}">
                    <a16:creationId xmlns:a16="http://schemas.microsoft.com/office/drawing/2014/main" id="{B35146CE-7EBD-8F78-445E-F784A19FC2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3" y="1744"/>
                <a:ext cx="66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23" name="Line 178">
                <a:extLst>
                  <a:ext uri="{FF2B5EF4-FFF2-40B4-BE49-F238E27FC236}">
                    <a16:creationId xmlns:a16="http://schemas.microsoft.com/office/drawing/2014/main" id="{C1735B5B-0CB8-6063-0805-6854D237D5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3" y="1771"/>
                <a:ext cx="50" cy="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24" name="Line 179">
                <a:extLst>
                  <a:ext uri="{FF2B5EF4-FFF2-40B4-BE49-F238E27FC236}">
                    <a16:creationId xmlns:a16="http://schemas.microsoft.com/office/drawing/2014/main" id="{83BB5B4F-3482-1A6C-7A1F-DE07E48E9B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3" y="1791"/>
                <a:ext cx="50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6457" name="Group 180">
              <a:extLst>
                <a:ext uri="{FF2B5EF4-FFF2-40B4-BE49-F238E27FC236}">
                  <a16:creationId xmlns:a16="http://schemas.microsoft.com/office/drawing/2014/main" id="{11857309-9E9C-D6D8-DDD0-063F49C6678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10" y="2095"/>
              <a:ext cx="150" cy="95"/>
              <a:chOff x="4710" y="2095"/>
              <a:chExt cx="150" cy="95"/>
            </a:xfrm>
          </p:grpSpPr>
          <p:grpSp>
            <p:nvGrpSpPr>
              <p:cNvPr id="16598" name="Group 181">
                <a:extLst>
                  <a:ext uri="{FF2B5EF4-FFF2-40B4-BE49-F238E27FC236}">
                    <a16:creationId xmlns:a16="http://schemas.microsoft.com/office/drawing/2014/main" id="{9E15A2C8-5BD0-97C6-27A4-72F2D2ACB16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10" y="2095"/>
                <a:ext cx="150" cy="95"/>
                <a:chOff x="4710" y="2095"/>
                <a:chExt cx="150" cy="95"/>
              </a:xfrm>
            </p:grpSpPr>
            <p:sp>
              <p:nvSpPr>
                <p:cNvPr id="16610" name="Line 182">
                  <a:extLst>
                    <a:ext uri="{FF2B5EF4-FFF2-40B4-BE49-F238E27FC236}">
                      <a16:creationId xmlns:a16="http://schemas.microsoft.com/office/drawing/2014/main" id="{D887EF4B-EE1B-07C6-2AF7-222CB494941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710" y="2095"/>
                  <a:ext cx="150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11" name="Line 183">
                  <a:extLst>
                    <a:ext uri="{FF2B5EF4-FFF2-40B4-BE49-F238E27FC236}">
                      <a16:creationId xmlns:a16="http://schemas.microsoft.com/office/drawing/2014/main" id="{1A948913-5EEA-682E-AC99-4FAD89DAC47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710" y="2142"/>
                  <a:ext cx="150" cy="48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12" name="Line 184">
                  <a:extLst>
                    <a:ext uri="{FF2B5EF4-FFF2-40B4-BE49-F238E27FC236}">
                      <a16:creationId xmlns:a16="http://schemas.microsoft.com/office/drawing/2014/main" id="{8483C0BE-8D76-3178-F035-A31F17C3193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4710" y="2095"/>
                  <a:ext cx="1" cy="95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6599" name="Line 185">
                <a:extLst>
                  <a:ext uri="{FF2B5EF4-FFF2-40B4-BE49-F238E27FC236}">
                    <a16:creationId xmlns:a16="http://schemas.microsoft.com/office/drawing/2014/main" id="{5F868E7A-62F1-3C85-8F6D-606C3E21FA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0" y="2142"/>
                <a:ext cx="150" cy="4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00" name="Line 186">
                <a:extLst>
                  <a:ext uri="{FF2B5EF4-FFF2-40B4-BE49-F238E27FC236}">
                    <a16:creationId xmlns:a16="http://schemas.microsoft.com/office/drawing/2014/main" id="{8E01D269-6262-F94F-AC09-9824F08DBD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6" y="2142"/>
                <a:ext cx="119" cy="3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01" name="Line 187">
                <a:extLst>
                  <a:ext uri="{FF2B5EF4-FFF2-40B4-BE49-F238E27FC236}">
                    <a16:creationId xmlns:a16="http://schemas.microsoft.com/office/drawing/2014/main" id="{06B48315-0CB9-F122-AE02-A25E291923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6" y="2113"/>
                <a:ext cx="116" cy="2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02" name="Line 188">
                <a:extLst>
                  <a:ext uri="{FF2B5EF4-FFF2-40B4-BE49-F238E27FC236}">
                    <a16:creationId xmlns:a16="http://schemas.microsoft.com/office/drawing/2014/main" id="{3EEC1D60-44A8-5194-DBC7-DD2C897A83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3" y="2128"/>
                <a:ext cx="103" cy="1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03" name="Line 189">
                <a:extLst>
                  <a:ext uri="{FF2B5EF4-FFF2-40B4-BE49-F238E27FC236}">
                    <a16:creationId xmlns:a16="http://schemas.microsoft.com/office/drawing/2014/main" id="{D82A7368-543A-FBC2-6B74-07321B849E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3" y="2139"/>
                <a:ext cx="109" cy="2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04" name="Line 190">
                <a:extLst>
                  <a:ext uri="{FF2B5EF4-FFF2-40B4-BE49-F238E27FC236}">
                    <a16:creationId xmlns:a16="http://schemas.microsoft.com/office/drawing/2014/main" id="{8EBEF6A5-7944-FAD3-5C15-2DDCE40F2A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6" y="2148"/>
                <a:ext cx="75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05" name="Line 191">
                <a:extLst>
                  <a:ext uri="{FF2B5EF4-FFF2-40B4-BE49-F238E27FC236}">
                    <a16:creationId xmlns:a16="http://schemas.microsoft.com/office/drawing/2014/main" id="{25161598-4593-1CEA-0886-444C271461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0" y="2136"/>
                <a:ext cx="68" cy="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06" name="Line 192">
                <a:extLst>
                  <a:ext uri="{FF2B5EF4-FFF2-40B4-BE49-F238E27FC236}">
                    <a16:creationId xmlns:a16="http://schemas.microsoft.com/office/drawing/2014/main" id="{F90DF93F-A358-4298-F5D0-D9F4AC5A87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3" y="2104"/>
                <a:ext cx="69" cy="2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07" name="Line 193">
                <a:extLst>
                  <a:ext uri="{FF2B5EF4-FFF2-40B4-BE49-F238E27FC236}">
                    <a16:creationId xmlns:a16="http://schemas.microsoft.com/office/drawing/2014/main" id="{00E83C21-7BE2-FAF2-3B51-C7E8E79DEE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6" y="2122"/>
                <a:ext cx="66" cy="1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08" name="Line 194">
                <a:extLst>
                  <a:ext uri="{FF2B5EF4-FFF2-40B4-BE49-F238E27FC236}">
                    <a16:creationId xmlns:a16="http://schemas.microsoft.com/office/drawing/2014/main" id="{E02008C6-CB02-1CE0-F174-9C306E7C46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6" y="2148"/>
                <a:ext cx="5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09" name="Line 195">
                <a:extLst>
                  <a:ext uri="{FF2B5EF4-FFF2-40B4-BE49-F238E27FC236}">
                    <a16:creationId xmlns:a16="http://schemas.microsoft.com/office/drawing/2014/main" id="{6255FAC8-95EE-F607-A857-F3091B15B4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6" y="2169"/>
                <a:ext cx="50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6458" name="Group 196">
              <a:extLst>
                <a:ext uri="{FF2B5EF4-FFF2-40B4-BE49-F238E27FC236}">
                  <a16:creationId xmlns:a16="http://schemas.microsoft.com/office/drawing/2014/main" id="{D9E6BA68-8D40-BE00-4FB6-B380842EB23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10" y="2520"/>
              <a:ext cx="150" cy="94"/>
              <a:chOff x="4710" y="2520"/>
              <a:chExt cx="150" cy="94"/>
            </a:xfrm>
          </p:grpSpPr>
          <p:grpSp>
            <p:nvGrpSpPr>
              <p:cNvPr id="16583" name="Group 197">
                <a:extLst>
                  <a:ext uri="{FF2B5EF4-FFF2-40B4-BE49-F238E27FC236}">
                    <a16:creationId xmlns:a16="http://schemas.microsoft.com/office/drawing/2014/main" id="{859E865D-3CA6-BBBA-7A3E-698581F3639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10" y="2520"/>
                <a:ext cx="150" cy="94"/>
                <a:chOff x="4710" y="2520"/>
                <a:chExt cx="150" cy="94"/>
              </a:xfrm>
            </p:grpSpPr>
            <p:sp>
              <p:nvSpPr>
                <p:cNvPr id="16595" name="Line 198">
                  <a:extLst>
                    <a:ext uri="{FF2B5EF4-FFF2-40B4-BE49-F238E27FC236}">
                      <a16:creationId xmlns:a16="http://schemas.microsoft.com/office/drawing/2014/main" id="{EAE13861-5F73-870A-73C0-8D199786175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710" y="2520"/>
                  <a:ext cx="150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96" name="Line 199">
                  <a:extLst>
                    <a:ext uri="{FF2B5EF4-FFF2-40B4-BE49-F238E27FC236}">
                      <a16:creationId xmlns:a16="http://schemas.microsoft.com/office/drawing/2014/main" id="{A4BCB41B-C6D4-0C4A-3474-DF592015908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710" y="2567"/>
                  <a:ext cx="150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97" name="Line 200">
                  <a:extLst>
                    <a:ext uri="{FF2B5EF4-FFF2-40B4-BE49-F238E27FC236}">
                      <a16:creationId xmlns:a16="http://schemas.microsoft.com/office/drawing/2014/main" id="{DDF932BB-2173-1A2C-725D-F8AE7894683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4710" y="2520"/>
                  <a:ext cx="1" cy="9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6584" name="Line 201">
                <a:extLst>
                  <a:ext uri="{FF2B5EF4-FFF2-40B4-BE49-F238E27FC236}">
                    <a16:creationId xmlns:a16="http://schemas.microsoft.com/office/drawing/2014/main" id="{AEF0D553-257F-FF77-94DD-0420FE7424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0" y="2567"/>
                <a:ext cx="150" cy="4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85" name="Line 202">
                <a:extLst>
                  <a:ext uri="{FF2B5EF4-FFF2-40B4-BE49-F238E27FC236}">
                    <a16:creationId xmlns:a16="http://schemas.microsoft.com/office/drawing/2014/main" id="{B6F2C34C-0C4E-89E9-F92A-98899BA6F0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6" y="2567"/>
                <a:ext cx="119" cy="3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86" name="Line 203">
                <a:extLst>
                  <a:ext uri="{FF2B5EF4-FFF2-40B4-BE49-F238E27FC236}">
                    <a16:creationId xmlns:a16="http://schemas.microsoft.com/office/drawing/2014/main" id="{90DAC118-E9AE-588A-3215-1D67A2AAC4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6" y="2538"/>
                <a:ext cx="116" cy="2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87" name="Line 204">
                <a:extLst>
                  <a:ext uri="{FF2B5EF4-FFF2-40B4-BE49-F238E27FC236}">
                    <a16:creationId xmlns:a16="http://schemas.microsoft.com/office/drawing/2014/main" id="{E4727F2F-C421-96C9-6218-7D2B9A97EA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3" y="2552"/>
                <a:ext cx="103" cy="1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88" name="Line 205">
                <a:extLst>
                  <a:ext uri="{FF2B5EF4-FFF2-40B4-BE49-F238E27FC236}">
                    <a16:creationId xmlns:a16="http://schemas.microsoft.com/office/drawing/2014/main" id="{4500E631-0856-0EDF-F7AE-CA4E2B33C7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3" y="2564"/>
                <a:ext cx="109" cy="2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89" name="Line 206">
                <a:extLst>
                  <a:ext uri="{FF2B5EF4-FFF2-40B4-BE49-F238E27FC236}">
                    <a16:creationId xmlns:a16="http://schemas.microsoft.com/office/drawing/2014/main" id="{72C9203D-6D81-BA2D-50DD-F7D9407BD2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6" y="2573"/>
                <a:ext cx="75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90" name="Line 207">
                <a:extLst>
                  <a:ext uri="{FF2B5EF4-FFF2-40B4-BE49-F238E27FC236}">
                    <a16:creationId xmlns:a16="http://schemas.microsoft.com/office/drawing/2014/main" id="{7C9A4502-C95D-8FD6-725F-F79BBECFB3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0" y="2561"/>
                <a:ext cx="68" cy="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91" name="Line 208">
                <a:extLst>
                  <a:ext uri="{FF2B5EF4-FFF2-40B4-BE49-F238E27FC236}">
                    <a16:creationId xmlns:a16="http://schemas.microsoft.com/office/drawing/2014/main" id="{8A515652-95AB-987A-31D7-13ECCBC140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3" y="2529"/>
                <a:ext cx="69" cy="2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92" name="Line 209">
                <a:extLst>
                  <a:ext uri="{FF2B5EF4-FFF2-40B4-BE49-F238E27FC236}">
                    <a16:creationId xmlns:a16="http://schemas.microsoft.com/office/drawing/2014/main" id="{0B47CB3A-5F19-9681-CA5C-AAEFF011F9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6" y="2547"/>
                <a:ext cx="66" cy="1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93" name="Line 210">
                <a:extLst>
                  <a:ext uri="{FF2B5EF4-FFF2-40B4-BE49-F238E27FC236}">
                    <a16:creationId xmlns:a16="http://schemas.microsoft.com/office/drawing/2014/main" id="{E3B6E877-058E-2EB4-3796-FBB5D54366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6" y="2573"/>
                <a:ext cx="5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94" name="Line 211">
                <a:extLst>
                  <a:ext uri="{FF2B5EF4-FFF2-40B4-BE49-F238E27FC236}">
                    <a16:creationId xmlns:a16="http://schemas.microsoft.com/office/drawing/2014/main" id="{6BE36B0F-29C3-E8CC-4D37-CA019CD65B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6" y="2594"/>
                <a:ext cx="50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6459" name="Group 212">
              <a:extLst>
                <a:ext uri="{FF2B5EF4-FFF2-40B4-BE49-F238E27FC236}">
                  <a16:creationId xmlns:a16="http://schemas.microsoft.com/office/drawing/2014/main" id="{97760522-4452-1CF7-B85A-93458D9D808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10" y="2803"/>
              <a:ext cx="150" cy="95"/>
              <a:chOff x="4710" y="2803"/>
              <a:chExt cx="150" cy="95"/>
            </a:xfrm>
          </p:grpSpPr>
          <p:grpSp>
            <p:nvGrpSpPr>
              <p:cNvPr id="16568" name="Group 213">
                <a:extLst>
                  <a:ext uri="{FF2B5EF4-FFF2-40B4-BE49-F238E27FC236}">
                    <a16:creationId xmlns:a16="http://schemas.microsoft.com/office/drawing/2014/main" id="{AA39E539-4C08-C5F4-066C-AB4D3B1A672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10" y="2803"/>
                <a:ext cx="150" cy="95"/>
                <a:chOff x="4710" y="2803"/>
                <a:chExt cx="150" cy="95"/>
              </a:xfrm>
            </p:grpSpPr>
            <p:sp>
              <p:nvSpPr>
                <p:cNvPr id="16580" name="Line 214">
                  <a:extLst>
                    <a:ext uri="{FF2B5EF4-FFF2-40B4-BE49-F238E27FC236}">
                      <a16:creationId xmlns:a16="http://schemas.microsoft.com/office/drawing/2014/main" id="{F2874840-A01B-0D03-8EB5-5C87311B8A1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710" y="2803"/>
                  <a:ext cx="150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81" name="Line 215">
                  <a:extLst>
                    <a:ext uri="{FF2B5EF4-FFF2-40B4-BE49-F238E27FC236}">
                      <a16:creationId xmlns:a16="http://schemas.microsoft.com/office/drawing/2014/main" id="{7525B8B7-EA9A-E8DE-E37B-945DA17110B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710" y="2850"/>
                  <a:ext cx="150" cy="48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82" name="Line 216">
                  <a:extLst>
                    <a:ext uri="{FF2B5EF4-FFF2-40B4-BE49-F238E27FC236}">
                      <a16:creationId xmlns:a16="http://schemas.microsoft.com/office/drawing/2014/main" id="{0D505C9F-AB5B-7988-00E1-786C69CCA74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4710" y="2803"/>
                  <a:ext cx="1" cy="95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6569" name="Line 217">
                <a:extLst>
                  <a:ext uri="{FF2B5EF4-FFF2-40B4-BE49-F238E27FC236}">
                    <a16:creationId xmlns:a16="http://schemas.microsoft.com/office/drawing/2014/main" id="{F153F760-D2E7-F885-CC32-83EC8AE9D9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0" y="2850"/>
                <a:ext cx="150" cy="4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70" name="Line 218">
                <a:extLst>
                  <a:ext uri="{FF2B5EF4-FFF2-40B4-BE49-F238E27FC236}">
                    <a16:creationId xmlns:a16="http://schemas.microsoft.com/office/drawing/2014/main" id="{1D8294DE-D304-2ABC-AD95-4C9BBBD4C5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6" y="2850"/>
                <a:ext cx="119" cy="3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71" name="Line 219">
                <a:extLst>
                  <a:ext uri="{FF2B5EF4-FFF2-40B4-BE49-F238E27FC236}">
                    <a16:creationId xmlns:a16="http://schemas.microsoft.com/office/drawing/2014/main" id="{1AD08F99-C6C8-8749-6901-4256898E34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6" y="2821"/>
                <a:ext cx="116" cy="2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72" name="Line 220">
                <a:extLst>
                  <a:ext uri="{FF2B5EF4-FFF2-40B4-BE49-F238E27FC236}">
                    <a16:creationId xmlns:a16="http://schemas.microsoft.com/office/drawing/2014/main" id="{85C8080A-B1D7-4221-F181-A1B4D1967A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3" y="2836"/>
                <a:ext cx="103" cy="1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73" name="Line 221">
                <a:extLst>
                  <a:ext uri="{FF2B5EF4-FFF2-40B4-BE49-F238E27FC236}">
                    <a16:creationId xmlns:a16="http://schemas.microsoft.com/office/drawing/2014/main" id="{B0683476-6764-E862-2C34-0A27C03B61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3" y="2847"/>
                <a:ext cx="109" cy="2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74" name="Line 222">
                <a:extLst>
                  <a:ext uri="{FF2B5EF4-FFF2-40B4-BE49-F238E27FC236}">
                    <a16:creationId xmlns:a16="http://schemas.microsoft.com/office/drawing/2014/main" id="{D8A127E7-A101-558D-4E75-757ABBFF4E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6" y="2856"/>
                <a:ext cx="75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75" name="Line 223">
                <a:extLst>
                  <a:ext uri="{FF2B5EF4-FFF2-40B4-BE49-F238E27FC236}">
                    <a16:creationId xmlns:a16="http://schemas.microsoft.com/office/drawing/2014/main" id="{9DBE77E3-39C9-6596-9B16-4C1DBBB257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0" y="2844"/>
                <a:ext cx="68" cy="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76" name="Line 224">
                <a:extLst>
                  <a:ext uri="{FF2B5EF4-FFF2-40B4-BE49-F238E27FC236}">
                    <a16:creationId xmlns:a16="http://schemas.microsoft.com/office/drawing/2014/main" id="{7C033214-7E65-0CD1-3731-6B5CF15463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3" y="2812"/>
                <a:ext cx="69" cy="2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77" name="Line 225">
                <a:extLst>
                  <a:ext uri="{FF2B5EF4-FFF2-40B4-BE49-F238E27FC236}">
                    <a16:creationId xmlns:a16="http://schemas.microsoft.com/office/drawing/2014/main" id="{7A3EBF13-FDE6-8B61-D3E3-B1FC363D6C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6" y="2830"/>
                <a:ext cx="66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78" name="Line 226">
                <a:extLst>
                  <a:ext uri="{FF2B5EF4-FFF2-40B4-BE49-F238E27FC236}">
                    <a16:creationId xmlns:a16="http://schemas.microsoft.com/office/drawing/2014/main" id="{44808FE2-7BDC-55E1-3556-02A87183C2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6" y="2856"/>
                <a:ext cx="5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79" name="Line 227">
                <a:extLst>
                  <a:ext uri="{FF2B5EF4-FFF2-40B4-BE49-F238E27FC236}">
                    <a16:creationId xmlns:a16="http://schemas.microsoft.com/office/drawing/2014/main" id="{73CCB58D-FBCA-A3D3-78D0-C1FC45C7DB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6" y="2877"/>
                <a:ext cx="50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6460" name="Group 228">
              <a:extLst>
                <a:ext uri="{FF2B5EF4-FFF2-40B4-BE49-F238E27FC236}">
                  <a16:creationId xmlns:a16="http://schemas.microsoft.com/office/drawing/2014/main" id="{16C001CD-16E5-A172-F2F7-C3C9C5D19A2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10" y="3086"/>
              <a:ext cx="150" cy="95"/>
              <a:chOff x="4710" y="3086"/>
              <a:chExt cx="150" cy="95"/>
            </a:xfrm>
          </p:grpSpPr>
          <p:grpSp>
            <p:nvGrpSpPr>
              <p:cNvPr id="16553" name="Group 229">
                <a:extLst>
                  <a:ext uri="{FF2B5EF4-FFF2-40B4-BE49-F238E27FC236}">
                    <a16:creationId xmlns:a16="http://schemas.microsoft.com/office/drawing/2014/main" id="{C8230814-9A74-468E-E224-9A8D359B336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10" y="3086"/>
                <a:ext cx="150" cy="95"/>
                <a:chOff x="4710" y="3086"/>
                <a:chExt cx="150" cy="95"/>
              </a:xfrm>
            </p:grpSpPr>
            <p:sp>
              <p:nvSpPr>
                <p:cNvPr id="16565" name="Line 230">
                  <a:extLst>
                    <a:ext uri="{FF2B5EF4-FFF2-40B4-BE49-F238E27FC236}">
                      <a16:creationId xmlns:a16="http://schemas.microsoft.com/office/drawing/2014/main" id="{E4C85AF2-ECF8-FACD-3EDA-0B2BC9AFE32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710" y="3086"/>
                  <a:ext cx="150" cy="48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66" name="Line 231">
                  <a:extLst>
                    <a:ext uri="{FF2B5EF4-FFF2-40B4-BE49-F238E27FC236}">
                      <a16:creationId xmlns:a16="http://schemas.microsoft.com/office/drawing/2014/main" id="{443D614C-DC20-9061-DA8B-1D0E5DF268F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710" y="3134"/>
                  <a:ext cx="150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67" name="Line 232">
                  <a:extLst>
                    <a:ext uri="{FF2B5EF4-FFF2-40B4-BE49-F238E27FC236}">
                      <a16:creationId xmlns:a16="http://schemas.microsoft.com/office/drawing/2014/main" id="{33ABC3FC-376D-AE66-9755-ABE4044FAFE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4710" y="3086"/>
                  <a:ext cx="1" cy="95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6554" name="Line 233">
                <a:extLst>
                  <a:ext uri="{FF2B5EF4-FFF2-40B4-BE49-F238E27FC236}">
                    <a16:creationId xmlns:a16="http://schemas.microsoft.com/office/drawing/2014/main" id="{123E9501-5988-4B35-1EAE-12B8B93021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0" y="3134"/>
                <a:ext cx="150" cy="4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55" name="Line 234">
                <a:extLst>
                  <a:ext uri="{FF2B5EF4-FFF2-40B4-BE49-F238E27FC236}">
                    <a16:creationId xmlns:a16="http://schemas.microsoft.com/office/drawing/2014/main" id="{8FD5D7A1-8BFF-8828-647A-9CD7FBD4DB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6" y="3134"/>
                <a:ext cx="119" cy="3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56" name="Line 235">
                <a:extLst>
                  <a:ext uri="{FF2B5EF4-FFF2-40B4-BE49-F238E27FC236}">
                    <a16:creationId xmlns:a16="http://schemas.microsoft.com/office/drawing/2014/main" id="{D7F6C870-53C5-8D83-5074-18BA50EF23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6" y="3104"/>
                <a:ext cx="116" cy="3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57" name="Line 236">
                <a:extLst>
                  <a:ext uri="{FF2B5EF4-FFF2-40B4-BE49-F238E27FC236}">
                    <a16:creationId xmlns:a16="http://schemas.microsoft.com/office/drawing/2014/main" id="{3DDDFA6F-4A73-E69A-5031-0298D29E3A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3" y="3119"/>
                <a:ext cx="103" cy="1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58" name="Line 237">
                <a:extLst>
                  <a:ext uri="{FF2B5EF4-FFF2-40B4-BE49-F238E27FC236}">
                    <a16:creationId xmlns:a16="http://schemas.microsoft.com/office/drawing/2014/main" id="{F2A68D40-E2FA-FE76-25A5-A25E5E817A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3" y="3131"/>
                <a:ext cx="109" cy="2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59" name="Line 238">
                <a:extLst>
                  <a:ext uri="{FF2B5EF4-FFF2-40B4-BE49-F238E27FC236}">
                    <a16:creationId xmlns:a16="http://schemas.microsoft.com/office/drawing/2014/main" id="{3D1E968D-4F4D-65D8-DDDF-4804ECA884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6" y="3140"/>
                <a:ext cx="75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60" name="Line 239">
                <a:extLst>
                  <a:ext uri="{FF2B5EF4-FFF2-40B4-BE49-F238E27FC236}">
                    <a16:creationId xmlns:a16="http://schemas.microsoft.com/office/drawing/2014/main" id="{8D034423-F105-1286-EEBB-7995534E15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0" y="3128"/>
                <a:ext cx="68" cy="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61" name="Line 240">
                <a:extLst>
                  <a:ext uri="{FF2B5EF4-FFF2-40B4-BE49-F238E27FC236}">
                    <a16:creationId xmlns:a16="http://schemas.microsoft.com/office/drawing/2014/main" id="{997ADB90-ACA0-7590-B740-BEE24CD564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3" y="3095"/>
                <a:ext cx="69" cy="2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62" name="Line 241">
                <a:extLst>
                  <a:ext uri="{FF2B5EF4-FFF2-40B4-BE49-F238E27FC236}">
                    <a16:creationId xmlns:a16="http://schemas.microsoft.com/office/drawing/2014/main" id="{466E51CD-266D-9F52-D7D2-F1C0DDE434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6" y="3113"/>
                <a:ext cx="66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63" name="Line 242">
                <a:extLst>
                  <a:ext uri="{FF2B5EF4-FFF2-40B4-BE49-F238E27FC236}">
                    <a16:creationId xmlns:a16="http://schemas.microsoft.com/office/drawing/2014/main" id="{CBDEFA72-D43D-D40D-633D-CBD7547C97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6" y="3140"/>
                <a:ext cx="50" cy="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64" name="Line 243">
                <a:extLst>
                  <a:ext uri="{FF2B5EF4-FFF2-40B4-BE49-F238E27FC236}">
                    <a16:creationId xmlns:a16="http://schemas.microsoft.com/office/drawing/2014/main" id="{76A2329F-84AE-7221-D5B9-825E4D3556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6" y="3160"/>
                <a:ext cx="50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6461" name="Group 244">
              <a:extLst>
                <a:ext uri="{FF2B5EF4-FFF2-40B4-BE49-F238E27FC236}">
                  <a16:creationId xmlns:a16="http://schemas.microsoft.com/office/drawing/2014/main" id="{88FBBFB0-3611-8D7A-134D-72997AF34D4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10" y="3559"/>
              <a:ext cx="150" cy="94"/>
              <a:chOff x="4710" y="3559"/>
              <a:chExt cx="150" cy="94"/>
            </a:xfrm>
          </p:grpSpPr>
          <p:grpSp>
            <p:nvGrpSpPr>
              <p:cNvPr id="16538" name="Group 245">
                <a:extLst>
                  <a:ext uri="{FF2B5EF4-FFF2-40B4-BE49-F238E27FC236}">
                    <a16:creationId xmlns:a16="http://schemas.microsoft.com/office/drawing/2014/main" id="{A9DAC1FC-48C3-1BD8-E1E8-6DCD610FEA2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10" y="3559"/>
                <a:ext cx="150" cy="94"/>
                <a:chOff x="4710" y="3559"/>
                <a:chExt cx="150" cy="94"/>
              </a:xfrm>
            </p:grpSpPr>
            <p:sp>
              <p:nvSpPr>
                <p:cNvPr id="16550" name="Line 246">
                  <a:extLst>
                    <a:ext uri="{FF2B5EF4-FFF2-40B4-BE49-F238E27FC236}">
                      <a16:creationId xmlns:a16="http://schemas.microsoft.com/office/drawing/2014/main" id="{202D9C74-B434-AD9C-F7B1-4C8AD16AB97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710" y="3559"/>
                  <a:ext cx="150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51" name="Line 247">
                  <a:extLst>
                    <a:ext uri="{FF2B5EF4-FFF2-40B4-BE49-F238E27FC236}">
                      <a16:creationId xmlns:a16="http://schemas.microsoft.com/office/drawing/2014/main" id="{20DBCC95-A7F2-18AF-7837-E54AE12B938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710" y="3606"/>
                  <a:ext cx="150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52" name="Line 248">
                  <a:extLst>
                    <a:ext uri="{FF2B5EF4-FFF2-40B4-BE49-F238E27FC236}">
                      <a16:creationId xmlns:a16="http://schemas.microsoft.com/office/drawing/2014/main" id="{1BDE5CE7-2F67-5052-36C6-01A5F5B36FA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4710" y="3559"/>
                  <a:ext cx="1" cy="9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6539" name="Line 249">
                <a:extLst>
                  <a:ext uri="{FF2B5EF4-FFF2-40B4-BE49-F238E27FC236}">
                    <a16:creationId xmlns:a16="http://schemas.microsoft.com/office/drawing/2014/main" id="{1F50E41B-AB72-BB5F-62D1-F84472A609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0" y="3606"/>
                <a:ext cx="150" cy="4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40" name="Line 250">
                <a:extLst>
                  <a:ext uri="{FF2B5EF4-FFF2-40B4-BE49-F238E27FC236}">
                    <a16:creationId xmlns:a16="http://schemas.microsoft.com/office/drawing/2014/main" id="{C1765F97-CDF1-1E79-DB25-31C7EF11F4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6" y="3606"/>
                <a:ext cx="119" cy="3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41" name="Line 251">
                <a:extLst>
                  <a:ext uri="{FF2B5EF4-FFF2-40B4-BE49-F238E27FC236}">
                    <a16:creationId xmlns:a16="http://schemas.microsoft.com/office/drawing/2014/main" id="{CB49B73E-BB47-512E-59E4-0E214D5B6D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6" y="3576"/>
                <a:ext cx="116" cy="3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42" name="Line 252">
                <a:extLst>
                  <a:ext uri="{FF2B5EF4-FFF2-40B4-BE49-F238E27FC236}">
                    <a16:creationId xmlns:a16="http://schemas.microsoft.com/office/drawing/2014/main" id="{9D621A4E-2F3E-F3C7-4463-5124CA9C15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3" y="3591"/>
                <a:ext cx="103" cy="1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43" name="Line 253">
                <a:extLst>
                  <a:ext uri="{FF2B5EF4-FFF2-40B4-BE49-F238E27FC236}">
                    <a16:creationId xmlns:a16="http://schemas.microsoft.com/office/drawing/2014/main" id="{8B9B8A6B-AEF5-E80B-DD91-E1D4A6B744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3" y="3603"/>
                <a:ext cx="109" cy="2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44" name="Line 254">
                <a:extLst>
                  <a:ext uri="{FF2B5EF4-FFF2-40B4-BE49-F238E27FC236}">
                    <a16:creationId xmlns:a16="http://schemas.microsoft.com/office/drawing/2014/main" id="{C8935486-B2BF-87D8-643F-FCA8578F95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6" y="3612"/>
                <a:ext cx="75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45" name="Line 255">
                <a:extLst>
                  <a:ext uri="{FF2B5EF4-FFF2-40B4-BE49-F238E27FC236}">
                    <a16:creationId xmlns:a16="http://schemas.microsoft.com/office/drawing/2014/main" id="{53CB5B23-A6FD-4455-13AE-85860BF74A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0" y="3600"/>
                <a:ext cx="68" cy="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46" name="Line 256">
                <a:extLst>
                  <a:ext uri="{FF2B5EF4-FFF2-40B4-BE49-F238E27FC236}">
                    <a16:creationId xmlns:a16="http://schemas.microsoft.com/office/drawing/2014/main" id="{A52E5BAB-6984-8247-5FBB-E1C5DEA854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3" y="3567"/>
                <a:ext cx="69" cy="2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47" name="Line 257">
                <a:extLst>
                  <a:ext uri="{FF2B5EF4-FFF2-40B4-BE49-F238E27FC236}">
                    <a16:creationId xmlns:a16="http://schemas.microsoft.com/office/drawing/2014/main" id="{69BF84C9-25D2-DF2D-CBC6-59DCDD58AD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6" y="3585"/>
                <a:ext cx="66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48" name="Line 258">
                <a:extLst>
                  <a:ext uri="{FF2B5EF4-FFF2-40B4-BE49-F238E27FC236}">
                    <a16:creationId xmlns:a16="http://schemas.microsoft.com/office/drawing/2014/main" id="{F4A14FA7-C47E-B22D-E4C4-51C0AC8F61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6" y="3612"/>
                <a:ext cx="50" cy="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49" name="Line 259">
                <a:extLst>
                  <a:ext uri="{FF2B5EF4-FFF2-40B4-BE49-F238E27FC236}">
                    <a16:creationId xmlns:a16="http://schemas.microsoft.com/office/drawing/2014/main" id="{708DE96F-0427-26EE-C740-678EC74F72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6" y="3632"/>
                <a:ext cx="50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6462" name="Group 260">
              <a:extLst>
                <a:ext uri="{FF2B5EF4-FFF2-40B4-BE49-F238E27FC236}">
                  <a16:creationId xmlns:a16="http://schemas.microsoft.com/office/drawing/2014/main" id="{94A791FE-381C-78CA-1DE4-2901C2EE438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23" y="3806"/>
              <a:ext cx="149" cy="95"/>
              <a:chOff x="4723" y="3806"/>
              <a:chExt cx="149" cy="95"/>
            </a:xfrm>
          </p:grpSpPr>
          <p:grpSp>
            <p:nvGrpSpPr>
              <p:cNvPr id="16523" name="Group 261">
                <a:extLst>
                  <a:ext uri="{FF2B5EF4-FFF2-40B4-BE49-F238E27FC236}">
                    <a16:creationId xmlns:a16="http://schemas.microsoft.com/office/drawing/2014/main" id="{375E451D-34EA-340D-9BB3-6A4DE5D3356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23" y="3806"/>
                <a:ext cx="149" cy="95"/>
                <a:chOff x="4723" y="3806"/>
                <a:chExt cx="149" cy="95"/>
              </a:xfrm>
            </p:grpSpPr>
            <p:sp>
              <p:nvSpPr>
                <p:cNvPr id="16535" name="Line 262">
                  <a:extLst>
                    <a:ext uri="{FF2B5EF4-FFF2-40B4-BE49-F238E27FC236}">
                      <a16:creationId xmlns:a16="http://schemas.microsoft.com/office/drawing/2014/main" id="{F8126FFF-2E5F-F78A-D74B-90F03EEF46E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723" y="3806"/>
                  <a:ext cx="149" cy="48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36" name="Line 263">
                  <a:extLst>
                    <a:ext uri="{FF2B5EF4-FFF2-40B4-BE49-F238E27FC236}">
                      <a16:creationId xmlns:a16="http://schemas.microsoft.com/office/drawing/2014/main" id="{6C47A87D-B00E-34CE-37C9-960B789D1BA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723" y="3854"/>
                  <a:ext cx="149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37" name="Line 264">
                  <a:extLst>
                    <a:ext uri="{FF2B5EF4-FFF2-40B4-BE49-F238E27FC236}">
                      <a16:creationId xmlns:a16="http://schemas.microsoft.com/office/drawing/2014/main" id="{6BE3B4B3-7821-1596-85AE-D59C5037699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4723" y="3806"/>
                  <a:ext cx="1" cy="95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6524" name="Line 265">
                <a:extLst>
                  <a:ext uri="{FF2B5EF4-FFF2-40B4-BE49-F238E27FC236}">
                    <a16:creationId xmlns:a16="http://schemas.microsoft.com/office/drawing/2014/main" id="{72A940D0-C90C-5DB4-AE60-74D4A70A2B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23" y="3854"/>
                <a:ext cx="149" cy="4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25" name="Line 266">
                <a:extLst>
                  <a:ext uri="{FF2B5EF4-FFF2-40B4-BE49-F238E27FC236}">
                    <a16:creationId xmlns:a16="http://schemas.microsoft.com/office/drawing/2014/main" id="{66067B5B-D2C6-E029-FB8F-54C7861F5A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29" y="3854"/>
                <a:ext cx="118" cy="3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26" name="Line 267">
                <a:extLst>
                  <a:ext uri="{FF2B5EF4-FFF2-40B4-BE49-F238E27FC236}">
                    <a16:creationId xmlns:a16="http://schemas.microsoft.com/office/drawing/2014/main" id="{F13AA550-C7DF-6ADC-6157-895BA4706B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9" y="3824"/>
                <a:ext cx="115" cy="3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27" name="Line 268">
                <a:extLst>
                  <a:ext uri="{FF2B5EF4-FFF2-40B4-BE49-F238E27FC236}">
                    <a16:creationId xmlns:a16="http://schemas.microsoft.com/office/drawing/2014/main" id="{175F647E-772B-85CF-E025-192052A9B9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6" y="3839"/>
                <a:ext cx="103" cy="1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28" name="Line 269">
                <a:extLst>
                  <a:ext uri="{FF2B5EF4-FFF2-40B4-BE49-F238E27FC236}">
                    <a16:creationId xmlns:a16="http://schemas.microsoft.com/office/drawing/2014/main" id="{695699EF-FD55-3C7D-61A1-954307544F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26" y="3851"/>
                <a:ext cx="109" cy="2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29" name="Line 270">
                <a:extLst>
                  <a:ext uri="{FF2B5EF4-FFF2-40B4-BE49-F238E27FC236}">
                    <a16:creationId xmlns:a16="http://schemas.microsoft.com/office/drawing/2014/main" id="{75608A6C-8AE7-6429-D2AC-583E5F2747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9" y="3859"/>
                <a:ext cx="75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30" name="Line 271">
                <a:extLst>
                  <a:ext uri="{FF2B5EF4-FFF2-40B4-BE49-F238E27FC236}">
                    <a16:creationId xmlns:a16="http://schemas.microsoft.com/office/drawing/2014/main" id="{99B7C5EF-0EA3-A550-1DBB-790007A790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32" y="3848"/>
                <a:ext cx="68" cy="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31" name="Line 272">
                <a:extLst>
                  <a:ext uri="{FF2B5EF4-FFF2-40B4-BE49-F238E27FC236}">
                    <a16:creationId xmlns:a16="http://schemas.microsoft.com/office/drawing/2014/main" id="{561B877E-BD51-3F49-46A9-636BADC04F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6" y="3815"/>
                <a:ext cx="68" cy="2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32" name="Line 273">
                <a:extLst>
                  <a:ext uri="{FF2B5EF4-FFF2-40B4-BE49-F238E27FC236}">
                    <a16:creationId xmlns:a16="http://schemas.microsoft.com/office/drawing/2014/main" id="{40D98A23-8181-3D3A-E5CF-EEC0292124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9" y="3833"/>
                <a:ext cx="65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33" name="Line 274">
                <a:extLst>
                  <a:ext uri="{FF2B5EF4-FFF2-40B4-BE49-F238E27FC236}">
                    <a16:creationId xmlns:a16="http://schemas.microsoft.com/office/drawing/2014/main" id="{4271CC12-F67F-41AB-6EBA-FE97338F39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29" y="3859"/>
                <a:ext cx="5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34" name="Line 275">
                <a:extLst>
                  <a:ext uri="{FF2B5EF4-FFF2-40B4-BE49-F238E27FC236}">
                    <a16:creationId xmlns:a16="http://schemas.microsoft.com/office/drawing/2014/main" id="{5E89C1FD-11D2-B2ED-CAD1-6260B8F9BE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29" y="3880"/>
                <a:ext cx="50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6463" name="Rectangle 276">
              <a:extLst>
                <a:ext uri="{FF2B5EF4-FFF2-40B4-BE49-F238E27FC236}">
                  <a16:creationId xmlns:a16="http://schemas.microsoft.com/office/drawing/2014/main" id="{8F2FBB54-946A-ADD3-59CE-82906384A8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" y="2164"/>
              <a:ext cx="213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DATA</a:t>
              </a:r>
              <a:endParaRPr lang="en-US" altLang="en-US" sz="1800"/>
            </a:p>
          </p:txBody>
        </p:sp>
        <p:sp>
          <p:nvSpPr>
            <p:cNvPr id="16464" name="Rectangle 277">
              <a:extLst>
                <a:ext uri="{FF2B5EF4-FFF2-40B4-BE49-F238E27FC236}">
                  <a16:creationId xmlns:a16="http://schemas.microsoft.com/office/drawing/2014/main" id="{1750E879-8CEE-915E-5C40-E40A09D047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4" y="1450"/>
              <a:ext cx="487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Measurement</a:t>
              </a:r>
              <a:endParaRPr lang="en-US" altLang="en-US" sz="1800"/>
            </a:p>
          </p:txBody>
        </p:sp>
        <p:sp>
          <p:nvSpPr>
            <p:cNvPr id="16465" name="Rectangle 278">
              <a:extLst>
                <a:ext uri="{FF2B5EF4-FFF2-40B4-BE49-F238E27FC236}">
                  <a16:creationId xmlns:a16="http://schemas.microsoft.com/office/drawing/2014/main" id="{D5D4E22F-282E-F4A7-64FA-D553E8CBE9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5" y="3013"/>
              <a:ext cx="21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Count</a:t>
              </a:r>
              <a:endParaRPr lang="en-US" altLang="en-US" sz="1800"/>
            </a:p>
          </p:txBody>
        </p:sp>
        <p:sp>
          <p:nvSpPr>
            <p:cNvPr id="16466" name="Rectangle 279">
              <a:extLst>
                <a:ext uri="{FF2B5EF4-FFF2-40B4-BE49-F238E27FC236}">
                  <a16:creationId xmlns:a16="http://schemas.microsoft.com/office/drawing/2014/main" id="{5BE3551B-251D-920D-C2B6-8EF067D441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1" y="2589"/>
              <a:ext cx="37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Defectives</a:t>
              </a:r>
              <a:endParaRPr lang="en-US" altLang="en-US" sz="1800"/>
            </a:p>
          </p:txBody>
        </p:sp>
        <p:sp>
          <p:nvSpPr>
            <p:cNvPr id="16467" name="Rectangle 280">
              <a:extLst>
                <a:ext uri="{FF2B5EF4-FFF2-40B4-BE49-F238E27FC236}">
                  <a16:creationId xmlns:a16="http://schemas.microsoft.com/office/drawing/2014/main" id="{9482FCEC-443B-1BC5-DDAF-D1165C9FB8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1" y="3580"/>
              <a:ext cx="270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Defects</a:t>
              </a:r>
              <a:endParaRPr lang="en-US" altLang="en-US" sz="1800"/>
            </a:p>
          </p:txBody>
        </p:sp>
        <p:sp>
          <p:nvSpPr>
            <p:cNvPr id="16468" name="Rectangle 281">
              <a:extLst>
                <a:ext uri="{FF2B5EF4-FFF2-40B4-BE49-F238E27FC236}">
                  <a16:creationId xmlns:a16="http://schemas.microsoft.com/office/drawing/2014/main" id="{7E2EBC55-8CC8-DEFA-3696-E2AE59BA09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2" y="2261"/>
              <a:ext cx="507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np and p chart</a:t>
              </a:r>
              <a:endParaRPr lang="en-US" altLang="en-US" sz="1800"/>
            </a:p>
          </p:txBody>
        </p:sp>
        <p:sp>
          <p:nvSpPr>
            <p:cNvPr id="16469" name="Rectangle 282">
              <a:extLst>
                <a:ext uri="{FF2B5EF4-FFF2-40B4-BE49-F238E27FC236}">
                  <a16:creationId xmlns:a16="http://schemas.microsoft.com/office/drawing/2014/main" id="{3D1C6B8A-BBF6-CAB6-74F6-BE0C5BB00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7" y="2353"/>
              <a:ext cx="447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assumptions</a:t>
              </a:r>
              <a:endParaRPr lang="en-US" altLang="en-US" sz="1800"/>
            </a:p>
          </p:txBody>
        </p:sp>
        <p:sp>
          <p:nvSpPr>
            <p:cNvPr id="16470" name="Rectangle 283">
              <a:extLst>
                <a:ext uri="{FF2B5EF4-FFF2-40B4-BE49-F238E27FC236}">
                  <a16:creationId xmlns:a16="http://schemas.microsoft.com/office/drawing/2014/main" id="{3CC88744-E296-AABD-87F9-D9135E1AFA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2447"/>
              <a:ext cx="133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met</a:t>
              </a:r>
              <a:endParaRPr lang="en-US" altLang="en-US" sz="1800"/>
            </a:p>
          </p:txBody>
        </p:sp>
        <p:sp>
          <p:nvSpPr>
            <p:cNvPr id="16471" name="Rectangle 284">
              <a:extLst>
                <a:ext uri="{FF2B5EF4-FFF2-40B4-BE49-F238E27FC236}">
                  <a16:creationId xmlns:a16="http://schemas.microsoft.com/office/drawing/2014/main" id="{BF59B8B3-F053-1A50-DBE7-F37C0B4184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2" y="2683"/>
              <a:ext cx="507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np and p chart</a:t>
              </a:r>
              <a:endParaRPr lang="en-US" altLang="en-US" sz="1800"/>
            </a:p>
          </p:txBody>
        </p:sp>
        <p:sp>
          <p:nvSpPr>
            <p:cNvPr id="16472" name="Rectangle 285">
              <a:extLst>
                <a:ext uri="{FF2B5EF4-FFF2-40B4-BE49-F238E27FC236}">
                  <a16:creationId xmlns:a16="http://schemas.microsoft.com/office/drawing/2014/main" id="{5E125569-8DA3-8044-3F43-71F1F7CAB1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7" y="2777"/>
              <a:ext cx="447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assumptions</a:t>
              </a:r>
              <a:endParaRPr lang="en-US" altLang="en-US" sz="1800"/>
            </a:p>
          </p:txBody>
        </p:sp>
        <p:sp>
          <p:nvSpPr>
            <p:cNvPr id="16473" name="Rectangle 286">
              <a:extLst>
                <a:ext uri="{FF2B5EF4-FFF2-40B4-BE49-F238E27FC236}">
                  <a16:creationId xmlns:a16="http://schemas.microsoft.com/office/drawing/2014/main" id="{AA23E0F8-76B3-1192-985A-3A69452F79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2872"/>
              <a:ext cx="265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not met</a:t>
              </a:r>
              <a:endParaRPr lang="en-US" altLang="en-US" sz="1800"/>
            </a:p>
          </p:txBody>
        </p:sp>
        <p:sp>
          <p:nvSpPr>
            <p:cNvPr id="16474" name="Rectangle 287">
              <a:extLst>
                <a:ext uri="{FF2B5EF4-FFF2-40B4-BE49-F238E27FC236}">
                  <a16:creationId xmlns:a16="http://schemas.microsoft.com/office/drawing/2014/main" id="{D578567A-9B2E-46BC-3B6C-6472C82AD1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7" y="3202"/>
              <a:ext cx="459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c and u chart</a:t>
              </a:r>
              <a:endParaRPr lang="en-US" altLang="en-US" sz="1800"/>
            </a:p>
          </p:txBody>
        </p:sp>
        <p:sp>
          <p:nvSpPr>
            <p:cNvPr id="16475" name="Rectangle 288">
              <a:extLst>
                <a:ext uri="{FF2B5EF4-FFF2-40B4-BE49-F238E27FC236}">
                  <a16:creationId xmlns:a16="http://schemas.microsoft.com/office/drawing/2014/main" id="{7C9BDB14-BA19-3786-6F0C-C65DE9605A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7" y="3297"/>
              <a:ext cx="447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assumptions</a:t>
              </a:r>
              <a:endParaRPr lang="en-US" altLang="en-US" sz="1800"/>
            </a:p>
          </p:txBody>
        </p:sp>
        <p:sp>
          <p:nvSpPr>
            <p:cNvPr id="16476" name="Rectangle 289">
              <a:extLst>
                <a:ext uri="{FF2B5EF4-FFF2-40B4-BE49-F238E27FC236}">
                  <a16:creationId xmlns:a16="http://schemas.microsoft.com/office/drawing/2014/main" id="{B7C0E213-BDE3-3B9C-CD99-AAC72F0940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3391"/>
              <a:ext cx="133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met</a:t>
              </a:r>
              <a:endParaRPr lang="en-US" altLang="en-US" sz="1800"/>
            </a:p>
          </p:txBody>
        </p:sp>
        <p:sp>
          <p:nvSpPr>
            <p:cNvPr id="16477" name="Rectangle 290">
              <a:extLst>
                <a:ext uri="{FF2B5EF4-FFF2-40B4-BE49-F238E27FC236}">
                  <a16:creationId xmlns:a16="http://schemas.microsoft.com/office/drawing/2014/main" id="{BC1901DA-B705-43F0-7E83-7ADF5CC194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9" y="3686"/>
              <a:ext cx="459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c and u chart</a:t>
              </a:r>
              <a:endParaRPr lang="en-US" altLang="en-US" sz="1800"/>
            </a:p>
          </p:txBody>
        </p:sp>
        <p:sp>
          <p:nvSpPr>
            <p:cNvPr id="16478" name="Rectangle 291">
              <a:extLst>
                <a:ext uri="{FF2B5EF4-FFF2-40B4-BE49-F238E27FC236}">
                  <a16:creationId xmlns:a16="http://schemas.microsoft.com/office/drawing/2014/main" id="{EAF02E1C-527C-D3D4-17C7-38372C07A4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9" y="3781"/>
              <a:ext cx="447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assumptions</a:t>
              </a:r>
              <a:endParaRPr lang="en-US" altLang="en-US" sz="1800"/>
            </a:p>
          </p:txBody>
        </p:sp>
        <p:sp>
          <p:nvSpPr>
            <p:cNvPr id="16479" name="Rectangle 292">
              <a:extLst>
                <a:ext uri="{FF2B5EF4-FFF2-40B4-BE49-F238E27FC236}">
                  <a16:creationId xmlns:a16="http://schemas.microsoft.com/office/drawing/2014/main" id="{7ED7D87B-6D5F-7AD7-3920-44518E203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29" y="3875"/>
              <a:ext cx="265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not met</a:t>
              </a:r>
              <a:endParaRPr lang="en-US" altLang="en-US" sz="1800"/>
            </a:p>
          </p:txBody>
        </p:sp>
        <p:sp>
          <p:nvSpPr>
            <p:cNvPr id="16480" name="Rectangle 293">
              <a:extLst>
                <a:ext uri="{FF2B5EF4-FFF2-40B4-BE49-F238E27FC236}">
                  <a16:creationId xmlns:a16="http://schemas.microsoft.com/office/drawing/2014/main" id="{AEEF326A-C0CF-26BF-93D7-8F847D8DF4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1" y="1063"/>
              <a:ext cx="50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Subgroup size</a:t>
              </a:r>
              <a:endParaRPr lang="en-US" altLang="en-US" sz="1800"/>
            </a:p>
          </p:txBody>
        </p:sp>
        <p:sp>
          <p:nvSpPr>
            <p:cNvPr id="16481" name="Rectangle 294">
              <a:extLst>
                <a:ext uri="{FF2B5EF4-FFF2-40B4-BE49-F238E27FC236}">
                  <a16:creationId xmlns:a16="http://schemas.microsoft.com/office/drawing/2014/main" id="{54CAC35D-C92A-FE8C-D573-D91F02E086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9" y="1172"/>
              <a:ext cx="157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&gt; 10</a:t>
              </a:r>
              <a:endParaRPr lang="en-US" altLang="en-US" sz="1800"/>
            </a:p>
          </p:txBody>
        </p:sp>
        <p:sp>
          <p:nvSpPr>
            <p:cNvPr id="16482" name="Rectangle 295">
              <a:extLst>
                <a:ext uri="{FF2B5EF4-FFF2-40B4-BE49-F238E27FC236}">
                  <a16:creationId xmlns:a16="http://schemas.microsoft.com/office/drawing/2014/main" id="{307099C9-CAAB-FC41-459D-9F5BB1E315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9" y="1662"/>
              <a:ext cx="50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Subgroup size</a:t>
              </a:r>
              <a:endParaRPr lang="en-US" altLang="en-US" sz="1800"/>
            </a:p>
          </p:txBody>
        </p:sp>
        <p:sp>
          <p:nvSpPr>
            <p:cNvPr id="16483" name="Rectangle 296">
              <a:extLst>
                <a:ext uri="{FF2B5EF4-FFF2-40B4-BE49-F238E27FC236}">
                  <a16:creationId xmlns:a16="http://schemas.microsoft.com/office/drawing/2014/main" id="{AFD8B3DD-2103-22B0-189B-210EE74F9E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5" y="1763"/>
              <a:ext cx="113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= 1</a:t>
              </a:r>
              <a:endParaRPr lang="en-US" altLang="en-US" sz="1800"/>
            </a:p>
          </p:txBody>
        </p:sp>
        <p:sp>
          <p:nvSpPr>
            <p:cNvPr id="16484" name="Rectangle 297">
              <a:extLst>
                <a:ext uri="{FF2B5EF4-FFF2-40B4-BE49-F238E27FC236}">
                  <a16:creationId xmlns:a16="http://schemas.microsoft.com/office/drawing/2014/main" id="{422A3085-6CC6-35CE-FAFB-AD86316F5B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3" y="2164"/>
              <a:ext cx="50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Subgroup size</a:t>
              </a:r>
              <a:endParaRPr lang="en-US" altLang="en-US" sz="1800"/>
            </a:p>
          </p:txBody>
        </p:sp>
        <p:sp>
          <p:nvSpPr>
            <p:cNvPr id="16485" name="Rectangle 298">
              <a:extLst>
                <a:ext uri="{FF2B5EF4-FFF2-40B4-BE49-F238E27FC236}">
                  <a16:creationId xmlns:a16="http://schemas.microsoft.com/office/drawing/2014/main" id="{64652394-2DFE-08DA-6821-5DF5B279F3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3" y="2069"/>
              <a:ext cx="31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Constant</a:t>
              </a:r>
              <a:endParaRPr lang="en-US" altLang="en-US" sz="1800"/>
            </a:p>
          </p:txBody>
        </p:sp>
        <p:sp>
          <p:nvSpPr>
            <p:cNvPr id="16486" name="Rectangle 299">
              <a:extLst>
                <a:ext uri="{FF2B5EF4-FFF2-40B4-BE49-F238E27FC236}">
                  <a16:creationId xmlns:a16="http://schemas.microsoft.com/office/drawing/2014/main" id="{391E6EB2-3BC9-A091-922E-F824CEC731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3" y="2589"/>
              <a:ext cx="50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Subgroup size</a:t>
              </a:r>
              <a:endParaRPr lang="en-US" altLang="en-US" sz="1800"/>
            </a:p>
          </p:txBody>
        </p:sp>
        <p:sp>
          <p:nvSpPr>
            <p:cNvPr id="16487" name="Rectangle 300">
              <a:extLst>
                <a:ext uri="{FF2B5EF4-FFF2-40B4-BE49-F238E27FC236}">
                  <a16:creationId xmlns:a16="http://schemas.microsoft.com/office/drawing/2014/main" id="{D70022E8-A189-DCDB-AA18-D7648170E4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3" y="2494"/>
              <a:ext cx="270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Varying</a:t>
              </a:r>
              <a:endParaRPr lang="en-US" altLang="en-US" sz="1800"/>
            </a:p>
          </p:txBody>
        </p:sp>
        <p:sp>
          <p:nvSpPr>
            <p:cNvPr id="16488" name="Rectangle 301">
              <a:extLst>
                <a:ext uri="{FF2B5EF4-FFF2-40B4-BE49-F238E27FC236}">
                  <a16:creationId xmlns:a16="http://schemas.microsoft.com/office/drawing/2014/main" id="{289873E5-322D-7CE8-B58B-6ACFB348A7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3" y="3013"/>
              <a:ext cx="31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Constant</a:t>
              </a:r>
              <a:endParaRPr lang="en-US" altLang="en-US" sz="1800"/>
            </a:p>
          </p:txBody>
        </p:sp>
        <p:sp>
          <p:nvSpPr>
            <p:cNvPr id="16489" name="Rectangle 302">
              <a:extLst>
                <a:ext uri="{FF2B5EF4-FFF2-40B4-BE49-F238E27FC236}">
                  <a16:creationId xmlns:a16="http://schemas.microsoft.com/office/drawing/2014/main" id="{02E93606-223D-C0A4-0969-31ADEEB843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2" y="3108"/>
              <a:ext cx="247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area of</a:t>
              </a:r>
              <a:endParaRPr lang="en-US" altLang="en-US" sz="1800"/>
            </a:p>
          </p:txBody>
        </p:sp>
        <p:sp>
          <p:nvSpPr>
            <p:cNvPr id="16490" name="Rectangle 303">
              <a:extLst>
                <a:ext uri="{FF2B5EF4-FFF2-40B4-BE49-F238E27FC236}">
                  <a16:creationId xmlns:a16="http://schemas.microsoft.com/office/drawing/2014/main" id="{68D5EE03-FFCB-4368-1C41-1DA8DFA947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3" y="3202"/>
              <a:ext cx="393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opportunity</a:t>
              </a:r>
              <a:endParaRPr lang="en-US" altLang="en-US" sz="1800"/>
            </a:p>
          </p:txBody>
        </p:sp>
        <p:sp>
          <p:nvSpPr>
            <p:cNvPr id="16491" name="Rectangle 304">
              <a:extLst>
                <a:ext uri="{FF2B5EF4-FFF2-40B4-BE49-F238E27FC236}">
                  <a16:creationId xmlns:a16="http://schemas.microsoft.com/office/drawing/2014/main" id="{C1A01FC9-4223-7DE0-034A-33E57DAF62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3" y="3438"/>
              <a:ext cx="270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Varying</a:t>
              </a:r>
              <a:endParaRPr lang="en-US" altLang="en-US" sz="1800"/>
            </a:p>
          </p:txBody>
        </p:sp>
        <p:sp>
          <p:nvSpPr>
            <p:cNvPr id="16492" name="Rectangle 305">
              <a:extLst>
                <a:ext uri="{FF2B5EF4-FFF2-40B4-BE49-F238E27FC236}">
                  <a16:creationId xmlns:a16="http://schemas.microsoft.com/office/drawing/2014/main" id="{BDDB098E-BD1C-86B8-14FB-E68DD9D869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2" y="3533"/>
              <a:ext cx="247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area of</a:t>
              </a:r>
              <a:endParaRPr lang="en-US" altLang="en-US" sz="1800"/>
            </a:p>
          </p:txBody>
        </p:sp>
        <p:sp>
          <p:nvSpPr>
            <p:cNvPr id="16493" name="Rectangle 306">
              <a:extLst>
                <a:ext uri="{FF2B5EF4-FFF2-40B4-BE49-F238E27FC236}">
                  <a16:creationId xmlns:a16="http://schemas.microsoft.com/office/drawing/2014/main" id="{0217275E-05C3-0B3A-1B11-058F863E2C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3" y="3627"/>
              <a:ext cx="393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opportunity</a:t>
              </a:r>
              <a:endParaRPr lang="en-US" altLang="en-US" sz="1800"/>
            </a:p>
          </p:txBody>
        </p:sp>
        <p:sp>
          <p:nvSpPr>
            <p:cNvPr id="16494" name="Rectangle 307">
              <a:extLst>
                <a:ext uri="{FF2B5EF4-FFF2-40B4-BE49-F238E27FC236}">
                  <a16:creationId xmlns:a16="http://schemas.microsoft.com/office/drawing/2014/main" id="{353D910B-8761-0254-2838-EE250028DA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5" y="1116"/>
              <a:ext cx="423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  <a:latin typeface="Palatino" pitchFamily="18" charset="0"/>
                </a:rPr>
                <a:t>X-bar, S</a:t>
              </a:r>
              <a:endParaRPr lang="en-US" altLang="en-US" sz="1800"/>
            </a:p>
          </p:txBody>
        </p:sp>
        <p:sp>
          <p:nvSpPr>
            <p:cNvPr id="16495" name="Rectangle 308">
              <a:extLst>
                <a:ext uri="{FF2B5EF4-FFF2-40B4-BE49-F238E27FC236}">
                  <a16:creationId xmlns:a16="http://schemas.microsoft.com/office/drawing/2014/main" id="{66C77001-2FA2-1416-8EFF-3D2318707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6" y="1702"/>
              <a:ext cx="318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  <a:latin typeface="Palatino" pitchFamily="18" charset="0"/>
                </a:rPr>
                <a:t>X, mR</a:t>
              </a:r>
              <a:endParaRPr lang="en-US" altLang="en-US" sz="1800"/>
            </a:p>
          </p:txBody>
        </p:sp>
        <p:sp>
          <p:nvSpPr>
            <p:cNvPr id="16496" name="Rectangle 309">
              <a:extLst>
                <a:ext uri="{FF2B5EF4-FFF2-40B4-BE49-F238E27FC236}">
                  <a16:creationId xmlns:a16="http://schemas.microsoft.com/office/drawing/2014/main" id="{AD020850-49BA-B9B9-508C-46473A2409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" y="2086"/>
              <a:ext cx="136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  <a:latin typeface="Palatino" pitchFamily="18" charset="0"/>
                </a:rPr>
                <a:t>np</a:t>
              </a:r>
              <a:endParaRPr lang="en-US" altLang="en-US" sz="1800"/>
            </a:p>
          </p:txBody>
        </p:sp>
        <p:sp>
          <p:nvSpPr>
            <p:cNvPr id="16497" name="Rectangle 310">
              <a:extLst>
                <a:ext uri="{FF2B5EF4-FFF2-40B4-BE49-F238E27FC236}">
                  <a16:creationId xmlns:a16="http://schemas.microsoft.com/office/drawing/2014/main" id="{DCC16F2D-7283-24B9-ECBD-C60637CE01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" y="2510"/>
              <a:ext cx="68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  <a:latin typeface="Palatino" pitchFamily="18" charset="0"/>
                </a:rPr>
                <a:t>p</a:t>
              </a:r>
              <a:endParaRPr lang="en-US" altLang="en-US" sz="1800"/>
            </a:p>
          </p:txBody>
        </p:sp>
        <p:sp>
          <p:nvSpPr>
            <p:cNvPr id="16498" name="Rectangle 311">
              <a:extLst>
                <a:ext uri="{FF2B5EF4-FFF2-40B4-BE49-F238E27FC236}">
                  <a16:creationId xmlns:a16="http://schemas.microsoft.com/office/drawing/2014/main" id="{83A5699B-3664-F595-72C3-CB275D33AC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" y="2794"/>
              <a:ext cx="318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  <a:latin typeface="Palatino" pitchFamily="18" charset="0"/>
                </a:rPr>
                <a:t>X, mR</a:t>
              </a:r>
              <a:endParaRPr lang="en-US" altLang="en-US" sz="1800"/>
            </a:p>
          </p:txBody>
        </p:sp>
        <p:sp>
          <p:nvSpPr>
            <p:cNvPr id="16499" name="Rectangle 312">
              <a:extLst>
                <a:ext uri="{FF2B5EF4-FFF2-40B4-BE49-F238E27FC236}">
                  <a16:creationId xmlns:a16="http://schemas.microsoft.com/office/drawing/2014/main" id="{E6077BBF-E4D5-B70D-51C5-01CA513104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" y="3077"/>
              <a:ext cx="62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  <a:latin typeface="Palatino" pitchFamily="18" charset="0"/>
                </a:rPr>
                <a:t>c</a:t>
              </a:r>
              <a:endParaRPr lang="en-US" altLang="en-US" sz="1800"/>
            </a:p>
          </p:txBody>
        </p:sp>
        <p:sp>
          <p:nvSpPr>
            <p:cNvPr id="16500" name="Rectangle 313">
              <a:extLst>
                <a:ext uri="{FF2B5EF4-FFF2-40B4-BE49-F238E27FC236}">
                  <a16:creationId xmlns:a16="http://schemas.microsoft.com/office/drawing/2014/main" id="{442D6368-DC7E-CD09-71C1-050F629E22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" y="3549"/>
              <a:ext cx="68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  <a:latin typeface="Palatino" pitchFamily="18" charset="0"/>
                </a:rPr>
                <a:t>u</a:t>
              </a:r>
              <a:endParaRPr lang="en-US" altLang="en-US" sz="1800"/>
            </a:p>
          </p:txBody>
        </p:sp>
        <p:sp>
          <p:nvSpPr>
            <p:cNvPr id="16501" name="Rectangle 314">
              <a:extLst>
                <a:ext uri="{FF2B5EF4-FFF2-40B4-BE49-F238E27FC236}">
                  <a16:creationId xmlns:a16="http://schemas.microsoft.com/office/drawing/2014/main" id="{88B2CC3A-DE01-4B94-0E14-5746144814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22" y="3797"/>
              <a:ext cx="318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  <a:latin typeface="Palatino" pitchFamily="18" charset="0"/>
                </a:rPr>
                <a:t>X, mR</a:t>
              </a:r>
              <a:endParaRPr lang="en-US" altLang="en-US" sz="1800"/>
            </a:p>
          </p:txBody>
        </p:sp>
        <p:grpSp>
          <p:nvGrpSpPr>
            <p:cNvPr id="16502" name="Group 315">
              <a:extLst>
                <a:ext uri="{FF2B5EF4-FFF2-40B4-BE49-F238E27FC236}">
                  <a16:creationId xmlns:a16="http://schemas.microsoft.com/office/drawing/2014/main" id="{61E56C74-9E4F-17AB-0E7D-A59787C7B3B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05" y="1431"/>
              <a:ext cx="149" cy="95"/>
              <a:chOff x="4705" y="1431"/>
              <a:chExt cx="149" cy="95"/>
            </a:xfrm>
          </p:grpSpPr>
          <p:grpSp>
            <p:nvGrpSpPr>
              <p:cNvPr id="16508" name="Group 316">
                <a:extLst>
                  <a:ext uri="{FF2B5EF4-FFF2-40B4-BE49-F238E27FC236}">
                    <a16:creationId xmlns:a16="http://schemas.microsoft.com/office/drawing/2014/main" id="{D71B9E39-6C65-703F-EF3C-5FC92040C82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05" y="1431"/>
                <a:ext cx="149" cy="95"/>
                <a:chOff x="4705" y="1431"/>
                <a:chExt cx="149" cy="95"/>
              </a:xfrm>
            </p:grpSpPr>
            <p:sp>
              <p:nvSpPr>
                <p:cNvPr id="16520" name="Line 317">
                  <a:extLst>
                    <a:ext uri="{FF2B5EF4-FFF2-40B4-BE49-F238E27FC236}">
                      <a16:creationId xmlns:a16="http://schemas.microsoft.com/office/drawing/2014/main" id="{0255D963-18A0-976F-45E3-246B54595BF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705" y="1431"/>
                  <a:ext cx="149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21" name="Line 318">
                  <a:extLst>
                    <a:ext uri="{FF2B5EF4-FFF2-40B4-BE49-F238E27FC236}">
                      <a16:creationId xmlns:a16="http://schemas.microsoft.com/office/drawing/2014/main" id="{827BBF5B-79DB-06E0-2138-1EA51F6421D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705" y="1478"/>
                  <a:ext cx="149" cy="48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22" name="Line 319">
                  <a:extLst>
                    <a:ext uri="{FF2B5EF4-FFF2-40B4-BE49-F238E27FC236}">
                      <a16:creationId xmlns:a16="http://schemas.microsoft.com/office/drawing/2014/main" id="{60524FE9-63E0-F5C3-AF5A-78EFE46DD53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4705" y="1431"/>
                  <a:ext cx="1" cy="95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6509" name="Line 320">
                <a:extLst>
                  <a:ext uri="{FF2B5EF4-FFF2-40B4-BE49-F238E27FC236}">
                    <a16:creationId xmlns:a16="http://schemas.microsoft.com/office/drawing/2014/main" id="{D84C4921-7A98-D2C8-2B68-AE91FB661C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05" y="1478"/>
                <a:ext cx="149" cy="4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10" name="Line 321">
                <a:extLst>
                  <a:ext uri="{FF2B5EF4-FFF2-40B4-BE49-F238E27FC236}">
                    <a16:creationId xmlns:a16="http://schemas.microsoft.com/office/drawing/2014/main" id="{D480B2EF-1A55-E474-A5D3-BC2561297F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1" y="1478"/>
                <a:ext cx="119" cy="3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11" name="Line 322">
                <a:extLst>
                  <a:ext uri="{FF2B5EF4-FFF2-40B4-BE49-F238E27FC236}">
                    <a16:creationId xmlns:a16="http://schemas.microsoft.com/office/drawing/2014/main" id="{57639D3E-332C-2B7E-B5B6-0BBF502AA5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1" y="1449"/>
                <a:ext cx="115" cy="2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12" name="Line 323">
                <a:extLst>
                  <a:ext uri="{FF2B5EF4-FFF2-40B4-BE49-F238E27FC236}">
                    <a16:creationId xmlns:a16="http://schemas.microsoft.com/office/drawing/2014/main" id="{9D6510CF-03E5-5E6D-74DC-E74B572D2A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08" y="1464"/>
                <a:ext cx="103" cy="1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13" name="Line 324">
                <a:extLst>
                  <a:ext uri="{FF2B5EF4-FFF2-40B4-BE49-F238E27FC236}">
                    <a16:creationId xmlns:a16="http://schemas.microsoft.com/office/drawing/2014/main" id="{D94DAB0F-DCC0-0118-EFB7-D941D35217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08" y="1476"/>
                <a:ext cx="109" cy="2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14" name="Line 325">
                <a:extLst>
                  <a:ext uri="{FF2B5EF4-FFF2-40B4-BE49-F238E27FC236}">
                    <a16:creationId xmlns:a16="http://schemas.microsoft.com/office/drawing/2014/main" id="{C0F20A6A-6B63-B4BB-692F-B61446495E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1" y="1484"/>
                <a:ext cx="75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15" name="Line 326">
                <a:extLst>
                  <a:ext uri="{FF2B5EF4-FFF2-40B4-BE49-F238E27FC236}">
                    <a16:creationId xmlns:a16="http://schemas.microsoft.com/office/drawing/2014/main" id="{6A752B9E-AA40-31E3-C514-FCF1714D31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4" y="1473"/>
                <a:ext cx="69" cy="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16" name="Line 327">
                <a:extLst>
                  <a:ext uri="{FF2B5EF4-FFF2-40B4-BE49-F238E27FC236}">
                    <a16:creationId xmlns:a16="http://schemas.microsoft.com/office/drawing/2014/main" id="{04E088CE-8362-0C05-A5C8-DCBC6B4EDB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08" y="1440"/>
                <a:ext cx="69" cy="2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17" name="Line 328">
                <a:extLst>
                  <a:ext uri="{FF2B5EF4-FFF2-40B4-BE49-F238E27FC236}">
                    <a16:creationId xmlns:a16="http://schemas.microsoft.com/office/drawing/2014/main" id="{AC510A9A-EB81-1DCE-984C-BB484FB4C4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1" y="1458"/>
                <a:ext cx="66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18" name="Line 329">
                <a:extLst>
                  <a:ext uri="{FF2B5EF4-FFF2-40B4-BE49-F238E27FC236}">
                    <a16:creationId xmlns:a16="http://schemas.microsoft.com/office/drawing/2014/main" id="{A16FB8C4-D30D-F9AD-6E77-8CA71C793E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1" y="1484"/>
                <a:ext cx="5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19" name="Line 330">
                <a:extLst>
                  <a:ext uri="{FF2B5EF4-FFF2-40B4-BE49-F238E27FC236}">
                    <a16:creationId xmlns:a16="http://schemas.microsoft.com/office/drawing/2014/main" id="{49C8A69B-D2E1-4E4C-C466-1890B62089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1" y="1505"/>
                <a:ext cx="50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6503" name="Rectangle 331">
              <a:extLst>
                <a:ext uri="{FF2B5EF4-FFF2-40B4-BE49-F238E27FC236}">
                  <a16:creationId xmlns:a16="http://schemas.microsoft.com/office/drawing/2014/main" id="{E2E1BDDA-7A1E-3664-F513-CE6B9D213C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4" y="1413"/>
              <a:ext cx="429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  <a:latin typeface="Palatino" pitchFamily="18" charset="0"/>
                </a:rPr>
                <a:t>X-bar, R</a:t>
              </a:r>
              <a:endParaRPr lang="en-US" altLang="en-US" sz="1800"/>
            </a:p>
          </p:txBody>
        </p:sp>
        <p:sp>
          <p:nvSpPr>
            <p:cNvPr id="16504" name="Rectangle 332">
              <a:extLst>
                <a:ext uri="{FF2B5EF4-FFF2-40B4-BE49-F238E27FC236}">
                  <a16:creationId xmlns:a16="http://schemas.microsoft.com/office/drawing/2014/main" id="{6A9E83F3-2BF0-308B-44FD-0AF688B099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0" y="1352"/>
              <a:ext cx="607" cy="217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505" name="Rectangle 333">
              <a:extLst>
                <a:ext uri="{FF2B5EF4-FFF2-40B4-BE49-F238E27FC236}">
                  <a16:creationId xmlns:a16="http://schemas.microsoft.com/office/drawing/2014/main" id="{6FC91722-C74B-B904-FD87-E96E94606C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5" y="1361"/>
              <a:ext cx="50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Subgroup size</a:t>
              </a:r>
              <a:endParaRPr lang="en-US" altLang="en-US" sz="1800"/>
            </a:p>
          </p:txBody>
        </p:sp>
        <p:sp>
          <p:nvSpPr>
            <p:cNvPr id="16506" name="Rectangle 334">
              <a:extLst>
                <a:ext uri="{FF2B5EF4-FFF2-40B4-BE49-F238E27FC236}">
                  <a16:creationId xmlns:a16="http://schemas.microsoft.com/office/drawing/2014/main" id="{AF211392-B73C-CA8C-5A16-CE037DE586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3" y="1470"/>
              <a:ext cx="203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2 - 10</a:t>
              </a:r>
              <a:endParaRPr lang="en-US" altLang="en-US" sz="1800"/>
            </a:p>
          </p:txBody>
        </p:sp>
        <p:sp>
          <p:nvSpPr>
            <p:cNvPr id="16507" name="Rectangle 335">
              <a:extLst>
                <a:ext uri="{FF2B5EF4-FFF2-40B4-BE49-F238E27FC236}">
                  <a16:creationId xmlns:a16="http://schemas.microsoft.com/office/drawing/2014/main" id="{6DDEF170-F294-33F4-7220-70D5ABF0B6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5" y="798"/>
              <a:ext cx="35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collected?</a:t>
              </a:r>
              <a:endParaRPr lang="en-US" altLang="en-US" sz="1800"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794" name="Rectangle 2">
            <a:extLst>
              <a:ext uri="{FF2B5EF4-FFF2-40B4-BE49-F238E27FC236}">
                <a16:creationId xmlns:a16="http://schemas.microsoft.com/office/drawing/2014/main" id="{983FCEF8-F58C-EAFA-0B19-22F68416E35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Exercises</a:t>
            </a: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82B9D777-E875-8590-F443-3B397257E47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For your process, discuss possible subgrouping strategies - present why these could/would be “rational.”</a:t>
            </a:r>
          </a:p>
          <a:p>
            <a:pPr eaLnBrk="1" hangingPunct="1"/>
            <a:endParaRPr lang="en-US" altLang="en-US"/>
          </a:p>
          <a:p>
            <a:pPr eaLnBrk="1" hangingPunct="1"/>
            <a:r>
              <a:rPr lang="en-US" altLang="en-US"/>
              <a:t>(Optional) If you are already familiar with control charts, compare the basis for control charts presented here with your previous training.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Group 2">
            <a:extLst>
              <a:ext uri="{FF2B5EF4-FFF2-40B4-BE49-F238E27FC236}">
                <a16:creationId xmlns:a16="http://schemas.microsoft.com/office/drawing/2014/main" id="{93B47E49-ABE3-CDAE-850D-23E5718F5C7A}"/>
              </a:ext>
            </a:extLst>
          </p:cNvPr>
          <p:cNvGrpSpPr>
            <a:grpSpLocks/>
          </p:cNvGrpSpPr>
          <p:nvPr/>
        </p:nvGrpSpPr>
        <p:grpSpPr bwMode="auto">
          <a:xfrm>
            <a:off x="831850" y="4102100"/>
            <a:ext cx="2705100" cy="2351088"/>
            <a:chOff x="576" y="2929"/>
            <a:chExt cx="1875" cy="1678"/>
          </a:xfrm>
        </p:grpSpPr>
        <p:sp>
          <p:nvSpPr>
            <p:cNvPr id="21509" name="Line 3">
              <a:extLst>
                <a:ext uri="{FF2B5EF4-FFF2-40B4-BE49-F238E27FC236}">
                  <a16:creationId xmlns:a16="http://schemas.microsoft.com/office/drawing/2014/main" id="{7D66EADA-1741-4B10-F858-557C8C4D4FF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1510" name="Group 4">
              <a:extLst>
                <a:ext uri="{FF2B5EF4-FFF2-40B4-BE49-F238E27FC236}">
                  <a16:creationId xmlns:a16="http://schemas.microsoft.com/office/drawing/2014/main" id="{35DBEDB0-F0C7-8B61-7D24-F8B3EF771C1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21519" name="Rectangle 5">
                <a:extLst>
                  <a:ext uri="{FF2B5EF4-FFF2-40B4-BE49-F238E27FC236}">
                    <a16:creationId xmlns:a16="http://schemas.microsoft.com/office/drawing/2014/main" id="{B753B9A6-4CE9-A868-177E-D0B3263766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1520" name="Rectangle 6">
                <a:extLst>
                  <a:ext uri="{FF2B5EF4-FFF2-40B4-BE49-F238E27FC236}">
                    <a16:creationId xmlns:a16="http://schemas.microsoft.com/office/drawing/2014/main" id="{088EF5CE-EA50-245F-0BCF-AE5A1EFAC3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1521" name="Line 7">
                <a:extLst>
                  <a:ext uri="{FF2B5EF4-FFF2-40B4-BE49-F238E27FC236}">
                    <a16:creationId xmlns:a16="http://schemas.microsoft.com/office/drawing/2014/main" id="{32062EE4-8240-50C0-FEDD-794DDF99FA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22" name="Line 8">
                <a:extLst>
                  <a:ext uri="{FF2B5EF4-FFF2-40B4-BE49-F238E27FC236}">
                    <a16:creationId xmlns:a16="http://schemas.microsoft.com/office/drawing/2014/main" id="{2A44FBE6-30D8-A906-2118-AFD23B6F9A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23" name="Line 9">
                <a:extLst>
                  <a:ext uri="{FF2B5EF4-FFF2-40B4-BE49-F238E27FC236}">
                    <a16:creationId xmlns:a16="http://schemas.microsoft.com/office/drawing/2014/main" id="{7751F95A-1584-3E28-4705-FA8F7957D1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24" name="Line 10">
                <a:extLst>
                  <a:ext uri="{FF2B5EF4-FFF2-40B4-BE49-F238E27FC236}">
                    <a16:creationId xmlns:a16="http://schemas.microsoft.com/office/drawing/2014/main" id="{BD55FFC6-3F15-E2B1-79BF-3679FF802E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25" name="Line 11">
                <a:extLst>
                  <a:ext uri="{FF2B5EF4-FFF2-40B4-BE49-F238E27FC236}">
                    <a16:creationId xmlns:a16="http://schemas.microsoft.com/office/drawing/2014/main" id="{9594B561-CF7A-854F-C891-09559A5A6F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26" name="Line 12">
                <a:extLst>
                  <a:ext uri="{FF2B5EF4-FFF2-40B4-BE49-F238E27FC236}">
                    <a16:creationId xmlns:a16="http://schemas.microsoft.com/office/drawing/2014/main" id="{C6F1F216-10BF-BA13-71FB-6B3FECF090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27" name="Line 13">
                <a:extLst>
                  <a:ext uri="{FF2B5EF4-FFF2-40B4-BE49-F238E27FC236}">
                    <a16:creationId xmlns:a16="http://schemas.microsoft.com/office/drawing/2014/main" id="{B73552D8-228E-6C5E-C52B-F248477F1F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28" name="Line 14">
                <a:extLst>
                  <a:ext uri="{FF2B5EF4-FFF2-40B4-BE49-F238E27FC236}">
                    <a16:creationId xmlns:a16="http://schemas.microsoft.com/office/drawing/2014/main" id="{22920BB4-A945-D0F5-CCC0-3E60421AA9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29" name="Line 15">
                <a:extLst>
                  <a:ext uri="{FF2B5EF4-FFF2-40B4-BE49-F238E27FC236}">
                    <a16:creationId xmlns:a16="http://schemas.microsoft.com/office/drawing/2014/main" id="{2AEC426F-EFE7-1BAE-8B07-47F1E1BA16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30" name="Line 16">
                <a:extLst>
                  <a:ext uri="{FF2B5EF4-FFF2-40B4-BE49-F238E27FC236}">
                    <a16:creationId xmlns:a16="http://schemas.microsoft.com/office/drawing/2014/main" id="{D589B482-208E-8358-93FF-24C7014EFC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31" name="Line 17">
                <a:extLst>
                  <a:ext uri="{FF2B5EF4-FFF2-40B4-BE49-F238E27FC236}">
                    <a16:creationId xmlns:a16="http://schemas.microsoft.com/office/drawing/2014/main" id="{116B8FD6-0871-C7DF-76B2-0C0D695240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32" name="Line 18">
                <a:extLst>
                  <a:ext uri="{FF2B5EF4-FFF2-40B4-BE49-F238E27FC236}">
                    <a16:creationId xmlns:a16="http://schemas.microsoft.com/office/drawing/2014/main" id="{BDFDE8D0-7FF3-AC88-8680-7F5258ED5B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33" name="Line 19">
                <a:extLst>
                  <a:ext uri="{FF2B5EF4-FFF2-40B4-BE49-F238E27FC236}">
                    <a16:creationId xmlns:a16="http://schemas.microsoft.com/office/drawing/2014/main" id="{B8EB368F-9AE9-75FE-7332-F321D54D9C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34" name="Line 20">
                <a:extLst>
                  <a:ext uri="{FF2B5EF4-FFF2-40B4-BE49-F238E27FC236}">
                    <a16:creationId xmlns:a16="http://schemas.microsoft.com/office/drawing/2014/main" id="{6C8C671A-A687-D5A3-A8BD-F4B2DD1C62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35" name="Line 21">
                <a:extLst>
                  <a:ext uri="{FF2B5EF4-FFF2-40B4-BE49-F238E27FC236}">
                    <a16:creationId xmlns:a16="http://schemas.microsoft.com/office/drawing/2014/main" id="{8AA0D4A9-69DA-2472-E50E-F79FB07346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36" name="Line 22">
                <a:extLst>
                  <a:ext uri="{FF2B5EF4-FFF2-40B4-BE49-F238E27FC236}">
                    <a16:creationId xmlns:a16="http://schemas.microsoft.com/office/drawing/2014/main" id="{EE433558-8576-7145-0657-1DAFF45C32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37" name="Line 23">
                <a:extLst>
                  <a:ext uri="{FF2B5EF4-FFF2-40B4-BE49-F238E27FC236}">
                    <a16:creationId xmlns:a16="http://schemas.microsoft.com/office/drawing/2014/main" id="{0C272448-20A2-4F5B-7582-12BA89E7F8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38" name="Line 24">
                <a:extLst>
                  <a:ext uri="{FF2B5EF4-FFF2-40B4-BE49-F238E27FC236}">
                    <a16:creationId xmlns:a16="http://schemas.microsoft.com/office/drawing/2014/main" id="{18017DF7-8AC7-1FDE-6866-0CC010F226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39" name="Line 25">
                <a:extLst>
                  <a:ext uri="{FF2B5EF4-FFF2-40B4-BE49-F238E27FC236}">
                    <a16:creationId xmlns:a16="http://schemas.microsoft.com/office/drawing/2014/main" id="{B233D692-EDA0-3CD1-3C73-42C03BCA29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40" name="Freeform 26">
                <a:extLst>
                  <a:ext uri="{FF2B5EF4-FFF2-40B4-BE49-F238E27FC236}">
                    <a16:creationId xmlns:a16="http://schemas.microsoft.com/office/drawing/2014/main" id="{6694ADFB-BE0A-2062-AA91-1086BB1DB7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41" name="Line 27">
                <a:extLst>
                  <a:ext uri="{FF2B5EF4-FFF2-40B4-BE49-F238E27FC236}">
                    <a16:creationId xmlns:a16="http://schemas.microsoft.com/office/drawing/2014/main" id="{F5BC717E-5A7A-0BD3-05FC-8BB49957EB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42" name="Line 28">
                <a:extLst>
                  <a:ext uri="{FF2B5EF4-FFF2-40B4-BE49-F238E27FC236}">
                    <a16:creationId xmlns:a16="http://schemas.microsoft.com/office/drawing/2014/main" id="{55E24BFA-9B4B-945F-499C-8750FB1426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43" name="Line 29">
                <a:extLst>
                  <a:ext uri="{FF2B5EF4-FFF2-40B4-BE49-F238E27FC236}">
                    <a16:creationId xmlns:a16="http://schemas.microsoft.com/office/drawing/2014/main" id="{1546BF0F-A70E-D148-13F3-D42CC69BDE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44" name="Freeform 30">
                <a:extLst>
                  <a:ext uri="{FF2B5EF4-FFF2-40B4-BE49-F238E27FC236}">
                    <a16:creationId xmlns:a16="http://schemas.microsoft.com/office/drawing/2014/main" id="{BDFEAE7A-6387-E86E-88E7-0140270992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45" name="Line 31">
                <a:extLst>
                  <a:ext uri="{FF2B5EF4-FFF2-40B4-BE49-F238E27FC236}">
                    <a16:creationId xmlns:a16="http://schemas.microsoft.com/office/drawing/2014/main" id="{D25BB19B-C4E7-605C-6671-52B5330A1A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46" name="Line 32">
                <a:extLst>
                  <a:ext uri="{FF2B5EF4-FFF2-40B4-BE49-F238E27FC236}">
                    <a16:creationId xmlns:a16="http://schemas.microsoft.com/office/drawing/2014/main" id="{8D4CB94B-AE4B-E7E5-03BA-4A8A99FF87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47" name="Line 33">
                <a:extLst>
                  <a:ext uri="{FF2B5EF4-FFF2-40B4-BE49-F238E27FC236}">
                    <a16:creationId xmlns:a16="http://schemas.microsoft.com/office/drawing/2014/main" id="{E8F3218A-2944-1136-42AC-524E8027D4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48" name="Line 34">
                <a:extLst>
                  <a:ext uri="{FF2B5EF4-FFF2-40B4-BE49-F238E27FC236}">
                    <a16:creationId xmlns:a16="http://schemas.microsoft.com/office/drawing/2014/main" id="{2F221AC3-F51F-9A5E-9F4F-1980832958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49" name="Line 35">
                <a:extLst>
                  <a:ext uri="{FF2B5EF4-FFF2-40B4-BE49-F238E27FC236}">
                    <a16:creationId xmlns:a16="http://schemas.microsoft.com/office/drawing/2014/main" id="{C465A1C4-0251-D4D9-2BA4-F7746B3F88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50" name="Line 36">
                <a:extLst>
                  <a:ext uri="{FF2B5EF4-FFF2-40B4-BE49-F238E27FC236}">
                    <a16:creationId xmlns:a16="http://schemas.microsoft.com/office/drawing/2014/main" id="{00AA790F-982D-DDC9-63AF-AA008F9051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51" name="Line 37">
                <a:extLst>
                  <a:ext uri="{FF2B5EF4-FFF2-40B4-BE49-F238E27FC236}">
                    <a16:creationId xmlns:a16="http://schemas.microsoft.com/office/drawing/2014/main" id="{84016882-A2D3-AB76-018E-73F70159A3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52" name="Line 38">
                <a:extLst>
                  <a:ext uri="{FF2B5EF4-FFF2-40B4-BE49-F238E27FC236}">
                    <a16:creationId xmlns:a16="http://schemas.microsoft.com/office/drawing/2014/main" id="{7F31C880-F5AA-F2F8-8309-9207E35552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53" name="Line 39">
                <a:extLst>
                  <a:ext uri="{FF2B5EF4-FFF2-40B4-BE49-F238E27FC236}">
                    <a16:creationId xmlns:a16="http://schemas.microsoft.com/office/drawing/2014/main" id="{CC5F7ACC-771F-F647-2612-D015F09787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54" name="Line 40">
                <a:extLst>
                  <a:ext uri="{FF2B5EF4-FFF2-40B4-BE49-F238E27FC236}">
                    <a16:creationId xmlns:a16="http://schemas.microsoft.com/office/drawing/2014/main" id="{59C295AE-0F98-5757-8DD3-E8C8FB0EDB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55" name="Line 41">
                <a:extLst>
                  <a:ext uri="{FF2B5EF4-FFF2-40B4-BE49-F238E27FC236}">
                    <a16:creationId xmlns:a16="http://schemas.microsoft.com/office/drawing/2014/main" id="{EA890C3D-A6CF-D3E6-9716-EAB1095EEF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56" name="Line 42">
                <a:extLst>
                  <a:ext uri="{FF2B5EF4-FFF2-40B4-BE49-F238E27FC236}">
                    <a16:creationId xmlns:a16="http://schemas.microsoft.com/office/drawing/2014/main" id="{16A62894-2FC7-3683-57A3-60927994D3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57" name="Line 43">
                <a:extLst>
                  <a:ext uri="{FF2B5EF4-FFF2-40B4-BE49-F238E27FC236}">
                    <a16:creationId xmlns:a16="http://schemas.microsoft.com/office/drawing/2014/main" id="{B2C9A164-E9D3-5EB4-67AE-4C84E5EF9A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58" name="Line 44">
                <a:extLst>
                  <a:ext uri="{FF2B5EF4-FFF2-40B4-BE49-F238E27FC236}">
                    <a16:creationId xmlns:a16="http://schemas.microsoft.com/office/drawing/2014/main" id="{31FDE45C-25CE-62A7-4998-F240B0F64C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59" name="Line 45">
                <a:extLst>
                  <a:ext uri="{FF2B5EF4-FFF2-40B4-BE49-F238E27FC236}">
                    <a16:creationId xmlns:a16="http://schemas.microsoft.com/office/drawing/2014/main" id="{643BBD9E-9C65-34C6-5D88-AFF9BE420D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60" name="Line 46">
                <a:extLst>
                  <a:ext uri="{FF2B5EF4-FFF2-40B4-BE49-F238E27FC236}">
                    <a16:creationId xmlns:a16="http://schemas.microsoft.com/office/drawing/2014/main" id="{94FD119C-67CD-5BCC-B819-11A21CFA29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61" name="Line 47">
                <a:extLst>
                  <a:ext uri="{FF2B5EF4-FFF2-40B4-BE49-F238E27FC236}">
                    <a16:creationId xmlns:a16="http://schemas.microsoft.com/office/drawing/2014/main" id="{5CBED0B5-0C58-A8A0-9BAD-FC48EDD91B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62" name="Line 48">
                <a:extLst>
                  <a:ext uri="{FF2B5EF4-FFF2-40B4-BE49-F238E27FC236}">
                    <a16:creationId xmlns:a16="http://schemas.microsoft.com/office/drawing/2014/main" id="{6E34E87F-D4B3-2C17-7C64-05213AA538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63" name="Line 49">
                <a:extLst>
                  <a:ext uri="{FF2B5EF4-FFF2-40B4-BE49-F238E27FC236}">
                    <a16:creationId xmlns:a16="http://schemas.microsoft.com/office/drawing/2014/main" id="{CA25DDB3-3B87-FB09-CA72-9F876E5E37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64" name="Line 50">
                <a:extLst>
                  <a:ext uri="{FF2B5EF4-FFF2-40B4-BE49-F238E27FC236}">
                    <a16:creationId xmlns:a16="http://schemas.microsoft.com/office/drawing/2014/main" id="{755CE617-2EC8-45DF-615F-F7D08EF0DF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65" name="Line 51">
                <a:extLst>
                  <a:ext uri="{FF2B5EF4-FFF2-40B4-BE49-F238E27FC236}">
                    <a16:creationId xmlns:a16="http://schemas.microsoft.com/office/drawing/2014/main" id="{7F2AB598-B6DF-E012-524B-99B2EA1324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66" name="Line 52">
                <a:extLst>
                  <a:ext uri="{FF2B5EF4-FFF2-40B4-BE49-F238E27FC236}">
                    <a16:creationId xmlns:a16="http://schemas.microsoft.com/office/drawing/2014/main" id="{23F078E2-359F-C20E-1F80-0BBB360D02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67" name="Line 53">
                <a:extLst>
                  <a:ext uri="{FF2B5EF4-FFF2-40B4-BE49-F238E27FC236}">
                    <a16:creationId xmlns:a16="http://schemas.microsoft.com/office/drawing/2014/main" id="{E036644E-3FCE-F6A5-42ED-90794C9EE8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68" name="Line 54">
                <a:extLst>
                  <a:ext uri="{FF2B5EF4-FFF2-40B4-BE49-F238E27FC236}">
                    <a16:creationId xmlns:a16="http://schemas.microsoft.com/office/drawing/2014/main" id="{4F3E2E18-680E-52B3-4329-D1BE3DE229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69" name="Line 55">
                <a:extLst>
                  <a:ext uri="{FF2B5EF4-FFF2-40B4-BE49-F238E27FC236}">
                    <a16:creationId xmlns:a16="http://schemas.microsoft.com/office/drawing/2014/main" id="{3EB24357-EF1C-424B-65BC-AE5975A4B2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70" name="Line 56">
                <a:extLst>
                  <a:ext uri="{FF2B5EF4-FFF2-40B4-BE49-F238E27FC236}">
                    <a16:creationId xmlns:a16="http://schemas.microsoft.com/office/drawing/2014/main" id="{7C92A313-0E5B-190A-0BDF-60D3F76D8D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71" name="Line 57">
                <a:extLst>
                  <a:ext uri="{FF2B5EF4-FFF2-40B4-BE49-F238E27FC236}">
                    <a16:creationId xmlns:a16="http://schemas.microsoft.com/office/drawing/2014/main" id="{57E22FB1-EDA8-2C81-6083-CA22C6720C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72" name="Line 58">
                <a:extLst>
                  <a:ext uri="{FF2B5EF4-FFF2-40B4-BE49-F238E27FC236}">
                    <a16:creationId xmlns:a16="http://schemas.microsoft.com/office/drawing/2014/main" id="{FC66C732-5D60-9DCE-AD49-6D52C4BEAD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73" name="Freeform 59">
                <a:extLst>
                  <a:ext uri="{FF2B5EF4-FFF2-40B4-BE49-F238E27FC236}">
                    <a16:creationId xmlns:a16="http://schemas.microsoft.com/office/drawing/2014/main" id="{53E4BBE7-0141-1168-5A9D-1C4FCBD6E2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74" name="Line 60">
                <a:extLst>
                  <a:ext uri="{FF2B5EF4-FFF2-40B4-BE49-F238E27FC236}">
                    <a16:creationId xmlns:a16="http://schemas.microsoft.com/office/drawing/2014/main" id="{E4D67A00-54C5-7AFB-38A7-F3B0F22B19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75" name="Freeform 61">
                <a:extLst>
                  <a:ext uri="{FF2B5EF4-FFF2-40B4-BE49-F238E27FC236}">
                    <a16:creationId xmlns:a16="http://schemas.microsoft.com/office/drawing/2014/main" id="{C5ACC865-4C97-9991-A8EA-5AA26A1969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76" name="Line 62">
                <a:extLst>
                  <a:ext uri="{FF2B5EF4-FFF2-40B4-BE49-F238E27FC236}">
                    <a16:creationId xmlns:a16="http://schemas.microsoft.com/office/drawing/2014/main" id="{A3094F29-4658-D18A-5092-A4C9C93E9A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77" name="Line 63">
                <a:extLst>
                  <a:ext uri="{FF2B5EF4-FFF2-40B4-BE49-F238E27FC236}">
                    <a16:creationId xmlns:a16="http://schemas.microsoft.com/office/drawing/2014/main" id="{E08DC2CF-7849-5D02-3BDE-6F745ADB9A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78" name="Line 64">
                <a:extLst>
                  <a:ext uri="{FF2B5EF4-FFF2-40B4-BE49-F238E27FC236}">
                    <a16:creationId xmlns:a16="http://schemas.microsoft.com/office/drawing/2014/main" id="{AE0566C1-048E-2308-719C-A63CA8481C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79" name="Line 65">
                <a:extLst>
                  <a:ext uri="{FF2B5EF4-FFF2-40B4-BE49-F238E27FC236}">
                    <a16:creationId xmlns:a16="http://schemas.microsoft.com/office/drawing/2014/main" id="{09C02AF1-7792-4C1C-365A-F68C097363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80" name="Line 66">
                <a:extLst>
                  <a:ext uri="{FF2B5EF4-FFF2-40B4-BE49-F238E27FC236}">
                    <a16:creationId xmlns:a16="http://schemas.microsoft.com/office/drawing/2014/main" id="{ED09FB25-D8B0-6D5B-E5CE-A4353363E6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81" name="Line 67">
                <a:extLst>
                  <a:ext uri="{FF2B5EF4-FFF2-40B4-BE49-F238E27FC236}">
                    <a16:creationId xmlns:a16="http://schemas.microsoft.com/office/drawing/2014/main" id="{2B93E362-2D4F-C563-6BFA-77CA1DE4DD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82" name="Line 68">
                <a:extLst>
                  <a:ext uri="{FF2B5EF4-FFF2-40B4-BE49-F238E27FC236}">
                    <a16:creationId xmlns:a16="http://schemas.microsoft.com/office/drawing/2014/main" id="{CB20FB52-7FBC-EEC2-6DAD-C8DD4526CC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83" name="Line 69">
                <a:extLst>
                  <a:ext uri="{FF2B5EF4-FFF2-40B4-BE49-F238E27FC236}">
                    <a16:creationId xmlns:a16="http://schemas.microsoft.com/office/drawing/2014/main" id="{67EE6B8D-9978-6135-3A19-F97AB19DC0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84" name="Freeform 70">
                <a:extLst>
                  <a:ext uri="{FF2B5EF4-FFF2-40B4-BE49-F238E27FC236}">
                    <a16:creationId xmlns:a16="http://schemas.microsoft.com/office/drawing/2014/main" id="{4CEB0D50-BB90-39AF-8761-ED109E6E28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85" name="Line 71">
                <a:extLst>
                  <a:ext uri="{FF2B5EF4-FFF2-40B4-BE49-F238E27FC236}">
                    <a16:creationId xmlns:a16="http://schemas.microsoft.com/office/drawing/2014/main" id="{996BC907-9D88-9088-2D4A-5447A3BB1C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86" name="Line 72">
                <a:extLst>
                  <a:ext uri="{FF2B5EF4-FFF2-40B4-BE49-F238E27FC236}">
                    <a16:creationId xmlns:a16="http://schemas.microsoft.com/office/drawing/2014/main" id="{6004543E-C966-D243-9160-E71AF5B8E7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87" name="Freeform 73">
                <a:extLst>
                  <a:ext uri="{FF2B5EF4-FFF2-40B4-BE49-F238E27FC236}">
                    <a16:creationId xmlns:a16="http://schemas.microsoft.com/office/drawing/2014/main" id="{55C0A2E6-AC11-C320-A2DB-43622E6EC2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88" name="Freeform 74">
                <a:extLst>
                  <a:ext uri="{FF2B5EF4-FFF2-40B4-BE49-F238E27FC236}">
                    <a16:creationId xmlns:a16="http://schemas.microsoft.com/office/drawing/2014/main" id="{3CB84BBD-6714-7899-8EE0-12982D8F73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89" name="Freeform 75">
                <a:extLst>
                  <a:ext uri="{FF2B5EF4-FFF2-40B4-BE49-F238E27FC236}">
                    <a16:creationId xmlns:a16="http://schemas.microsoft.com/office/drawing/2014/main" id="{0025FA9D-B278-A2DE-9562-725F9EA9AB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90" name="Freeform 76">
                <a:extLst>
                  <a:ext uri="{FF2B5EF4-FFF2-40B4-BE49-F238E27FC236}">
                    <a16:creationId xmlns:a16="http://schemas.microsoft.com/office/drawing/2014/main" id="{BEC2AADA-D27C-A1DB-FDAE-56F4C9331D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91" name="Line 77">
                <a:extLst>
                  <a:ext uri="{FF2B5EF4-FFF2-40B4-BE49-F238E27FC236}">
                    <a16:creationId xmlns:a16="http://schemas.microsoft.com/office/drawing/2014/main" id="{BE13AAC0-1D35-733F-191C-9E96423CC6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92" name="Line 78">
                <a:extLst>
                  <a:ext uri="{FF2B5EF4-FFF2-40B4-BE49-F238E27FC236}">
                    <a16:creationId xmlns:a16="http://schemas.microsoft.com/office/drawing/2014/main" id="{DDC805A2-1B54-2B88-6E4B-ED08590E39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93" name="Freeform 79">
                <a:extLst>
                  <a:ext uri="{FF2B5EF4-FFF2-40B4-BE49-F238E27FC236}">
                    <a16:creationId xmlns:a16="http://schemas.microsoft.com/office/drawing/2014/main" id="{1B6BBA60-DB83-4933-8DE5-9E7167CCE0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94" name="Line 80">
                <a:extLst>
                  <a:ext uri="{FF2B5EF4-FFF2-40B4-BE49-F238E27FC236}">
                    <a16:creationId xmlns:a16="http://schemas.microsoft.com/office/drawing/2014/main" id="{F527946A-AD43-44DD-02C7-F2F0133004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95" name="Line 81">
                <a:extLst>
                  <a:ext uri="{FF2B5EF4-FFF2-40B4-BE49-F238E27FC236}">
                    <a16:creationId xmlns:a16="http://schemas.microsoft.com/office/drawing/2014/main" id="{A7C30311-4810-15E7-6DCB-C137E39541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96" name="Line 82">
                <a:extLst>
                  <a:ext uri="{FF2B5EF4-FFF2-40B4-BE49-F238E27FC236}">
                    <a16:creationId xmlns:a16="http://schemas.microsoft.com/office/drawing/2014/main" id="{BC0B9EC2-E73E-1C70-AE93-D7B9FA15BA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97" name="Line 83">
                <a:extLst>
                  <a:ext uri="{FF2B5EF4-FFF2-40B4-BE49-F238E27FC236}">
                    <a16:creationId xmlns:a16="http://schemas.microsoft.com/office/drawing/2014/main" id="{E257078C-61D0-4F0D-CCD0-BE3CD300D1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98" name="Line 84">
                <a:extLst>
                  <a:ext uri="{FF2B5EF4-FFF2-40B4-BE49-F238E27FC236}">
                    <a16:creationId xmlns:a16="http://schemas.microsoft.com/office/drawing/2014/main" id="{22773303-BCE3-2E19-020E-D020380121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99" name="Line 85">
                <a:extLst>
                  <a:ext uri="{FF2B5EF4-FFF2-40B4-BE49-F238E27FC236}">
                    <a16:creationId xmlns:a16="http://schemas.microsoft.com/office/drawing/2014/main" id="{6A598A60-DB8D-B737-2D89-3503F92036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00" name="Line 86">
                <a:extLst>
                  <a:ext uri="{FF2B5EF4-FFF2-40B4-BE49-F238E27FC236}">
                    <a16:creationId xmlns:a16="http://schemas.microsoft.com/office/drawing/2014/main" id="{70A58576-9EB3-C4CD-FC98-3942AC29033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01" name="Line 87">
                <a:extLst>
                  <a:ext uri="{FF2B5EF4-FFF2-40B4-BE49-F238E27FC236}">
                    <a16:creationId xmlns:a16="http://schemas.microsoft.com/office/drawing/2014/main" id="{D5DEF299-90C8-A693-089D-B44DF2E55B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02" name="Freeform 88">
                <a:extLst>
                  <a:ext uri="{FF2B5EF4-FFF2-40B4-BE49-F238E27FC236}">
                    <a16:creationId xmlns:a16="http://schemas.microsoft.com/office/drawing/2014/main" id="{E4AB9D54-925B-5FB8-8DA9-4308A51BC9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03" name="Line 89">
                <a:extLst>
                  <a:ext uri="{FF2B5EF4-FFF2-40B4-BE49-F238E27FC236}">
                    <a16:creationId xmlns:a16="http://schemas.microsoft.com/office/drawing/2014/main" id="{589FAC52-4228-7459-38C2-3BF6474829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04" name="Freeform 90">
                <a:extLst>
                  <a:ext uri="{FF2B5EF4-FFF2-40B4-BE49-F238E27FC236}">
                    <a16:creationId xmlns:a16="http://schemas.microsoft.com/office/drawing/2014/main" id="{41D3E1B9-AFEA-DD04-5DDA-4DD8C2B8B2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05" name="Line 91">
                <a:extLst>
                  <a:ext uri="{FF2B5EF4-FFF2-40B4-BE49-F238E27FC236}">
                    <a16:creationId xmlns:a16="http://schemas.microsoft.com/office/drawing/2014/main" id="{64020FD5-087F-051B-273F-E59A4D550B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06" name="Line 92">
                <a:extLst>
                  <a:ext uri="{FF2B5EF4-FFF2-40B4-BE49-F238E27FC236}">
                    <a16:creationId xmlns:a16="http://schemas.microsoft.com/office/drawing/2014/main" id="{EFE6DB6B-F25C-296E-D6FE-535F0327C0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07" name="Line 93">
                <a:extLst>
                  <a:ext uri="{FF2B5EF4-FFF2-40B4-BE49-F238E27FC236}">
                    <a16:creationId xmlns:a16="http://schemas.microsoft.com/office/drawing/2014/main" id="{7C77629F-E49B-058B-D986-4E5BF3ACBA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08" name="Line 94">
                <a:extLst>
                  <a:ext uri="{FF2B5EF4-FFF2-40B4-BE49-F238E27FC236}">
                    <a16:creationId xmlns:a16="http://schemas.microsoft.com/office/drawing/2014/main" id="{501A73B1-F385-DEA8-FB9A-BEB7E22EA9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09" name="Line 95">
                <a:extLst>
                  <a:ext uri="{FF2B5EF4-FFF2-40B4-BE49-F238E27FC236}">
                    <a16:creationId xmlns:a16="http://schemas.microsoft.com/office/drawing/2014/main" id="{AD3357A6-DB50-AFBB-D428-0960855B8A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10" name="Line 96">
                <a:extLst>
                  <a:ext uri="{FF2B5EF4-FFF2-40B4-BE49-F238E27FC236}">
                    <a16:creationId xmlns:a16="http://schemas.microsoft.com/office/drawing/2014/main" id="{1C12A201-5ACD-1ACA-7CC8-5224355C96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11" name="Line 97">
                <a:extLst>
                  <a:ext uri="{FF2B5EF4-FFF2-40B4-BE49-F238E27FC236}">
                    <a16:creationId xmlns:a16="http://schemas.microsoft.com/office/drawing/2014/main" id="{6E39C4E8-2623-A772-84EE-B9FAD605BE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12" name="Line 98">
                <a:extLst>
                  <a:ext uri="{FF2B5EF4-FFF2-40B4-BE49-F238E27FC236}">
                    <a16:creationId xmlns:a16="http://schemas.microsoft.com/office/drawing/2014/main" id="{8309F3DC-8594-C5C9-A0C2-DD61BD648C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13" name="Line 99">
                <a:extLst>
                  <a:ext uri="{FF2B5EF4-FFF2-40B4-BE49-F238E27FC236}">
                    <a16:creationId xmlns:a16="http://schemas.microsoft.com/office/drawing/2014/main" id="{910FC4A7-3676-A7D0-E050-E74DBF30E6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14" name="Line 100">
                <a:extLst>
                  <a:ext uri="{FF2B5EF4-FFF2-40B4-BE49-F238E27FC236}">
                    <a16:creationId xmlns:a16="http://schemas.microsoft.com/office/drawing/2014/main" id="{E36C36F6-1624-3BC4-1685-331BD1A991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15" name="Line 101">
                <a:extLst>
                  <a:ext uri="{FF2B5EF4-FFF2-40B4-BE49-F238E27FC236}">
                    <a16:creationId xmlns:a16="http://schemas.microsoft.com/office/drawing/2014/main" id="{97CC0B42-3DE8-1D45-5073-4942CB8B09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16" name="Line 102">
                <a:extLst>
                  <a:ext uri="{FF2B5EF4-FFF2-40B4-BE49-F238E27FC236}">
                    <a16:creationId xmlns:a16="http://schemas.microsoft.com/office/drawing/2014/main" id="{FA6B2F5F-9C6D-AB1D-EB1B-EACD60DC34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17" name="Line 103">
                <a:extLst>
                  <a:ext uri="{FF2B5EF4-FFF2-40B4-BE49-F238E27FC236}">
                    <a16:creationId xmlns:a16="http://schemas.microsoft.com/office/drawing/2014/main" id="{A4053F6D-A2CA-A3E8-797B-862F37BB7E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18" name="Line 104">
                <a:extLst>
                  <a:ext uri="{FF2B5EF4-FFF2-40B4-BE49-F238E27FC236}">
                    <a16:creationId xmlns:a16="http://schemas.microsoft.com/office/drawing/2014/main" id="{FDD082BB-B9BE-2176-8A32-594930231C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19" name="Line 105">
                <a:extLst>
                  <a:ext uri="{FF2B5EF4-FFF2-40B4-BE49-F238E27FC236}">
                    <a16:creationId xmlns:a16="http://schemas.microsoft.com/office/drawing/2014/main" id="{0E59690E-1CB1-1474-9FD9-E89FC480F8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20" name="Line 106">
                <a:extLst>
                  <a:ext uri="{FF2B5EF4-FFF2-40B4-BE49-F238E27FC236}">
                    <a16:creationId xmlns:a16="http://schemas.microsoft.com/office/drawing/2014/main" id="{BD14911B-F2E8-43D5-680A-76DBDEB909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21" name="Line 107">
                <a:extLst>
                  <a:ext uri="{FF2B5EF4-FFF2-40B4-BE49-F238E27FC236}">
                    <a16:creationId xmlns:a16="http://schemas.microsoft.com/office/drawing/2014/main" id="{E65E92B0-E718-EAA7-C52F-64CC5C70EC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22" name="Line 108">
                <a:extLst>
                  <a:ext uri="{FF2B5EF4-FFF2-40B4-BE49-F238E27FC236}">
                    <a16:creationId xmlns:a16="http://schemas.microsoft.com/office/drawing/2014/main" id="{A9FE0523-A00C-BCFE-8CF2-E92F80B546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23" name="Line 109">
                <a:extLst>
                  <a:ext uri="{FF2B5EF4-FFF2-40B4-BE49-F238E27FC236}">
                    <a16:creationId xmlns:a16="http://schemas.microsoft.com/office/drawing/2014/main" id="{2A74DE70-E89D-8400-A90C-E2E5DAE6DC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24" name="Line 110">
                <a:extLst>
                  <a:ext uri="{FF2B5EF4-FFF2-40B4-BE49-F238E27FC236}">
                    <a16:creationId xmlns:a16="http://schemas.microsoft.com/office/drawing/2014/main" id="{90EB30C2-CE52-EBDF-8406-59902D8009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25" name="Line 111">
                <a:extLst>
                  <a:ext uri="{FF2B5EF4-FFF2-40B4-BE49-F238E27FC236}">
                    <a16:creationId xmlns:a16="http://schemas.microsoft.com/office/drawing/2014/main" id="{56C562F0-BEFE-6C55-EE9E-0EA96A27D6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26" name="Line 112">
                <a:extLst>
                  <a:ext uri="{FF2B5EF4-FFF2-40B4-BE49-F238E27FC236}">
                    <a16:creationId xmlns:a16="http://schemas.microsoft.com/office/drawing/2014/main" id="{9900920E-C5EE-A401-B0A4-2663A06949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27" name="Line 113">
                <a:extLst>
                  <a:ext uri="{FF2B5EF4-FFF2-40B4-BE49-F238E27FC236}">
                    <a16:creationId xmlns:a16="http://schemas.microsoft.com/office/drawing/2014/main" id="{09FA0B57-C564-53D9-16B6-6D6EFC2228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28" name="Line 114">
                <a:extLst>
                  <a:ext uri="{FF2B5EF4-FFF2-40B4-BE49-F238E27FC236}">
                    <a16:creationId xmlns:a16="http://schemas.microsoft.com/office/drawing/2014/main" id="{6EC2168B-E8D5-D8DD-D721-C6832FEF5F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29" name="Line 115">
                <a:extLst>
                  <a:ext uri="{FF2B5EF4-FFF2-40B4-BE49-F238E27FC236}">
                    <a16:creationId xmlns:a16="http://schemas.microsoft.com/office/drawing/2014/main" id="{06577E07-1CB5-F9A0-C7EE-B75CE8B99F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30" name="Line 116">
                <a:extLst>
                  <a:ext uri="{FF2B5EF4-FFF2-40B4-BE49-F238E27FC236}">
                    <a16:creationId xmlns:a16="http://schemas.microsoft.com/office/drawing/2014/main" id="{7F3B9051-F579-E713-209A-31D601068A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31" name="Line 117">
                <a:extLst>
                  <a:ext uri="{FF2B5EF4-FFF2-40B4-BE49-F238E27FC236}">
                    <a16:creationId xmlns:a16="http://schemas.microsoft.com/office/drawing/2014/main" id="{601435AF-C854-BC49-5265-7AD018D4FE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32" name="Line 118">
                <a:extLst>
                  <a:ext uri="{FF2B5EF4-FFF2-40B4-BE49-F238E27FC236}">
                    <a16:creationId xmlns:a16="http://schemas.microsoft.com/office/drawing/2014/main" id="{7EEAD646-3411-CBF1-4079-67293FA5D8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33" name="Freeform 119">
                <a:extLst>
                  <a:ext uri="{FF2B5EF4-FFF2-40B4-BE49-F238E27FC236}">
                    <a16:creationId xmlns:a16="http://schemas.microsoft.com/office/drawing/2014/main" id="{FF56F649-FD26-73B3-09AA-215E27F110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34" name="Line 120">
                <a:extLst>
                  <a:ext uri="{FF2B5EF4-FFF2-40B4-BE49-F238E27FC236}">
                    <a16:creationId xmlns:a16="http://schemas.microsoft.com/office/drawing/2014/main" id="{4DF54F5A-7E0A-FB19-9E7A-AC8DC35EE0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35" name="Line 121">
                <a:extLst>
                  <a:ext uri="{FF2B5EF4-FFF2-40B4-BE49-F238E27FC236}">
                    <a16:creationId xmlns:a16="http://schemas.microsoft.com/office/drawing/2014/main" id="{6CBD6C33-0E06-E0B9-E269-450F773D95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36" name="Line 122">
                <a:extLst>
                  <a:ext uri="{FF2B5EF4-FFF2-40B4-BE49-F238E27FC236}">
                    <a16:creationId xmlns:a16="http://schemas.microsoft.com/office/drawing/2014/main" id="{2FACCB8C-22C1-775F-CA0F-A5739327E1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37" name="Freeform 123">
                <a:extLst>
                  <a:ext uri="{FF2B5EF4-FFF2-40B4-BE49-F238E27FC236}">
                    <a16:creationId xmlns:a16="http://schemas.microsoft.com/office/drawing/2014/main" id="{2B636553-1F96-4000-8B3D-CA0BDB6424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38" name="Line 124">
                <a:extLst>
                  <a:ext uri="{FF2B5EF4-FFF2-40B4-BE49-F238E27FC236}">
                    <a16:creationId xmlns:a16="http://schemas.microsoft.com/office/drawing/2014/main" id="{77C10A96-0AD6-9BDE-1AF3-3405A921EF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39" name="Line 125">
                <a:extLst>
                  <a:ext uri="{FF2B5EF4-FFF2-40B4-BE49-F238E27FC236}">
                    <a16:creationId xmlns:a16="http://schemas.microsoft.com/office/drawing/2014/main" id="{D5E35AEA-16D9-B41D-F4C0-DC96630750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40" name="Line 126">
                <a:extLst>
                  <a:ext uri="{FF2B5EF4-FFF2-40B4-BE49-F238E27FC236}">
                    <a16:creationId xmlns:a16="http://schemas.microsoft.com/office/drawing/2014/main" id="{F67FAD6B-5254-02CD-ED31-DF57F3725F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41" name="Line 127">
                <a:extLst>
                  <a:ext uri="{FF2B5EF4-FFF2-40B4-BE49-F238E27FC236}">
                    <a16:creationId xmlns:a16="http://schemas.microsoft.com/office/drawing/2014/main" id="{E4CCEA8C-C0F7-4BA8-A4EE-BA7C7CC471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42" name="Line 128">
                <a:extLst>
                  <a:ext uri="{FF2B5EF4-FFF2-40B4-BE49-F238E27FC236}">
                    <a16:creationId xmlns:a16="http://schemas.microsoft.com/office/drawing/2014/main" id="{F8A632E9-59FF-2BFC-80B3-4603CE4F16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43" name="Line 129">
                <a:extLst>
                  <a:ext uri="{FF2B5EF4-FFF2-40B4-BE49-F238E27FC236}">
                    <a16:creationId xmlns:a16="http://schemas.microsoft.com/office/drawing/2014/main" id="{CFF4A2BE-1F1D-89B3-906E-233557EBA53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44" name="Line 130">
                <a:extLst>
                  <a:ext uri="{FF2B5EF4-FFF2-40B4-BE49-F238E27FC236}">
                    <a16:creationId xmlns:a16="http://schemas.microsoft.com/office/drawing/2014/main" id="{89D922A0-A8CF-AE3F-77D2-FCE6058A05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45" name="Line 131">
                <a:extLst>
                  <a:ext uri="{FF2B5EF4-FFF2-40B4-BE49-F238E27FC236}">
                    <a16:creationId xmlns:a16="http://schemas.microsoft.com/office/drawing/2014/main" id="{959A0801-9D7E-B8D3-1611-BA313DB2E4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46" name="Line 132">
                <a:extLst>
                  <a:ext uri="{FF2B5EF4-FFF2-40B4-BE49-F238E27FC236}">
                    <a16:creationId xmlns:a16="http://schemas.microsoft.com/office/drawing/2014/main" id="{CD6C8D29-F688-76E9-69F7-C7566186C5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47" name="Line 133">
                <a:extLst>
                  <a:ext uri="{FF2B5EF4-FFF2-40B4-BE49-F238E27FC236}">
                    <a16:creationId xmlns:a16="http://schemas.microsoft.com/office/drawing/2014/main" id="{2F109892-B725-9399-B8AA-79F78ACAF2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48" name="Line 134">
                <a:extLst>
                  <a:ext uri="{FF2B5EF4-FFF2-40B4-BE49-F238E27FC236}">
                    <a16:creationId xmlns:a16="http://schemas.microsoft.com/office/drawing/2014/main" id="{74860555-6F8E-60C9-78B8-0721F9E1C6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49" name="Rectangle 135">
                <a:extLst>
                  <a:ext uri="{FF2B5EF4-FFF2-40B4-BE49-F238E27FC236}">
                    <a16:creationId xmlns:a16="http://schemas.microsoft.com/office/drawing/2014/main" id="{DA50F835-CD00-408C-7531-495E6FD1DA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1650" name="Rectangle 136">
                <a:extLst>
                  <a:ext uri="{FF2B5EF4-FFF2-40B4-BE49-F238E27FC236}">
                    <a16:creationId xmlns:a16="http://schemas.microsoft.com/office/drawing/2014/main" id="{E730872E-CE29-0EB4-B2DA-33A21FA47B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-6</a:t>
                </a:r>
              </a:p>
            </p:txBody>
          </p:sp>
          <p:sp>
            <p:nvSpPr>
              <p:cNvPr id="21651" name="Rectangle 137">
                <a:extLst>
                  <a:ext uri="{FF2B5EF4-FFF2-40B4-BE49-F238E27FC236}">
                    <a16:creationId xmlns:a16="http://schemas.microsoft.com/office/drawing/2014/main" id="{40379E3D-0B88-7DDC-5136-D5915232F4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1652" name="Rectangle 138">
                <a:extLst>
                  <a:ext uri="{FF2B5EF4-FFF2-40B4-BE49-F238E27FC236}">
                    <a16:creationId xmlns:a16="http://schemas.microsoft.com/office/drawing/2014/main" id="{19D2777A-CD19-9498-5674-2CF7FF0FAC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-4</a:t>
                </a:r>
              </a:p>
            </p:txBody>
          </p:sp>
          <p:sp>
            <p:nvSpPr>
              <p:cNvPr id="21653" name="Rectangle 139">
                <a:extLst>
                  <a:ext uri="{FF2B5EF4-FFF2-40B4-BE49-F238E27FC236}">
                    <a16:creationId xmlns:a16="http://schemas.microsoft.com/office/drawing/2014/main" id="{51A492D3-99C0-F93B-81CD-EA041F49AE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1654" name="Rectangle 140">
                <a:extLst>
                  <a:ext uri="{FF2B5EF4-FFF2-40B4-BE49-F238E27FC236}">
                    <a16:creationId xmlns:a16="http://schemas.microsoft.com/office/drawing/2014/main" id="{A49628D3-1130-A209-950F-480CB44FDD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-2</a:t>
                </a:r>
              </a:p>
            </p:txBody>
          </p:sp>
          <p:sp>
            <p:nvSpPr>
              <p:cNvPr id="21655" name="Rectangle 141">
                <a:extLst>
                  <a:ext uri="{FF2B5EF4-FFF2-40B4-BE49-F238E27FC236}">
                    <a16:creationId xmlns:a16="http://schemas.microsoft.com/office/drawing/2014/main" id="{33F35A95-D34D-FF93-DF21-1B4A8BEB1E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1656" name="Rectangle 142">
                <a:extLst>
                  <a:ext uri="{FF2B5EF4-FFF2-40B4-BE49-F238E27FC236}">
                    <a16:creationId xmlns:a16="http://schemas.microsoft.com/office/drawing/2014/main" id="{764B916A-A325-C3F0-7B1D-FE27DFCA17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0</a:t>
                </a:r>
              </a:p>
            </p:txBody>
          </p:sp>
          <p:sp>
            <p:nvSpPr>
              <p:cNvPr id="21657" name="Rectangle 143">
                <a:extLst>
                  <a:ext uri="{FF2B5EF4-FFF2-40B4-BE49-F238E27FC236}">
                    <a16:creationId xmlns:a16="http://schemas.microsoft.com/office/drawing/2014/main" id="{BDC581EA-B1D2-AF6F-8FC7-8F2D168111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1658" name="Rectangle 144">
                <a:extLst>
                  <a:ext uri="{FF2B5EF4-FFF2-40B4-BE49-F238E27FC236}">
                    <a16:creationId xmlns:a16="http://schemas.microsoft.com/office/drawing/2014/main" id="{3CB1E55B-5099-8169-06C4-72780FA928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2</a:t>
                </a:r>
              </a:p>
            </p:txBody>
          </p:sp>
          <p:sp>
            <p:nvSpPr>
              <p:cNvPr id="21659" name="Rectangle 145">
                <a:extLst>
                  <a:ext uri="{FF2B5EF4-FFF2-40B4-BE49-F238E27FC236}">
                    <a16:creationId xmlns:a16="http://schemas.microsoft.com/office/drawing/2014/main" id="{41E163C3-15D0-081F-500C-0A03501159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1660" name="Rectangle 146">
                <a:extLst>
                  <a:ext uri="{FF2B5EF4-FFF2-40B4-BE49-F238E27FC236}">
                    <a16:creationId xmlns:a16="http://schemas.microsoft.com/office/drawing/2014/main" id="{9F27008C-E395-B816-25E1-E64A37B401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4</a:t>
                </a:r>
              </a:p>
            </p:txBody>
          </p:sp>
          <p:sp>
            <p:nvSpPr>
              <p:cNvPr id="21661" name="Rectangle 147">
                <a:extLst>
                  <a:ext uri="{FF2B5EF4-FFF2-40B4-BE49-F238E27FC236}">
                    <a16:creationId xmlns:a16="http://schemas.microsoft.com/office/drawing/2014/main" id="{DC6F52CC-5AB5-C798-EBF7-7DBA37EB0E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1662" name="Rectangle 148">
                <a:extLst>
                  <a:ext uri="{FF2B5EF4-FFF2-40B4-BE49-F238E27FC236}">
                    <a16:creationId xmlns:a16="http://schemas.microsoft.com/office/drawing/2014/main" id="{A265CFE3-2624-C67D-84CA-48BBC07D15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6</a:t>
                </a:r>
              </a:p>
            </p:txBody>
          </p:sp>
          <p:sp>
            <p:nvSpPr>
              <p:cNvPr id="21663" name="Line 149">
                <a:extLst>
                  <a:ext uri="{FF2B5EF4-FFF2-40B4-BE49-F238E27FC236}">
                    <a16:creationId xmlns:a16="http://schemas.microsoft.com/office/drawing/2014/main" id="{62C9B481-E537-3E0C-2DBC-AA7EA235C4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64" name="Rectangle 150">
                <a:extLst>
                  <a:ext uri="{FF2B5EF4-FFF2-40B4-BE49-F238E27FC236}">
                    <a16:creationId xmlns:a16="http://schemas.microsoft.com/office/drawing/2014/main" id="{E8940818-4115-01B1-A3E1-8B01C8236A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sp>
          <p:nvSpPr>
            <p:cNvPr id="21511" name="Rectangle 151">
              <a:extLst>
                <a:ext uri="{FF2B5EF4-FFF2-40B4-BE49-F238E27FC236}">
                  <a16:creationId xmlns:a16="http://schemas.microsoft.com/office/drawing/2014/main" id="{AA939129-5F56-8F8F-36EC-171B0FDF18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1512" name="Rectangle 152">
              <a:extLst>
                <a:ext uri="{FF2B5EF4-FFF2-40B4-BE49-F238E27FC236}">
                  <a16:creationId xmlns:a16="http://schemas.microsoft.com/office/drawing/2014/main" id="{E250B931-E5B6-C142-3933-A8006FD204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1513" name="Rectangle 153">
              <a:extLst>
                <a:ext uri="{FF2B5EF4-FFF2-40B4-BE49-F238E27FC236}">
                  <a16:creationId xmlns:a16="http://schemas.microsoft.com/office/drawing/2014/main" id="{31237ABC-C946-9C15-63EB-FEE340C6FD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1514" name="Rectangle 154">
              <a:extLst>
                <a:ext uri="{FF2B5EF4-FFF2-40B4-BE49-F238E27FC236}">
                  <a16:creationId xmlns:a16="http://schemas.microsoft.com/office/drawing/2014/main" id="{35B2ABFE-45AA-2FBD-FBEC-71D1FFC942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1515" name="Freeform 155">
              <a:extLst>
                <a:ext uri="{FF2B5EF4-FFF2-40B4-BE49-F238E27FC236}">
                  <a16:creationId xmlns:a16="http://schemas.microsoft.com/office/drawing/2014/main" id="{EA543AA4-4661-581C-A443-375341E241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16" name="Line 156">
              <a:extLst>
                <a:ext uri="{FF2B5EF4-FFF2-40B4-BE49-F238E27FC236}">
                  <a16:creationId xmlns:a16="http://schemas.microsoft.com/office/drawing/2014/main" id="{BDEDDFA1-6243-CF09-E719-6D5B745EF44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17" name="Line 157">
              <a:extLst>
                <a:ext uri="{FF2B5EF4-FFF2-40B4-BE49-F238E27FC236}">
                  <a16:creationId xmlns:a16="http://schemas.microsoft.com/office/drawing/2014/main" id="{FC1A2C09-3194-B73B-894D-15FC41C4BD1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18" name="Line 158">
              <a:extLst>
                <a:ext uri="{FF2B5EF4-FFF2-40B4-BE49-F238E27FC236}">
                  <a16:creationId xmlns:a16="http://schemas.microsoft.com/office/drawing/2014/main" id="{B1CBE483-215D-11A5-B499-009A04BDAD6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21507" name="Picture 159">
            <a:extLst>
              <a:ext uri="{FF2B5EF4-FFF2-40B4-BE49-F238E27FC236}">
                <a16:creationId xmlns:a16="http://schemas.microsoft.com/office/drawing/2014/main" id="{9B5EAD2F-0E2C-38DD-D547-A235241C4E96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76708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23424" name="Rectangle 160">
            <a:extLst>
              <a:ext uri="{FF2B5EF4-FFF2-40B4-BE49-F238E27FC236}">
                <a16:creationId xmlns:a16="http://schemas.microsoft.com/office/drawing/2014/main" id="{8CE16C80-01B4-BE26-46CB-1D49949CEA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963" y="2819400"/>
            <a:ext cx="5218112" cy="5238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r>
              <a:rPr lang="en-US" altLang="en-US" sz="29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Measurement Control Charts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4" name="Rectangle 2">
            <a:extLst>
              <a:ext uri="{FF2B5EF4-FFF2-40B4-BE49-F238E27FC236}">
                <a16:creationId xmlns:a16="http://schemas.microsoft.com/office/drawing/2014/main" id="{76AD88DA-8E17-74CE-F026-9F93573B04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Objectives</a:t>
            </a:r>
          </a:p>
        </p:txBody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C06D0601-02C2-37B0-5C8D-7A38AD62BC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Be able to construct and interpret (by hand and via Minitab):</a:t>
            </a:r>
          </a:p>
          <a:p>
            <a:pPr lvl="1" eaLnBrk="1" hangingPunct="1"/>
            <a:r>
              <a:rPr lang="en-US" altLang="en-US"/>
              <a:t>X-bar, R control charts</a:t>
            </a:r>
          </a:p>
          <a:p>
            <a:pPr lvl="1" eaLnBrk="1" hangingPunct="1"/>
            <a:r>
              <a:rPr lang="en-US" altLang="en-US"/>
              <a:t>X, mR control charts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338" name="Rectangle 2">
            <a:extLst>
              <a:ext uri="{FF2B5EF4-FFF2-40B4-BE49-F238E27FC236}">
                <a16:creationId xmlns:a16="http://schemas.microsoft.com/office/drawing/2014/main" id="{4BBB6651-68E6-9046-92EB-25E953F522A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X-Bar, R Control Chart</a:t>
            </a:r>
          </a:p>
        </p:txBody>
      </p:sp>
      <p:grpSp>
        <p:nvGrpSpPr>
          <p:cNvPr id="24579" name="Group 3">
            <a:extLst>
              <a:ext uri="{FF2B5EF4-FFF2-40B4-BE49-F238E27FC236}">
                <a16:creationId xmlns:a16="http://schemas.microsoft.com/office/drawing/2014/main" id="{8BC84083-5236-BB07-B9A4-152B8F28E88C}"/>
              </a:ext>
            </a:extLst>
          </p:cNvPr>
          <p:cNvGrpSpPr>
            <a:grpSpLocks/>
          </p:cNvGrpSpPr>
          <p:nvPr/>
        </p:nvGrpSpPr>
        <p:grpSpPr bwMode="auto">
          <a:xfrm>
            <a:off x="514350" y="1600200"/>
            <a:ext cx="7823200" cy="3411538"/>
            <a:chOff x="1950" y="1166"/>
            <a:chExt cx="7829" cy="3745"/>
          </a:xfrm>
        </p:grpSpPr>
        <p:sp>
          <p:nvSpPr>
            <p:cNvPr id="24580" name="Line 4">
              <a:extLst>
                <a:ext uri="{FF2B5EF4-FFF2-40B4-BE49-F238E27FC236}">
                  <a16:creationId xmlns:a16="http://schemas.microsoft.com/office/drawing/2014/main" id="{1CD8FCF6-443E-A429-A531-58966B824CF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145" y="1169"/>
              <a:ext cx="4" cy="3572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581" name="Line 5">
              <a:extLst>
                <a:ext uri="{FF2B5EF4-FFF2-40B4-BE49-F238E27FC236}">
                  <a16:creationId xmlns:a16="http://schemas.microsoft.com/office/drawing/2014/main" id="{FFFC28FA-AC5F-7DD4-542F-815D991E6C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01" y="4703"/>
              <a:ext cx="88" cy="1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582" name="Line 6">
              <a:extLst>
                <a:ext uri="{FF2B5EF4-FFF2-40B4-BE49-F238E27FC236}">
                  <a16:creationId xmlns:a16="http://schemas.microsoft.com/office/drawing/2014/main" id="{3FE4F25A-9195-219E-983C-5B356D0D4E2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01" y="3623"/>
              <a:ext cx="88" cy="1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583" name="Line 7">
              <a:extLst>
                <a:ext uri="{FF2B5EF4-FFF2-40B4-BE49-F238E27FC236}">
                  <a16:creationId xmlns:a16="http://schemas.microsoft.com/office/drawing/2014/main" id="{5E8B92DB-409D-89DA-726A-6256462B257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44" y="4703"/>
              <a:ext cx="5567" cy="1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584" name="Line 8">
              <a:extLst>
                <a:ext uri="{FF2B5EF4-FFF2-40B4-BE49-F238E27FC236}">
                  <a16:creationId xmlns:a16="http://schemas.microsoft.com/office/drawing/2014/main" id="{44E93C73-90B2-7A2D-8068-E6891A791B4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144" y="4686"/>
              <a:ext cx="0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585" name="Line 9">
              <a:extLst>
                <a:ext uri="{FF2B5EF4-FFF2-40B4-BE49-F238E27FC236}">
                  <a16:creationId xmlns:a16="http://schemas.microsoft.com/office/drawing/2014/main" id="{4204AF23-1491-F05E-2802-A5E9CF26C0F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436" y="4686"/>
              <a:ext cx="1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586" name="Line 10">
              <a:extLst>
                <a:ext uri="{FF2B5EF4-FFF2-40B4-BE49-F238E27FC236}">
                  <a16:creationId xmlns:a16="http://schemas.microsoft.com/office/drawing/2014/main" id="{F3620ABB-C3ED-8967-98FB-95CFB9E6C1A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729" y="4686"/>
              <a:ext cx="1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587" name="Line 11">
              <a:extLst>
                <a:ext uri="{FF2B5EF4-FFF2-40B4-BE49-F238E27FC236}">
                  <a16:creationId xmlns:a16="http://schemas.microsoft.com/office/drawing/2014/main" id="{C223AABB-137A-0631-BA92-CB73DB57093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022" y="4686"/>
              <a:ext cx="0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588" name="Line 12">
              <a:extLst>
                <a:ext uri="{FF2B5EF4-FFF2-40B4-BE49-F238E27FC236}">
                  <a16:creationId xmlns:a16="http://schemas.microsoft.com/office/drawing/2014/main" id="{8D16DA9E-1F57-9AD3-A8BB-83C11605AA0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14" y="4686"/>
              <a:ext cx="1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589" name="Line 13">
              <a:extLst>
                <a:ext uri="{FF2B5EF4-FFF2-40B4-BE49-F238E27FC236}">
                  <a16:creationId xmlns:a16="http://schemas.microsoft.com/office/drawing/2014/main" id="{39E8CAC3-0B41-D7B5-14B9-18237A9BCAB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609" y="4686"/>
              <a:ext cx="0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590" name="Line 14">
              <a:extLst>
                <a:ext uri="{FF2B5EF4-FFF2-40B4-BE49-F238E27FC236}">
                  <a16:creationId xmlns:a16="http://schemas.microsoft.com/office/drawing/2014/main" id="{3C44E120-A088-D1E0-A94C-0E13A64B54B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901" y="4686"/>
              <a:ext cx="1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591" name="Line 15">
              <a:extLst>
                <a:ext uri="{FF2B5EF4-FFF2-40B4-BE49-F238E27FC236}">
                  <a16:creationId xmlns:a16="http://schemas.microsoft.com/office/drawing/2014/main" id="{3ADF96A8-BFB3-AAE1-96A7-9551DF41F0E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194" y="4686"/>
              <a:ext cx="1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592" name="Line 16">
              <a:extLst>
                <a:ext uri="{FF2B5EF4-FFF2-40B4-BE49-F238E27FC236}">
                  <a16:creationId xmlns:a16="http://schemas.microsoft.com/office/drawing/2014/main" id="{836A6C59-F562-DB52-22EF-217FE191047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89" y="4686"/>
              <a:ext cx="0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593" name="Line 17">
              <a:extLst>
                <a:ext uri="{FF2B5EF4-FFF2-40B4-BE49-F238E27FC236}">
                  <a16:creationId xmlns:a16="http://schemas.microsoft.com/office/drawing/2014/main" id="{C9057A9C-0D02-BFE3-C99E-B9F95EEF889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781" y="4686"/>
              <a:ext cx="1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594" name="Line 18">
              <a:extLst>
                <a:ext uri="{FF2B5EF4-FFF2-40B4-BE49-F238E27FC236}">
                  <a16:creationId xmlns:a16="http://schemas.microsoft.com/office/drawing/2014/main" id="{EE827DB0-0E88-9A53-C82B-4D80A505DDA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074" y="4686"/>
              <a:ext cx="0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595" name="Line 19">
              <a:extLst>
                <a:ext uri="{FF2B5EF4-FFF2-40B4-BE49-F238E27FC236}">
                  <a16:creationId xmlns:a16="http://schemas.microsoft.com/office/drawing/2014/main" id="{C5D1A4C9-57C9-AB28-3825-B72FDFCAE5D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366" y="4686"/>
              <a:ext cx="1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596" name="Line 20">
              <a:extLst>
                <a:ext uri="{FF2B5EF4-FFF2-40B4-BE49-F238E27FC236}">
                  <a16:creationId xmlns:a16="http://schemas.microsoft.com/office/drawing/2014/main" id="{785138B3-FD56-B006-DB42-8B36E95D984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659" y="4686"/>
              <a:ext cx="0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597" name="Line 21">
              <a:extLst>
                <a:ext uri="{FF2B5EF4-FFF2-40B4-BE49-F238E27FC236}">
                  <a16:creationId xmlns:a16="http://schemas.microsoft.com/office/drawing/2014/main" id="{3DF4648E-4CE4-603F-199C-62B545DCBF1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954" y="4686"/>
              <a:ext cx="0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598" name="Line 22">
              <a:extLst>
                <a:ext uri="{FF2B5EF4-FFF2-40B4-BE49-F238E27FC236}">
                  <a16:creationId xmlns:a16="http://schemas.microsoft.com/office/drawing/2014/main" id="{F8BC745D-4D7D-596B-514B-A18A83B3517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246" y="4686"/>
              <a:ext cx="1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599" name="Line 23">
              <a:extLst>
                <a:ext uri="{FF2B5EF4-FFF2-40B4-BE49-F238E27FC236}">
                  <a16:creationId xmlns:a16="http://schemas.microsoft.com/office/drawing/2014/main" id="{E4EF3053-9BE4-B0ED-1C9C-648AAA5C607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539" y="4686"/>
              <a:ext cx="0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600" name="Line 24">
              <a:extLst>
                <a:ext uri="{FF2B5EF4-FFF2-40B4-BE49-F238E27FC236}">
                  <a16:creationId xmlns:a16="http://schemas.microsoft.com/office/drawing/2014/main" id="{08F56CA3-CBAD-6A1E-6CD5-9067F763CC1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834" y="4686"/>
              <a:ext cx="1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601" name="Line 25">
              <a:extLst>
                <a:ext uri="{FF2B5EF4-FFF2-40B4-BE49-F238E27FC236}">
                  <a16:creationId xmlns:a16="http://schemas.microsoft.com/office/drawing/2014/main" id="{03C0DB58-74DB-DC20-15B0-6BA7FD7336C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126" y="4686"/>
              <a:ext cx="1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602" name="Line 26">
              <a:extLst>
                <a:ext uri="{FF2B5EF4-FFF2-40B4-BE49-F238E27FC236}">
                  <a16:creationId xmlns:a16="http://schemas.microsoft.com/office/drawing/2014/main" id="{CCB5DE76-D15F-2D59-26A3-1882907A04F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19" y="4686"/>
              <a:ext cx="0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603" name="Line 27">
              <a:extLst>
                <a:ext uri="{FF2B5EF4-FFF2-40B4-BE49-F238E27FC236}">
                  <a16:creationId xmlns:a16="http://schemas.microsoft.com/office/drawing/2014/main" id="{C0D0975A-3278-6697-3A2C-7F7136CB1BB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711" y="4686"/>
              <a:ext cx="1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604" name="Freeform 28">
              <a:extLst>
                <a:ext uri="{FF2B5EF4-FFF2-40B4-BE49-F238E27FC236}">
                  <a16:creationId xmlns:a16="http://schemas.microsoft.com/office/drawing/2014/main" id="{472D3B52-0420-B4EC-F8AA-07BF4DB56A2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7" y="3443"/>
              <a:ext cx="5567" cy="1262"/>
            </a:xfrm>
            <a:custGeom>
              <a:avLst/>
              <a:gdLst>
                <a:gd name="T0" fmla="*/ 0 w 9820"/>
                <a:gd name="T1" fmla="*/ 180 h 2227"/>
                <a:gd name="T2" fmla="*/ 292 w 9820"/>
                <a:gd name="T3" fmla="*/ 902 h 2227"/>
                <a:gd name="T4" fmla="*/ 584 w 9820"/>
                <a:gd name="T5" fmla="*/ 723 h 2227"/>
                <a:gd name="T6" fmla="*/ 877 w 9820"/>
                <a:gd name="T7" fmla="*/ 360 h 2227"/>
                <a:gd name="T8" fmla="*/ 1170 w 9820"/>
                <a:gd name="T9" fmla="*/ 360 h 2227"/>
                <a:gd name="T10" fmla="*/ 1465 w 9820"/>
                <a:gd name="T11" fmla="*/ 1082 h 2227"/>
                <a:gd name="T12" fmla="*/ 1757 w 9820"/>
                <a:gd name="T13" fmla="*/ 542 h 2227"/>
                <a:gd name="T14" fmla="*/ 2049 w 9820"/>
                <a:gd name="T15" fmla="*/ 723 h 2227"/>
                <a:gd name="T16" fmla="*/ 2342 w 9820"/>
                <a:gd name="T17" fmla="*/ 180 h 2227"/>
                <a:gd name="T18" fmla="*/ 2637 w 9820"/>
                <a:gd name="T19" fmla="*/ 360 h 2227"/>
                <a:gd name="T20" fmla="*/ 2930 w 9820"/>
                <a:gd name="T21" fmla="*/ 902 h 2227"/>
                <a:gd name="T22" fmla="*/ 3222 w 9820"/>
                <a:gd name="T23" fmla="*/ 1082 h 2227"/>
                <a:gd name="T24" fmla="*/ 3514 w 9820"/>
                <a:gd name="T25" fmla="*/ 1262 h 2227"/>
                <a:gd name="T26" fmla="*/ 3807 w 9820"/>
                <a:gd name="T27" fmla="*/ 542 h 2227"/>
                <a:gd name="T28" fmla="*/ 4099 w 9820"/>
                <a:gd name="T29" fmla="*/ 723 h 2227"/>
                <a:gd name="T30" fmla="*/ 4395 w 9820"/>
                <a:gd name="T31" fmla="*/ 0 h 2227"/>
                <a:gd name="T32" fmla="*/ 4687 w 9820"/>
                <a:gd name="T33" fmla="*/ 723 h 2227"/>
                <a:gd name="T34" fmla="*/ 4979 w 9820"/>
                <a:gd name="T35" fmla="*/ 360 h 2227"/>
                <a:gd name="T36" fmla="*/ 5274 w 9820"/>
                <a:gd name="T37" fmla="*/ 180 h 2227"/>
                <a:gd name="T38" fmla="*/ 5567 w 9820"/>
                <a:gd name="T39" fmla="*/ 902 h 222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9820" h="2227">
                  <a:moveTo>
                    <a:pt x="0" y="318"/>
                  </a:moveTo>
                  <a:lnTo>
                    <a:pt x="515" y="1592"/>
                  </a:lnTo>
                  <a:lnTo>
                    <a:pt x="1031" y="1275"/>
                  </a:lnTo>
                  <a:lnTo>
                    <a:pt x="1547" y="635"/>
                  </a:lnTo>
                  <a:lnTo>
                    <a:pt x="2063" y="635"/>
                  </a:lnTo>
                  <a:lnTo>
                    <a:pt x="2584" y="1910"/>
                  </a:lnTo>
                  <a:lnTo>
                    <a:pt x="3099" y="957"/>
                  </a:lnTo>
                  <a:lnTo>
                    <a:pt x="3615" y="1275"/>
                  </a:lnTo>
                  <a:lnTo>
                    <a:pt x="4131" y="318"/>
                  </a:lnTo>
                  <a:lnTo>
                    <a:pt x="4652" y="635"/>
                  </a:lnTo>
                  <a:lnTo>
                    <a:pt x="5168" y="1592"/>
                  </a:lnTo>
                  <a:lnTo>
                    <a:pt x="5684" y="1910"/>
                  </a:lnTo>
                  <a:lnTo>
                    <a:pt x="6199" y="2227"/>
                  </a:lnTo>
                  <a:lnTo>
                    <a:pt x="6715" y="957"/>
                  </a:lnTo>
                  <a:lnTo>
                    <a:pt x="7231" y="1275"/>
                  </a:lnTo>
                  <a:lnTo>
                    <a:pt x="7752" y="0"/>
                  </a:lnTo>
                  <a:lnTo>
                    <a:pt x="8268" y="1275"/>
                  </a:lnTo>
                  <a:lnTo>
                    <a:pt x="8783" y="635"/>
                  </a:lnTo>
                  <a:lnTo>
                    <a:pt x="9304" y="318"/>
                  </a:lnTo>
                  <a:lnTo>
                    <a:pt x="9820" y="1592"/>
                  </a:lnTo>
                </a:path>
              </a:pathLst>
            </a:custGeom>
            <a:noFill/>
            <a:ln w="11160">
              <a:solidFill>
                <a:srgbClr val="8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605" name="Freeform 29">
              <a:extLst>
                <a:ext uri="{FF2B5EF4-FFF2-40B4-BE49-F238E27FC236}">
                  <a16:creationId xmlns:a16="http://schemas.microsoft.com/office/drawing/2014/main" id="{3FA1F140-B8EF-6CBB-CA85-FD29C579C1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4" y="3581"/>
              <a:ext cx="213" cy="85"/>
            </a:xfrm>
            <a:custGeom>
              <a:avLst/>
              <a:gdLst>
                <a:gd name="T0" fmla="*/ 105 w 375"/>
                <a:gd name="T1" fmla="*/ 85 h 150"/>
                <a:gd name="T2" fmla="*/ 213 w 375"/>
                <a:gd name="T3" fmla="*/ 43 h 150"/>
                <a:gd name="T4" fmla="*/ 105 w 375"/>
                <a:gd name="T5" fmla="*/ 0 h 150"/>
                <a:gd name="T6" fmla="*/ 0 w 375"/>
                <a:gd name="T7" fmla="*/ 43 h 150"/>
                <a:gd name="T8" fmla="*/ 105 w 375"/>
                <a:gd name="T9" fmla="*/ 85 h 1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5" h="150">
                  <a:moveTo>
                    <a:pt x="185" y="150"/>
                  </a:moveTo>
                  <a:lnTo>
                    <a:pt x="375" y="75"/>
                  </a:lnTo>
                  <a:lnTo>
                    <a:pt x="185" y="0"/>
                  </a:lnTo>
                  <a:lnTo>
                    <a:pt x="0" y="75"/>
                  </a:lnTo>
                  <a:lnTo>
                    <a:pt x="185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06" name="Freeform 30">
              <a:extLst>
                <a:ext uri="{FF2B5EF4-FFF2-40B4-BE49-F238E27FC236}">
                  <a16:creationId xmlns:a16="http://schemas.microsoft.com/office/drawing/2014/main" id="{196A8AF8-42DE-F40A-99EB-6D6C80582F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6" y="4306"/>
              <a:ext cx="215" cy="82"/>
            </a:xfrm>
            <a:custGeom>
              <a:avLst/>
              <a:gdLst>
                <a:gd name="T0" fmla="*/ 108 w 379"/>
                <a:gd name="T1" fmla="*/ 82 h 145"/>
                <a:gd name="T2" fmla="*/ 215 w 379"/>
                <a:gd name="T3" fmla="*/ 40 h 145"/>
                <a:gd name="T4" fmla="*/ 108 w 379"/>
                <a:gd name="T5" fmla="*/ 0 h 145"/>
                <a:gd name="T6" fmla="*/ 0 w 379"/>
                <a:gd name="T7" fmla="*/ 40 h 145"/>
                <a:gd name="T8" fmla="*/ 108 w 379"/>
                <a:gd name="T9" fmla="*/ 82 h 1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9" h="145">
                  <a:moveTo>
                    <a:pt x="190" y="145"/>
                  </a:moveTo>
                  <a:lnTo>
                    <a:pt x="379" y="70"/>
                  </a:lnTo>
                  <a:lnTo>
                    <a:pt x="190" y="0"/>
                  </a:lnTo>
                  <a:lnTo>
                    <a:pt x="0" y="70"/>
                  </a:lnTo>
                  <a:lnTo>
                    <a:pt x="190" y="145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07" name="Freeform 31">
              <a:extLst>
                <a:ext uri="{FF2B5EF4-FFF2-40B4-BE49-F238E27FC236}">
                  <a16:creationId xmlns:a16="http://schemas.microsoft.com/office/drawing/2014/main" id="{B5D878CB-E790-814F-8C9F-AF1B83498F5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4" y="4123"/>
              <a:ext cx="213" cy="82"/>
            </a:xfrm>
            <a:custGeom>
              <a:avLst/>
              <a:gdLst>
                <a:gd name="T0" fmla="*/ 105 w 375"/>
                <a:gd name="T1" fmla="*/ 82 h 145"/>
                <a:gd name="T2" fmla="*/ 213 w 375"/>
                <a:gd name="T3" fmla="*/ 42 h 145"/>
                <a:gd name="T4" fmla="*/ 105 w 375"/>
                <a:gd name="T5" fmla="*/ 0 h 145"/>
                <a:gd name="T6" fmla="*/ 0 w 375"/>
                <a:gd name="T7" fmla="*/ 42 h 145"/>
                <a:gd name="T8" fmla="*/ 105 w 375"/>
                <a:gd name="T9" fmla="*/ 82 h 1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5" h="145">
                  <a:moveTo>
                    <a:pt x="185" y="145"/>
                  </a:moveTo>
                  <a:lnTo>
                    <a:pt x="375" y="75"/>
                  </a:lnTo>
                  <a:lnTo>
                    <a:pt x="185" y="0"/>
                  </a:lnTo>
                  <a:lnTo>
                    <a:pt x="0" y="75"/>
                  </a:lnTo>
                  <a:lnTo>
                    <a:pt x="185" y="145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08" name="Freeform 32">
              <a:extLst>
                <a:ext uri="{FF2B5EF4-FFF2-40B4-BE49-F238E27FC236}">
                  <a16:creationId xmlns:a16="http://schemas.microsoft.com/office/drawing/2014/main" id="{1378774C-BA13-A64D-14E9-C313B6B1984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9" y="3763"/>
              <a:ext cx="213" cy="85"/>
            </a:xfrm>
            <a:custGeom>
              <a:avLst/>
              <a:gdLst>
                <a:gd name="T0" fmla="*/ 108 w 375"/>
                <a:gd name="T1" fmla="*/ 85 h 150"/>
                <a:gd name="T2" fmla="*/ 213 w 375"/>
                <a:gd name="T3" fmla="*/ 43 h 150"/>
                <a:gd name="T4" fmla="*/ 108 w 375"/>
                <a:gd name="T5" fmla="*/ 0 h 150"/>
                <a:gd name="T6" fmla="*/ 0 w 375"/>
                <a:gd name="T7" fmla="*/ 43 h 150"/>
                <a:gd name="T8" fmla="*/ 108 w 375"/>
                <a:gd name="T9" fmla="*/ 85 h 1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5" h="150">
                  <a:moveTo>
                    <a:pt x="190" y="150"/>
                  </a:moveTo>
                  <a:lnTo>
                    <a:pt x="375" y="75"/>
                  </a:lnTo>
                  <a:lnTo>
                    <a:pt x="190" y="0"/>
                  </a:lnTo>
                  <a:lnTo>
                    <a:pt x="0" y="75"/>
                  </a:lnTo>
                  <a:lnTo>
                    <a:pt x="190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09" name="Freeform 33">
              <a:extLst>
                <a:ext uri="{FF2B5EF4-FFF2-40B4-BE49-F238E27FC236}">
                  <a16:creationId xmlns:a16="http://schemas.microsoft.com/office/drawing/2014/main" id="{272B7FE7-E157-5202-A278-E823D37CEE1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4" y="3763"/>
              <a:ext cx="215" cy="85"/>
            </a:xfrm>
            <a:custGeom>
              <a:avLst/>
              <a:gdLst>
                <a:gd name="T0" fmla="*/ 108 w 380"/>
                <a:gd name="T1" fmla="*/ 85 h 150"/>
                <a:gd name="T2" fmla="*/ 215 w 380"/>
                <a:gd name="T3" fmla="*/ 43 h 150"/>
                <a:gd name="T4" fmla="*/ 108 w 380"/>
                <a:gd name="T5" fmla="*/ 0 h 150"/>
                <a:gd name="T6" fmla="*/ 0 w 380"/>
                <a:gd name="T7" fmla="*/ 43 h 150"/>
                <a:gd name="T8" fmla="*/ 108 w 380"/>
                <a:gd name="T9" fmla="*/ 85 h 1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0" h="150">
                  <a:moveTo>
                    <a:pt x="190" y="150"/>
                  </a:moveTo>
                  <a:lnTo>
                    <a:pt x="380" y="75"/>
                  </a:lnTo>
                  <a:lnTo>
                    <a:pt x="190" y="0"/>
                  </a:lnTo>
                  <a:lnTo>
                    <a:pt x="0" y="75"/>
                  </a:lnTo>
                  <a:lnTo>
                    <a:pt x="190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10" name="Freeform 34">
              <a:extLst>
                <a:ext uri="{FF2B5EF4-FFF2-40B4-BE49-F238E27FC236}">
                  <a16:creationId xmlns:a16="http://schemas.microsoft.com/office/drawing/2014/main" id="{0F005DDF-140D-6343-C79C-CAC9722E60E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1" y="4480"/>
              <a:ext cx="213" cy="85"/>
            </a:xfrm>
            <a:custGeom>
              <a:avLst/>
              <a:gdLst>
                <a:gd name="T0" fmla="*/ 105 w 375"/>
                <a:gd name="T1" fmla="*/ 85 h 150"/>
                <a:gd name="T2" fmla="*/ 213 w 375"/>
                <a:gd name="T3" fmla="*/ 43 h 150"/>
                <a:gd name="T4" fmla="*/ 105 w 375"/>
                <a:gd name="T5" fmla="*/ 0 h 150"/>
                <a:gd name="T6" fmla="*/ 0 w 375"/>
                <a:gd name="T7" fmla="*/ 43 h 150"/>
                <a:gd name="T8" fmla="*/ 105 w 375"/>
                <a:gd name="T9" fmla="*/ 85 h 1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5" h="150">
                  <a:moveTo>
                    <a:pt x="185" y="150"/>
                  </a:moveTo>
                  <a:lnTo>
                    <a:pt x="375" y="75"/>
                  </a:lnTo>
                  <a:lnTo>
                    <a:pt x="185" y="0"/>
                  </a:lnTo>
                  <a:lnTo>
                    <a:pt x="0" y="75"/>
                  </a:lnTo>
                  <a:lnTo>
                    <a:pt x="185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11" name="Freeform 35">
              <a:extLst>
                <a:ext uri="{FF2B5EF4-FFF2-40B4-BE49-F238E27FC236}">
                  <a16:creationId xmlns:a16="http://schemas.microsoft.com/office/drawing/2014/main" id="{645DD308-CD8F-7E15-5CED-128764405C3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4" y="3941"/>
              <a:ext cx="215" cy="85"/>
            </a:xfrm>
            <a:custGeom>
              <a:avLst/>
              <a:gdLst>
                <a:gd name="T0" fmla="*/ 108 w 380"/>
                <a:gd name="T1" fmla="*/ 85 h 150"/>
                <a:gd name="T2" fmla="*/ 215 w 380"/>
                <a:gd name="T3" fmla="*/ 43 h 150"/>
                <a:gd name="T4" fmla="*/ 108 w 380"/>
                <a:gd name="T5" fmla="*/ 0 h 150"/>
                <a:gd name="T6" fmla="*/ 0 w 380"/>
                <a:gd name="T7" fmla="*/ 43 h 150"/>
                <a:gd name="T8" fmla="*/ 108 w 380"/>
                <a:gd name="T9" fmla="*/ 85 h 1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0" h="150">
                  <a:moveTo>
                    <a:pt x="190" y="150"/>
                  </a:moveTo>
                  <a:lnTo>
                    <a:pt x="380" y="75"/>
                  </a:lnTo>
                  <a:lnTo>
                    <a:pt x="190" y="0"/>
                  </a:lnTo>
                  <a:lnTo>
                    <a:pt x="0" y="75"/>
                  </a:lnTo>
                  <a:lnTo>
                    <a:pt x="190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12" name="Freeform 36">
              <a:extLst>
                <a:ext uri="{FF2B5EF4-FFF2-40B4-BE49-F238E27FC236}">
                  <a16:creationId xmlns:a16="http://schemas.microsoft.com/office/drawing/2014/main" id="{92917697-61F5-E87B-6163-EFD22DA57F7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1" y="4123"/>
              <a:ext cx="213" cy="82"/>
            </a:xfrm>
            <a:custGeom>
              <a:avLst/>
              <a:gdLst>
                <a:gd name="T0" fmla="*/ 105 w 375"/>
                <a:gd name="T1" fmla="*/ 82 h 145"/>
                <a:gd name="T2" fmla="*/ 213 w 375"/>
                <a:gd name="T3" fmla="*/ 42 h 145"/>
                <a:gd name="T4" fmla="*/ 105 w 375"/>
                <a:gd name="T5" fmla="*/ 0 h 145"/>
                <a:gd name="T6" fmla="*/ 0 w 375"/>
                <a:gd name="T7" fmla="*/ 42 h 145"/>
                <a:gd name="T8" fmla="*/ 105 w 375"/>
                <a:gd name="T9" fmla="*/ 82 h 1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5" h="145">
                  <a:moveTo>
                    <a:pt x="185" y="145"/>
                  </a:moveTo>
                  <a:lnTo>
                    <a:pt x="375" y="75"/>
                  </a:lnTo>
                  <a:lnTo>
                    <a:pt x="185" y="0"/>
                  </a:lnTo>
                  <a:lnTo>
                    <a:pt x="0" y="75"/>
                  </a:lnTo>
                  <a:lnTo>
                    <a:pt x="185" y="145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13" name="Freeform 37">
              <a:extLst>
                <a:ext uri="{FF2B5EF4-FFF2-40B4-BE49-F238E27FC236}">
                  <a16:creationId xmlns:a16="http://schemas.microsoft.com/office/drawing/2014/main" id="{92F0F241-A9EB-A63A-4B50-5E37D5F5C24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7" y="3581"/>
              <a:ext cx="212" cy="85"/>
            </a:xfrm>
            <a:custGeom>
              <a:avLst/>
              <a:gdLst>
                <a:gd name="T0" fmla="*/ 107 w 374"/>
                <a:gd name="T1" fmla="*/ 85 h 150"/>
                <a:gd name="T2" fmla="*/ 212 w 374"/>
                <a:gd name="T3" fmla="*/ 43 h 150"/>
                <a:gd name="T4" fmla="*/ 107 w 374"/>
                <a:gd name="T5" fmla="*/ 0 h 150"/>
                <a:gd name="T6" fmla="*/ 0 w 374"/>
                <a:gd name="T7" fmla="*/ 43 h 150"/>
                <a:gd name="T8" fmla="*/ 107 w 374"/>
                <a:gd name="T9" fmla="*/ 85 h 1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4" h="150">
                  <a:moveTo>
                    <a:pt x="189" y="150"/>
                  </a:moveTo>
                  <a:lnTo>
                    <a:pt x="374" y="75"/>
                  </a:lnTo>
                  <a:lnTo>
                    <a:pt x="189" y="0"/>
                  </a:lnTo>
                  <a:lnTo>
                    <a:pt x="0" y="75"/>
                  </a:lnTo>
                  <a:lnTo>
                    <a:pt x="189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14" name="Freeform 38">
              <a:extLst>
                <a:ext uri="{FF2B5EF4-FFF2-40B4-BE49-F238E27FC236}">
                  <a16:creationId xmlns:a16="http://schemas.microsoft.com/office/drawing/2014/main" id="{BEBA5B0D-C388-0BC6-3ED2-A31C94A3AE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1" y="3763"/>
              <a:ext cx="215" cy="85"/>
            </a:xfrm>
            <a:custGeom>
              <a:avLst/>
              <a:gdLst>
                <a:gd name="T0" fmla="*/ 107 w 379"/>
                <a:gd name="T1" fmla="*/ 85 h 150"/>
                <a:gd name="T2" fmla="*/ 215 w 379"/>
                <a:gd name="T3" fmla="*/ 43 h 150"/>
                <a:gd name="T4" fmla="*/ 107 w 379"/>
                <a:gd name="T5" fmla="*/ 0 h 150"/>
                <a:gd name="T6" fmla="*/ 0 w 379"/>
                <a:gd name="T7" fmla="*/ 43 h 150"/>
                <a:gd name="T8" fmla="*/ 107 w 379"/>
                <a:gd name="T9" fmla="*/ 85 h 1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9" h="150">
                  <a:moveTo>
                    <a:pt x="189" y="150"/>
                  </a:moveTo>
                  <a:lnTo>
                    <a:pt x="379" y="75"/>
                  </a:lnTo>
                  <a:lnTo>
                    <a:pt x="189" y="0"/>
                  </a:lnTo>
                  <a:lnTo>
                    <a:pt x="0" y="75"/>
                  </a:lnTo>
                  <a:lnTo>
                    <a:pt x="189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15" name="Freeform 39">
              <a:extLst>
                <a:ext uri="{FF2B5EF4-FFF2-40B4-BE49-F238E27FC236}">
                  <a16:creationId xmlns:a16="http://schemas.microsoft.com/office/drawing/2014/main" id="{4AD66294-CB84-B21D-2C52-912BEE60A87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7" y="4306"/>
              <a:ext cx="212" cy="82"/>
            </a:xfrm>
            <a:custGeom>
              <a:avLst/>
              <a:gdLst>
                <a:gd name="T0" fmla="*/ 107 w 374"/>
                <a:gd name="T1" fmla="*/ 82 h 145"/>
                <a:gd name="T2" fmla="*/ 212 w 374"/>
                <a:gd name="T3" fmla="*/ 40 h 145"/>
                <a:gd name="T4" fmla="*/ 107 w 374"/>
                <a:gd name="T5" fmla="*/ 0 h 145"/>
                <a:gd name="T6" fmla="*/ 0 w 374"/>
                <a:gd name="T7" fmla="*/ 40 h 145"/>
                <a:gd name="T8" fmla="*/ 107 w 374"/>
                <a:gd name="T9" fmla="*/ 82 h 1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4" h="145">
                  <a:moveTo>
                    <a:pt x="189" y="145"/>
                  </a:moveTo>
                  <a:lnTo>
                    <a:pt x="374" y="70"/>
                  </a:lnTo>
                  <a:lnTo>
                    <a:pt x="189" y="0"/>
                  </a:lnTo>
                  <a:lnTo>
                    <a:pt x="0" y="70"/>
                  </a:lnTo>
                  <a:lnTo>
                    <a:pt x="189" y="145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16" name="Freeform 40">
              <a:extLst>
                <a:ext uri="{FF2B5EF4-FFF2-40B4-BE49-F238E27FC236}">
                  <a16:creationId xmlns:a16="http://schemas.microsoft.com/office/drawing/2014/main" id="{9E1BA626-BAA1-3149-CCDB-84E83179A9B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1" y="4480"/>
              <a:ext cx="215" cy="85"/>
            </a:xfrm>
            <a:custGeom>
              <a:avLst/>
              <a:gdLst>
                <a:gd name="T0" fmla="*/ 108 w 379"/>
                <a:gd name="T1" fmla="*/ 85 h 150"/>
                <a:gd name="T2" fmla="*/ 215 w 379"/>
                <a:gd name="T3" fmla="*/ 43 h 150"/>
                <a:gd name="T4" fmla="*/ 108 w 379"/>
                <a:gd name="T5" fmla="*/ 0 h 150"/>
                <a:gd name="T6" fmla="*/ 0 w 379"/>
                <a:gd name="T7" fmla="*/ 43 h 150"/>
                <a:gd name="T8" fmla="*/ 108 w 379"/>
                <a:gd name="T9" fmla="*/ 85 h 1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9" h="150">
                  <a:moveTo>
                    <a:pt x="190" y="150"/>
                  </a:moveTo>
                  <a:lnTo>
                    <a:pt x="379" y="75"/>
                  </a:lnTo>
                  <a:lnTo>
                    <a:pt x="190" y="0"/>
                  </a:lnTo>
                  <a:lnTo>
                    <a:pt x="0" y="75"/>
                  </a:lnTo>
                  <a:lnTo>
                    <a:pt x="190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17" name="Freeform 41">
              <a:extLst>
                <a:ext uri="{FF2B5EF4-FFF2-40B4-BE49-F238E27FC236}">
                  <a16:creationId xmlns:a16="http://schemas.microsoft.com/office/drawing/2014/main" id="{072B837E-E056-3A92-BF7D-81528CD3C278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9" y="4663"/>
              <a:ext cx="212" cy="85"/>
            </a:xfrm>
            <a:custGeom>
              <a:avLst/>
              <a:gdLst>
                <a:gd name="T0" fmla="*/ 105 w 374"/>
                <a:gd name="T1" fmla="*/ 85 h 150"/>
                <a:gd name="T2" fmla="*/ 212 w 374"/>
                <a:gd name="T3" fmla="*/ 43 h 150"/>
                <a:gd name="T4" fmla="*/ 105 w 374"/>
                <a:gd name="T5" fmla="*/ 0 h 150"/>
                <a:gd name="T6" fmla="*/ 0 w 374"/>
                <a:gd name="T7" fmla="*/ 43 h 150"/>
                <a:gd name="T8" fmla="*/ 105 w 374"/>
                <a:gd name="T9" fmla="*/ 85 h 1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4" h="150">
                  <a:moveTo>
                    <a:pt x="185" y="150"/>
                  </a:moveTo>
                  <a:lnTo>
                    <a:pt x="374" y="75"/>
                  </a:lnTo>
                  <a:lnTo>
                    <a:pt x="185" y="0"/>
                  </a:lnTo>
                  <a:lnTo>
                    <a:pt x="0" y="75"/>
                  </a:lnTo>
                  <a:lnTo>
                    <a:pt x="185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18" name="Freeform 42">
              <a:extLst>
                <a:ext uri="{FF2B5EF4-FFF2-40B4-BE49-F238E27FC236}">
                  <a16:creationId xmlns:a16="http://schemas.microsoft.com/office/drawing/2014/main" id="{7103E32C-B27A-F71E-FF70-B7CA19B6B673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4" y="3941"/>
              <a:ext cx="213" cy="85"/>
            </a:xfrm>
            <a:custGeom>
              <a:avLst/>
              <a:gdLst>
                <a:gd name="T0" fmla="*/ 108 w 375"/>
                <a:gd name="T1" fmla="*/ 85 h 150"/>
                <a:gd name="T2" fmla="*/ 213 w 375"/>
                <a:gd name="T3" fmla="*/ 43 h 150"/>
                <a:gd name="T4" fmla="*/ 108 w 375"/>
                <a:gd name="T5" fmla="*/ 0 h 150"/>
                <a:gd name="T6" fmla="*/ 0 w 375"/>
                <a:gd name="T7" fmla="*/ 43 h 150"/>
                <a:gd name="T8" fmla="*/ 108 w 375"/>
                <a:gd name="T9" fmla="*/ 85 h 1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5" h="150">
                  <a:moveTo>
                    <a:pt x="190" y="150"/>
                  </a:moveTo>
                  <a:lnTo>
                    <a:pt x="375" y="75"/>
                  </a:lnTo>
                  <a:lnTo>
                    <a:pt x="190" y="0"/>
                  </a:lnTo>
                  <a:lnTo>
                    <a:pt x="0" y="75"/>
                  </a:lnTo>
                  <a:lnTo>
                    <a:pt x="190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19" name="Freeform 43">
              <a:extLst>
                <a:ext uri="{FF2B5EF4-FFF2-40B4-BE49-F238E27FC236}">
                  <a16:creationId xmlns:a16="http://schemas.microsoft.com/office/drawing/2014/main" id="{246F9815-DD6A-AF76-7440-530D82CEB3A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9" y="4123"/>
              <a:ext cx="212" cy="82"/>
            </a:xfrm>
            <a:custGeom>
              <a:avLst/>
              <a:gdLst>
                <a:gd name="T0" fmla="*/ 105 w 374"/>
                <a:gd name="T1" fmla="*/ 82 h 145"/>
                <a:gd name="T2" fmla="*/ 212 w 374"/>
                <a:gd name="T3" fmla="*/ 42 h 145"/>
                <a:gd name="T4" fmla="*/ 105 w 374"/>
                <a:gd name="T5" fmla="*/ 0 h 145"/>
                <a:gd name="T6" fmla="*/ 0 w 374"/>
                <a:gd name="T7" fmla="*/ 42 h 145"/>
                <a:gd name="T8" fmla="*/ 105 w 374"/>
                <a:gd name="T9" fmla="*/ 82 h 1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4" h="145">
                  <a:moveTo>
                    <a:pt x="185" y="145"/>
                  </a:moveTo>
                  <a:lnTo>
                    <a:pt x="374" y="75"/>
                  </a:lnTo>
                  <a:lnTo>
                    <a:pt x="185" y="0"/>
                  </a:lnTo>
                  <a:lnTo>
                    <a:pt x="0" y="75"/>
                  </a:lnTo>
                  <a:lnTo>
                    <a:pt x="185" y="145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20" name="Freeform 44">
              <a:extLst>
                <a:ext uri="{FF2B5EF4-FFF2-40B4-BE49-F238E27FC236}">
                  <a16:creationId xmlns:a16="http://schemas.microsoft.com/office/drawing/2014/main" id="{616ADA34-1889-4523-C1EB-12E7FE890A9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4" y="3405"/>
              <a:ext cx="212" cy="83"/>
            </a:xfrm>
            <a:custGeom>
              <a:avLst/>
              <a:gdLst>
                <a:gd name="T0" fmla="*/ 107 w 375"/>
                <a:gd name="T1" fmla="*/ 83 h 146"/>
                <a:gd name="T2" fmla="*/ 212 w 375"/>
                <a:gd name="T3" fmla="*/ 40 h 146"/>
                <a:gd name="T4" fmla="*/ 107 w 375"/>
                <a:gd name="T5" fmla="*/ 0 h 146"/>
                <a:gd name="T6" fmla="*/ 0 w 375"/>
                <a:gd name="T7" fmla="*/ 40 h 146"/>
                <a:gd name="T8" fmla="*/ 107 w 375"/>
                <a:gd name="T9" fmla="*/ 83 h 1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5" h="146">
                  <a:moveTo>
                    <a:pt x="190" y="146"/>
                  </a:moveTo>
                  <a:lnTo>
                    <a:pt x="375" y="71"/>
                  </a:lnTo>
                  <a:lnTo>
                    <a:pt x="190" y="0"/>
                  </a:lnTo>
                  <a:lnTo>
                    <a:pt x="0" y="71"/>
                  </a:lnTo>
                  <a:lnTo>
                    <a:pt x="190" y="146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21" name="Freeform 45">
              <a:extLst>
                <a:ext uri="{FF2B5EF4-FFF2-40B4-BE49-F238E27FC236}">
                  <a16:creationId xmlns:a16="http://schemas.microsoft.com/office/drawing/2014/main" id="{4424B929-CA92-D8F8-6125-E9E6933822CA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9" y="4123"/>
              <a:ext cx="212" cy="82"/>
            </a:xfrm>
            <a:custGeom>
              <a:avLst/>
              <a:gdLst>
                <a:gd name="T0" fmla="*/ 107 w 375"/>
                <a:gd name="T1" fmla="*/ 82 h 145"/>
                <a:gd name="T2" fmla="*/ 212 w 375"/>
                <a:gd name="T3" fmla="*/ 42 h 145"/>
                <a:gd name="T4" fmla="*/ 107 w 375"/>
                <a:gd name="T5" fmla="*/ 0 h 145"/>
                <a:gd name="T6" fmla="*/ 0 w 375"/>
                <a:gd name="T7" fmla="*/ 42 h 145"/>
                <a:gd name="T8" fmla="*/ 107 w 375"/>
                <a:gd name="T9" fmla="*/ 82 h 1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5" h="145">
                  <a:moveTo>
                    <a:pt x="190" y="145"/>
                  </a:moveTo>
                  <a:lnTo>
                    <a:pt x="375" y="75"/>
                  </a:lnTo>
                  <a:lnTo>
                    <a:pt x="190" y="0"/>
                  </a:lnTo>
                  <a:lnTo>
                    <a:pt x="0" y="75"/>
                  </a:lnTo>
                  <a:lnTo>
                    <a:pt x="190" y="145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22" name="Freeform 46">
              <a:extLst>
                <a:ext uri="{FF2B5EF4-FFF2-40B4-BE49-F238E27FC236}">
                  <a16:creationId xmlns:a16="http://schemas.microsoft.com/office/drawing/2014/main" id="{F3485288-C82F-04B9-8D82-7D44A12AD5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1" y="2358"/>
              <a:ext cx="213" cy="85"/>
            </a:xfrm>
            <a:custGeom>
              <a:avLst/>
              <a:gdLst>
                <a:gd name="T0" fmla="*/ 105 w 375"/>
                <a:gd name="T1" fmla="*/ 85 h 150"/>
                <a:gd name="T2" fmla="*/ 213 w 375"/>
                <a:gd name="T3" fmla="*/ 43 h 150"/>
                <a:gd name="T4" fmla="*/ 105 w 375"/>
                <a:gd name="T5" fmla="*/ 0 h 150"/>
                <a:gd name="T6" fmla="*/ 0 w 375"/>
                <a:gd name="T7" fmla="*/ 43 h 150"/>
                <a:gd name="T8" fmla="*/ 105 w 375"/>
                <a:gd name="T9" fmla="*/ 85 h 1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5" h="150">
                  <a:moveTo>
                    <a:pt x="185" y="150"/>
                  </a:moveTo>
                  <a:lnTo>
                    <a:pt x="375" y="75"/>
                  </a:lnTo>
                  <a:lnTo>
                    <a:pt x="185" y="0"/>
                  </a:lnTo>
                  <a:lnTo>
                    <a:pt x="0" y="75"/>
                  </a:lnTo>
                  <a:lnTo>
                    <a:pt x="185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23" name="Freeform 47">
              <a:extLst>
                <a:ext uri="{FF2B5EF4-FFF2-40B4-BE49-F238E27FC236}">
                  <a16:creationId xmlns:a16="http://schemas.microsoft.com/office/drawing/2014/main" id="{747DA5A3-F9F0-2F30-B636-EA75E82EAEAF}"/>
                </a:ext>
              </a:extLst>
            </p:cNvPr>
            <p:cNvSpPr>
              <a:spLocks/>
            </p:cNvSpPr>
            <p:nvPr/>
          </p:nvSpPr>
          <p:spPr bwMode="auto">
            <a:xfrm>
              <a:off x="8309" y="3581"/>
              <a:ext cx="212" cy="85"/>
            </a:xfrm>
            <a:custGeom>
              <a:avLst/>
              <a:gdLst>
                <a:gd name="T0" fmla="*/ 107 w 375"/>
                <a:gd name="T1" fmla="*/ 85 h 150"/>
                <a:gd name="T2" fmla="*/ 212 w 375"/>
                <a:gd name="T3" fmla="*/ 43 h 150"/>
                <a:gd name="T4" fmla="*/ 107 w 375"/>
                <a:gd name="T5" fmla="*/ 0 h 150"/>
                <a:gd name="T6" fmla="*/ 0 w 375"/>
                <a:gd name="T7" fmla="*/ 43 h 150"/>
                <a:gd name="T8" fmla="*/ 107 w 375"/>
                <a:gd name="T9" fmla="*/ 85 h 1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5" h="150">
                  <a:moveTo>
                    <a:pt x="190" y="150"/>
                  </a:moveTo>
                  <a:lnTo>
                    <a:pt x="375" y="75"/>
                  </a:lnTo>
                  <a:lnTo>
                    <a:pt x="190" y="0"/>
                  </a:lnTo>
                  <a:lnTo>
                    <a:pt x="0" y="75"/>
                  </a:lnTo>
                  <a:lnTo>
                    <a:pt x="190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24" name="Freeform 48">
              <a:extLst>
                <a:ext uri="{FF2B5EF4-FFF2-40B4-BE49-F238E27FC236}">
                  <a16:creationId xmlns:a16="http://schemas.microsoft.com/office/drawing/2014/main" id="{56763CC4-29E2-27AB-4CCD-F2D6889407EF}"/>
                </a:ext>
              </a:extLst>
            </p:cNvPr>
            <p:cNvSpPr>
              <a:spLocks/>
            </p:cNvSpPr>
            <p:nvPr/>
          </p:nvSpPr>
          <p:spPr bwMode="auto">
            <a:xfrm>
              <a:off x="8606" y="4306"/>
              <a:ext cx="213" cy="82"/>
            </a:xfrm>
            <a:custGeom>
              <a:avLst/>
              <a:gdLst>
                <a:gd name="T0" fmla="*/ 105 w 375"/>
                <a:gd name="T1" fmla="*/ 82 h 145"/>
                <a:gd name="T2" fmla="*/ 213 w 375"/>
                <a:gd name="T3" fmla="*/ 40 h 145"/>
                <a:gd name="T4" fmla="*/ 105 w 375"/>
                <a:gd name="T5" fmla="*/ 0 h 145"/>
                <a:gd name="T6" fmla="*/ 0 w 375"/>
                <a:gd name="T7" fmla="*/ 40 h 145"/>
                <a:gd name="T8" fmla="*/ 105 w 375"/>
                <a:gd name="T9" fmla="*/ 82 h 1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5" h="145">
                  <a:moveTo>
                    <a:pt x="185" y="145"/>
                  </a:moveTo>
                  <a:lnTo>
                    <a:pt x="375" y="70"/>
                  </a:lnTo>
                  <a:lnTo>
                    <a:pt x="185" y="0"/>
                  </a:lnTo>
                  <a:lnTo>
                    <a:pt x="0" y="70"/>
                  </a:lnTo>
                  <a:lnTo>
                    <a:pt x="185" y="145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25" name="Rectangle 49">
              <a:extLst>
                <a:ext uri="{FF2B5EF4-FFF2-40B4-BE49-F238E27FC236}">
                  <a16:creationId xmlns:a16="http://schemas.microsoft.com/office/drawing/2014/main" id="{41AC9BDF-974E-B605-FF1B-FF949AC761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8" y="4735"/>
              <a:ext cx="51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ko-KR" sz="800" b="1">
                  <a:latin typeface="Times New Roman" panose="02020603050405020304" pitchFamily="18" charset="0"/>
                  <a:ea typeface="Batang" panose="02030600000101010101" pitchFamily="18" charset="-127"/>
                </a:rPr>
                <a:t>1</a:t>
              </a:r>
              <a:endParaRPr lang="en-US" altLang="en-US" sz="1700"/>
            </a:p>
          </p:txBody>
        </p:sp>
        <p:sp>
          <p:nvSpPr>
            <p:cNvPr id="24626" name="Rectangle 50">
              <a:extLst>
                <a:ext uri="{FF2B5EF4-FFF2-40B4-BE49-F238E27FC236}">
                  <a16:creationId xmlns:a16="http://schemas.microsoft.com/office/drawing/2014/main" id="{F11D1807-9CD4-ADA7-771F-817DBDB813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1" y="4735"/>
              <a:ext cx="51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ko-KR" sz="800" b="1">
                  <a:latin typeface="Times New Roman" panose="02020603050405020304" pitchFamily="18" charset="0"/>
                  <a:ea typeface="Batang" panose="02030600000101010101" pitchFamily="18" charset="-127"/>
                </a:rPr>
                <a:t>3</a:t>
              </a:r>
              <a:endParaRPr lang="en-US" altLang="en-US" sz="1700"/>
            </a:p>
          </p:txBody>
        </p:sp>
        <p:sp>
          <p:nvSpPr>
            <p:cNvPr id="24627" name="Rectangle 51">
              <a:extLst>
                <a:ext uri="{FF2B5EF4-FFF2-40B4-BE49-F238E27FC236}">
                  <a16:creationId xmlns:a16="http://schemas.microsoft.com/office/drawing/2014/main" id="{47C1EF6F-56F6-A67F-0840-9C49AC22F5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8" y="4735"/>
              <a:ext cx="50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ko-KR" sz="800" b="1">
                  <a:latin typeface="Times New Roman" panose="02020603050405020304" pitchFamily="18" charset="0"/>
                  <a:ea typeface="Batang" panose="02030600000101010101" pitchFamily="18" charset="-127"/>
                </a:rPr>
                <a:t>5</a:t>
              </a:r>
              <a:endParaRPr lang="en-US" altLang="en-US" sz="1700"/>
            </a:p>
          </p:txBody>
        </p:sp>
        <p:sp>
          <p:nvSpPr>
            <p:cNvPr id="24628" name="Rectangle 52">
              <a:extLst>
                <a:ext uri="{FF2B5EF4-FFF2-40B4-BE49-F238E27FC236}">
                  <a16:creationId xmlns:a16="http://schemas.microsoft.com/office/drawing/2014/main" id="{933413F7-8EC8-51A2-6750-420BAD8329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35" y="4735"/>
              <a:ext cx="51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ko-KR" sz="800" b="1">
                  <a:latin typeface="Times New Roman" panose="02020603050405020304" pitchFamily="18" charset="0"/>
                  <a:ea typeface="Batang" panose="02030600000101010101" pitchFamily="18" charset="-127"/>
                </a:rPr>
                <a:t>7</a:t>
              </a:r>
              <a:endParaRPr lang="en-US" altLang="en-US" sz="1700"/>
            </a:p>
          </p:txBody>
        </p:sp>
        <p:sp>
          <p:nvSpPr>
            <p:cNvPr id="24629" name="Rectangle 53">
              <a:extLst>
                <a:ext uri="{FF2B5EF4-FFF2-40B4-BE49-F238E27FC236}">
                  <a16:creationId xmlns:a16="http://schemas.microsoft.com/office/drawing/2014/main" id="{92FA401A-09F6-DA9F-6CBE-737C9A5EDE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3" y="4735"/>
              <a:ext cx="51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ko-KR" sz="800" b="1">
                  <a:latin typeface="Times New Roman" panose="02020603050405020304" pitchFamily="18" charset="0"/>
                  <a:ea typeface="Batang" panose="02030600000101010101" pitchFamily="18" charset="-127"/>
                </a:rPr>
                <a:t>9</a:t>
              </a:r>
              <a:endParaRPr lang="en-US" altLang="en-US" sz="1700"/>
            </a:p>
          </p:txBody>
        </p:sp>
        <p:sp>
          <p:nvSpPr>
            <p:cNvPr id="24630" name="Rectangle 54">
              <a:extLst>
                <a:ext uri="{FF2B5EF4-FFF2-40B4-BE49-F238E27FC236}">
                  <a16:creationId xmlns:a16="http://schemas.microsoft.com/office/drawing/2014/main" id="{75362486-9B6D-C2F3-329B-AEF98A39D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51" y="4735"/>
              <a:ext cx="101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ko-KR" sz="800" b="1">
                  <a:latin typeface="Times New Roman" panose="02020603050405020304" pitchFamily="18" charset="0"/>
                  <a:ea typeface="Batang" panose="02030600000101010101" pitchFamily="18" charset="-127"/>
                </a:rPr>
                <a:t>11</a:t>
              </a:r>
              <a:endParaRPr lang="en-US" altLang="en-US" sz="1700"/>
            </a:p>
          </p:txBody>
        </p:sp>
        <p:sp>
          <p:nvSpPr>
            <p:cNvPr id="24631" name="Rectangle 55">
              <a:extLst>
                <a:ext uri="{FF2B5EF4-FFF2-40B4-BE49-F238E27FC236}">
                  <a16:creationId xmlns:a16="http://schemas.microsoft.com/office/drawing/2014/main" id="{33A2E18B-218F-49DD-A6AA-9EFC580CA3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30" y="4735"/>
              <a:ext cx="102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ko-KR" sz="800" b="1">
                  <a:latin typeface="Times New Roman" panose="02020603050405020304" pitchFamily="18" charset="0"/>
                  <a:ea typeface="Batang" panose="02030600000101010101" pitchFamily="18" charset="-127"/>
                </a:rPr>
                <a:t>13</a:t>
              </a:r>
              <a:endParaRPr lang="en-US" altLang="en-US" sz="1700"/>
            </a:p>
          </p:txBody>
        </p:sp>
        <p:sp>
          <p:nvSpPr>
            <p:cNvPr id="24632" name="Rectangle 56">
              <a:extLst>
                <a:ext uri="{FF2B5EF4-FFF2-40B4-BE49-F238E27FC236}">
                  <a16:creationId xmlns:a16="http://schemas.microsoft.com/office/drawing/2014/main" id="{1D6357B6-6299-F176-193F-705135DDE4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25" y="4735"/>
              <a:ext cx="101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ko-KR" sz="800" b="1">
                  <a:latin typeface="Times New Roman" panose="02020603050405020304" pitchFamily="18" charset="0"/>
                  <a:ea typeface="Batang" panose="02030600000101010101" pitchFamily="18" charset="-127"/>
                </a:rPr>
                <a:t>15</a:t>
              </a:r>
              <a:endParaRPr lang="en-US" altLang="en-US" sz="1700"/>
            </a:p>
          </p:txBody>
        </p:sp>
        <p:sp>
          <p:nvSpPr>
            <p:cNvPr id="24633" name="Rectangle 57">
              <a:extLst>
                <a:ext uri="{FF2B5EF4-FFF2-40B4-BE49-F238E27FC236}">
                  <a16:creationId xmlns:a16="http://schemas.microsoft.com/office/drawing/2014/main" id="{3643DD2C-ED13-A367-1869-2C363CEDBB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04" y="4735"/>
              <a:ext cx="102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ko-KR" sz="800" b="1">
                  <a:latin typeface="Times New Roman" panose="02020603050405020304" pitchFamily="18" charset="0"/>
                  <a:ea typeface="Batang" panose="02030600000101010101" pitchFamily="18" charset="-127"/>
                </a:rPr>
                <a:t>17</a:t>
              </a:r>
              <a:endParaRPr lang="en-US" altLang="en-US" sz="1700"/>
            </a:p>
          </p:txBody>
        </p:sp>
        <p:sp>
          <p:nvSpPr>
            <p:cNvPr id="24634" name="Rectangle 58">
              <a:extLst>
                <a:ext uri="{FF2B5EF4-FFF2-40B4-BE49-F238E27FC236}">
                  <a16:creationId xmlns:a16="http://schemas.microsoft.com/office/drawing/2014/main" id="{416857AE-F8D5-ECDC-D32B-58E7F64B6C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9" y="4735"/>
              <a:ext cx="102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ko-KR" sz="800" b="1">
                  <a:latin typeface="Times New Roman" panose="02020603050405020304" pitchFamily="18" charset="0"/>
                  <a:ea typeface="Batang" panose="02030600000101010101" pitchFamily="18" charset="-127"/>
                </a:rPr>
                <a:t>19</a:t>
              </a:r>
              <a:endParaRPr lang="en-US" altLang="en-US" sz="1700"/>
            </a:p>
          </p:txBody>
        </p:sp>
        <p:sp>
          <p:nvSpPr>
            <p:cNvPr id="24635" name="Rectangle 59">
              <a:extLst>
                <a:ext uri="{FF2B5EF4-FFF2-40B4-BE49-F238E27FC236}">
                  <a16:creationId xmlns:a16="http://schemas.microsoft.com/office/drawing/2014/main" id="{75B42386-F888-A758-2A84-37513BA938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0" y="3993"/>
              <a:ext cx="597" cy="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ko-KR" sz="1600">
                  <a:latin typeface="Helv" charset="0"/>
                  <a:ea typeface="Batang" panose="02030600000101010101" pitchFamily="18" charset="-127"/>
                </a:rPr>
                <a:t>Range</a:t>
              </a:r>
              <a:endParaRPr lang="en-US" altLang="en-US" sz="1700"/>
            </a:p>
          </p:txBody>
        </p:sp>
        <p:sp>
          <p:nvSpPr>
            <p:cNvPr id="24636" name="Rectangle 60">
              <a:extLst>
                <a:ext uri="{FF2B5EF4-FFF2-40B4-BE49-F238E27FC236}">
                  <a16:creationId xmlns:a16="http://schemas.microsoft.com/office/drawing/2014/main" id="{37FCE3B6-3C3E-356F-5128-4AEE711B15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0" y="1816"/>
              <a:ext cx="757" cy="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ko-KR" sz="1600">
                  <a:latin typeface="Helv" charset="0"/>
                  <a:ea typeface="Batang" panose="02030600000101010101" pitchFamily="18" charset="-127"/>
                </a:rPr>
                <a:t>Average</a:t>
              </a:r>
              <a:endParaRPr lang="en-US" altLang="en-US" sz="1700"/>
            </a:p>
          </p:txBody>
        </p:sp>
        <p:sp>
          <p:nvSpPr>
            <p:cNvPr id="24637" name="Line 61">
              <a:extLst>
                <a:ext uri="{FF2B5EF4-FFF2-40B4-BE49-F238E27FC236}">
                  <a16:creationId xmlns:a16="http://schemas.microsoft.com/office/drawing/2014/main" id="{CBC2E979-9DD7-5D99-7F8B-F7994083D60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49" y="4095"/>
              <a:ext cx="5700" cy="1"/>
            </a:xfrm>
            <a:prstGeom prst="line">
              <a:avLst/>
            </a:prstGeom>
            <a:noFill/>
            <a:ln w="255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638" name="Line 62">
              <a:extLst>
                <a:ext uri="{FF2B5EF4-FFF2-40B4-BE49-F238E27FC236}">
                  <a16:creationId xmlns:a16="http://schemas.microsoft.com/office/drawing/2014/main" id="{3DC690ED-80F6-0A50-468B-419C9AD4C8A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49" y="3240"/>
              <a:ext cx="567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639" name="Freeform 63">
              <a:extLst>
                <a:ext uri="{FF2B5EF4-FFF2-40B4-BE49-F238E27FC236}">
                  <a16:creationId xmlns:a16="http://schemas.microsoft.com/office/drawing/2014/main" id="{B8E5895D-C804-DA2E-82BF-62282AA032E7}"/>
                </a:ext>
              </a:extLst>
            </p:cNvPr>
            <p:cNvSpPr>
              <a:spLocks/>
            </p:cNvSpPr>
            <p:nvPr/>
          </p:nvSpPr>
          <p:spPr bwMode="auto">
            <a:xfrm>
              <a:off x="8306" y="2360"/>
              <a:ext cx="215" cy="83"/>
            </a:xfrm>
            <a:custGeom>
              <a:avLst/>
              <a:gdLst>
                <a:gd name="T0" fmla="*/ 108 w 379"/>
                <a:gd name="T1" fmla="*/ 83 h 146"/>
                <a:gd name="T2" fmla="*/ 0 w 379"/>
                <a:gd name="T3" fmla="*/ 40 h 146"/>
                <a:gd name="T4" fmla="*/ 108 w 379"/>
                <a:gd name="T5" fmla="*/ 0 h 146"/>
                <a:gd name="T6" fmla="*/ 215 w 379"/>
                <a:gd name="T7" fmla="*/ 40 h 146"/>
                <a:gd name="T8" fmla="*/ 108 w 379"/>
                <a:gd name="T9" fmla="*/ 83 h 1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9" h="146">
                  <a:moveTo>
                    <a:pt x="190" y="146"/>
                  </a:moveTo>
                  <a:lnTo>
                    <a:pt x="0" y="71"/>
                  </a:lnTo>
                  <a:lnTo>
                    <a:pt x="190" y="0"/>
                  </a:lnTo>
                  <a:lnTo>
                    <a:pt x="379" y="71"/>
                  </a:lnTo>
                  <a:lnTo>
                    <a:pt x="190" y="146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0" name="Freeform 64">
              <a:extLst>
                <a:ext uri="{FF2B5EF4-FFF2-40B4-BE49-F238E27FC236}">
                  <a16:creationId xmlns:a16="http://schemas.microsoft.com/office/drawing/2014/main" id="{891DD4D5-E77C-9BB0-1508-77017BD5BF9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12" y="2177"/>
              <a:ext cx="212" cy="83"/>
            </a:xfrm>
            <a:custGeom>
              <a:avLst/>
              <a:gdLst>
                <a:gd name="T0" fmla="*/ 107 w 374"/>
                <a:gd name="T1" fmla="*/ 83 h 146"/>
                <a:gd name="T2" fmla="*/ 0 w 374"/>
                <a:gd name="T3" fmla="*/ 43 h 146"/>
                <a:gd name="T4" fmla="*/ 107 w 374"/>
                <a:gd name="T5" fmla="*/ 0 h 146"/>
                <a:gd name="T6" fmla="*/ 212 w 374"/>
                <a:gd name="T7" fmla="*/ 43 h 146"/>
                <a:gd name="T8" fmla="*/ 107 w 374"/>
                <a:gd name="T9" fmla="*/ 83 h 1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4" h="146">
                  <a:moveTo>
                    <a:pt x="189" y="146"/>
                  </a:moveTo>
                  <a:lnTo>
                    <a:pt x="0" y="75"/>
                  </a:lnTo>
                  <a:lnTo>
                    <a:pt x="189" y="0"/>
                  </a:lnTo>
                  <a:lnTo>
                    <a:pt x="374" y="75"/>
                  </a:lnTo>
                  <a:lnTo>
                    <a:pt x="189" y="146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1" name="Freeform 65">
              <a:extLst>
                <a:ext uri="{FF2B5EF4-FFF2-40B4-BE49-F238E27FC236}">
                  <a16:creationId xmlns:a16="http://schemas.microsoft.com/office/drawing/2014/main" id="{E519B902-CB0A-E2F7-9C79-C30FA8722E91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6" y="1817"/>
              <a:ext cx="213" cy="85"/>
            </a:xfrm>
            <a:custGeom>
              <a:avLst/>
              <a:gdLst>
                <a:gd name="T0" fmla="*/ 105 w 375"/>
                <a:gd name="T1" fmla="*/ 85 h 150"/>
                <a:gd name="T2" fmla="*/ 0 w 375"/>
                <a:gd name="T3" fmla="*/ 43 h 150"/>
                <a:gd name="T4" fmla="*/ 105 w 375"/>
                <a:gd name="T5" fmla="*/ 0 h 150"/>
                <a:gd name="T6" fmla="*/ 213 w 375"/>
                <a:gd name="T7" fmla="*/ 43 h 150"/>
                <a:gd name="T8" fmla="*/ 105 w 375"/>
                <a:gd name="T9" fmla="*/ 85 h 1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5" h="150">
                  <a:moveTo>
                    <a:pt x="185" y="150"/>
                  </a:moveTo>
                  <a:lnTo>
                    <a:pt x="0" y="75"/>
                  </a:lnTo>
                  <a:lnTo>
                    <a:pt x="185" y="0"/>
                  </a:lnTo>
                  <a:lnTo>
                    <a:pt x="375" y="75"/>
                  </a:lnTo>
                  <a:lnTo>
                    <a:pt x="185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2" name="Freeform 66">
              <a:extLst>
                <a:ext uri="{FF2B5EF4-FFF2-40B4-BE49-F238E27FC236}">
                  <a16:creationId xmlns:a16="http://schemas.microsoft.com/office/drawing/2014/main" id="{BE31E428-0671-5E7F-7399-B4F054DCE3D8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9" y="1817"/>
              <a:ext cx="215" cy="85"/>
            </a:xfrm>
            <a:custGeom>
              <a:avLst/>
              <a:gdLst>
                <a:gd name="T0" fmla="*/ 107 w 379"/>
                <a:gd name="T1" fmla="*/ 85 h 150"/>
                <a:gd name="T2" fmla="*/ 0 w 379"/>
                <a:gd name="T3" fmla="*/ 43 h 150"/>
                <a:gd name="T4" fmla="*/ 107 w 379"/>
                <a:gd name="T5" fmla="*/ 0 h 150"/>
                <a:gd name="T6" fmla="*/ 215 w 379"/>
                <a:gd name="T7" fmla="*/ 43 h 150"/>
                <a:gd name="T8" fmla="*/ 107 w 379"/>
                <a:gd name="T9" fmla="*/ 85 h 1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9" h="150">
                  <a:moveTo>
                    <a:pt x="189" y="150"/>
                  </a:moveTo>
                  <a:lnTo>
                    <a:pt x="0" y="75"/>
                  </a:lnTo>
                  <a:lnTo>
                    <a:pt x="189" y="0"/>
                  </a:lnTo>
                  <a:lnTo>
                    <a:pt x="379" y="75"/>
                  </a:lnTo>
                  <a:lnTo>
                    <a:pt x="189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3" name="Freeform 67">
              <a:extLst>
                <a:ext uri="{FF2B5EF4-FFF2-40B4-BE49-F238E27FC236}">
                  <a16:creationId xmlns:a16="http://schemas.microsoft.com/office/drawing/2014/main" id="{DF35489E-0255-6E79-7AFE-004FFC884EDF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4" y="2535"/>
              <a:ext cx="212" cy="85"/>
            </a:xfrm>
            <a:custGeom>
              <a:avLst/>
              <a:gdLst>
                <a:gd name="T0" fmla="*/ 107 w 375"/>
                <a:gd name="T1" fmla="*/ 85 h 150"/>
                <a:gd name="T2" fmla="*/ 0 w 375"/>
                <a:gd name="T3" fmla="*/ 43 h 150"/>
                <a:gd name="T4" fmla="*/ 107 w 375"/>
                <a:gd name="T5" fmla="*/ 0 h 150"/>
                <a:gd name="T6" fmla="*/ 212 w 375"/>
                <a:gd name="T7" fmla="*/ 43 h 150"/>
                <a:gd name="T8" fmla="*/ 107 w 375"/>
                <a:gd name="T9" fmla="*/ 85 h 1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5" h="150">
                  <a:moveTo>
                    <a:pt x="190" y="150"/>
                  </a:moveTo>
                  <a:lnTo>
                    <a:pt x="0" y="75"/>
                  </a:lnTo>
                  <a:lnTo>
                    <a:pt x="190" y="0"/>
                  </a:lnTo>
                  <a:lnTo>
                    <a:pt x="375" y="75"/>
                  </a:lnTo>
                  <a:lnTo>
                    <a:pt x="190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4" name="Freeform 68">
              <a:extLst>
                <a:ext uri="{FF2B5EF4-FFF2-40B4-BE49-F238E27FC236}">
                  <a16:creationId xmlns:a16="http://schemas.microsoft.com/office/drawing/2014/main" id="{03CDDE44-F7AC-F585-974A-A4B0799D4400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9" y="1995"/>
              <a:ext cx="215" cy="85"/>
            </a:xfrm>
            <a:custGeom>
              <a:avLst/>
              <a:gdLst>
                <a:gd name="T0" fmla="*/ 107 w 379"/>
                <a:gd name="T1" fmla="*/ 85 h 149"/>
                <a:gd name="T2" fmla="*/ 0 w 379"/>
                <a:gd name="T3" fmla="*/ 42 h 149"/>
                <a:gd name="T4" fmla="*/ 107 w 379"/>
                <a:gd name="T5" fmla="*/ 0 h 149"/>
                <a:gd name="T6" fmla="*/ 215 w 379"/>
                <a:gd name="T7" fmla="*/ 42 h 149"/>
                <a:gd name="T8" fmla="*/ 107 w 379"/>
                <a:gd name="T9" fmla="*/ 85 h 1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9" h="149">
                  <a:moveTo>
                    <a:pt x="189" y="149"/>
                  </a:moveTo>
                  <a:lnTo>
                    <a:pt x="0" y="74"/>
                  </a:lnTo>
                  <a:lnTo>
                    <a:pt x="189" y="0"/>
                  </a:lnTo>
                  <a:lnTo>
                    <a:pt x="379" y="74"/>
                  </a:lnTo>
                  <a:lnTo>
                    <a:pt x="189" y="149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5" name="Freeform 69">
              <a:extLst>
                <a:ext uri="{FF2B5EF4-FFF2-40B4-BE49-F238E27FC236}">
                  <a16:creationId xmlns:a16="http://schemas.microsoft.com/office/drawing/2014/main" id="{3ED0DE28-0651-5ED4-8E63-B40BFD93FC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4" y="2177"/>
              <a:ext cx="212" cy="83"/>
            </a:xfrm>
            <a:custGeom>
              <a:avLst/>
              <a:gdLst>
                <a:gd name="T0" fmla="*/ 107 w 375"/>
                <a:gd name="T1" fmla="*/ 83 h 146"/>
                <a:gd name="T2" fmla="*/ 0 w 375"/>
                <a:gd name="T3" fmla="*/ 43 h 146"/>
                <a:gd name="T4" fmla="*/ 107 w 375"/>
                <a:gd name="T5" fmla="*/ 0 h 146"/>
                <a:gd name="T6" fmla="*/ 212 w 375"/>
                <a:gd name="T7" fmla="*/ 43 h 146"/>
                <a:gd name="T8" fmla="*/ 107 w 375"/>
                <a:gd name="T9" fmla="*/ 83 h 1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5" h="146">
                  <a:moveTo>
                    <a:pt x="190" y="146"/>
                  </a:moveTo>
                  <a:lnTo>
                    <a:pt x="0" y="75"/>
                  </a:lnTo>
                  <a:lnTo>
                    <a:pt x="190" y="0"/>
                  </a:lnTo>
                  <a:lnTo>
                    <a:pt x="375" y="75"/>
                  </a:lnTo>
                  <a:lnTo>
                    <a:pt x="190" y="146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6" name="Freeform 70">
              <a:extLst>
                <a:ext uri="{FF2B5EF4-FFF2-40B4-BE49-F238E27FC236}">
                  <a16:creationId xmlns:a16="http://schemas.microsoft.com/office/drawing/2014/main" id="{871C1243-CEC4-2554-8EA2-3B80FFC56C9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9" y="1635"/>
              <a:ext cx="213" cy="85"/>
            </a:xfrm>
            <a:custGeom>
              <a:avLst/>
              <a:gdLst>
                <a:gd name="T0" fmla="*/ 105 w 375"/>
                <a:gd name="T1" fmla="*/ 85 h 149"/>
                <a:gd name="T2" fmla="*/ 0 w 375"/>
                <a:gd name="T3" fmla="*/ 42 h 149"/>
                <a:gd name="T4" fmla="*/ 105 w 375"/>
                <a:gd name="T5" fmla="*/ 0 h 149"/>
                <a:gd name="T6" fmla="*/ 213 w 375"/>
                <a:gd name="T7" fmla="*/ 42 h 149"/>
                <a:gd name="T8" fmla="*/ 105 w 375"/>
                <a:gd name="T9" fmla="*/ 85 h 1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5" h="149">
                  <a:moveTo>
                    <a:pt x="185" y="149"/>
                  </a:moveTo>
                  <a:lnTo>
                    <a:pt x="0" y="74"/>
                  </a:lnTo>
                  <a:lnTo>
                    <a:pt x="185" y="0"/>
                  </a:lnTo>
                  <a:lnTo>
                    <a:pt x="375" y="74"/>
                  </a:lnTo>
                  <a:lnTo>
                    <a:pt x="185" y="149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7" name="Freeform 71">
              <a:extLst>
                <a:ext uri="{FF2B5EF4-FFF2-40B4-BE49-F238E27FC236}">
                  <a16:creationId xmlns:a16="http://schemas.microsoft.com/office/drawing/2014/main" id="{5538B3A2-EF43-2868-247A-B4047B96AD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1" y="1817"/>
              <a:ext cx="215" cy="85"/>
            </a:xfrm>
            <a:custGeom>
              <a:avLst/>
              <a:gdLst>
                <a:gd name="T0" fmla="*/ 108 w 379"/>
                <a:gd name="T1" fmla="*/ 85 h 150"/>
                <a:gd name="T2" fmla="*/ 0 w 379"/>
                <a:gd name="T3" fmla="*/ 43 h 150"/>
                <a:gd name="T4" fmla="*/ 108 w 379"/>
                <a:gd name="T5" fmla="*/ 0 h 150"/>
                <a:gd name="T6" fmla="*/ 215 w 379"/>
                <a:gd name="T7" fmla="*/ 43 h 150"/>
                <a:gd name="T8" fmla="*/ 108 w 379"/>
                <a:gd name="T9" fmla="*/ 85 h 1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9" h="150">
                  <a:moveTo>
                    <a:pt x="190" y="150"/>
                  </a:moveTo>
                  <a:lnTo>
                    <a:pt x="0" y="75"/>
                  </a:lnTo>
                  <a:lnTo>
                    <a:pt x="190" y="0"/>
                  </a:lnTo>
                  <a:lnTo>
                    <a:pt x="379" y="75"/>
                  </a:lnTo>
                  <a:lnTo>
                    <a:pt x="190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8" name="Freeform 72">
              <a:extLst>
                <a:ext uri="{FF2B5EF4-FFF2-40B4-BE49-F238E27FC236}">
                  <a16:creationId xmlns:a16="http://schemas.microsoft.com/office/drawing/2014/main" id="{932EBB2B-F19A-575C-7BA8-39B7EF3EBA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9" y="2360"/>
              <a:ext cx="213" cy="83"/>
            </a:xfrm>
            <a:custGeom>
              <a:avLst/>
              <a:gdLst>
                <a:gd name="T0" fmla="*/ 105 w 375"/>
                <a:gd name="T1" fmla="*/ 83 h 146"/>
                <a:gd name="T2" fmla="*/ 0 w 375"/>
                <a:gd name="T3" fmla="*/ 40 h 146"/>
                <a:gd name="T4" fmla="*/ 105 w 375"/>
                <a:gd name="T5" fmla="*/ 0 h 146"/>
                <a:gd name="T6" fmla="*/ 213 w 375"/>
                <a:gd name="T7" fmla="*/ 40 h 146"/>
                <a:gd name="T8" fmla="*/ 105 w 375"/>
                <a:gd name="T9" fmla="*/ 83 h 1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5" h="146">
                  <a:moveTo>
                    <a:pt x="185" y="146"/>
                  </a:moveTo>
                  <a:lnTo>
                    <a:pt x="0" y="71"/>
                  </a:lnTo>
                  <a:lnTo>
                    <a:pt x="185" y="0"/>
                  </a:lnTo>
                  <a:lnTo>
                    <a:pt x="375" y="71"/>
                  </a:lnTo>
                  <a:lnTo>
                    <a:pt x="185" y="146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9" name="Freeform 73">
              <a:extLst>
                <a:ext uri="{FF2B5EF4-FFF2-40B4-BE49-F238E27FC236}">
                  <a16:creationId xmlns:a16="http://schemas.microsoft.com/office/drawing/2014/main" id="{FAE10817-811A-EB29-4C49-B30E79C437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1" y="2535"/>
              <a:ext cx="215" cy="85"/>
            </a:xfrm>
            <a:custGeom>
              <a:avLst/>
              <a:gdLst>
                <a:gd name="T0" fmla="*/ 108 w 379"/>
                <a:gd name="T1" fmla="*/ 85 h 150"/>
                <a:gd name="T2" fmla="*/ 0 w 379"/>
                <a:gd name="T3" fmla="*/ 43 h 150"/>
                <a:gd name="T4" fmla="*/ 108 w 379"/>
                <a:gd name="T5" fmla="*/ 0 h 150"/>
                <a:gd name="T6" fmla="*/ 215 w 379"/>
                <a:gd name="T7" fmla="*/ 43 h 150"/>
                <a:gd name="T8" fmla="*/ 108 w 379"/>
                <a:gd name="T9" fmla="*/ 85 h 1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9" h="150">
                  <a:moveTo>
                    <a:pt x="190" y="150"/>
                  </a:moveTo>
                  <a:lnTo>
                    <a:pt x="0" y="75"/>
                  </a:lnTo>
                  <a:lnTo>
                    <a:pt x="190" y="0"/>
                  </a:lnTo>
                  <a:lnTo>
                    <a:pt x="379" y="75"/>
                  </a:lnTo>
                  <a:lnTo>
                    <a:pt x="190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50" name="Freeform 74">
              <a:extLst>
                <a:ext uri="{FF2B5EF4-FFF2-40B4-BE49-F238E27FC236}">
                  <a16:creationId xmlns:a16="http://schemas.microsoft.com/office/drawing/2014/main" id="{7B579AE6-2DC9-090F-7C2E-8A434193B7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1" y="1995"/>
              <a:ext cx="213" cy="85"/>
            </a:xfrm>
            <a:custGeom>
              <a:avLst/>
              <a:gdLst>
                <a:gd name="T0" fmla="*/ 106 w 375"/>
                <a:gd name="T1" fmla="*/ 85 h 149"/>
                <a:gd name="T2" fmla="*/ 0 w 375"/>
                <a:gd name="T3" fmla="*/ 42 h 149"/>
                <a:gd name="T4" fmla="*/ 106 w 375"/>
                <a:gd name="T5" fmla="*/ 0 h 149"/>
                <a:gd name="T6" fmla="*/ 213 w 375"/>
                <a:gd name="T7" fmla="*/ 42 h 149"/>
                <a:gd name="T8" fmla="*/ 106 w 375"/>
                <a:gd name="T9" fmla="*/ 85 h 1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5" h="149">
                  <a:moveTo>
                    <a:pt x="186" y="149"/>
                  </a:moveTo>
                  <a:lnTo>
                    <a:pt x="0" y="74"/>
                  </a:lnTo>
                  <a:lnTo>
                    <a:pt x="186" y="0"/>
                  </a:lnTo>
                  <a:lnTo>
                    <a:pt x="375" y="74"/>
                  </a:lnTo>
                  <a:lnTo>
                    <a:pt x="186" y="149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51" name="Freeform 75">
              <a:extLst>
                <a:ext uri="{FF2B5EF4-FFF2-40B4-BE49-F238E27FC236}">
                  <a16:creationId xmlns:a16="http://schemas.microsoft.com/office/drawing/2014/main" id="{CBF8D310-65A7-D5DD-6C61-7E4DDF3FB6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7" y="2177"/>
              <a:ext cx="212" cy="83"/>
            </a:xfrm>
            <a:custGeom>
              <a:avLst/>
              <a:gdLst>
                <a:gd name="T0" fmla="*/ 107 w 375"/>
                <a:gd name="T1" fmla="*/ 83 h 146"/>
                <a:gd name="T2" fmla="*/ 0 w 375"/>
                <a:gd name="T3" fmla="*/ 43 h 146"/>
                <a:gd name="T4" fmla="*/ 107 w 375"/>
                <a:gd name="T5" fmla="*/ 0 h 146"/>
                <a:gd name="T6" fmla="*/ 212 w 375"/>
                <a:gd name="T7" fmla="*/ 43 h 146"/>
                <a:gd name="T8" fmla="*/ 107 w 375"/>
                <a:gd name="T9" fmla="*/ 83 h 1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5" h="146">
                  <a:moveTo>
                    <a:pt x="189" y="146"/>
                  </a:moveTo>
                  <a:lnTo>
                    <a:pt x="0" y="75"/>
                  </a:lnTo>
                  <a:lnTo>
                    <a:pt x="189" y="0"/>
                  </a:lnTo>
                  <a:lnTo>
                    <a:pt x="375" y="75"/>
                  </a:lnTo>
                  <a:lnTo>
                    <a:pt x="189" y="146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52" name="Freeform 76">
              <a:extLst>
                <a:ext uri="{FF2B5EF4-FFF2-40B4-BE49-F238E27FC236}">
                  <a16:creationId xmlns:a16="http://schemas.microsoft.com/office/drawing/2014/main" id="{A690442F-2252-B8FF-80C7-3065EB0B9DE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1" y="1460"/>
              <a:ext cx="213" cy="82"/>
            </a:xfrm>
            <a:custGeom>
              <a:avLst/>
              <a:gdLst>
                <a:gd name="T0" fmla="*/ 106 w 375"/>
                <a:gd name="T1" fmla="*/ 82 h 145"/>
                <a:gd name="T2" fmla="*/ 0 w 375"/>
                <a:gd name="T3" fmla="*/ 40 h 145"/>
                <a:gd name="T4" fmla="*/ 106 w 375"/>
                <a:gd name="T5" fmla="*/ 0 h 145"/>
                <a:gd name="T6" fmla="*/ 213 w 375"/>
                <a:gd name="T7" fmla="*/ 40 h 145"/>
                <a:gd name="T8" fmla="*/ 106 w 375"/>
                <a:gd name="T9" fmla="*/ 82 h 1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5" h="145">
                  <a:moveTo>
                    <a:pt x="186" y="145"/>
                  </a:moveTo>
                  <a:lnTo>
                    <a:pt x="0" y="70"/>
                  </a:lnTo>
                  <a:lnTo>
                    <a:pt x="186" y="0"/>
                  </a:lnTo>
                  <a:lnTo>
                    <a:pt x="375" y="70"/>
                  </a:lnTo>
                  <a:lnTo>
                    <a:pt x="186" y="145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53" name="Freeform 77">
              <a:extLst>
                <a:ext uri="{FF2B5EF4-FFF2-40B4-BE49-F238E27FC236}">
                  <a16:creationId xmlns:a16="http://schemas.microsoft.com/office/drawing/2014/main" id="{E1101B41-D05F-6056-83E0-BFA150BF9DB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6" y="2177"/>
              <a:ext cx="213" cy="83"/>
            </a:xfrm>
            <a:custGeom>
              <a:avLst/>
              <a:gdLst>
                <a:gd name="T0" fmla="*/ 105 w 375"/>
                <a:gd name="T1" fmla="*/ 83 h 146"/>
                <a:gd name="T2" fmla="*/ 0 w 375"/>
                <a:gd name="T3" fmla="*/ 43 h 146"/>
                <a:gd name="T4" fmla="*/ 105 w 375"/>
                <a:gd name="T5" fmla="*/ 0 h 146"/>
                <a:gd name="T6" fmla="*/ 213 w 375"/>
                <a:gd name="T7" fmla="*/ 43 h 146"/>
                <a:gd name="T8" fmla="*/ 105 w 375"/>
                <a:gd name="T9" fmla="*/ 83 h 1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5" h="146">
                  <a:moveTo>
                    <a:pt x="185" y="146"/>
                  </a:moveTo>
                  <a:lnTo>
                    <a:pt x="0" y="75"/>
                  </a:lnTo>
                  <a:lnTo>
                    <a:pt x="185" y="0"/>
                  </a:lnTo>
                  <a:lnTo>
                    <a:pt x="375" y="75"/>
                  </a:lnTo>
                  <a:lnTo>
                    <a:pt x="185" y="146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54" name="Freeform 78">
              <a:extLst>
                <a:ext uri="{FF2B5EF4-FFF2-40B4-BE49-F238E27FC236}">
                  <a16:creationId xmlns:a16="http://schemas.microsoft.com/office/drawing/2014/main" id="{6E111A6C-990B-222B-249C-E07C11B045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9" y="1817"/>
              <a:ext cx="212" cy="85"/>
            </a:xfrm>
            <a:custGeom>
              <a:avLst/>
              <a:gdLst>
                <a:gd name="T0" fmla="*/ 107 w 375"/>
                <a:gd name="T1" fmla="*/ 85 h 150"/>
                <a:gd name="T2" fmla="*/ 0 w 375"/>
                <a:gd name="T3" fmla="*/ 43 h 150"/>
                <a:gd name="T4" fmla="*/ 107 w 375"/>
                <a:gd name="T5" fmla="*/ 0 h 150"/>
                <a:gd name="T6" fmla="*/ 212 w 375"/>
                <a:gd name="T7" fmla="*/ 43 h 150"/>
                <a:gd name="T8" fmla="*/ 107 w 375"/>
                <a:gd name="T9" fmla="*/ 85 h 1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5" h="150">
                  <a:moveTo>
                    <a:pt x="190" y="150"/>
                  </a:moveTo>
                  <a:lnTo>
                    <a:pt x="0" y="75"/>
                  </a:lnTo>
                  <a:lnTo>
                    <a:pt x="190" y="0"/>
                  </a:lnTo>
                  <a:lnTo>
                    <a:pt x="375" y="75"/>
                  </a:lnTo>
                  <a:lnTo>
                    <a:pt x="190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55" name="Freeform 79">
              <a:extLst>
                <a:ext uri="{FF2B5EF4-FFF2-40B4-BE49-F238E27FC236}">
                  <a16:creationId xmlns:a16="http://schemas.microsoft.com/office/drawing/2014/main" id="{93BD4099-6269-710E-97D0-729D25E101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6" y="1635"/>
              <a:ext cx="213" cy="85"/>
            </a:xfrm>
            <a:custGeom>
              <a:avLst/>
              <a:gdLst>
                <a:gd name="T0" fmla="*/ 105 w 375"/>
                <a:gd name="T1" fmla="*/ 85 h 149"/>
                <a:gd name="T2" fmla="*/ 0 w 375"/>
                <a:gd name="T3" fmla="*/ 42 h 149"/>
                <a:gd name="T4" fmla="*/ 105 w 375"/>
                <a:gd name="T5" fmla="*/ 0 h 149"/>
                <a:gd name="T6" fmla="*/ 213 w 375"/>
                <a:gd name="T7" fmla="*/ 42 h 149"/>
                <a:gd name="T8" fmla="*/ 105 w 375"/>
                <a:gd name="T9" fmla="*/ 85 h 1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5" h="149">
                  <a:moveTo>
                    <a:pt x="185" y="149"/>
                  </a:moveTo>
                  <a:lnTo>
                    <a:pt x="0" y="74"/>
                  </a:lnTo>
                  <a:lnTo>
                    <a:pt x="185" y="0"/>
                  </a:lnTo>
                  <a:lnTo>
                    <a:pt x="375" y="74"/>
                  </a:lnTo>
                  <a:lnTo>
                    <a:pt x="185" y="149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56" name="Freeform 80">
              <a:extLst>
                <a:ext uri="{FF2B5EF4-FFF2-40B4-BE49-F238E27FC236}">
                  <a16:creationId xmlns:a16="http://schemas.microsoft.com/office/drawing/2014/main" id="{60CD351D-4F52-4766-46F6-4C5FA63652B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9" y="2360"/>
              <a:ext cx="212" cy="83"/>
            </a:xfrm>
            <a:custGeom>
              <a:avLst/>
              <a:gdLst>
                <a:gd name="T0" fmla="*/ 107 w 375"/>
                <a:gd name="T1" fmla="*/ 83 h 146"/>
                <a:gd name="T2" fmla="*/ 0 w 375"/>
                <a:gd name="T3" fmla="*/ 40 h 146"/>
                <a:gd name="T4" fmla="*/ 107 w 375"/>
                <a:gd name="T5" fmla="*/ 0 h 146"/>
                <a:gd name="T6" fmla="*/ 212 w 375"/>
                <a:gd name="T7" fmla="*/ 40 h 146"/>
                <a:gd name="T8" fmla="*/ 107 w 375"/>
                <a:gd name="T9" fmla="*/ 83 h 1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5" h="146">
                  <a:moveTo>
                    <a:pt x="190" y="146"/>
                  </a:moveTo>
                  <a:lnTo>
                    <a:pt x="0" y="71"/>
                  </a:lnTo>
                  <a:lnTo>
                    <a:pt x="190" y="0"/>
                  </a:lnTo>
                  <a:lnTo>
                    <a:pt x="375" y="71"/>
                  </a:lnTo>
                  <a:lnTo>
                    <a:pt x="190" y="146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57" name="Line 81">
              <a:extLst>
                <a:ext uri="{FF2B5EF4-FFF2-40B4-BE49-F238E27FC236}">
                  <a16:creationId xmlns:a16="http://schemas.microsoft.com/office/drawing/2014/main" id="{B95A9DDA-E6E3-0848-2F9C-8FEC8931D5C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134" y="2150"/>
              <a:ext cx="5700" cy="1"/>
            </a:xfrm>
            <a:prstGeom prst="line">
              <a:avLst/>
            </a:prstGeom>
            <a:noFill/>
            <a:ln w="255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658" name="Line 82">
              <a:extLst>
                <a:ext uri="{FF2B5EF4-FFF2-40B4-BE49-F238E27FC236}">
                  <a16:creationId xmlns:a16="http://schemas.microsoft.com/office/drawing/2014/main" id="{57CB8BA9-C69C-8DAE-FA53-CEBD1B3D4B9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149" y="1685"/>
              <a:ext cx="285" cy="720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659" name="Line 83">
              <a:extLst>
                <a:ext uri="{FF2B5EF4-FFF2-40B4-BE49-F238E27FC236}">
                  <a16:creationId xmlns:a16="http://schemas.microsoft.com/office/drawing/2014/main" id="{AEF3B08F-60D6-3D14-331F-2A696EEDD94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34" y="1685"/>
              <a:ext cx="270" cy="195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660" name="Line 84">
              <a:extLst>
                <a:ext uri="{FF2B5EF4-FFF2-40B4-BE49-F238E27FC236}">
                  <a16:creationId xmlns:a16="http://schemas.microsoft.com/office/drawing/2014/main" id="{E0BD8804-612E-407F-A149-17E223849A6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04" y="1880"/>
              <a:ext cx="300" cy="345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661" name="Line 85">
              <a:extLst>
                <a:ext uri="{FF2B5EF4-FFF2-40B4-BE49-F238E27FC236}">
                  <a16:creationId xmlns:a16="http://schemas.microsoft.com/office/drawing/2014/main" id="{63312E08-A635-F16E-0B1A-C268440D670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004" y="1505"/>
              <a:ext cx="300" cy="720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662" name="Line 86">
              <a:extLst>
                <a:ext uri="{FF2B5EF4-FFF2-40B4-BE49-F238E27FC236}">
                  <a16:creationId xmlns:a16="http://schemas.microsoft.com/office/drawing/2014/main" id="{F32A4B4A-B1FF-ACA5-8499-7605660C790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04" y="1505"/>
              <a:ext cx="285" cy="705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663" name="Line 87">
              <a:extLst>
                <a:ext uri="{FF2B5EF4-FFF2-40B4-BE49-F238E27FC236}">
                  <a16:creationId xmlns:a16="http://schemas.microsoft.com/office/drawing/2014/main" id="{582D2931-CA9F-E788-E224-4D721BF7BE5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89" y="2030"/>
              <a:ext cx="300" cy="180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664" name="Line 88">
              <a:extLst>
                <a:ext uri="{FF2B5EF4-FFF2-40B4-BE49-F238E27FC236}">
                  <a16:creationId xmlns:a16="http://schemas.microsoft.com/office/drawing/2014/main" id="{6CF31FD4-67DB-AE64-863E-07F38FEE34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89" y="2030"/>
              <a:ext cx="255" cy="375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665" name="Line 89">
              <a:extLst>
                <a:ext uri="{FF2B5EF4-FFF2-40B4-BE49-F238E27FC236}">
                  <a16:creationId xmlns:a16="http://schemas.microsoft.com/office/drawing/2014/main" id="{61376AF2-D5D6-A12A-2E28-7BE837E3E7C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44" y="2405"/>
              <a:ext cx="330" cy="165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666" name="Line 90">
              <a:extLst>
                <a:ext uri="{FF2B5EF4-FFF2-40B4-BE49-F238E27FC236}">
                  <a16:creationId xmlns:a16="http://schemas.microsoft.com/office/drawing/2014/main" id="{03DBA642-DE31-D3A7-33C5-F6A5E11C074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74" y="2390"/>
              <a:ext cx="300" cy="180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667" name="Line 91">
              <a:extLst>
                <a:ext uri="{FF2B5EF4-FFF2-40B4-BE49-F238E27FC236}">
                  <a16:creationId xmlns:a16="http://schemas.microsoft.com/office/drawing/2014/main" id="{4A3734D7-78CE-8DEF-165C-91E131BB2CA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774" y="1880"/>
              <a:ext cx="285" cy="510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668" name="Line 92">
              <a:extLst>
                <a:ext uri="{FF2B5EF4-FFF2-40B4-BE49-F238E27FC236}">
                  <a16:creationId xmlns:a16="http://schemas.microsoft.com/office/drawing/2014/main" id="{BB9960F5-DAAE-B53E-2846-AF953D13234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059" y="1685"/>
              <a:ext cx="300" cy="195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669" name="Line 93">
              <a:extLst>
                <a:ext uri="{FF2B5EF4-FFF2-40B4-BE49-F238E27FC236}">
                  <a16:creationId xmlns:a16="http://schemas.microsoft.com/office/drawing/2014/main" id="{CCFD04B6-B313-0111-AAF2-9532989DD9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59" y="1685"/>
              <a:ext cx="285" cy="540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670" name="Line 94">
              <a:extLst>
                <a:ext uri="{FF2B5EF4-FFF2-40B4-BE49-F238E27FC236}">
                  <a16:creationId xmlns:a16="http://schemas.microsoft.com/office/drawing/2014/main" id="{80159C04-30FD-1EC6-FB19-A52A3BF2B07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644" y="2030"/>
              <a:ext cx="315" cy="195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671" name="Line 95">
              <a:extLst>
                <a:ext uri="{FF2B5EF4-FFF2-40B4-BE49-F238E27FC236}">
                  <a16:creationId xmlns:a16="http://schemas.microsoft.com/office/drawing/2014/main" id="{E2E123B6-3A72-2B77-A7E4-2186E0347A1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59" y="2030"/>
              <a:ext cx="255" cy="540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672" name="Line 96">
              <a:extLst>
                <a:ext uri="{FF2B5EF4-FFF2-40B4-BE49-F238E27FC236}">
                  <a16:creationId xmlns:a16="http://schemas.microsoft.com/office/drawing/2014/main" id="{02F8E722-3EE6-60E6-4F30-B3A690A3426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214" y="1865"/>
              <a:ext cx="315" cy="705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673" name="Line 97">
              <a:extLst>
                <a:ext uri="{FF2B5EF4-FFF2-40B4-BE49-F238E27FC236}">
                  <a16:creationId xmlns:a16="http://schemas.microsoft.com/office/drawing/2014/main" id="{54063215-6E97-35BE-FA67-D8AB6360539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529" y="1865"/>
              <a:ext cx="285" cy="0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674" name="Line 98">
              <a:extLst>
                <a:ext uri="{FF2B5EF4-FFF2-40B4-BE49-F238E27FC236}">
                  <a16:creationId xmlns:a16="http://schemas.microsoft.com/office/drawing/2014/main" id="{D5590BF7-2AA0-52A2-1858-7D4E3A3E993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14" y="1865"/>
              <a:ext cx="285" cy="345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675" name="Line 99">
              <a:extLst>
                <a:ext uri="{FF2B5EF4-FFF2-40B4-BE49-F238E27FC236}">
                  <a16:creationId xmlns:a16="http://schemas.microsoft.com/office/drawing/2014/main" id="{6B850520-F047-D767-FD17-40D4712717F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99" y="2210"/>
              <a:ext cx="330" cy="180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676" name="Line 100">
              <a:extLst>
                <a:ext uri="{FF2B5EF4-FFF2-40B4-BE49-F238E27FC236}">
                  <a16:creationId xmlns:a16="http://schemas.microsoft.com/office/drawing/2014/main" id="{DC5453E4-085B-096F-64D8-3961F48B863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44" y="1805"/>
              <a:ext cx="225" cy="600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677" name="Freeform 101">
              <a:extLst>
                <a:ext uri="{FF2B5EF4-FFF2-40B4-BE49-F238E27FC236}">
                  <a16:creationId xmlns:a16="http://schemas.microsoft.com/office/drawing/2014/main" id="{049AA239-BB3D-BEBA-617D-FA3D834F051E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4" y="3886"/>
              <a:ext cx="212" cy="82"/>
            </a:xfrm>
            <a:custGeom>
              <a:avLst/>
              <a:gdLst>
                <a:gd name="T0" fmla="*/ 107 w 374"/>
                <a:gd name="T1" fmla="*/ 82 h 145"/>
                <a:gd name="T2" fmla="*/ 212 w 374"/>
                <a:gd name="T3" fmla="*/ 40 h 145"/>
                <a:gd name="T4" fmla="*/ 107 w 374"/>
                <a:gd name="T5" fmla="*/ 0 h 145"/>
                <a:gd name="T6" fmla="*/ 0 w 374"/>
                <a:gd name="T7" fmla="*/ 40 h 145"/>
                <a:gd name="T8" fmla="*/ 107 w 374"/>
                <a:gd name="T9" fmla="*/ 82 h 1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4" h="145">
                  <a:moveTo>
                    <a:pt x="189" y="145"/>
                  </a:moveTo>
                  <a:lnTo>
                    <a:pt x="374" y="70"/>
                  </a:lnTo>
                  <a:lnTo>
                    <a:pt x="189" y="0"/>
                  </a:lnTo>
                  <a:lnTo>
                    <a:pt x="0" y="70"/>
                  </a:lnTo>
                  <a:lnTo>
                    <a:pt x="189" y="145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78" name="Freeform 102">
              <a:extLst>
                <a:ext uri="{FF2B5EF4-FFF2-40B4-BE49-F238E27FC236}">
                  <a16:creationId xmlns:a16="http://schemas.microsoft.com/office/drawing/2014/main" id="{B432067B-31E9-7499-06F7-324DEEC38B3A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4" y="1745"/>
              <a:ext cx="213" cy="82"/>
            </a:xfrm>
            <a:custGeom>
              <a:avLst/>
              <a:gdLst>
                <a:gd name="T0" fmla="*/ 107 w 375"/>
                <a:gd name="T1" fmla="*/ 82 h 145"/>
                <a:gd name="T2" fmla="*/ 213 w 375"/>
                <a:gd name="T3" fmla="*/ 40 h 145"/>
                <a:gd name="T4" fmla="*/ 107 w 375"/>
                <a:gd name="T5" fmla="*/ 0 h 145"/>
                <a:gd name="T6" fmla="*/ 0 w 375"/>
                <a:gd name="T7" fmla="*/ 40 h 145"/>
                <a:gd name="T8" fmla="*/ 107 w 375"/>
                <a:gd name="T9" fmla="*/ 82 h 1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5" h="145">
                  <a:moveTo>
                    <a:pt x="189" y="145"/>
                  </a:moveTo>
                  <a:lnTo>
                    <a:pt x="375" y="70"/>
                  </a:lnTo>
                  <a:lnTo>
                    <a:pt x="189" y="0"/>
                  </a:lnTo>
                  <a:lnTo>
                    <a:pt x="0" y="70"/>
                  </a:lnTo>
                  <a:lnTo>
                    <a:pt x="189" y="145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79" name="Line 103">
              <a:extLst>
                <a:ext uri="{FF2B5EF4-FFF2-40B4-BE49-F238E27FC236}">
                  <a16:creationId xmlns:a16="http://schemas.microsoft.com/office/drawing/2014/main" id="{4AD0DD7B-6C2A-7B47-6F60-64C7FA8FBC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49" y="2840"/>
              <a:ext cx="567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680" name="Line 104">
              <a:extLst>
                <a:ext uri="{FF2B5EF4-FFF2-40B4-BE49-F238E27FC236}">
                  <a16:creationId xmlns:a16="http://schemas.microsoft.com/office/drawing/2014/main" id="{3156E22D-C5E1-CBE7-4971-A1C358C3033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64" y="1265"/>
              <a:ext cx="567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681" name="Rectangle 105">
              <a:extLst>
                <a:ext uri="{FF2B5EF4-FFF2-40B4-BE49-F238E27FC236}">
                  <a16:creationId xmlns:a16="http://schemas.microsoft.com/office/drawing/2014/main" id="{5A198E04-0F92-9D0D-FA42-C0E18D05DD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54" y="1166"/>
              <a:ext cx="1017" cy="26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1600">
                  <a:latin typeface="Helv" charset="0"/>
                  <a:ea typeface="Batang" panose="02030600000101010101" pitchFamily="18" charset="-127"/>
                </a:rPr>
                <a:t>UCL - Xbar</a:t>
              </a:r>
              <a:endParaRPr lang="en-US" altLang="en-US" sz="1700"/>
            </a:p>
          </p:txBody>
        </p:sp>
        <p:sp>
          <p:nvSpPr>
            <p:cNvPr id="24682" name="Rectangle 106">
              <a:extLst>
                <a:ext uri="{FF2B5EF4-FFF2-40B4-BE49-F238E27FC236}">
                  <a16:creationId xmlns:a16="http://schemas.microsoft.com/office/drawing/2014/main" id="{A7C171CB-3543-ABA6-27EE-F85276A5A1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09" y="2025"/>
              <a:ext cx="870" cy="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1600">
                  <a:latin typeface="Helv" charset="0"/>
                  <a:ea typeface="Batang" panose="02030600000101010101" pitchFamily="18" charset="-127"/>
                </a:rPr>
                <a:t>CL - Xbar</a:t>
              </a:r>
              <a:endParaRPr lang="en-US" altLang="en-US" sz="1700"/>
            </a:p>
          </p:txBody>
        </p:sp>
        <p:sp>
          <p:nvSpPr>
            <p:cNvPr id="24683" name="Rectangle 107">
              <a:extLst>
                <a:ext uri="{FF2B5EF4-FFF2-40B4-BE49-F238E27FC236}">
                  <a16:creationId xmlns:a16="http://schemas.microsoft.com/office/drawing/2014/main" id="{7B0BCB30-D591-1CEA-16BF-4BFD032769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52" y="3081"/>
              <a:ext cx="734" cy="26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1600">
                  <a:latin typeface="Helv" charset="0"/>
                  <a:ea typeface="Batang" panose="02030600000101010101" pitchFamily="18" charset="-127"/>
                </a:rPr>
                <a:t>UCL - R</a:t>
              </a:r>
              <a:endParaRPr lang="en-US" altLang="en-US" sz="1700"/>
            </a:p>
          </p:txBody>
        </p:sp>
        <p:sp>
          <p:nvSpPr>
            <p:cNvPr id="24684" name="Rectangle 108">
              <a:extLst>
                <a:ext uri="{FF2B5EF4-FFF2-40B4-BE49-F238E27FC236}">
                  <a16:creationId xmlns:a16="http://schemas.microsoft.com/office/drawing/2014/main" id="{96220180-39FC-E55F-AE89-2394A9E138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27" y="2722"/>
              <a:ext cx="984" cy="26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1600">
                  <a:latin typeface="Helv" charset="0"/>
                  <a:ea typeface="Batang" panose="02030600000101010101" pitchFamily="18" charset="-127"/>
                </a:rPr>
                <a:t>LCL - Xbar</a:t>
              </a:r>
              <a:endParaRPr lang="en-US" altLang="en-US" sz="1700"/>
            </a:p>
          </p:txBody>
        </p:sp>
        <p:sp>
          <p:nvSpPr>
            <p:cNvPr id="24685" name="Rectangle 109">
              <a:extLst>
                <a:ext uri="{FF2B5EF4-FFF2-40B4-BE49-F238E27FC236}">
                  <a16:creationId xmlns:a16="http://schemas.microsoft.com/office/drawing/2014/main" id="{3852E967-71A1-1A17-D89A-23285F8DFA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08" y="3999"/>
              <a:ext cx="588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1600">
                  <a:latin typeface="Helv" charset="0"/>
                  <a:ea typeface="Batang" panose="02030600000101010101" pitchFamily="18" charset="-127"/>
                </a:rPr>
                <a:t>CL - R</a:t>
              </a:r>
              <a:endParaRPr lang="en-US" altLang="en-US" sz="1700"/>
            </a:p>
          </p:txBody>
        </p:sp>
        <p:sp>
          <p:nvSpPr>
            <p:cNvPr id="24686" name="Rectangle 110">
              <a:extLst>
                <a:ext uri="{FF2B5EF4-FFF2-40B4-BE49-F238E27FC236}">
                  <a16:creationId xmlns:a16="http://schemas.microsoft.com/office/drawing/2014/main" id="{5F566729-7F5D-5E6C-567D-AD7DA6B42F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59" y="4642"/>
              <a:ext cx="880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ko-KR" sz="1600">
                  <a:latin typeface="Helv" charset="0"/>
                  <a:ea typeface="Batang" panose="02030600000101010101" pitchFamily="18" charset="-127"/>
                </a:rPr>
                <a:t>Subgroup</a:t>
              </a:r>
              <a:endParaRPr lang="en-US" altLang="en-US" sz="1700"/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362" name="Rectangle 2">
            <a:extLst>
              <a:ext uri="{FF2B5EF4-FFF2-40B4-BE49-F238E27FC236}">
                <a16:creationId xmlns:a16="http://schemas.microsoft.com/office/drawing/2014/main" id="{5290F9E4-9CF9-C764-7C0D-2670A071A71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X-Bar, R Control Chart</a:t>
            </a:r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07E6990B-C52B-AB2D-B86C-0C2F27B736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2764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5604" name="AutoShape 4">
            <a:extLst>
              <a:ext uri="{FF2B5EF4-FFF2-40B4-BE49-F238E27FC236}">
                <a16:creationId xmlns:a16="http://schemas.microsoft.com/office/drawing/2014/main" id="{6FC2B1BA-C937-A262-5F14-DB719AA337F2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762000" y="1066800"/>
            <a:ext cx="5486400" cy="24130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5605" name="Line 5">
            <a:extLst>
              <a:ext uri="{FF2B5EF4-FFF2-40B4-BE49-F238E27FC236}">
                <a16:creationId xmlns:a16="http://schemas.microsoft.com/office/drawing/2014/main" id="{BEC5CAC0-60B8-DA73-14D3-F5800EA59782}"/>
              </a:ext>
            </a:extLst>
          </p:cNvPr>
          <p:cNvSpPr>
            <a:spLocks noChangeShapeType="1"/>
          </p:cNvSpPr>
          <p:nvPr/>
        </p:nvSpPr>
        <p:spPr bwMode="auto">
          <a:xfrm>
            <a:off x="955675" y="1809750"/>
            <a:ext cx="1588" cy="1281113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06" name="Line 6">
            <a:extLst>
              <a:ext uri="{FF2B5EF4-FFF2-40B4-BE49-F238E27FC236}">
                <a16:creationId xmlns:a16="http://schemas.microsoft.com/office/drawing/2014/main" id="{B1BD1445-CEC4-6570-7A34-66A7B0C07EC6}"/>
              </a:ext>
            </a:extLst>
          </p:cNvPr>
          <p:cNvSpPr>
            <a:spLocks noChangeShapeType="1"/>
          </p:cNvSpPr>
          <p:nvPr/>
        </p:nvSpPr>
        <p:spPr bwMode="auto">
          <a:xfrm>
            <a:off x="773113" y="2998788"/>
            <a:ext cx="4552950" cy="158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07" name="Rectangle 7">
            <a:extLst>
              <a:ext uri="{FF2B5EF4-FFF2-40B4-BE49-F238E27FC236}">
                <a16:creationId xmlns:a16="http://schemas.microsoft.com/office/drawing/2014/main" id="{F762640D-27B5-05CC-2B4E-FADE9834D1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8238" y="2792413"/>
            <a:ext cx="193675" cy="195262"/>
          </a:xfrm>
          <a:prstGeom prst="rect">
            <a:avLst/>
          </a:prstGeom>
          <a:solidFill>
            <a:srgbClr val="FFFF66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5608" name="Rectangle 8">
            <a:extLst>
              <a:ext uri="{FF2B5EF4-FFF2-40B4-BE49-F238E27FC236}">
                <a16:creationId xmlns:a16="http://schemas.microsoft.com/office/drawing/2014/main" id="{0F580CFC-A721-B056-C54D-65F7E62803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9213" y="2609850"/>
            <a:ext cx="193675" cy="377825"/>
          </a:xfrm>
          <a:prstGeom prst="rect">
            <a:avLst/>
          </a:prstGeom>
          <a:solidFill>
            <a:srgbClr val="FFFF66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5609" name="Rectangle 9">
            <a:extLst>
              <a:ext uri="{FF2B5EF4-FFF2-40B4-BE49-F238E27FC236}">
                <a16:creationId xmlns:a16="http://schemas.microsoft.com/office/drawing/2014/main" id="{6C882C26-A2EB-7FDC-24BA-36396F0CC8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1775" y="2335213"/>
            <a:ext cx="193675" cy="652462"/>
          </a:xfrm>
          <a:prstGeom prst="rect">
            <a:avLst/>
          </a:prstGeom>
          <a:solidFill>
            <a:srgbClr val="FFFF66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5610" name="Rectangle 10">
            <a:extLst>
              <a:ext uri="{FF2B5EF4-FFF2-40B4-BE49-F238E27FC236}">
                <a16:creationId xmlns:a16="http://schemas.microsoft.com/office/drawing/2014/main" id="{4B2FA484-CBE7-2D13-94A8-75F3681E66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4338" y="2060575"/>
            <a:ext cx="193675" cy="927100"/>
          </a:xfrm>
          <a:prstGeom prst="rect">
            <a:avLst/>
          </a:prstGeom>
          <a:solidFill>
            <a:srgbClr val="FFFF66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5611" name="Rectangle 11">
            <a:extLst>
              <a:ext uri="{FF2B5EF4-FFF2-40B4-BE49-F238E27FC236}">
                <a16:creationId xmlns:a16="http://schemas.microsoft.com/office/drawing/2014/main" id="{F624D1A9-3A60-CD41-F1C0-5FA37FD283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66900" y="1878013"/>
            <a:ext cx="192088" cy="1109662"/>
          </a:xfrm>
          <a:prstGeom prst="rect">
            <a:avLst/>
          </a:prstGeom>
          <a:solidFill>
            <a:srgbClr val="FFFF66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5612" name="Rectangle 12">
            <a:extLst>
              <a:ext uri="{FF2B5EF4-FFF2-40B4-BE49-F238E27FC236}">
                <a16:creationId xmlns:a16="http://schemas.microsoft.com/office/drawing/2014/main" id="{A22B030B-5A8A-101A-0CF6-EF6941D220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7875" y="2152650"/>
            <a:ext cx="193675" cy="835025"/>
          </a:xfrm>
          <a:prstGeom prst="rect">
            <a:avLst/>
          </a:prstGeom>
          <a:solidFill>
            <a:srgbClr val="FFFF66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5613" name="Rectangle 13">
            <a:extLst>
              <a:ext uri="{FF2B5EF4-FFF2-40B4-BE49-F238E27FC236}">
                <a16:creationId xmlns:a16="http://schemas.microsoft.com/office/drawing/2014/main" id="{58F4A105-7AE2-FAD2-7AE4-4533A56CCE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0438" y="2335213"/>
            <a:ext cx="193675" cy="652462"/>
          </a:xfrm>
          <a:prstGeom prst="rect">
            <a:avLst/>
          </a:prstGeom>
          <a:solidFill>
            <a:srgbClr val="FFFF66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5614" name="Rectangle 14">
            <a:extLst>
              <a:ext uri="{FF2B5EF4-FFF2-40B4-BE49-F238E27FC236}">
                <a16:creationId xmlns:a16="http://schemas.microsoft.com/office/drawing/2014/main" id="{7F15196C-2E71-168B-3D23-71E9235019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3000" y="2517775"/>
            <a:ext cx="193675" cy="469900"/>
          </a:xfrm>
          <a:prstGeom prst="rect">
            <a:avLst/>
          </a:prstGeom>
          <a:solidFill>
            <a:srgbClr val="FFFF66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5615" name="Rectangle 15">
            <a:extLst>
              <a:ext uri="{FF2B5EF4-FFF2-40B4-BE49-F238E27FC236}">
                <a16:creationId xmlns:a16="http://schemas.microsoft.com/office/drawing/2014/main" id="{77207246-8760-33EE-B71D-3589B641A1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3975" y="2792413"/>
            <a:ext cx="193675" cy="195262"/>
          </a:xfrm>
          <a:prstGeom prst="rect">
            <a:avLst/>
          </a:prstGeom>
          <a:solidFill>
            <a:srgbClr val="FFFF66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5616" name="Line 16">
            <a:extLst>
              <a:ext uri="{FF2B5EF4-FFF2-40B4-BE49-F238E27FC236}">
                <a16:creationId xmlns:a16="http://schemas.microsoft.com/office/drawing/2014/main" id="{0D1B6FA7-9E8E-8852-E09D-ABC7066BF815}"/>
              </a:ext>
            </a:extLst>
          </p:cNvPr>
          <p:cNvSpPr>
            <a:spLocks noChangeShapeType="1"/>
          </p:cNvSpPr>
          <p:nvPr/>
        </p:nvSpPr>
        <p:spPr bwMode="auto">
          <a:xfrm>
            <a:off x="1957388" y="1809750"/>
            <a:ext cx="1587" cy="13731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17" name="Line 17">
            <a:extLst>
              <a:ext uri="{FF2B5EF4-FFF2-40B4-BE49-F238E27FC236}">
                <a16:creationId xmlns:a16="http://schemas.microsoft.com/office/drawing/2014/main" id="{EBD5B7D5-D33B-EBB2-DE1E-CBB4126798C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65188" y="1809750"/>
            <a:ext cx="90487" cy="920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18" name="Line 18">
            <a:extLst>
              <a:ext uri="{FF2B5EF4-FFF2-40B4-BE49-F238E27FC236}">
                <a16:creationId xmlns:a16="http://schemas.microsoft.com/office/drawing/2014/main" id="{7A520D17-5B68-8861-70C7-7B17C3DA1DAF}"/>
              </a:ext>
            </a:extLst>
          </p:cNvPr>
          <p:cNvSpPr>
            <a:spLocks noChangeShapeType="1"/>
          </p:cNvSpPr>
          <p:nvPr/>
        </p:nvSpPr>
        <p:spPr bwMode="auto">
          <a:xfrm>
            <a:off x="955675" y="1809750"/>
            <a:ext cx="90488" cy="920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19" name="Line 19">
            <a:extLst>
              <a:ext uri="{FF2B5EF4-FFF2-40B4-BE49-F238E27FC236}">
                <a16:creationId xmlns:a16="http://schemas.microsoft.com/office/drawing/2014/main" id="{F896660E-CFF0-DB84-8E8F-FCC3EF9F1D6A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143500" y="2908300"/>
            <a:ext cx="182563" cy="904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20" name="Line 20">
            <a:extLst>
              <a:ext uri="{FF2B5EF4-FFF2-40B4-BE49-F238E27FC236}">
                <a16:creationId xmlns:a16="http://schemas.microsoft.com/office/drawing/2014/main" id="{416FFD78-BE98-E0BA-66D1-8E32C68621B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143500" y="2998788"/>
            <a:ext cx="182563" cy="920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21" name="Rectangle 21">
            <a:extLst>
              <a:ext uri="{FF2B5EF4-FFF2-40B4-BE49-F238E27FC236}">
                <a16:creationId xmlns:a16="http://schemas.microsoft.com/office/drawing/2014/main" id="{37E219E0-3E56-8AF1-CDF1-AE7C23C972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8138" y="3033713"/>
            <a:ext cx="636587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5622" name="Rectangle 22">
            <a:extLst>
              <a:ext uri="{FF2B5EF4-FFF2-40B4-BE49-F238E27FC236}">
                <a16:creationId xmlns:a16="http://schemas.microsoft.com/office/drawing/2014/main" id="{0B8C3A9B-7E5C-806D-52E4-C269393194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29250" y="3057525"/>
            <a:ext cx="55245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  <a:latin typeface="News Gothic MT" panose="020B0504020203020204" pitchFamily="34" charset="0"/>
              </a:rPr>
              <a:t>Quality</a:t>
            </a:r>
            <a:endParaRPr lang="en-US" altLang="en-US"/>
          </a:p>
        </p:txBody>
      </p:sp>
      <p:sp>
        <p:nvSpPr>
          <p:cNvPr id="25623" name="Rectangle 23">
            <a:extLst>
              <a:ext uri="{FF2B5EF4-FFF2-40B4-BE49-F238E27FC236}">
                <a16:creationId xmlns:a16="http://schemas.microsoft.com/office/drawing/2014/main" id="{CADA354E-FACC-0CCE-6068-271CD0ED89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32500" y="3057525"/>
            <a:ext cx="49213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5624" name="Rectangle 24">
            <a:extLst>
              <a:ext uri="{FF2B5EF4-FFF2-40B4-BE49-F238E27FC236}">
                <a16:creationId xmlns:a16="http://schemas.microsoft.com/office/drawing/2014/main" id="{D644982F-58B4-390F-AD30-F970817CF2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8225" y="3216275"/>
            <a:ext cx="1547813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5625" name="Rectangle 25">
            <a:extLst>
              <a:ext uri="{FF2B5EF4-FFF2-40B4-BE49-F238E27FC236}">
                <a16:creationId xmlns:a16="http://schemas.microsoft.com/office/drawing/2014/main" id="{2E6ECBDC-9677-DC86-93C4-AF722E1159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9675" y="3240088"/>
            <a:ext cx="1084263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  <a:latin typeface="News Gothic MT" panose="020B0504020203020204" pitchFamily="34" charset="0"/>
              </a:rPr>
              <a:t>Characteristic</a:t>
            </a:r>
            <a:endParaRPr lang="en-US" altLang="en-US"/>
          </a:p>
        </p:txBody>
      </p:sp>
      <p:sp>
        <p:nvSpPr>
          <p:cNvPr id="25626" name="Rectangle 26">
            <a:extLst>
              <a:ext uri="{FF2B5EF4-FFF2-40B4-BE49-F238E27FC236}">
                <a16:creationId xmlns:a16="http://schemas.microsoft.com/office/drawing/2014/main" id="{CFEA7DC7-C71E-6FEF-9ADA-AAC184B809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26175" y="3240088"/>
            <a:ext cx="49213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5627" name="Rectangle 27">
            <a:extLst>
              <a:ext uri="{FF2B5EF4-FFF2-40B4-BE49-F238E27FC236}">
                <a16:creationId xmlns:a16="http://schemas.microsoft.com/office/drawing/2014/main" id="{93A6C9C0-9F4B-C76F-0A26-F5C7EFE01C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4713" y="2792413"/>
            <a:ext cx="193675" cy="195262"/>
          </a:xfrm>
          <a:prstGeom prst="rect">
            <a:avLst/>
          </a:prstGeom>
          <a:solidFill>
            <a:srgbClr val="FFFF66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5628" name="Rectangle 28">
            <a:extLst>
              <a:ext uri="{FF2B5EF4-FFF2-40B4-BE49-F238E27FC236}">
                <a16:creationId xmlns:a16="http://schemas.microsoft.com/office/drawing/2014/main" id="{9AAFA714-268B-243F-1D77-501A51B94C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95688" y="2609850"/>
            <a:ext cx="193675" cy="377825"/>
          </a:xfrm>
          <a:prstGeom prst="rect">
            <a:avLst/>
          </a:prstGeom>
          <a:solidFill>
            <a:srgbClr val="FFFF66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5629" name="Rectangle 29">
            <a:extLst>
              <a:ext uri="{FF2B5EF4-FFF2-40B4-BE49-F238E27FC236}">
                <a16:creationId xmlns:a16="http://schemas.microsoft.com/office/drawing/2014/main" id="{A6DF9AC7-E289-AFE0-4A3F-9A359440CB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8250" y="2335213"/>
            <a:ext cx="193675" cy="652462"/>
          </a:xfrm>
          <a:prstGeom prst="rect">
            <a:avLst/>
          </a:prstGeom>
          <a:solidFill>
            <a:srgbClr val="FFFF66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5630" name="Rectangle 30">
            <a:extLst>
              <a:ext uri="{FF2B5EF4-FFF2-40B4-BE49-F238E27FC236}">
                <a16:creationId xmlns:a16="http://schemas.microsoft.com/office/drawing/2014/main" id="{3A3CED26-C739-D20B-3C25-B43E9A44E5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0813" y="2060575"/>
            <a:ext cx="193675" cy="927100"/>
          </a:xfrm>
          <a:prstGeom prst="rect">
            <a:avLst/>
          </a:prstGeom>
          <a:solidFill>
            <a:srgbClr val="FFFF66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5631" name="Rectangle 31">
            <a:extLst>
              <a:ext uri="{FF2B5EF4-FFF2-40B4-BE49-F238E27FC236}">
                <a16:creationId xmlns:a16="http://schemas.microsoft.com/office/drawing/2014/main" id="{369B2FAD-9A49-63F9-77FB-C3B96F7355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3375" y="1878013"/>
            <a:ext cx="192088" cy="1109662"/>
          </a:xfrm>
          <a:prstGeom prst="rect">
            <a:avLst/>
          </a:prstGeom>
          <a:solidFill>
            <a:srgbClr val="FFFF66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5632" name="Rectangle 32">
            <a:extLst>
              <a:ext uri="{FF2B5EF4-FFF2-40B4-BE49-F238E27FC236}">
                <a16:creationId xmlns:a16="http://schemas.microsoft.com/office/drawing/2014/main" id="{222CFD91-6F35-B26C-39D7-18FB83B84E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4350" y="2152650"/>
            <a:ext cx="193675" cy="835025"/>
          </a:xfrm>
          <a:prstGeom prst="rect">
            <a:avLst/>
          </a:prstGeom>
          <a:solidFill>
            <a:srgbClr val="FFFF66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5633" name="Rectangle 33">
            <a:extLst>
              <a:ext uri="{FF2B5EF4-FFF2-40B4-BE49-F238E27FC236}">
                <a16:creationId xmlns:a16="http://schemas.microsoft.com/office/drawing/2014/main" id="{BA9FC8A3-F173-9D1C-3BB5-DBA2DDA426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06913" y="2335213"/>
            <a:ext cx="193675" cy="652462"/>
          </a:xfrm>
          <a:prstGeom prst="rect">
            <a:avLst/>
          </a:prstGeom>
          <a:solidFill>
            <a:srgbClr val="FFFF66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5634" name="Rectangle 34">
            <a:extLst>
              <a:ext uri="{FF2B5EF4-FFF2-40B4-BE49-F238E27FC236}">
                <a16:creationId xmlns:a16="http://schemas.microsoft.com/office/drawing/2014/main" id="{C4D74058-4F7B-9D11-85CA-49EC43AF43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9475" y="2517775"/>
            <a:ext cx="193675" cy="469900"/>
          </a:xfrm>
          <a:prstGeom prst="rect">
            <a:avLst/>
          </a:prstGeom>
          <a:solidFill>
            <a:srgbClr val="FFFF66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5635" name="Rectangle 35">
            <a:extLst>
              <a:ext uri="{FF2B5EF4-FFF2-40B4-BE49-F238E27FC236}">
                <a16:creationId xmlns:a16="http://schemas.microsoft.com/office/drawing/2014/main" id="{6CBD277C-1D6B-A2C8-6637-806C86E42A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0450" y="2792413"/>
            <a:ext cx="193675" cy="195262"/>
          </a:xfrm>
          <a:prstGeom prst="rect">
            <a:avLst/>
          </a:prstGeom>
          <a:solidFill>
            <a:srgbClr val="FFFF66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5636" name="Line 36">
            <a:extLst>
              <a:ext uri="{FF2B5EF4-FFF2-40B4-BE49-F238E27FC236}">
                <a16:creationId xmlns:a16="http://schemas.microsoft.com/office/drawing/2014/main" id="{1CD95618-A60E-3C99-1AB6-5DC32D1445EB}"/>
              </a:ext>
            </a:extLst>
          </p:cNvPr>
          <p:cNvSpPr>
            <a:spLocks noChangeShapeType="1"/>
          </p:cNvSpPr>
          <p:nvPr/>
        </p:nvSpPr>
        <p:spPr bwMode="auto">
          <a:xfrm>
            <a:off x="4233863" y="1809750"/>
            <a:ext cx="1587" cy="13731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37" name="Rectangle 37">
            <a:extLst>
              <a:ext uri="{FF2B5EF4-FFF2-40B4-BE49-F238E27FC236}">
                <a16:creationId xmlns:a16="http://schemas.microsoft.com/office/drawing/2014/main" id="{5705455C-4F65-726E-2484-960939D10B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92263" y="1466850"/>
            <a:ext cx="63817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5638" name="Rectangle 38">
            <a:extLst>
              <a:ext uri="{FF2B5EF4-FFF2-40B4-BE49-F238E27FC236}">
                <a16:creationId xmlns:a16="http://schemas.microsoft.com/office/drawing/2014/main" id="{747F71D0-CD22-054B-BD30-D97A4C8CB8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7188" y="1477963"/>
            <a:ext cx="522287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  <a:latin typeface="News Gothic MT" panose="020B0504020203020204" pitchFamily="34" charset="0"/>
              </a:rPr>
              <a:t>Before</a:t>
            </a:r>
            <a:endParaRPr lang="en-US" altLang="en-US"/>
          </a:p>
        </p:txBody>
      </p:sp>
      <p:sp>
        <p:nvSpPr>
          <p:cNvPr id="25639" name="Rectangle 39">
            <a:extLst>
              <a:ext uri="{FF2B5EF4-FFF2-40B4-BE49-F238E27FC236}">
                <a16:creationId xmlns:a16="http://schemas.microsoft.com/office/drawing/2014/main" id="{A376EF47-328F-AF83-1FEF-D3F3DD0393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4400" y="1477963"/>
            <a:ext cx="49213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5640" name="Rectangle 40">
            <a:extLst>
              <a:ext uri="{FF2B5EF4-FFF2-40B4-BE49-F238E27FC236}">
                <a16:creationId xmlns:a16="http://schemas.microsoft.com/office/drawing/2014/main" id="{0EC37CDD-6DBE-2CF0-D0DE-AFDBCC7909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68738" y="1466850"/>
            <a:ext cx="490537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5641" name="Rectangle 41">
            <a:extLst>
              <a:ext uri="{FF2B5EF4-FFF2-40B4-BE49-F238E27FC236}">
                <a16:creationId xmlns:a16="http://schemas.microsoft.com/office/drawing/2014/main" id="{1FCEEADE-7ECB-88F1-4D1F-5445520047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4775" y="1477963"/>
            <a:ext cx="37465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  <a:latin typeface="News Gothic MT" panose="020B0504020203020204" pitchFamily="34" charset="0"/>
              </a:rPr>
              <a:t>After</a:t>
            </a:r>
            <a:endParaRPr lang="en-US" altLang="en-US"/>
          </a:p>
        </p:txBody>
      </p:sp>
      <p:sp>
        <p:nvSpPr>
          <p:cNvPr id="25642" name="Rectangle 42">
            <a:extLst>
              <a:ext uri="{FF2B5EF4-FFF2-40B4-BE49-F238E27FC236}">
                <a16:creationId xmlns:a16="http://schemas.microsoft.com/office/drawing/2014/main" id="{A0EFF874-D3D1-F823-7A2C-00A794FAB1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4350" y="1477963"/>
            <a:ext cx="49213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5643" name="Line 43">
            <a:extLst>
              <a:ext uri="{FF2B5EF4-FFF2-40B4-BE49-F238E27FC236}">
                <a16:creationId xmlns:a16="http://schemas.microsoft.com/office/drawing/2014/main" id="{51CD412D-0FFF-63DA-7D79-CAC9FF27F8D0}"/>
              </a:ext>
            </a:extLst>
          </p:cNvPr>
          <p:cNvSpPr>
            <a:spLocks noChangeShapeType="1"/>
          </p:cNvSpPr>
          <p:nvPr/>
        </p:nvSpPr>
        <p:spPr bwMode="auto">
          <a:xfrm>
            <a:off x="1957388" y="3273425"/>
            <a:ext cx="2185987" cy="15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44" name="Line 44">
            <a:extLst>
              <a:ext uri="{FF2B5EF4-FFF2-40B4-BE49-F238E27FC236}">
                <a16:creationId xmlns:a16="http://schemas.microsoft.com/office/drawing/2014/main" id="{5C2CE1F9-7A7A-58E6-1A2B-AA5DE5CE046B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960813" y="3182938"/>
            <a:ext cx="182562" cy="9048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45" name="Line 45">
            <a:extLst>
              <a:ext uri="{FF2B5EF4-FFF2-40B4-BE49-F238E27FC236}">
                <a16:creationId xmlns:a16="http://schemas.microsoft.com/office/drawing/2014/main" id="{A9B5BCB2-315D-78E7-CC5A-41EA45352CD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960813" y="3273425"/>
            <a:ext cx="182562" cy="920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46" name="Freeform 46">
            <a:extLst>
              <a:ext uri="{FF2B5EF4-FFF2-40B4-BE49-F238E27FC236}">
                <a16:creationId xmlns:a16="http://schemas.microsoft.com/office/drawing/2014/main" id="{8C5F67EB-1BDB-9835-1499-F48596D48C19}"/>
              </a:ext>
            </a:extLst>
          </p:cNvPr>
          <p:cNvSpPr>
            <a:spLocks/>
          </p:cNvSpPr>
          <p:nvPr/>
        </p:nvSpPr>
        <p:spPr bwMode="auto">
          <a:xfrm>
            <a:off x="2281238" y="1165225"/>
            <a:ext cx="1616075" cy="274638"/>
          </a:xfrm>
          <a:custGeom>
            <a:avLst/>
            <a:gdLst>
              <a:gd name="T0" fmla="*/ 46038 w 1018"/>
              <a:gd name="T1" fmla="*/ 0 h 173"/>
              <a:gd name="T2" fmla="*/ 11113 w 1018"/>
              <a:gd name="T3" fmla="*/ 11113 h 173"/>
              <a:gd name="T4" fmla="*/ 0 w 1018"/>
              <a:gd name="T5" fmla="*/ 46038 h 173"/>
              <a:gd name="T6" fmla="*/ 0 w 1018"/>
              <a:gd name="T7" fmla="*/ 239713 h 173"/>
              <a:gd name="T8" fmla="*/ 11113 w 1018"/>
              <a:gd name="T9" fmla="*/ 263525 h 173"/>
              <a:gd name="T10" fmla="*/ 46038 w 1018"/>
              <a:gd name="T11" fmla="*/ 274638 h 173"/>
              <a:gd name="T12" fmla="*/ 1571625 w 1018"/>
              <a:gd name="T13" fmla="*/ 274638 h 173"/>
              <a:gd name="T14" fmla="*/ 1604963 w 1018"/>
              <a:gd name="T15" fmla="*/ 263525 h 173"/>
              <a:gd name="T16" fmla="*/ 1616075 w 1018"/>
              <a:gd name="T17" fmla="*/ 239713 h 173"/>
              <a:gd name="T18" fmla="*/ 1616075 w 1018"/>
              <a:gd name="T19" fmla="*/ 46038 h 173"/>
              <a:gd name="T20" fmla="*/ 1604963 w 1018"/>
              <a:gd name="T21" fmla="*/ 11113 h 173"/>
              <a:gd name="T22" fmla="*/ 1571625 w 1018"/>
              <a:gd name="T23" fmla="*/ 0 h 173"/>
              <a:gd name="T24" fmla="*/ 46038 w 1018"/>
              <a:gd name="T25" fmla="*/ 0 h 17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018" h="173">
                <a:moveTo>
                  <a:pt x="29" y="0"/>
                </a:moveTo>
                <a:lnTo>
                  <a:pt x="7" y="7"/>
                </a:lnTo>
                <a:lnTo>
                  <a:pt x="0" y="29"/>
                </a:lnTo>
                <a:lnTo>
                  <a:pt x="0" y="151"/>
                </a:lnTo>
                <a:lnTo>
                  <a:pt x="7" y="166"/>
                </a:lnTo>
                <a:lnTo>
                  <a:pt x="29" y="173"/>
                </a:lnTo>
                <a:lnTo>
                  <a:pt x="990" y="173"/>
                </a:lnTo>
                <a:lnTo>
                  <a:pt x="1011" y="166"/>
                </a:lnTo>
                <a:lnTo>
                  <a:pt x="1018" y="151"/>
                </a:lnTo>
                <a:lnTo>
                  <a:pt x="1018" y="29"/>
                </a:lnTo>
                <a:lnTo>
                  <a:pt x="1011" y="7"/>
                </a:lnTo>
                <a:lnTo>
                  <a:pt x="990" y="0"/>
                </a:lnTo>
                <a:lnTo>
                  <a:pt x="29" y="0"/>
                </a:lnTo>
                <a:close/>
              </a:path>
            </a:pathLst>
          </a:custGeom>
          <a:solidFill>
            <a:srgbClr val="FFFF66"/>
          </a:solidFill>
          <a:ln w="11113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47" name="Rectangle 47">
            <a:extLst>
              <a:ext uri="{FF2B5EF4-FFF2-40B4-BE49-F238E27FC236}">
                <a16:creationId xmlns:a16="http://schemas.microsoft.com/office/drawing/2014/main" id="{FA9B11AA-F295-3BBB-CE57-41471B7DD4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3313" y="1189038"/>
            <a:ext cx="153670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5648" name="Rectangle 48">
            <a:extLst>
              <a:ext uri="{FF2B5EF4-FFF2-40B4-BE49-F238E27FC236}">
                <a16:creationId xmlns:a16="http://schemas.microsoft.com/office/drawing/2014/main" id="{34E651C3-B957-965D-9872-7B8FD26E45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7763" y="1176338"/>
            <a:ext cx="1427162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 b="1">
                <a:solidFill>
                  <a:srgbClr val="000000"/>
                </a:solidFill>
                <a:latin typeface="News Gothic MT" panose="020B0504020203020204" pitchFamily="34" charset="0"/>
              </a:rPr>
              <a:t>Changing Center</a:t>
            </a:r>
            <a:endParaRPr lang="en-US" altLang="en-US"/>
          </a:p>
        </p:txBody>
      </p:sp>
      <p:sp>
        <p:nvSpPr>
          <p:cNvPr id="25649" name="Rectangle 49">
            <a:extLst>
              <a:ext uri="{FF2B5EF4-FFF2-40B4-BE49-F238E27FC236}">
                <a16:creationId xmlns:a16="http://schemas.microsoft.com/office/drawing/2014/main" id="{8D94C4B8-CBA5-33FD-BE71-10AE24E255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75088" y="1176338"/>
            <a:ext cx="49212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 b="1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5650" name="AutoShape 50">
            <a:extLst>
              <a:ext uri="{FF2B5EF4-FFF2-40B4-BE49-F238E27FC236}">
                <a16:creationId xmlns:a16="http://schemas.microsoft.com/office/drawing/2014/main" id="{6B091B23-2399-EFF6-757D-F8916D70E4ED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2432050" y="3962400"/>
            <a:ext cx="4806950" cy="25146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5651" name="Line 51">
            <a:extLst>
              <a:ext uri="{FF2B5EF4-FFF2-40B4-BE49-F238E27FC236}">
                <a16:creationId xmlns:a16="http://schemas.microsoft.com/office/drawing/2014/main" id="{C38A3853-4890-86ED-CC2F-1D7C14B2D85D}"/>
              </a:ext>
            </a:extLst>
          </p:cNvPr>
          <p:cNvSpPr>
            <a:spLocks noChangeShapeType="1"/>
          </p:cNvSpPr>
          <p:nvPr/>
        </p:nvSpPr>
        <p:spPr bwMode="auto">
          <a:xfrm>
            <a:off x="2789238" y="5029200"/>
            <a:ext cx="1587" cy="116363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52" name="Line 52">
            <a:extLst>
              <a:ext uri="{FF2B5EF4-FFF2-40B4-BE49-F238E27FC236}">
                <a16:creationId xmlns:a16="http://schemas.microsoft.com/office/drawing/2014/main" id="{554A7100-3FE6-E072-A0B8-C056CBFF2C19}"/>
              </a:ext>
            </a:extLst>
          </p:cNvPr>
          <p:cNvSpPr>
            <a:spLocks noChangeShapeType="1"/>
          </p:cNvSpPr>
          <p:nvPr/>
        </p:nvSpPr>
        <p:spPr bwMode="auto">
          <a:xfrm>
            <a:off x="2624138" y="6110288"/>
            <a:ext cx="2076450" cy="1587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53" name="Rectangle 53">
            <a:extLst>
              <a:ext uri="{FF2B5EF4-FFF2-40B4-BE49-F238E27FC236}">
                <a16:creationId xmlns:a16="http://schemas.microsoft.com/office/drawing/2014/main" id="{F7A61C5A-CD0C-C421-9860-A1DC60B43D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5925" y="5943600"/>
            <a:ext cx="166688" cy="166688"/>
          </a:xfrm>
          <a:prstGeom prst="rect">
            <a:avLst/>
          </a:prstGeom>
          <a:solidFill>
            <a:srgbClr val="FFFF66"/>
          </a:solidFill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5654" name="Rectangle 54">
            <a:extLst>
              <a:ext uri="{FF2B5EF4-FFF2-40B4-BE49-F238E27FC236}">
                <a16:creationId xmlns:a16="http://schemas.microsoft.com/office/drawing/2014/main" id="{F8587D28-BCB8-42B4-D88D-9702B600CC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1025" y="5859463"/>
            <a:ext cx="168275" cy="250825"/>
          </a:xfrm>
          <a:prstGeom prst="rect">
            <a:avLst/>
          </a:prstGeom>
          <a:solidFill>
            <a:srgbClr val="FFFF66"/>
          </a:solidFill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5655" name="Rectangle 55">
            <a:extLst>
              <a:ext uri="{FF2B5EF4-FFF2-40B4-BE49-F238E27FC236}">
                <a16:creationId xmlns:a16="http://schemas.microsoft.com/office/drawing/2014/main" id="{F35C2554-5B53-95CA-D40D-D8EF79E7CD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7713" y="5694363"/>
            <a:ext cx="166687" cy="414337"/>
          </a:xfrm>
          <a:prstGeom prst="rect">
            <a:avLst/>
          </a:prstGeom>
          <a:solidFill>
            <a:srgbClr val="FFFF66"/>
          </a:solidFill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5656" name="Rectangle 56">
            <a:extLst>
              <a:ext uri="{FF2B5EF4-FFF2-40B4-BE49-F238E27FC236}">
                <a16:creationId xmlns:a16="http://schemas.microsoft.com/office/drawing/2014/main" id="{3AEF2607-FB8F-8C3E-A90D-E2BC2350A1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4400" y="5527675"/>
            <a:ext cx="166688" cy="581025"/>
          </a:xfrm>
          <a:prstGeom prst="rect">
            <a:avLst/>
          </a:prstGeom>
          <a:solidFill>
            <a:srgbClr val="FFFF66"/>
          </a:solidFill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5657" name="Rectangle 57">
            <a:extLst>
              <a:ext uri="{FF2B5EF4-FFF2-40B4-BE49-F238E27FC236}">
                <a16:creationId xmlns:a16="http://schemas.microsoft.com/office/drawing/2014/main" id="{9E937431-E69C-AF20-3B11-17AB00571A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19500" y="5278438"/>
            <a:ext cx="166688" cy="830262"/>
          </a:xfrm>
          <a:prstGeom prst="rect">
            <a:avLst/>
          </a:prstGeom>
          <a:solidFill>
            <a:srgbClr val="FFFF66"/>
          </a:solidFill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5658" name="Rectangle 58">
            <a:extLst>
              <a:ext uri="{FF2B5EF4-FFF2-40B4-BE49-F238E27FC236}">
                <a16:creationId xmlns:a16="http://schemas.microsoft.com/office/drawing/2014/main" id="{B72CBE89-C698-C7D3-61AD-68A3F1FE0F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86188" y="5443538"/>
            <a:ext cx="166687" cy="665162"/>
          </a:xfrm>
          <a:prstGeom prst="rect">
            <a:avLst/>
          </a:prstGeom>
          <a:solidFill>
            <a:srgbClr val="FFFF66"/>
          </a:solidFill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5659" name="Rectangle 59">
            <a:extLst>
              <a:ext uri="{FF2B5EF4-FFF2-40B4-BE49-F238E27FC236}">
                <a16:creationId xmlns:a16="http://schemas.microsoft.com/office/drawing/2014/main" id="{0A1CC399-6AEF-8F89-DC99-573979735C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1288" y="5610225"/>
            <a:ext cx="168275" cy="498475"/>
          </a:xfrm>
          <a:prstGeom prst="rect">
            <a:avLst/>
          </a:prstGeom>
          <a:solidFill>
            <a:srgbClr val="FFFF66"/>
          </a:solidFill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5660" name="Rectangle 60">
            <a:extLst>
              <a:ext uri="{FF2B5EF4-FFF2-40B4-BE49-F238E27FC236}">
                <a16:creationId xmlns:a16="http://schemas.microsoft.com/office/drawing/2014/main" id="{C679BCAD-7250-B56F-9731-F3404EF855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17975" y="5776913"/>
            <a:ext cx="166688" cy="331787"/>
          </a:xfrm>
          <a:prstGeom prst="rect">
            <a:avLst/>
          </a:prstGeom>
          <a:solidFill>
            <a:srgbClr val="FFFF66"/>
          </a:solidFill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5661" name="Rectangle 61">
            <a:extLst>
              <a:ext uri="{FF2B5EF4-FFF2-40B4-BE49-F238E27FC236}">
                <a16:creationId xmlns:a16="http://schemas.microsoft.com/office/drawing/2014/main" id="{D82225E6-349D-1386-1C27-0B020FF990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4663" y="5943600"/>
            <a:ext cx="166687" cy="166688"/>
          </a:xfrm>
          <a:prstGeom prst="rect">
            <a:avLst/>
          </a:prstGeom>
          <a:solidFill>
            <a:srgbClr val="FFFF66"/>
          </a:solidFill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5662" name="Line 62">
            <a:extLst>
              <a:ext uri="{FF2B5EF4-FFF2-40B4-BE49-F238E27FC236}">
                <a16:creationId xmlns:a16="http://schemas.microsoft.com/office/drawing/2014/main" id="{2DA892C6-F542-1D6F-1F3C-54931D316F7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706688" y="5029200"/>
            <a:ext cx="82550" cy="82550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63" name="Line 63">
            <a:extLst>
              <a:ext uri="{FF2B5EF4-FFF2-40B4-BE49-F238E27FC236}">
                <a16:creationId xmlns:a16="http://schemas.microsoft.com/office/drawing/2014/main" id="{3C3615EE-0A1D-DE4D-D7AB-283DFD31F72B}"/>
              </a:ext>
            </a:extLst>
          </p:cNvPr>
          <p:cNvSpPr>
            <a:spLocks noChangeShapeType="1"/>
          </p:cNvSpPr>
          <p:nvPr/>
        </p:nvSpPr>
        <p:spPr bwMode="auto">
          <a:xfrm>
            <a:off x="2789238" y="5029200"/>
            <a:ext cx="84137" cy="82550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64" name="Line 64">
            <a:extLst>
              <a:ext uri="{FF2B5EF4-FFF2-40B4-BE49-F238E27FC236}">
                <a16:creationId xmlns:a16="http://schemas.microsoft.com/office/drawing/2014/main" id="{EA372321-C881-3521-B6CC-09E600B4FC37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533900" y="6026150"/>
            <a:ext cx="166688" cy="8413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65" name="Line 65">
            <a:extLst>
              <a:ext uri="{FF2B5EF4-FFF2-40B4-BE49-F238E27FC236}">
                <a16:creationId xmlns:a16="http://schemas.microsoft.com/office/drawing/2014/main" id="{CCF3F4D5-FB5C-85C8-0EEE-96953E2DE45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533900" y="6110288"/>
            <a:ext cx="166688" cy="82550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66" name="Rectangle 66">
            <a:extLst>
              <a:ext uri="{FF2B5EF4-FFF2-40B4-BE49-F238E27FC236}">
                <a16:creationId xmlns:a16="http://schemas.microsoft.com/office/drawing/2014/main" id="{F97A1E41-B45B-436C-873C-3B917B79D0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83138" y="6137275"/>
            <a:ext cx="47148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 b="1">
                <a:solidFill>
                  <a:srgbClr val="000000"/>
                </a:solidFill>
                <a:latin typeface="Helv" charset="0"/>
              </a:rPr>
              <a:t>Quality</a:t>
            </a:r>
            <a:endParaRPr lang="en-US" altLang="en-US" b="1"/>
          </a:p>
        </p:txBody>
      </p:sp>
      <p:sp>
        <p:nvSpPr>
          <p:cNvPr id="25667" name="Rectangle 67">
            <a:extLst>
              <a:ext uri="{FF2B5EF4-FFF2-40B4-BE49-F238E27FC236}">
                <a16:creationId xmlns:a16="http://schemas.microsoft.com/office/drawing/2014/main" id="{F438DA72-BFB8-201D-71E3-7A56AFE075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16450" y="6303963"/>
            <a:ext cx="9302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 b="1">
                <a:solidFill>
                  <a:srgbClr val="000000"/>
                </a:solidFill>
                <a:latin typeface="Helv" charset="0"/>
              </a:rPr>
              <a:t>Characteristic</a:t>
            </a:r>
            <a:endParaRPr lang="en-US" altLang="en-US" b="1"/>
          </a:p>
        </p:txBody>
      </p:sp>
      <p:sp>
        <p:nvSpPr>
          <p:cNvPr id="25668" name="Rectangle 68">
            <a:extLst>
              <a:ext uri="{FF2B5EF4-FFF2-40B4-BE49-F238E27FC236}">
                <a16:creationId xmlns:a16="http://schemas.microsoft.com/office/drawing/2014/main" id="{6A0B0F9F-26CC-C490-821E-57E62ECF66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97475" y="5111750"/>
            <a:ext cx="166688" cy="247650"/>
          </a:xfrm>
          <a:prstGeom prst="rect">
            <a:avLst/>
          </a:prstGeom>
          <a:solidFill>
            <a:srgbClr val="FFFF66"/>
          </a:solidFill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5669" name="Rectangle 69">
            <a:extLst>
              <a:ext uri="{FF2B5EF4-FFF2-40B4-BE49-F238E27FC236}">
                <a16:creationId xmlns:a16="http://schemas.microsoft.com/office/drawing/2014/main" id="{A6A3099F-13B5-8323-32A2-0D60DEB5B9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4163" y="4695825"/>
            <a:ext cx="166687" cy="665163"/>
          </a:xfrm>
          <a:prstGeom prst="rect">
            <a:avLst/>
          </a:prstGeom>
          <a:solidFill>
            <a:srgbClr val="FFFF66"/>
          </a:solidFill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5670" name="Rectangle 70">
            <a:extLst>
              <a:ext uri="{FF2B5EF4-FFF2-40B4-BE49-F238E27FC236}">
                <a16:creationId xmlns:a16="http://schemas.microsoft.com/office/drawing/2014/main" id="{A5347B44-4979-E0EB-0FAF-E8D816D00D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9263" y="4364038"/>
            <a:ext cx="168275" cy="998537"/>
          </a:xfrm>
          <a:prstGeom prst="rect">
            <a:avLst/>
          </a:prstGeom>
          <a:solidFill>
            <a:srgbClr val="FFFF66"/>
          </a:solidFill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5671" name="Rectangle 71">
            <a:extLst>
              <a:ext uri="{FF2B5EF4-FFF2-40B4-BE49-F238E27FC236}">
                <a16:creationId xmlns:a16="http://schemas.microsoft.com/office/drawing/2014/main" id="{88B10AB5-AB68-F329-39CB-E88D01477D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95950" y="4779963"/>
            <a:ext cx="166688" cy="581025"/>
          </a:xfrm>
          <a:prstGeom prst="rect">
            <a:avLst/>
          </a:prstGeom>
          <a:solidFill>
            <a:srgbClr val="FFFF66"/>
          </a:solidFill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5672" name="Rectangle 72">
            <a:extLst>
              <a:ext uri="{FF2B5EF4-FFF2-40B4-BE49-F238E27FC236}">
                <a16:creationId xmlns:a16="http://schemas.microsoft.com/office/drawing/2014/main" id="{8810E9A1-FD19-0389-635E-627142A64E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2638" y="5194300"/>
            <a:ext cx="166687" cy="165100"/>
          </a:xfrm>
          <a:prstGeom prst="rect">
            <a:avLst/>
          </a:prstGeom>
          <a:solidFill>
            <a:srgbClr val="FFFF66"/>
          </a:solidFill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5673" name="Rectangle 73">
            <a:extLst>
              <a:ext uri="{FF2B5EF4-FFF2-40B4-BE49-F238E27FC236}">
                <a16:creationId xmlns:a16="http://schemas.microsoft.com/office/drawing/2014/main" id="{7D4E612E-4284-A1B4-2A03-5B47CB5303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4713" y="4964113"/>
            <a:ext cx="487362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rgbClr val="000000"/>
                </a:solidFill>
                <a:latin typeface="Helv" charset="0"/>
              </a:rPr>
              <a:t>Before</a:t>
            </a:r>
            <a:endParaRPr lang="en-US" altLang="en-US"/>
          </a:p>
        </p:txBody>
      </p:sp>
      <p:sp>
        <p:nvSpPr>
          <p:cNvPr id="25674" name="Rectangle 74">
            <a:extLst>
              <a:ext uri="{FF2B5EF4-FFF2-40B4-BE49-F238E27FC236}">
                <a16:creationId xmlns:a16="http://schemas.microsoft.com/office/drawing/2014/main" id="{85026027-6EE5-0948-6DDE-970683DCD6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9888" y="4059238"/>
            <a:ext cx="349250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rgbClr val="000000"/>
                </a:solidFill>
                <a:latin typeface="Helv" charset="0"/>
              </a:rPr>
              <a:t>After</a:t>
            </a:r>
            <a:endParaRPr lang="en-US" altLang="en-US"/>
          </a:p>
        </p:txBody>
      </p:sp>
      <p:sp>
        <p:nvSpPr>
          <p:cNvPr id="25675" name="Line 75">
            <a:extLst>
              <a:ext uri="{FF2B5EF4-FFF2-40B4-BE49-F238E27FC236}">
                <a16:creationId xmlns:a16="http://schemas.microsoft.com/office/drawing/2014/main" id="{750AC56B-A2C5-7512-C4B2-74E9658B1297}"/>
              </a:ext>
            </a:extLst>
          </p:cNvPr>
          <p:cNvSpPr>
            <a:spLocks noChangeShapeType="1"/>
          </p:cNvSpPr>
          <p:nvPr/>
        </p:nvSpPr>
        <p:spPr bwMode="auto">
          <a:xfrm>
            <a:off x="4865688" y="4281488"/>
            <a:ext cx="1587" cy="1163637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76" name="Line 76">
            <a:extLst>
              <a:ext uri="{FF2B5EF4-FFF2-40B4-BE49-F238E27FC236}">
                <a16:creationId xmlns:a16="http://schemas.microsoft.com/office/drawing/2014/main" id="{1AA189F7-453E-B26F-AE59-A6A967DD2EC6}"/>
              </a:ext>
            </a:extLst>
          </p:cNvPr>
          <p:cNvSpPr>
            <a:spLocks noChangeShapeType="1"/>
          </p:cNvSpPr>
          <p:nvPr/>
        </p:nvSpPr>
        <p:spPr bwMode="auto">
          <a:xfrm>
            <a:off x="4700588" y="5360988"/>
            <a:ext cx="1660525" cy="1587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77" name="Line 77">
            <a:extLst>
              <a:ext uri="{FF2B5EF4-FFF2-40B4-BE49-F238E27FC236}">
                <a16:creationId xmlns:a16="http://schemas.microsoft.com/office/drawing/2014/main" id="{EDB90552-C8AD-F6BF-7253-C9441F9EF00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783138" y="4281488"/>
            <a:ext cx="82550" cy="82550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78" name="Line 78">
            <a:extLst>
              <a:ext uri="{FF2B5EF4-FFF2-40B4-BE49-F238E27FC236}">
                <a16:creationId xmlns:a16="http://schemas.microsoft.com/office/drawing/2014/main" id="{291BDFBD-2478-DDE7-91B7-BDBC83599EBE}"/>
              </a:ext>
            </a:extLst>
          </p:cNvPr>
          <p:cNvSpPr>
            <a:spLocks noChangeShapeType="1"/>
          </p:cNvSpPr>
          <p:nvPr/>
        </p:nvSpPr>
        <p:spPr bwMode="auto">
          <a:xfrm>
            <a:off x="4865688" y="4281488"/>
            <a:ext cx="84137" cy="82550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79" name="Line 79">
            <a:extLst>
              <a:ext uri="{FF2B5EF4-FFF2-40B4-BE49-F238E27FC236}">
                <a16:creationId xmlns:a16="http://schemas.microsoft.com/office/drawing/2014/main" id="{766394DB-EDE8-D68B-E56C-4BFB0AC0B805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194425" y="5278438"/>
            <a:ext cx="166688" cy="82550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80" name="Line 80">
            <a:extLst>
              <a:ext uri="{FF2B5EF4-FFF2-40B4-BE49-F238E27FC236}">
                <a16:creationId xmlns:a16="http://schemas.microsoft.com/office/drawing/2014/main" id="{512F2E68-A165-1CE7-4A21-A412A3128D8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194425" y="5360988"/>
            <a:ext cx="166688" cy="84137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81" name="Rectangle 81">
            <a:extLst>
              <a:ext uri="{FF2B5EF4-FFF2-40B4-BE49-F238E27FC236}">
                <a16:creationId xmlns:a16="http://schemas.microsoft.com/office/drawing/2014/main" id="{54698CD2-DC7C-42EA-F630-DE31BB8348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3663" y="5389563"/>
            <a:ext cx="47148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 b="1">
                <a:solidFill>
                  <a:srgbClr val="000000"/>
                </a:solidFill>
                <a:latin typeface="Helv" charset="0"/>
              </a:rPr>
              <a:t>Quality</a:t>
            </a:r>
            <a:endParaRPr lang="en-US" altLang="en-US" b="1"/>
          </a:p>
        </p:txBody>
      </p:sp>
      <p:sp>
        <p:nvSpPr>
          <p:cNvPr id="25682" name="Rectangle 82">
            <a:extLst>
              <a:ext uri="{FF2B5EF4-FFF2-40B4-BE49-F238E27FC236}">
                <a16:creationId xmlns:a16="http://schemas.microsoft.com/office/drawing/2014/main" id="{2BD6FF35-AE4E-C09A-F347-FB21737F88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23000" y="5556250"/>
            <a:ext cx="9302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 b="1">
                <a:solidFill>
                  <a:srgbClr val="000000"/>
                </a:solidFill>
                <a:latin typeface="Helv" charset="0"/>
              </a:rPr>
              <a:t>Characteristic</a:t>
            </a:r>
            <a:endParaRPr lang="en-US" altLang="en-US" b="1"/>
          </a:p>
        </p:txBody>
      </p:sp>
      <p:sp>
        <p:nvSpPr>
          <p:cNvPr id="25683" name="AutoShape 83">
            <a:extLst>
              <a:ext uri="{FF2B5EF4-FFF2-40B4-BE49-F238E27FC236}">
                <a16:creationId xmlns:a16="http://schemas.microsoft.com/office/drawing/2014/main" id="{0E76011B-B2F2-4103-4924-2073FE277F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89238" y="4030663"/>
            <a:ext cx="1579562" cy="250825"/>
          </a:xfrm>
          <a:prstGeom prst="roundRect">
            <a:avLst>
              <a:gd name="adj" fmla="val 15792"/>
            </a:avLst>
          </a:prstGeom>
          <a:solidFill>
            <a:srgbClr val="FFFF66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5684" name="Line 84">
            <a:extLst>
              <a:ext uri="{FF2B5EF4-FFF2-40B4-BE49-F238E27FC236}">
                <a16:creationId xmlns:a16="http://schemas.microsoft.com/office/drawing/2014/main" id="{26377C88-03FF-4793-810F-2182D120DB8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616450" y="5527675"/>
            <a:ext cx="415925" cy="16668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85" name="Line 85">
            <a:extLst>
              <a:ext uri="{FF2B5EF4-FFF2-40B4-BE49-F238E27FC236}">
                <a16:creationId xmlns:a16="http://schemas.microsoft.com/office/drawing/2014/main" id="{00E60916-8F90-835C-3805-90F0D56959B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783138" y="5527675"/>
            <a:ext cx="249237" cy="158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86" name="Line 86">
            <a:extLst>
              <a:ext uri="{FF2B5EF4-FFF2-40B4-BE49-F238E27FC236}">
                <a16:creationId xmlns:a16="http://schemas.microsoft.com/office/drawing/2014/main" id="{001B284F-7990-4055-A063-D942F054741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783138" y="5445125"/>
            <a:ext cx="498475" cy="82550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87" name="Line 87">
            <a:extLst>
              <a:ext uri="{FF2B5EF4-FFF2-40B4-BE49-F238E27FC236}">
                <a16:creationId xmlns:a16="http://schemas.microsoft.com/office/drawing/2014/main" id="{55ECBDCD-A054-477F-8C8A-233A4ECE60E3}"/>
              </a:ext>
            </a:extLst>
          </p:cNvPr>
          <p:cNvSpPr>
            <a:spLocks noChangeShapeType="1"/>
          </p:cNvSpPr>
          <p:nvPr/>
        </p:nvSpPr>
        <p:spPr bwMode="auto">
          <a:xfrm>
            <a:off x="5281613" y="5445125"/>
            <a:ext cx="1587" cy="24923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88" name="Line 88">
            <a:extLst>
              <a:ext uri="{FF2B5EF4-FFF2-40B4-BE49-F238E27FC236}">
                <a16:creationId xmlns:a16="http://schemas.microsoft.com/office/drawing/2014/main" id="{006571DC-413C-2C63-37D7-00F12AE102FE}"/>
              </a:ext>
            </a:extLst>
          </p:cNvPr>
          <p:cNvSpPr>
            <a:spLocks noChangeShapeType="1"/>
          </p:cNvSpPr>
          <p:nvPr/>
        </p:nvSpPr>
        <p:spPr bwMode="auto">
          <a:xfrm>
            <a:off x="5197475" y="5611813"/>
            <a:ext cx="84138" cy="82550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89" name="Line 89">
            <a:extLst>
              <a:ext uri="{FF2B5EF4-FFF2-40B4-BE49-F238E27FC236}">
                <a16:creationId xmlns:a16="http://schemas.microsoft.com/office/drawing/2014/main" id="{26CAD623-A24C-DB17-ACD0-4650E8D334C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949825" y="5611813"/>
            <a:ext cx="247650" cy="249237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90" name="Rectangle 90">
            <a:extLst>
              <a:ext uri="{FF2B5EF4-FFF2-40B4-BE49-F238E27FC236}">
                <a16:creationId xmlns:a16="http://schemas.microsoft.com/office/drawing/2014/main" id="{ADB89542-A43E-B752-C178-F56821D499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3375" y="4046538"/>
            <a:ext cx="1470025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rgbClr val="000000"/>
                </a:solidFill>
                <a:latin typeface="Helv" charset="0"/>
              </a:rPr>
              <a:t>Changing Variability</a:t>
            </a:r>
            <a:endParaRPr lang="en-US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218" name="Rectangle 2">
            <a:extLst>
              <a:ext uri="{FF2B5EF4-FFF2-40B4-BE49-F238E27FC236}">
                <a16:creationId xmlns:a16="http://schemas.microsoft.com/office/drawing/2014/main" id="{58E9E532-6D71-1CCE-9FD6-DDD9D1C244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Objectives</a:t>
            </a: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E8AB9FDF-B4C5-4492-D74A-001CDB2B7C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Be able to identify the elements of a control chart</a:t>
            </a:r>
          </a:p>
          <a:p>
            <a:pPr eaLnBrk="1" hangingPunct="1"/>
            <a:endParaRPr lang="en-US" altLang="en-US" dirty="0"/>
          </a:p>
          <a:p>
            <a:pPr eaLnBrk="1" hangingPunct="1"/>
            <a:r>
              <a:rPr lang="en-US" altLang="en-US" dirty="0"/>
              <a:t>Be able to select the “best” control chart for a given indicator</a:t>
            </a:r>
          </a:p>
          <a:p>
            <a:pPr eaLnBrk="1" hangingPunct="1"/>
            <a:endParaRPr lang="en-US" altLang="en-US" dirty="0"/>
          </a:p>
          <a:p>
            <a:pPr eaLnBrk="1" hangingPunct="1"/>
            <a:r>
              <a:rPr lang="en-US" altLang="en-US" dirty="0"/>
              <a:t>Understand the “theory” of how a control chart works (and why)</a:t>
            </a:r>
          </a:p>
          <a:p>
            <a:pPr eaLnBrk="1" hangingPunct="1"/>
            <a:endParaRPr lang="en-US" altLang="en-US" dirty="0"/>
          </a:p>
          <a:p>
            <a:pPr eaLnBrk="1" hangingPunct="1"/>
            <a:r>
              <a:rPr lang="en-US" altLang="en-US" dirty="0"/>
              <a:t>Be able to identify and apply a rational subgrouping strategy for a control chart</a:t>
            </a:r>
          </a:p>
          <a:p>
            <a:pPr eaLnBrk="1" hangingPunct="1"/>
            <a:endParaRPr lang="en-US" altLang="en-US" dirty="0"/>
          </a:p>
          <a:p>
            <a:pPr eaLnBrk="1" hangingPunct="1"/>
            <a:r>
              <a:rPr lang="en-US" altLang="en-US" dirty="0"/>
              <a:t>Be able to apply Control Charts within DMAIEC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410" name="Rectangle 2">
            <a:extLst>
              <a:ext uri="{FF2B5EF4-FFF2-40B4-BE49-F238E27FC236}">
                <a16:creationId xmlns:a16="http://schemas.microsoft.com/office/drawing/2014/main" id="{0479D17C-8A4C-9F21-BE7B-9444FE56DEF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Skewed Data</a:t>
            </a:r>
          </a:p>
        </p:txBody>
      </p:sp>
      <p:sp>
        <p:nvSpPr>
          <p:cNvPr id="27651" name="Line 3">
            <a:extLst>
              <a:ext uri="{FF2B5EF4-FFF2-40B4-BE49-F238E27FC236}">
                <a16:creationId xmlns:a16="http://schemas.microsoft.com/office/drawing/2014/main" id="{ED7A4AAA-F52E-48D3-763B-27A74E71F374}"/>
              </a:ext>
            </a:extLst>
          </p:cNvPr>
          <p:cNvSpPr>
            <a:spLocks noChangeShapeType="1"/>
          </p:cNvSpPr>
          <p:nvPr/>
        </p:nvSpPr>
        <p:spPr bwMode="auto">
          <a:xfrm>
            <a:off x="720725" y="1154113"/>
            <a:ext cx="3175" cy="18478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52" name="Line 4">
            <a:extLst>
              <a:ext uri="{FF2B5EF4-FFF2-40B4-BE49-F238E27FC236}">
                <a16:creationId xmlns:a16="http://schemas.microsoft.com/office/drawing/2014/main" id="{2A06590C-0C61-4C8F-AB88-DE75FBB23AD7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2870200"/>
            <a:ext cx="3697288" cy="31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53" name="Rectangle 5">
            <a:extLst>
              <a:ext uri="{FF2B5EF4-FFF2-40B4-BE49-F238E27FC236}">
                <a16:creationId xmlns:a16="http://schemas.microsoft.com/office/drawing/2014/main" id="{53EE5B5B-292D-274F-6EA4-0E6D0C0613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5838" y="1287463"/>
            <a:ext cx="263525" cy="1582737"/>
          </a:xfrm>
          <a:prstGeom prst="rect">
            <a:avLst/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7654" name="Rectangle 6">
            <a:extLst>
              <a:ext uri="{FF2B5EF4-FFF2-40B4-BE49-F238E27FC236}">
                <a16:creationId xmlns:a16="http://schemas.microsoft.com/office/drawing/2014/main" id="{3F9E37FD-4BF0-9A94-6A7C-8C24454D2C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9363" y="1550988"/>
            <a:ext cx="263525" cy="1312862"/>
          </a:xfrm>
          <a:prstGeom prst="rect">
            <a:avLst/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7655" name="Rectangle 7">
            <a:extLst>
              <a:ext uri="{FF2B5EF4-FFF2-40B4-BE49-F238E27FC236}">
                <a16:creationId xmlns:a16="http://schemas.microsoft.com/office/drawing/2014/main" id="{E9B6EF88-9B61-F3CC-F1CE-BC4BBF3B0F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12888" y="1946275"/>
            <a:ext cx="265112" cy="917575"/>
          </a:xfrm>
          <a:prstGeom prst="rect">
            <a:avLst/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7656" name="Rectangle 8">
            <a:extLst>
              <a:ext uri="{FF2B5EF4-FFF2-40B4-BE49-F238E27FC236}">
                <a16:creationId xmlns:a16="http://schemas.microsoft.com/office/drawing/2014/main" id="{902F7EF4-8FE6-19B6-123D-9DE5EC6D1F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8000" y="2209800"/>
            <a:ext cx="263525" cy="654050"/>
          </a:xfrm>
          <a:prstGeom prst="rect">
            <a:avLst/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7657" name="Rectangle 9">
            <a:extLst>
              <a:ext uri="{FF2B5EF4-FFF2-40B4-BE49-F238E27FC236}">
                <a16:creationId xmlns:a16="http://schemas.microsoft.com/office/drawing/2014/main" id="{FEFB7D68-9FDE-7FF2-EAA3-812D8CF100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1525" y="2341563"/>
            <a:ext cx="265113" cy="522287"/>
          </a:xfrm>
          <a:prstGeom prst="rect">
            <a:avLst/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7658" name="Rectangle 10">
            <a:extLst>
              <a:ext uri="{FF2B5EF4-FFF2-40B4-BE49-F238E27FC236}">
                <a16:creationId xmlns:a16="http://schemas.microsoft.com/office/drawing/2014/main" id="{08C11861-96B9-FF3D-9CA2-13B8B72CD5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6638" y="2474913"/>
            <a:ext cx="263525" cy="388937"/>
          </a:xfrm>
          <a:prstGeom prst="rect">
            <a:avLst/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7659" name="Rectangle 11">
            <a:extLst>
              <a:ext uri="{FF2B5EF4-FFF2-40B4-BE49-F238E27FC236}">
                <a16:creationId xmlns:a16="http://schemas.microsoft.com/office/drawing/2014/main" id="{85213246-8438-CD9D-9ADC-2DC676AEFB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0163" y="2606675"/>
            <a:ext cx="263525" cy="257175"/>
          </a:xfrm>
          <a:prstGeom prst="rect">
            <a:avLst/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7660" name="Rectangle 12">
            <a:extLst>
              <a:ext uri="{FF2B5EF4-FFF2-40B4-BE49-F238E27FC236}">
                <a16:creationId xmlns:a16="http://schemas.microsoft.com/office/drawing/2014/main" id="{78952673-7C1F-F047-4259-16E4718793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33688" y="2738438"/>
            <a:ext cx="265112" cy="125412"/>
          </a:xfrm>
          <a:prstGeom prst="rect">
            <a:avLst/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7661" name="Rectangle 13">
            <a:extLst>
              <a:ext uri="{FF2B5EF4-FFF2-40B4-BE49-F238E27FC236}">
                <a16:creationId xmlns:a16="http://schemas.microsoft.com/office/drawing/2014/main" id="{CBC603FB-7DEB-B172-CDE6-6E67549157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8800" y="2738438"/>
            <a:ext cx="263525" cy="131762"/>
          </a:xfrm>
          <a:prstGeom prst="rect">
            <a:avLst/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7662" name="Line 14">
            <a:extLst>
              <a:ext uri="{FF2B5EF4-FFF2-40B4-BE49-F238E27FC236}">
                <a16:creationId xmlns:a16="http://schemas.microsoft.com/office/drawing/2014/main" id="{1855622D-7C7A-67F1-CAFA-DFF4C2B92A3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88963" y="1154113"/>
            <a:ext cx="131762" cy="1333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63" name="Line 15">
            <a:extLst>
              <a:ext uri="{FF2B5EF4-FFF2-40B4-BE49-F238E27FC236}">
                <a16:creationId xmlns:a16="http://schemas.microsoft.com/office/drawing/2014/main" id="{ACA639E2-C291-1A5B-688C-1DB39EF4743B}"/>
              </a:ext>
            </a:extLst>
          </p:cNvPr>
          <p:cNvSpPr>
            <a:spLocks noChangeShapeType="1"/>
          </p:cNvSpPr>
          <p:nvPr/>
        </p:nvSpPr>
        <p:spPr bwMode="auto">
          <a:xfrm>
            <a:off x="720725" y="1154113"/>
            <a:ext cx="133350" cy="1333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64" name="Line 16">
            <a:extLst>
              <a:ext uri="{FF2B5EF4-FFF2-40B4-BE49-F238E27FC236}">
                <a16:creationId xmlns:a16="http://schemas.microsoft.com/office/drawing/2014/main" id="{66BACC75-CD6D-8919-F44A-E2A7430184EE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890963" y="2738438"/>
            <a:ext cx="263525" cy="13176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65" name="Line 17">
            <a:extLst>
              <a:ext uri="{FF2B5EF4-FFF2-40B4-BE49-F238E27FC236}">
                <a16:creationId xmlns:a16="http://schemas.microsoft.com/office/drawing/2014/main" id="{8D465BD0-A24D-4656-6522-EFB95CF8422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890963" y="2870200"/>
            <a:ext cx="263525" cy="131763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66" name="Rectangle 18">
            <a:extLst>
              <a:ext uri="{FF2B5EF4-FFF2-40B4-BE49-F238E27FC236}">
                <a16:creationId xmlns:a16="http://schemas.microsoft.com/office/drawing/2014/main" id="{CD9F6CAE-1FDB-3948-D51D-1A930AA958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0050" y="2292350"/>
            <a:ext cx="773113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ko-KR" sz="1800" b="1">
                <a:latin typeface="Helv" charset="0"/>
                <a:ea typeface="Batang" panose="02030600000101010101" pitchFamily="18" charset="-127"/>
              </a:rPr>
              <a:t>Quality</a:t>
            </a:r>
            <a:endParaRPr lang="en-US" altLang="en-US" sz="2000" b="1">
              <a:latin typeface="Times New Roman" panose="02020603050405020304" pitchFamily="18" charset="0"/>
            </a:endParaRPr>
          </a:p>
        </p:txBody>
      </p:sp>
      <p:sp>
        <p:nvSpPr>
          <p:cNvPr id="27667" name="Rectangle 19">
            <a:extLst>
              <a:ext uri="{FF2B5EF4-FFF2-40B4-BE49-F238E27FC236}">
                <a16:creationId xmlns:a16="http://schemas.microsoft.com/office/drawing/2014/main" id="{B451B367-225E-D5ED-C2AB-E293812A0A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0050" y="2557463"/>
            <a:ext cx="15240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ko-KR" sz="1800" b="1">
                <a:latin typeface="Helv" charset="0"/>
                <a:ea typeface="Batang" panose="02030600000101010101" pitchFamily="18" charset="-127"/>
              </a:rPr>
              <a:t>Characteristic</a:t>
            </a:r>
            <a:endParaRPr lang="en-US" altLang="en-US" sz="2000" b="1">
              <a:latin typeface="Times New Roman" panose="02020603050405020304" pitchFamily="18" charset="0"/>
            </a:endParaRPr>
          </a:p>
        </p:txBody>
      </p:sp>
      <p:sp>
        <p:nvSpPr>
          <p:cNvPr id="27668" name="Line 20">
            <a:extLst>
              <a:ext uri="{FF2B5EF4-FFF2-40B4-BE49-F238E27FC236}">
                <a16:creationId xmlns:a16="http://schemas.microsoft.com/office/drawing/2014/main" id="{E23D8BB0-9988-022F-3623-DDBE01495CF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646238" y="1154113"/>
            <a:ext cx="1587" cy="18478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69" name="Rectangle 21">
            <a:extLst>
              <a:ext uri="{FF2B5EF4-FFF2-40B4-BE49-F238E27FC236}">
                <a16:creationId xmlns:a16="http://schemas.microsoft.com/office/drawing/2014/main" id="{C7C1F104-177F-7593-4F60-A5FF060E0C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8000" y="1198563"/>
            <a:ext cx="582613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ko-KR" sz="1800" b="1">
                <a:latin typeface="Helv" charset="0"/>
                <a:ea typeface="Batang" panose="02030600000101010101" pitchFamily="18" charset="-127"/>
              </a:rPr>
              <a:t>Mean</a:t>
            </a:r>
            <a:endParaRPr lang="en-US" altLang="en-US" sz="2000" b="1">
              <a:latin typeface="Times New Roman" panose="02020603050405020304" pitchFamily="18" charset="0"/>
            </a:endParaRPr>
          </a:p>
        </p:txBody>
      </p:sp>
      <p:sp>
        <p:nvSpPr>
          <p:cNvPr id="27670" name="Rectangle 22">
            <a:extLst>
              <a:ext uri="{FF2B5EF4-FFF2-40B4-BE49-F238E27FC236}">
                <a16:creationId xmlns:a16="http://schemas.microsoft.com/office/drawing/2014/main" id="{37716F02-1751-5877-2672-5C7FC5F123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6717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7671" name="Line 23">
            <a:extLst>
              <a:ext uri="{FF2B5EF4-FFF2-40B4-BE49-F238E27FC236}">
                <a16:creationId xmlns:a16="http://schemas.microsoft.com/office/drawing/2014/main" id="{4D4016C3-F1AA-79C2-61E0-07E5127814FB}"/>
              </a:ext>
            </a:extLst>
          </p:cNvPr>
          <p:cNvSpPr>
            <a:spLocks noChangeShapeType="1"/>
          </p:cNvSpPr>
          <p:nvPr/>
        </p:nvSpPr>
        <p:spPr bwMode="auto">
          <a:xfrm>
            <a:off x="4083050" y="3983038"/>
            <a:ext cx="1588" cy="176212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72" name="Rectangle 24">
            <a:extLst>
              <a:ext uri="{FF2B5EF4-FFF2-40B4-BE49-F238E27FC236}">
                <a16:creationId xmlns:a16="http://schemas.microsoft.com/office/drawing/2014/main" id="{3AAC07A3-2291-5F5A-21E6-86AAE11A05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1963" y="4124325"/>
            <a:ext cx="252412" cy="1511300"/>
          </a:xfrm>
          <a:prstGeom prst="rect">
            <a:avLst/>
          </a:prstGeom>
          <a:solidFill>
            <a:srgbClr val="FFFF66"/>
          </a:solidFill>
          <a:ln w="0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7673" name="Rectangle 25">
            <a:extLst>
              <a:ext uri="{FF2B5EF4-FFF2-40B4-BE49-F238E27FC236}">
                <a16:creationId xmlns:a16="http://schemas.microsoft.com/office/drawing/2014/main" id="{17383EC6-96B1-5A7B-6FC4-5857B3AD9D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24375" y="4249738"/>
            <a:ext cx="252413" cy="1382712"/>
          </a:xfrm>
          <a:prstGeom prst="rect">
            <a:avLst/>
          </a:prstGeom>
          <a:solidFill>
            <a:srgbClr val="FFFF66"/>
          </a:solidFill>
          <a:ln w="0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7674" name="Rectangle 26">
            <a:extLst>
              <a:ext uri="{FF2B5EF4-FFF2-40B4-BE49-F238E27FC236}">
                <a16:creationId xmlns:a16="http://schemas.microsoft.com/office/drawing/2014/main" id="{DDA13389-8094-2B08-147D-BB98F05494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6788" y="4502150"/>
            <a:ext cx="252412" cy="1130300"/>
          </a:xfrm>
          <a:prstGeom prst="rect">
            <a:avLst/>
          </a:prstGeom>
          <a:solidFill>
            <a:srgbClr val="FFFF66"/>
          </a:solidFill>
          <a:ln w="0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7675" name="Rectangle 27">
            <a:extLst>
              <a:ext uri="{FF2B5EF4-FFF2-40B4-BE49-F238E27FC236}">
                <a16:creationId xmlns:a16="http://schemas.microsoft.com/office/drawing/2014/main" id="{63D1BF84-5DA4-1898-4854-769EC1F16B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9200" y="4754563"/>
            <a:ext cx="252413" cy="877887"/>
          </a:xfrm>
          <a:prstGeom prst="rect">
            <a:avLst/>
          </a:prstGeom>
          <a:solidFill>
            <a:srgbClr val="FFFF66"/>
          </a:solidFill>
          <a:ln w="0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7676" name="Rectangle 28">
            <a:extLst>
              <a:ext uri="{FF2B5EF4-FFF2-40B4-BE49-F238E27FC236}">
                <a16:creationId xmlns:a16="http://schemas.microsoft.com/office/drawing/2014/main" id="{3B858EC5-856B-8098-5F31-ED05366827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1613" y="4879975"/>
            <a:ext cx="252412" cy="752475"/>
          </a:xfrm>
          <a:prstGeom prst="rect">
            <a:avLst/>
          </a:prstGeom>
          <a:solidFill>
            <a:srgbClr val="FFFF66"/>
          </a:solidFill>
          <a:ln w="0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7677" name="Rectangle 29">
            <a:extLst>
              <a:ext uri="{FF2B5EF4-FFF2-40B4-BE49-F238E27FC236}">
                <a16:creationId xmlns:a16="http://schemas.microsoft.com/office/drawing/2014/main" id="{35AF74FB-DA16-2CF5-D1FB-BC9FC088F6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4025" y="5140325"/>
            <a:ext cx="265113" cy="488950"/>
          </a:xfrm>
          <a:prstGeom prst="rect">
            <a:avLst/>
          </a:prstGeom>
          <a:solidFill>
            <a:srgbClr val="FFFF66"/>
          </a:solidFill>
          <a:ln w="0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7678" name="Rectangle 30">
            <a:extLst>
              <a:ext uri="{FF2B5EF4-FFF2-40B4-BE49-F238E27FC236}">
                <a16:creationId xmlns:a16="http://schemas.microsoft.com/office/drawing/2014/main" id="{03D18EDB-1D45-D6C1-1EAC-006F4409CD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86438" y="5257800"/>
            <a:ext cx="252412" cy="374650"/>
          </a:xfrm>
          <a:prstGeom prst="rect">
            <a:avLst/>
          </a:prstGeom>
          <a:solidFill>
            <a:srgbClr val="FFFF66"/>
          </a:solidFill>
          <a:ln w="0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7679" name="Rectangle 31">
            <a:extLst>
              <a:ext uri="{FF2B5EF4-FFF2-40B4-BE49-F238E27FC236}">
                <a16:creationId xmlns:a16="http://schemas.microsoft.com/office/drawing/2014/main" id="{0B94A493-5086-5B47-8469-0E4992E488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38850" y="5383213"/>
            <a:ext cx="250825" cy="249237"/>
          </a:xfrm>
          <a:prstGeom prst="rect">
            <a:avLst/>
          </a:prstGeom>
          <a:solidFill>
            <a:srgbClr val="FFFF66"/>
          </a:solidFill>
          <a:ln w="0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7680" name="Rectangle 32">
            <a:extLst>
              <a:ext uri="{FF2B5EF4-FFF2-40B4-BE49-F238E27FC236}">
                <a16:creationId xmlns:a16="http://schemas.microsoft.com/office/drawing/2014/main" id="{B6DC49AC-E3E7-8F78-CEE8-3FB392276C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9675" y="5508625"/>
            <a:ext cx="252413" cy="127000"/>
          </a:xfrm>
          <a:prstGeom prst="rect">
            <a:avLst/>
          </a:prstGeom>
          <a:solidFill>
            <a:srgbClr val="FFFF66"/>
          </a:solidFill>
          <a:ln w="0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7681" name="Line 33">
            <a:extLst>
              <a:ext uri="{FF2B5EF4-FFF2-40B4-BE49-F238E27FC236}">
                <a16:creationId xmlns:a16="http://schemas.microsoft.com/office/drawing/2014/main" id="{AD4B15CD-27AA-4DEB-0370-D42D5ABB9C8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957638" y="3983038"/>
            <a:ext cx="125412" cy="125412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82" name="Line 34">
            <a:extLst>
              <a:ext uri="{FF2B5EF4-FFF2-40B4-BE49-F238E27FC236}">
                <a16:creationId xmlns:a16="http://schemas.microsoft.com/office/drawing/2014/main" id="{7BE7A4E1-3D68-A797-40FD-9549484886A8}"/>
              </a:ext>
            </a:extLst>
          </p:cNvPr>
          <p:cNvSpPr>
            <a:spLocks noChangeShapeType="1"/>
          </p:cNvSpPr>
          <p:nvPr/>
        </p:nvSpPr>
        <p:spPr bwMode="auto">
          <a:xfrm>
            <a:off x="4083050" y="3983038"/>
            <a:ext cx="127000" cy="125412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83" name="Line 35">
            <a:extLst>
              <a:ext uri="{FF2B5EF4-FFF2-40B4-BE49-F238E27FC236}">
                <a16:creationId xmlns:a16="http://schemas.microsoft.com/office/drawing/2014/main" id="{300094C2-CABA-7799-BE25-B5FE09DED2E7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046913" y="5524500"/>
            <a:ext cx="252412" cy="127000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84" name="Line 36">
            <a:extLst>
              <a:ext uri="{FF2B5EF4-FFF2-40B4-BE49-F238E27FC236}">
                <a16:creationId xmlns:a16="http://schemas.microsoft.com/office/drawing/2014/main" id="{3A244DF4-C6DE-D1AD-577A-82F35A44780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046913" y="5651500"/>
            <a:ext cx="252412" cy="125413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85" name="Rectangle 37">
            <a:extLst>
              <a:ext uri="{FF2B5EF4-FFF2-40B4-BE49-F238E27FC236}">
                <a16:creationId xmlns:a16="http://schemas.microsoft.com/office/drawing/2014/main" id="{7D440D51-8809-09A9-689B-003DA57364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9325" y="5676900"/>
            <a:ext cx="733425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 b="1">
                <a:solidFill>
                  <a:srgbClr val="000000"/>
                </a:solidFill>
                <a:latin typeface="Helv" charset="0"/>
              </a:rPr>
              <a:t>Quality</a:t>
            </a:r>
            <a:endParaRPr lang="en-US" altLang="en-US" b="1"/>
          </a:p>
        </p:txBody>
      </p:sp>
      <p:sp>
        <p:nvSpPr>
          <p:cNvPr id="27686" name="Rectangle 38">
            <a:extLst>
              <a:ext uri="{FF2B5EF4-FFF2-40B4-BE49-F238E27FC236}">
                <a16:creationId xmlns:a16="http://schemas.microsoft.com/office/drawing/2014/main" id="{2C865A2E-4605-B392-8039-A5FB0A96C7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9325" y="5929313"/>
            <a:ext cx="1443038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 b="1">
                <a:solidFill>
                  <a:srgbClr val="000000"/>
                </a:solidFill>
                <a:latin typeface="Helv" charset="0"/>
              </a:rPr>
              <a:t>Characteristic</a:t>
            </a:r>
            <a:endParaRPr lang="en-US" altLang="en-US" b="1"/>
          </a:p>
        </p:txBody>
      </p:sp>
      <p:sp>
        <p:nvSpPr>
          <p:cNvPr id="27687" name="Rectangle 39">
            <a:extLst>
              <a:ext uri="{FF2B5EF4-FFF2-40B4-BE49-F238E27FC236}">
                <a16:creationId xmlns:a16="http://schemas.microsoft.com/office/drawing/2014/main" id="{291CF431-49BD-4584-B99E-0BC4AEB1BB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0413" y="5311775"/>
            <a:ext cx="180975" cy="323850"/>
          </a:xfrm>
          <a:prstGeom prst="rect">
            <a:avLst/>
          </a:prstGeom>
          <a:solidFill>
            <a:schemeClr val="accent2"/>
          </a:solidFill>
          <a:ln w="206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7688" name="Rectangle 40">
            <a:extLst>
              <a:ext uri="{FF2B5EF4-FFF2-40B4-BE49-F238E27FC236}">
                <a16:creationId xmlns:a16="http://schemas.microsoft.com/office/drawing/2014/main" id="{1D42952E-E6A6-F8C3-4F74-D8960C0C2B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4025" y="3663950"/>
            <a:ext cx="2427288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 b="1">
                <a:solidFill>
                  <a:srgbClr val="000000"/>
                </a:solidFill>
                <a:latin typeface="Helv" charset="0"/>
              </a:rPr>
              <a:t>Histogram of Averages,</a:t>
            </a:r>
            <a:endParaRPr lang="en-US" altLang="en-US" b="1"/>
          </a:p>
        </p:txBody>
      </p:sp>
      <p:sp>
        <p:nvSpPr>
          <p:cNvPr id="27689" name="Rectangle 41">
            <a:extLst>
              <a:ext uri="{FF2B5EF4-FFF2-40B4-BE49-F238E27FC236}">
                <a16:creationId xmlns:a16="http://schemas.microsoft.com/office/drawing/2014/main" id="{632ED462-1779-0425-8B31-968E62A66C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4025" y="3914775"/>
            <a:ext cx="252730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 b="1">
                <a:solidFill>
                  <a:srgbClr val="000000"/>
                </a:solidFill>
                <a:latin typeface="Helv" charset="0"/>
              </a:rPr>
              <a:t>Samples of Size 15 Each</a:t>
            </a:r>
            <a:endParaRPr lang="en-US" altLang="en-US" b="1"/>
          </a:p>
        </p:txBody>
      </p:sp>
      <p:sp>
        <p:nvSpPr>
          <p:cNvPr id="27690" name="Rectangle 42">
            <a:extLst>
              <a:ext uri="{FF2B5EF4-FFF2-40B4-BE49-F238E27FC236}">
                <a16:creationId xmlns:a16="http://schemas.microsoft.com/office/drawing/2014/main" id="{796093F5-E8FD-812B-C24C-93D04C5B53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5038" y="4414838"/>
            <a:ext cx="190500" cy="1219200"/>
          </a:xfrm>
          <a:prstGeom prst="rect">
            <a:avLst/>
          </a:prstGeom>
          <a:solidFill>
            <a:schemeClr val="accent2"/>
          </a:solidFill>
          <a:ln w="206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7691" name="Rectangle 43">
            <a:extLst>
              <a:ext uri="{FF2B5EF4-FFF2-40B4-BE49-F238E27FC236}">
                <a16:creationId xmlns:a16="http://schemas.microsoft.com/office/drawing/2014/main" id="{C275423D-2404-8843-354D-6D28D3607A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3950" y="4965700"/>
            <a:ext cx="190500" cy="668338"/>
          </a:xfrm>
          <a:prstGeom prst="rect">
            <a:avLst/>
          </a:prstGeom>
          <a:solidFill>
            <a:schemeClr val="accent2"/>
          </a:solidFill>
          <a:ln w="206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7692" name="Rectangle 44">
            <a:extLst>
              <a:ext uri="{FF2B5EF4-FFF2-40B4-BE49-F238E27FC236}">
                <a16:creationId xmlns:a16="http://schemas.microsoft.com/office/drawing/2014/main" id="{FCC742EF-7498-0B79-E2AC-33A3C9ADDA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22863" y="5421313"/>
            <a:ext cx="173037" cy="212725"/>
          </a:xfrm>
          <a:prstGeom prst="rect">
            <a:avLst/>
          </a:prstGeom>
          <a:solidFill>
            <a:schemeClr val="accent2"/>
          </a:solidFill>
          <a:ln w="206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7693" name="Line 45">
            <a:extLst>
              <a:ext uri="{FF2B5EF4-FFF2-40B4-BE49-F238E27FC236}">
                <a16:creationId xmlns:a16="http://schemas.microsoft.com/office/drawing/2014/main" id="{1653A70C-51BE-354B-3707-A1C0D392AD8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108575" y="3990975"/>
            <a:ext cx="377825" cy="5349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94" name="Line 46">
            <a:extLst>
              <a:ext uri="{FF2B5EF4-FFF2-40B4-BE49-F238E27FC236}">
                <a16:creationId xmlns:a16="http://schemas.microsoft.com/office/drawing/2014/main" id="{C2B5558F-4DD0-11F5-EC36-66D003D2C3CC}"/>
              </a:ext>
            </a:extLst>
          </p:cNvPr>
          <p:cNvSpPr>
            <a:spLocks noChangeShapeType="1"/>
          </p:cNvSpPr>
          <p:nvPr/>
        </p:nvSpPr>
        <p:spPr bwMode="auto">
          <a:xfrm>
            <a:off x="3830638" y="5635625"/>
            <a:ext cx="3436937" cy="793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95" name="AutoShape 47">
            <a:extLst>
              <a:ext uri="{FF2B5EF4-FFF2-40B4-BE49-F238E27FC236}">
                <a16:creationId xmlns:a16="http://schemas.microsoft.com/office/drawing/2014/main" id="{AF53C5BE-AC14-1339-4406-7BAFA334D88F}"/>
              </a:ext>
            </a:extLst>
          </p:cNvPr>
          <p:cNvSpPr>
            <a:spLocks noChangeArrowheads="1"/>
          </p:cNvSpPr>
          <p:nvPr/>
        </p:nvSpPr>
        <p:spPr bwMode="auto">
          <a:xfrm rot="2179310">
            <a:off x="2898775" y="3032125"/>
            <a:ext cx="1181100" cy="862013"/>
          </a:xfrm>
          <a:prstGeom prst="rightArrow">
            <a:avLst>
              <a:gd name="adj1" fmla="val 50000"/>
              <a:gd name="adj2" fmla="val 34254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434" name="Rectangle 2">
            <a:extLst>
              <a:ext uri="{FF2B5EF4-FFF2-40B4-BE49-F238E27FC236}">
                <a16:creationId xmlns:a16="http://schemas.microsoft.com/office/drawing/2014/main" id="{E1277ED6-BA38-2EC1-287D-D3121ADA6E0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X-Bar. R Construction</a:t>
            </a:r>
          </a:p>
        </p:txBody>
      </p:sp>
      <p:sp>
        <p:nvSpPr>
          <p:cNvPr id="28675" name="Rectangle 3">
            <a:extLst>
              <a:ext uri="{FF2B5EF4-FFF2-40B4-BE49-F238E27FC236}">
                <a16:creationId xmlns:a16="http://schemas.microsoft.com/office/drawing/2014/main" id="{E5602199-2900-F124-226E-2AB022AA130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Collect the Data – Subgroups &amp; Size</a:t>
            </a:r>
          </a:p>
          <a:p>
            <a:pPr eaLnBrk="1" hangingPunct="1"/>
            <a:endParaRPr lang="en-US" altLang="en-US"/>
          </a:p>
          <a:p>
            <a:pPr eaLnBrk="1" hangingPunct="1"/>
            <a:r>
              <a:rPr lang="en-US" altLang="en-US"/>
              <a:t>R – Chart</a:t>
            </a:r>
          </a:p>
          <a:p>
            <a:pPr lvl="1" eaLnBrk="1" hangingPunct="1"/>
            <a:r>
              <a:rPr lang="en-US" altLang="en-US"/>
              <a:t>Calculating Ranges</a:t>
            </a:r>
          </a:p>
          <a:p>
            <a:pPr lvl="1" eaLnBrk="1" hangingPunct="1"/>
            <a:endParaRPr lang="en-US" altLang="en-US"/>
          </a:p>
          <a:p>
            <a:pPr lvl="1" eaLnBrk="1" hangingPunct="1"/>
            <a:r>
              <a:rPr lang="en-US" altLang="en-US"/>
              <a:t>Calculating Average Range</a:t>
            </a:r>
          </a:p>
          <a:p>
            <a:pPr lvl="1" eaLnBrk="1" hangingPunct="1"/>
            <a:endParaRPr lang="en-US" altLang="en-US"/>
          </a:p>
          <a:p>
            <a:pPr lvl="1" eaLnBrk="1" hangingPunct="1"/>
            <a:r>
              <a:rPr lang="en-US" altLang="en-US"/>
              <a:t>Calculating Control Limits</a:t>
            </a:r>
          </a:p>
          <a:p>
            <a:pPr lvl="1" eaLnBrk="1" hangingPunct="1"/>
            <a:endParaRPr lang="en-US" altLang="en-US"/>
          </a:p>
          <a:p>
            <a:pPr eaLnBrk="1" hangingPunct="1"/>
            <a:endParaRPr lang="en-US" altLang="en-US"/>
          </a:p>
        </p:txBody>
      </p:sp>
      <p:sp>
        <p:nvSpPr>
          <p:cNvPr id="28676" name="Rectangle 4">
            <a:extLst>
              <a:ext uri="{FF2B5EF4-FFF2-40B4-BE49-F238E27FC236}">
                <a16:creationId xmlns:a16="http://schemas.microsoft.com/office/drawing/2014/main" id="{C88E8203-3A82-00DF-C9B8-D45F64E953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8241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28677" name="Object 5">
            <a:extLst>
              <a:ext uri="{FF2B5EF4-FFF2-40B4-BE49-F238E27FC236}">
                <a16:creationId xmlns:a16="http://schemas.microsoft.com/office/drawing/2014/main" id="{5F819E37-7960-8FDB-890D-6CA85CB6FBA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187950" y="1441450"/>
          <a:ext cx="3770313" cy="1477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086100" imgH="1206500" progId="Equation.3">
                  <p:embed/>
                </p:oleObj>
              </mc:Choice>
              <mc:Fallback>
                <p:oleObj name="Equation" r:id="rId2" imgW="3086100" imgH="1206500" progId="Equation.3">
                  <p:embed/>
                  <p:pic>
                    <p:nvPicPr>
                      <p:cNvPr id="28677" name="Object 5">
                        <a:extLst>
                          <a:ext uri="{FF2B5EF4-FFF2-40B4-BE49-F238E27FC236}">
                            <a16:creationId xmlns:a16="http://schemas.microsoft.com/office/drawing/2014/main" id="{5F819E37-7960-8FDB-890D-6CA85CB6FBA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7950" y="1441450"/>
                        <a:ext cx="3770313" cy="1477963"/>
                      </a:xfrm>
                      <a:prstGeom prst="rect">
                        <a:avLst/>
                      </a:prstGeom>
                      <a:solidFill>
                        <a:srgbClr val="66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78" name="Rectangle 6">
            <a:extLst>
              <a:ext uri="{FF2B5EF4-FFF2-40B4-BE49-F238E27FC236}">
                <a16:creationId xmlns:a16="http://schemas.microsoft.com/office/drawing/2014/main" id="{409F3BA1-EEBF-E71B-6857-DAD52901D5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7289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28679" name="Object 7">
            <a:extLst>
              <a:ext uri="{FF2B5EF4-FFF2-40B4-BE49-F238E27FC236}">
                <a16:creationId xmlns:a16="http://schemas.microsoft.com/office/drawing/2014/main" id="{0CE92D7C-19F2-911A-BFE4-60CE9859D25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059363" y="3187700"/>
          <a:ext cx="1978025" cy="154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790700" imgH="1397000" progId="Equation.3">
                  <p:embed/>
                </p:oleObj>
              </mc:Choice>
              <mc:Fallback>
                <p:oleObj name="Equation" r:id="rId4" imgW="1790700" imgH="1397000" progId="Equation.3">
                  <p:embed/>
                  <p:pic>
                    <p:nvPicPr>
                      <p:cNvPr id="28679" name="Object 7">
                        <a:extLst>
                          <a:ext uri="{FF2B5EF4-FFF2-40B4-BE49-F238E27FC236}">
                            <a16:creationId xmlns:a16="http://schemas.microsoft.com/office/drawing/2014/main" id="{0CE92D7C-19F2-911A-BFE4-60CE9859D25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59363" y="3187700"/>
                        <a:ext cx="1978025" cy="1546225"/>
                      </a:xfrm>
                      <a:prstGeom prst="rect">
                        <a:avLst/>
                      </a:prstGeom>
                      <a:solidFill>
                        <a:srgbClr val="66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80" name="Rectangle 8">
            <a:extLst>
              <a:ext uri="{FF2B5EF4-FFF2-40B4-BE49-F238E27FC236}">
                <a16:creationId xmlns:a16="http://schemas.microsoft.com/office/drawing/2014/main" id="{E02C3EA6-5924-D725-2265-95A83B9F72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7289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28681" name="Object 9">
            <a:extLst>
              <a:ext uri="{FF2B5EF4-FFF2-40B4-BE49-F238E27FC236}">
                <a16:creationId xmlns:a16="http://schemas.microsoft.com/office/drawing/2014/main" id="{45521B37-9D62-8A0B-41AE-9ADEB780505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386138" y="4878388"/>
          <a:ext cx="3362325" cy="162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895600" imgH="1397000" progId="Equation.3">
                  <p:embed/>
                </p:oleObj>
              </mc:Choice>
              <mc:Fallback>
                <p:oleObj name="Equation" r:id="rId6" imgW="2895600" imgH="1397000" progId="Equation.3">
                  <p:embed/>
                  <p:pic>
                    <p:nvPicPr>
                      <p:cNvPr id="28681" name="Object 9">
                        <a:extLst>
                          <a:ext uri="{FF2B5EF4-FFF2-40B4-BE49-F238E27FC236}">
                            <a16:creationId xmlns:a16="http://schemas.microsoft.com/office/drawing/2014/main" id="{45521B37-9D62-8A0B-41AE-9ADEB780505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86138" y="4878388"/>
                        <a:ext cx="3362325" cy="1625600"/>
                      </a:xfrm>
                      <a:prstGeom prst="rect">
                        <a:avLst/>
                      </a:prstGeom>
                      <a:solidFill>
                        <a:srgbClr val="66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82" name="AutoShape 10">
            <a:extLst>
              <a:ext uri="{FF2B5EF4-FFF2-40B4-BE49-F238E27FC236}">
                <a16:creationId xmlns:a16="http://schemas.microsoft.com/office/drawing/2014/main" id="{D4349C05-4FBC-484F-7BEE-7F3FF849A1FC}"/>
              </a:ext>
            </a:extLst>
          </p:cNvPr>
          <p:cNvSpPr>
            <a:spLocks noChangeArrowheads="1"/>
          </p:cNvSpPr>
          <p:nvPr/>
        </p:nvSpPr>
        <p:spPr bwMode="auto">
          <a:xfrm rot="-868947">
            <a:off x="3494088" y="2044700"/>
            <a:ext cx="1604962" cy="276225"/>
          </a:xfrm>
          <a:prstGeom prst="rightArrow">
            <a:avLst>
              <a:gd name="adj1" fmla="val 50000"/>
              <a:gd name="adj2" fmla="val 145259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8683" name="AutoShape 11">
            <a:extLst>
              <a:ext uri="{FF2B5EF4-FFF2-40B4-BE49-F238E27FC236}">
                <a16:creationId xmlns:a16="http://schemas.microsoft.com/office/drawing/2014/main" id="{7CF82403-D2E2-18DF-2279-4492504D51EB}"/>
              </a:ext>
            </a:extLst>
          </p:cNvPr>
          <p:cNvSpPr>
            <a:spLocks noChangeArrowheads="1"/>
          </p:cNvSpPr>
          <p:nvPr/>
        </p:nvSpPr>
        <p:spPr bwMode="auto">
          <a:xfrm rot="1477787">
            <a:off x="4251325" y="3327400"/>
            <a:ext cx="822325" cy="276225"/>
          </a:xfrm>
          <a:prstGeom prst="rightArrow">
            <a:avLst>
              <a:gd name="adj1" fmla="val 50000"/>
              <a:gd name="adj2" fmla="val 74425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8684" name="AutoShape 12">
            <a:extLst>
              <a:ext uri="{FF2B5EF4-FFF2-40B4-BE49-F238E27FC236}">
                <a16:creationId xmlns:a16="http://schemas.microsoft.com/office/drawing/2014/main" id="{832EBA4B-6F62-4D53-F532-D31079638D10}"/>
              </a:ext>
            </a:extLst>
          </p:cNvPr>
          <p:cNvSpPr>
            <a:spLocks noChangeArrowheads="1"/>
          </p:cNvSpPr>
          <p:nvPr/>
        </p:nvSpPr>
        <p:spPr bwMode="auto">
          <a:xfrm rot="3896634">
            <a:off x="3687763" y="4333875"/>
            <a:ext cx="822325" cy="276225"/>
          </a:xfrm>
          <a:prstGeom prst="rightArrow">
            <a:avLst>
              <a:gd name="adj1" fmla="val 50000"/>
              <a:gd name="adj2" fmla="val 74425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458" name="Rectangle 2">
            <a:extLst>
              <a:ext uri="{FF2B5EF4-FFF2-40B4-BE49-F238E27FC236}">
                <a16:creationId xmlns:a16="http://schemas.microsoft.com/office/drawing/2014/main" id="{3EEEC508-179D-6A2B-BEA5-774C90765C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X-Bar, R Construction</a:t>
            </a:r>
          </a:p>
        </p:txBody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BD2939D4-D3E9-C3BF-2DF3-1854615A70C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X-Bar Chart</a:t>
            </a:r>
          </a:p>
          <a:p>
            <a:pPr lvl="1" eaLnBrk="1" hangingPunct="1"/>
            <a:r>
              <a:rPr lang="en-US" altLang="en-US"/>
              <a:t>Calculating Subgroup Averages</a:t>
            </a:r>
          </a:p>
          <a:p>
            <a:pPr lvl="1" eaLnBrk="1" hangingPunct="1"/>
            <a:endParaRPr lang="en-US" altLang="en-US"/>
          </a:p>
          <a:p>
            <a:pPr lvl="1" eaLnBrk="1" hangingPunct="1"/>
            <a:r>
              <a:rPr lang="en-US" altLang="en-US"/>
              <a:t>Calculating Grand Average</a:t>
            </a:r>
          </a:p>
          <a:p>
            <a:pPr lvl="1" eaLnBrk="1" hangingPunct="1"/>
            <a:endParaRPr lang="en-US" altLang="en-US"/>
          </a:p>
          <a:p>
            <a:pPr lvl="1" eaLnBrk="1" hangingPunct="1"/>
            <a:r>
              <a:rPr lang="en-US" altLang="en-US"/>
              <a:t>Calculating Control Limits</a:t>
            </a:r>
          </a:p>
          <a:p>
            <a:pPr lvl="1" eaLnBrk="1" hangingPunct="1"/>
            <a:endParaRPr lang="en-US" altLang="en-US"/>
          </a:p>
          <a:p>
            <a:pPr lvl="1" eaLnBrk="1" hangingPunct="1"/>
            <a:r>
              <a:rPr lang="en-US" altLang="en-US"/>
              <a:t>Drawing the Chart</a:t>
            </a:r>
          </a:p>
          <a:p>
            <a:pPr eaLnBrk="1" hangingPunct="1"/>
            <a:endParaRPr lang="en-US" altLang="en-US"/>
          </a:p>
        </p:txBody>
      </p:sp>
      <p:sp>
        <p:nvSpPr>
          <p:cNvPr id="29700" name="Rectangle 4">
            <a:extLst>
              <a:ext uri="{FF2B5EF4-FFF2-40B4-BE49-F238E27FC236}">
                <a16:creationId xmlns:a16="http://schemas.microsoft.com/office/drawing/2014/main" id="{9D3EF631-3E94-5D3C-038A-7F6B7C6AD6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7289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29701" name="Object 5">
            <a:extLst>
              <a:ext uri="{FF2B5EF4-FFF2-40B4-BE49-F238E27FC236}">
                <a16:creationId xmlns:a16="http://schemas.microsoft.com/office/drawing/2014/main" id="{60D339DC-61F5-4F37-7724-F3973A5F9C8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791200" y="1042988"/>
          <a:ext cx="3151188" cy="172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552700" imgH="1397000" progId="Equation.3">
                  <p:embed/>
                </p:oleObj>
              </mc:Choice>
              <mc:Fallback>
                <p:oleObj name="Equation" r:id="rId2" imgW="2552700" imgH="1397000" progId="Equation.3">
                  <p:embed/>
                  <p:pic>
                    <p:nvPicPr>
                      <p:cNvPr id="29701" name="Object 5">
                        <a:extLst>
                          <a:ext uri="{FF2B5EF4-FFF2-40B4-BE49-F238E27FC236}">
                            <a16:creationId xmlns:a16="http://schemas.microsoft.com/office/drawing/2014/main" id="{60D339DC-61F5-4F37-7724-F3973A5F9C8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1200" y="1042988"/>
                        <a:ext cx="3151188" cy="1728787"/>
                      </a:xfrm>
                      <a:prstGeom prst="rect">
                        <a:avLst/>
                      </a:prstGeom>
                      <a:solidFill>
                        <a:srgbClr val="66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02" name="Rectangle 6">
            <a:extLst>
              <a:ext uri="{FF2B5EF4-FFF2-40B4-BE49-F238E27FC236}">
                <a16:creationId xmlns:a16="http://schemas.microsoft.com/office/drawing/2014/main" id="{8460ED8A-8A48-DFC9-C286-06EA5372A9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0146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29703" name="Object 7">
            <a:extLst>
              <a:ext uri="{FF2B5EF4-FFF2-40B4-BE49-F238E27FC236}">
                <a16:creationId xmlns:a16="http://schemas.microsoft.com/office/drawing/2014/main" id="{EB31BD89-452E-C005-C242-C3787C4297B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021263" y="3009900"/>
          <a:ext cx="2906712" cy="1165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070100" imgH="825500" progId="Equation.3">
                  <p:embed/>
                </p:oleObj>
              </mc:Choice>
              <mc:Fallback>
                <p:oleObj name="Equation" r:id="rId4" imgW="2070100" imgH="825500" progId="Equation.3">
                  <p:embed/>
                  <p:pic>
                    <p:nvPicPr>
                      <p:cNvPr id="29703" name="Object 7">
                        <a:extLst>
                          <a:ext uri="{FF2B5EF4-FFF2-40B4-BE49-F238E27FC236}">
                            <a16:creationId xmlns:a16="http://schemas.microsoft.com/office/drawing/2014/main" id="{EB31BD89-452E-C005-C242-C3787C4297B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1263" y="3009900"/>
                        <a:ext cx="2906712" cy="1165225"/>
                      </a:xfrm>
                      <a:prstGeom prst="rect">
                        <a:avLst/>
                      </a:prstGeom>
                      <a:solidFill>
                        <a:srgbClr val="66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04" name="Rectangle 8">
            <a:extLst>
              <a:ext uri="{FF2B5EF4-FFF2-40B4-BE49-F238E27FC236}">
                <a16:creationId xmlns:a16="http://schemas.microsoft.com/office/drawing/2014/main" id="{825FC3F3-F26B-D7BE-4E30-F5E80583A8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7051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29705" name="Object 9">
            <a:extLst>
              <a:ext uri="{FF2B5EF4-FFF2-40B4-BE49-F238E27FC236}">
                <a16:creationId xmlns:a16="http://schemas.microsoft.com/office/drawing/2014/main" id="{A1EEA572-0756-F3F3-FF25-10D8022ED7E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429000" y="4572000"/>
          <a:ext cx="3424238" cy="177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794000" imgH="1447800" progId="Equation.3">
                  <p:embed/>
                </p:oleObj>
              </mc:Choice>
              <mc:Fallback>
                <p:oleObj name="Equation" r:id="rId6" imgW="2794000" imgH="1447800" progId="Equation.3">
                  <p:embed/>
                  <p:pic>
                    <p:nvPicPr>
                      <p:cNvPr id="29705" name="Object 9">
                        <a:extLst>
                          <a:ext uri="{FF2B5EF4-FFF2-40B4-BE49-F238E27FC236}">
                            <a16:creationId xmlns:a16="http://schemas.microsoft.com/office/drawing/2014/main" id="{A1EEA572-0756-F3F3-FF25-10D8022ED7E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4572000"/>
                        <a:ext cx="3424238" cy="1776413"/>
                      </a:xfrm>
                      <a:prstGeom prst="rect">
                        <a:avLst/>
                      </a:prstGeom>
                      <a:solidFill>
                        <a:srgbClr val="66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06" name="AutoShape 10">
            <a:extLst>
              <a:ext uri="{FF2B5EF4-FFF2-40B4-BE49-F238E27FC236}">
                <a16:creationId xmlns:a16="http://schemas.microsoft.com/office/drawing/2014/main" id="{B281F778-264A-AE65-9970-40D3EBC3117A}"/>
              </a:ext>
            </a:extLst>
          </p:cNvPr>
          <p:cNvSpPr>
            <a:spLocks noChangeArrowheads="1"/>
          </p:cNvSpPr>
          <p:nvPr/>
        </p:nvSpPr>
        <p:spPr bwMode="auto">
          <a:xfrm rot="-185908">
            <a:off x="4837113" y="1508125"/>
            <a:ext cx="822325" cy="276225"/>
          </a:xfrm>
          <a:prstGeom prst="rightArrow">
            <a:avLst>
              <a:gd name="adj1" fmla="val 50000"/>
              <a:gd name="adj2" fmla="val 74425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9707" name="AutoShape 11">
            <a:extLst>
              <a:ext uri="{FF2B5EF4-FFF2-40B4-BE49-F238E27FC236}">
                <a16:creationId xmlns:a16="http://schemas.microsoft.com/office/drawing/2014/main" id="{F6E11963-92BE-D903-DDBF-607C61DDD20E}"/>
              </a:ext>
            </a:extLst>
          </p:cNvPr>
          <p:cNvSpPr>
            <a:spLocks noChangeArrowheads="1"/>
          </p:cNvSpPr>
          <p:nvPr/>
        </p:nvSpPr>
        <p:spPr bwMode="auto">
          <a:xfrm rot="2148692">
            <a:off x="4181475" y="2654300"/>
            <a:ext cx="822325" cy="276225"/>
          </a:xfrm>
          <a:prstGeom prst="rightArrow">
            <a:avLst>
              <a:gd name="adj1" fmla="val 50000"/>
              <a:gd name="adj2" fmla="val 74425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9708" name="AutoShape 12">
            <a:extLst>
              <a:ext uri="{FF2B5EF4-FFF2-40B4-BE49-F238E27FC236}">
                <a16:creationId xmlns:a16="http://schemas.microsoft.com/office/drawing/2014/main" id="{69B20B5A-C24E-B513-6737-C8A756539FE2}"/>
              </a:ext>
            </a:extLst>
          </p:cNvPr>
          <p:cNvSpPr>
            <a:spLocks noChangeArrowheads="1"/>
          </p:cNvSpPr>
          <p:nvPr/>
        </p:nvSpPr>
        <p:spPr bwMode="auto">
          <a:xfrm rot="3760610">
            <a:off x="3269457" y="3764756"/>
            <a:ext cx="1312862" cy="276225"/>
          </a:xfrm>
          <a:prstGeom prst="rightArrow">
            <a:avLst>
              <a:gd name="adj1" fmla="val 50000"/>
              <a:gd name="adj2" fmla="val 118822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82" name="Rectangle 2">
            <a:extLst>
              <a:ext uri="{FF2B5EF4-FFF2-40B4-BE49-F238E27FC236}">
                <a16:creationId xmlns:a16="http://schemas.microsoft.com/office/drawing/2014/main" id="{060FDFBB-9EE5-9CA2-667D-8A0C69A76A0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Control Chart Constants</a:t>
            </a:r>
          </a:p>
        </p:txBody>
      </p:sp>
      <p:grpSp>
        <p:nvGrpSpPr>
          <p:cNvPr id="30723" name="Group 3">
            <a:extLst>
              <a:ext uri="{FF2B5EF4-FFF2-40B4-BE49-F238E27FC236}">
                <a16:creationId xmlns:a16="http://schemas.microsoft.com/office/drawing/2014/main" id="{8B5AD977-3ED1-4AF9-DA4C-307A6BE577BB}"/>
              </a:ext>
            </a:extLst>
          </p:cNvPr>
          <p:cNvGrpSpPr>
            <a:grpSpLocks/>
          </p:cNvGrpSpPr>
          <p:nvPr/>
        </p:nvGrpSpPr>
        <p:grpSpPr bwMode="auto">
          <a:xfrm>
            <a:off x="884238" y="1484313"/>
            <a:ext cx="7131050" cy="3602037"/>
            <a:chOff x="1670" y="1718"/>
            <a:chExt cx="2568" cy="1297"/>
          </a:xfrm>
        </p:grpSpPr>
        <p:grpSp>
          <p:nvGrpSpPr>
            <p:cNvPr id="30724" name="Group 4">
              <a:extLst>
                <a:ext uri="{FF2B5EF4-FFF2-40B4-BE49-F238E27FC236}">
                  <a16:creationId xmlns:a16="http://schemas.microsoft.com/office/drawing/2014/main" id="{99731379-C5BE-BAFA-8F7D-380712BCEB3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70" y="1718"/>
              <a:ext cx="2568" cy="823"/>
              <a:chOff x="1670" y="1718"/>
              <a:chExt cx="2568" cy="823"/>
            </a:xfrm>
          </p:grpSpPr>
          <p:sp>
            <p:nvSpPr>
              <p:cNvPr id="30854" name="Rectangle 5">
                <a:extLst>
                  <a:ext uri="{FF2B5EF4-FFF2-40B4-BE49-F238E27FC236}">
                    <a16:creationId xmlns:a16="http://schemas.microsoft.com/office/drawing/2014/main" id="{2A1F8B84-071E-0F94-8E0B-D1F0455A0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81" y="1730"/>
                <a:ext cx="38" cy="220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855" name="Rectangle 6">
                <a:extLst>
                  <a:ext uri="{FF2B5EF4-FFF2-40B4-BE49-F238E27FC236}">
                    <a16:creationId xmlns:a16="http://schemas.microsoft.com/office/drawing/2014/main" id="{C194A13B-5BE1-86D2-8DEB-9478403963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02" y="1730"/>
                <a:ext cx="40" cy="220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856" name="Rectangle 7">
                <a:extLst>
                  <a:ext uri="{FF2B5EF4-FFF2-40B4-BE49-F238E27FC236}">
                    <a16:creationId xmlns:a16="http://schemas.microsoft.com/office/drawing/2014/main" id="{D40CAF1F-38B3-73EF-4C12-C930A83CB5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19" y="1730"/>
                <a:ext cx="483" cy="111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857" name="Rectangle 8">
                <a:extLst>
                  <a:ext uri="{FF2B5EF4-FFF2-40B4-BE49-F238E27FC236}">
                    <a16:creationId xmlns:a16="http://schemas.microsoft.com/office/drawing/2014/main" id="{ABA4D4A6-58D9-9AC6-91C9-93C60D1DBB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89" y="1730"/>
                <a:ext cx="350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 b="1">
                    <a:solidFill>
                      <a:srgbClr val="000000"/>
                    </a:solidFill>
                  </a:rPr>
                  <a:t>Sample </a:t>
                </a:r>
                <a:endParaRPr lang="en-US" altLang="en-US" sz="2100"/>
              </a:p>
            </p:txBody>
          </p:sp>
          <p:sp>
            <p:nvSpPr>
              <p:cNvPr id="30858" name="Rectangle 9">
                <a:extLst>
                  <a:ext uri="{FF2B5EF4-FFF2-40B4-BE49-F238E27FC236}">
                    <a16:creationId xmlns:a16="http://schemas.microsoft.com/office/drawing/2014/main" id="{537C32EA-51DE-52D3-475D-8195F2260E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19" y="1841"/>
                <a:ext cx="483" cy="110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859" name="Rectangle 10">
                <a:extLst>
                  <a:ext uri="{FF2B5EF4-FFF2-40B4-BE49-F238E27FC236}">
                    <a16:creationId xmlns:a16="http://schemas.microsoft.com/office/drawing/2014/main" id="{6AC6AD31-91C8-4B41-6877-8C46C0A965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2" y="1840"/>
                <a:ext cx="319" cy="1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 b="1">
                    <a:solidFill>
                      <a:srgbClr val="000000"/>
                    </a:solidFill>
                  </a:rPr>
                  <a:t>Size (1)</a:t>
                </a:r>
                <a:endParaRPr lang="en-US" altLang="en-US" sz="2100"/>
              </a:p>
            </p:txBody>
          </p:sp>
          <p:sp>
            <p:nvSpPr>
              <p:cNvPr id="30860" name="Rectangle 11">
                <a:extLst>
                  <a:ext uri="{FF2B5EF4-FFF2-40B4-BE49-F238E27FC236}">
                    <a16:creationId xmlns:a16="http://schemas.microsoft.com/office/drawing/2014/main" id="{5C5616BC-5257-B4BA-CC57-5B3ED34130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9" y="1840"/>
                <a:ext cx="25" cy="1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 b="1">
                    <a:solidFill>
                      <a:srgbClr val="000000"/>
                    </a:solidFill>
                  </a:rPr>
                  <a:t> </a:t>
                </a:r>
                <a:endParaRPr lang="en-US" altLang="en-US" sz="2100"/>
              </a:p>
            </p:txBody>
          </p:sp>
          <p:sp>
            <p:nvSpPr>
              <p:cNvPr id="30861" name="Rectangle 12">
                <a:extLst>
                  <a:ext uri="{FF2B5EF4-FFF2-40B4-BE49-F238E27FC236}">
                    <a16:creationId xmlns:a16="http://schemas.microsoft.com/office/drawing/2014/main" id="{5AD182F4-15C5-FFAD-587E-6CA77FFC12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8" y="1730"/>
                <a:ext cx="40" cy="135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862" name="Rectangle 13">
                <a:extLst>
                  <a:ext uri="{FF2B5EF4-FFF2-40B4-BE49-F238E27FC236}">
                    <a16:creationId xmlns:a16="http://schemas.microsoft.com/office/drawing/2014/main" id="{066843FC-6B15-4B39-ABEE-5CA3E56E4B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99" y="1730"/>
                <a:ext cx="39" cy="135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863" name="Rectangle 14">
                <a:extLst>
                  <a:ext uri="{FF2B5EF4-FFF2-40B4-BE49-F238E27FC236}">
                    <a16:creationId xmlns:a16="http://schemas.microsoft.com/office/drawing/2014/main" id="{996186C9-8590-E1A5-1F78-318858C849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8" y="1865"/>
                <a:ext cx="490" cy="85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864" name="Rectangle 15">
                <a:extLst>
                  <a:ext uri="{FF2B5EF4-FFF2-40B4-BE49-F238E27FC236}">
                    <a16:creationId xmlns:a16="http://schemas.microsoft.com/office/drawing/2014/main" id="{CB50E583-0942-0DF7-5E71-380FC85EDD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88" y="1730"/>
                <a:ext cx="411" cy="135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865" name="Rectangle 16">
                <a:extLst>
                  <a:ext uri="{FF2B5EF4-FFF2-40B4-BE49-F238E27FC236}">
                    <a16:creationId xmlns:a16="http://schemas.microsoft.com/office/drawing/2014/main" id="{D873FD0D-2665-4DE2-7422-778095CE1C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2" y="1730"/>
                <a:ext cx="66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 b="1">
                    <a:solidFill>
                      <a:srgbClr val="000000"/>
                    </a:solidFill>
                  </a:rPr>
                  <a:t>A</a:t>
                </a:r>
                <a:endParaRPr lang="en-US" altLang="en-US" sz="2100"/>
              </a:p>
            </p:txBody>
          </p:sp>
          <p:sp>
            <p:nvSpPr>
              <p:cNvPr id="30866" name="Rectangle 17">
                <a:extLst>
                  <a:ext uri="{FF2B5EF4-FFF2-40B4-BE49-F238E27FC236}">
                    <a16:creationId xmlns:a16="http://schemas.microsoft.com/office/drawing/2014/main" id="{6043E9F5-8715-FD26-1731-A91BB2D737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99" y="1754"/>
                <a:ext cx="51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 b="1">
                    <a:solidFill>
                      <a:srgbClr val="000000"/>
                    </a:solidFill>
                  </a:rPr>
                  <a:t>2</a:t>
                </a:r>
                <a:endParaRPr lang="en-US" altLang="en-US" sz="2100"/>
              </a:p>
            </p:txBody>
          </p:sp>
          <p:sp>
            <p:nvSpPr>
              <p:cNvPr id="30867" name="Rectangle 18">
                <a:extLst>
                  <a:ext uri="{FF2B5EF4-FFF2-40B4-BE49-F238E27FC236}">
                    <a16:creationId xmlns:a16="http://schemas.microsoft.com/office/drawing/2014/main" id="{0783299B-58F5-BA22-36B7-5765EC7E22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54" y="1730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 b="1">
                    <a:solidFill>
                      <a:srgbClr val="000000"/>
                    </a:solidFill>
                  </a:rPr>
                  <a:t> </a:t>
                </a:r>
                <a:endParaRPr lang="en-US" altLang="en-US" sz="2100"/>
              </a:p>
            </p:txBody>
          </p:sp>
          <p:sp>
            <p:nvSpPr>
              <p:cNvPr id="30868" name="Rectangle 19">
                <a:extLst>
                  <a:ext uri="{FF2B5EF4-FFF2-40B4-BE49-F238E27FC236}">
                    <a16:creationId xmlns:a16="http://schemas.microsoft.com/office/drawing/2014/main" id="{633442C6-9557-97BB-E982-53F97D657C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44" y="1730"/>
                <a:ext cx="40" cy="135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869" name="Rectangle 20">
                <a:extLst>
                  <a:ext uri="{FF2B5EF4-FFF2-40B4-BE49-F238E27FC236}">
                    <a16:creationId xmlns:a16="http://schemas.microsoft.com/office/drawing/2014/main" id="{E24E0A91-D8AE-8A74-534D-B65C00E8ED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95" y="1730"/>
                <a:ext cx="41" cy="135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870" name="Rectangle 21">
                <a:extLst>
                  <a:ext uri="{FF2B5EF4-FFF2-40B4-BE49-F238E27FC236}">
                    <a16:creationId xmlns:a16="http://schemas.microsoft.com/office/drawing/2014/main" id="{F889E711-FB6C-AABD-5502-29812A290B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44" y="1865"/>
                <a:ext cx="492" cy="85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871" name="Rectangle 22">
                <a:extLst>
                  <a:ext uri="{FF2B5EF4-FFF2-40B4-BE49-F238E27FC236}">
                    <a16:creationId xmlns:a16="http://schemas.microsoft.com/office/drawing/2014/main" id="{326CAB4C-BF78-BEED-7C15-C4B416E62C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84" y="1730"/>
                <a:ext cx="411" cy="135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872" name="Rectangle 23">
                <a:extLst>
                  <a:ext uri="{FF2B5EF4-FFF2-40B4-BE49-F238E27FC236}">
                    <a16:creationId xmlns:a16="http://schemas.microsoft.com/office/drawing/2014/main" id="{F0FF657A-85D0-5D60-22CD-B5CBDBA28A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3" y="1730"/>
                <a:ext cx="66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 b="1">
                    <a:solidFill>
                      <a:srgbClr val="000000"/>
                    </a:solidFill>
                  </a:rPr>
                  <a:t>D</a:t>
                </a:r>
                <a:endParaRPr lang="en-US" altLang="en-US" sz="2100"/>
              </a:p>
            </p:txBody>
          </p:sp>
          <p:sp>
            <p:nvSpPr>
              <p:cNvPr id="30873" name="Rectangle 24">
                <a:extLst>
                  <a:ext uri="{FF2B5EF4-FFF2-40B4-BE49-F238E27FC236}">
                    <a16:creationId xmlns:a16="http://schemas.microsoft.com/office/drawing/2014/main" id="{B11E7832-1552-ABE3-6130-9E9F607EB7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12" y="1754"/>
                <a:ext cx="51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 b="1">
                    <a:solidFill>
                      <a:srgbClr val="000000"/>
                    </a:solidFill>
                  </a:rPr>
                  <a:t>3</a:t>
                </a:r>
                <a:endParaRPr lang="en-US" altLang="en-US" sz="2100"/>
              </a:p>
            </p:txBody>
          </p:sp>
          <p:sp>
            <p:nvSpPr>
              <p:cNvPr id="30874" name="Rectangle 25">
                <a:extLst>
                  <a:ext uri="{FF2B5EF4-FFF2-40B4-BE49-F238E27FC236}">
                    <a16:creationId xmlns:a16="http://schemas.microsoft.com/office/drawing/2014/main" id="{7D027879-D730-31F8-3A81-A954295E26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66" y="1730"/>
                <a:ext cx="162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 b="1">
                    <a:solidFill>
                      <a:srgbClr val="000000"/>
                    </a:solidFill>
                  </a:rPr>
                  <a:t>  (2)</a:t>
                </a:r>
                <a:endParaRPr lang="en-US" altLang="en-US" sz="2100"/>
              </a:p>
            </p:txBody>
          </p:sp>
          <p:sp>
            <p:nvSpPr>
              <p:cNvPr id="30875" name="Rectangle 26">
                <a:extLst>
                  <a:ext uri="{FF2B5EF4-FFF2-40B4-BE49-F238E27FC236}">
                    <a16:creationId xmlns:a16="http://schemas.microsoft.com/office/drawing/2014/main" id="{1BD561DB-2BD4-4BC5-D293-E3F1AD20C3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37" y="1730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 b="1">
                    <a:solidFill>
                      <a:srgbClr val="000000"/>
                    </a:solidFill>
                  </a:rPr>
                  <a:t> </a:t>
                </a:r>
                <a:endParaRPr lang="en-US" altLang="en-US" sz="2100"/>
              </a:p>
            </p:txBody>
          </p:sp>
          <p:sp>
            <p:nvSpPr>
              <p:cNvPr id="30876" name="Rectangle 27">
                <a:extLst>
                  <a:ext uri="{FF2B5EF4-FFF2-40B4-BE49-F238E27FC236}">
                    <a16:creationId xmlns:a16="http://schemas.microsoft.com/office/drawing/2014/main" id="{16AD7012-D009-B57A-E5D0-B9776EFD03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41" y="1730"/>
                <a:ext cx="41" cy="135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877" name="Rectangle 28">
                <a:extLst>
                  <a:ext uri="{FF2B5EF4-FFF2-40B4-BE49-F238E27FC236}">
                    <a16:creationId xmlns:a16="http://schemas.microsoft.com/office/drawing/2014/main" id="{55900DE3-2CD4-6A91-2DD5-0FA903343B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92" y="1730"/>
                <a:ext cx="40" cy="135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878" name="Rectangle 29">
                <a:extLst>
                  <a:ext uri="{FF2B5EF4-FFF2-40B4-BE49-F238E27FC236}">
                    <a16:creationId xmlns:a16="http://schemas.microsoft.com/office/drawing/2014/main" id="{AB138B07-3ACC-148B-D35C-837D5AD721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41" y="1865"/>
                <a:ext cx="491" cy="85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879" name="Rectangle 30">
                <a:extLst>
                  <a:ext uri="{FF2B5EF4-FFF2-40B4-BE49-F238E27FC236}">
                    <a16:creationId xmlns:a16="http://schemas.microsoft.com/office/drawing/2014/main" id="{E7A8832F-3623-3C22-8C66-42E7A1F9AB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82" y="1730"/>
                <a:ext cx="410" cy="135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880" name="Rectangle 31">
                <a:extLst>
                  <a:ext uri="{FF2B5EF4-FFF2-40B4-BE49-F238E27FC236}">
                    <a16:creationId xmlns:a16="http://schemas.microsoft.com/office/drawing/2014/main" id="{D6E5A143-3FCB-6C76-F0A0-08E74BAA29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26" y="1730"/>
                <a:ext cx="67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 b="1">
                    <a:solidFill>
                      <a:srgbClr val="000000"/>
                    </a:solidFill>
                  </a:rPr>
                  <a:t>D</a:t>
                </a:r>
                <a:endParaRPr lang="en-US" altLang="en-US" sz="2100"/>
              </a:p>
            </p:txBody>
          </p:sp>
          <p:sp>
            <p:nvSpPr>
              <p:cNvPr id="30881" name="Rectangle 32">
                <a:extLst>
                  <a:ext uri="{FF2B5EF4-FFF2-40B4-BE49-F238E27FC236}">
                    <a16:creationId xmlns:a16="http://schemas.microsoft.com/office/drawing/2014/main" id="{3DEDFA40-169A-A008-3499-0740078090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95" y="1754"/>
                <a:ext cx="51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 b="1">
                    <a:solidFill>
                      <a:srgbClr val="000000"/>
                    </a:solidFill>
                  </a:rPr>
                  <a:t>4</a:t>
                </a:r>
                <a:endParaRPr lang="en-US" altLang="en-US" sz="2100"/>
              </a:p>
            </p:txBody>
          </p:sp>
          <p:sp>
            <p:nvSpPr>
              <p:cNvPr id="30882" name="Rectangle 33">
                <a:extLst>
                  <a:ext uri="{FF2B5EF4-FFF2-40B4-BE49-F238E27FC236}">
                    <a16:creationId xmlns:a16="http://schemas.microsoft.com/office/drawing/2014/main" id="{27ABE630-DDEB-E6BC-F9A8-F0E1EC0756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48" y="1730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 b="1">
                    <a:solidFill>
                      <a:srgbClr val="000000"/>
                    </a:solidFill>
                  </a:rPr>
                  <a:t> </a:t>
                </a:r>
                <a:endParaRPr lang="en-US" altLang="en-US" sz="2100"/>
              </a:p>
            </p:txBody>
          </p:sp>
          <p:sp>
            <p:nvSpPr>
              <p:cNvPr id="30883" name="Rectangle 34">
                <a:extLst>
                  <a:ext uri="{FF2B5EF4-FFF2-40B4-BE49-F238E27FC236}">
                    <a16:creationId xmlns:a16="http://schemas.microsoft.com/office/drawing/2014/main" id="{0A19C82C-3D94-4076-E392-2FB2572114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8" y="1730"/>
                <a:ext cx="40" cy="135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884" name="Rectangle 35">
                <a:extLst>
                  <a:ext uri="{FF2B5EF4-FFF2-40B4-BE49-F238E27FC236}">
                    <a16:creationId xmlns:a16="http://schemas.microsoft.com/office/drawing/2014/main" id="{3E682809-2003-0DAF-599E-805C78991D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89" y="1730"/>
                <a:ext cx="37" cy="135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885" name="Rectangle 36">
                <a:extLst>
                  <a:ext uri="{FF2B5EF4-FFF2-40B4-BE49-F238E27FC236}">
                    <a16:creationId xmlns:a16="http://schemas.microsoft.com/office/drawing/2014/main" id="{D0A01188-68B1-AEF3-8DD5-0D5375FFAB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8" y="1865"/>
                <a:ext cx="488" cy="85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886" name="Rectangle 37">
                <a:extLst>
                  <a:ext uri="{FF2B5EF4-FFF2-40B4-BE49-F238E27FC236}">
                    <a16:creationId xmlns:a16="http://schemas.microsoft.com/office/drawing/2014/main" id="{538FA64D-3DDC-88AC-FBA9-E99F41D08E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78" y="1730"/>
                <a:ext cx="411" cy="135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887" name="Rectangle 38">
                <a:extLst>
                  <a:ext uri="{FF2B5EF4-FFF2-40B4-BE49-F238E27FC236}">
                    <a16:creationId xmlns:a16="http://schemas.microsoft.com/office/drawing/2014/main" id="{DA9AE936-8DFA-A4C1-E7DA-F546FECAE3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27" y="1730"/>
                <a:ext cx="56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 b="1">
                    <a:solidFill>
                      <a:srgbClr val="000000"/>
                    </a:solidFill>
                  </a:rPr>
                  <a:t>d</a:t>
                </a:r>
                <a:endParaRPr lang="en-US" altLang="en-US" sz="2100"/>
              </a:p>
            </p:txBody>
          </p:sp>
          <p:sp>
            <p:nvSpPr>
              <p:cNvPr id="30888" name="Rectangle 39">
                <a:extLst>
                  <a:ext uri="{FF2B5EF4-FFF2-40B4-BE49-F238E27FC236}">
                    <a16:creationId xmlns:a16="http://schemas.microsoft.com/office/drawing/2014/main" id="{C423B0E1-DE7B-CEE8-4644-80EB1A2C0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85" y="1754"/>
                <a:ext cx="51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 b="1">
                    <a:solidFill>
                      <a:srgbClr val="000000"/>
                    </a:solidFill>
                  </a:rPr>
                  <a:t>2</a:t>
                </a:r>
                <a:endParaRPr lang="en-US" altLang="en-US" sz="2100"/>
              </a:p>
            </p:txBody>
          </p:sp>
          <p:sp>
            <p:nvSpPr>
              <p:cNvPr id="30889" name="Rectangle 40">
                <a:extLst>
                  <a:ext uri="{FF2B5EF4-FFF2-40B4-BE49-F238E27FC236}">
                    <a16:creationId xmlns:a16="http://schemas.microsoft.com/office/drawing/2014/main" id="{7053506C-FE40-CC92-34F1-AF698113FA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9" y="1730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 b="1">
                    <a:solidFill>
                      <a:srgbClr val="000000"/>
                    </a:solidFill>
                  </a:rPr>
                  <a:t> </a:t>
                </a:r>
                <a:endParaRPr lang="en-US" altLang="en-US" sz="2100"/>
              </a:p>
            </p:txBody>
          </p:sp>
          <p:sp>
            <p:nvSpPr>
              <p:cNvPr id="30890" name="Rectangle 41">
                <a:extLst>
                  <a:ext uri="{FF2B5EF4-FFF2-40B4-BE49-F238E27FC236}">
                    <a16:creationId xmlns:a16="http://schemas.microsoft.com/office/drawing/2014/main" id="{D866BDF4-9FB1-99F9-4C43-81AE975777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70" y="1718"/>
                <a:ext cx="11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891" name="Rectangle 42">
                <a:extLst>
                  <a:ext uri="{FF2B5EF4-FFF2-40B4-BE49-F238E27FC236}">
                    <a16:creationId xmlns:a16="http://schemas.microsoft.com/office/drawing/2014/main" id="{96448EA2-85C8-300D-4C60-B6166AF5D5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70" y="1718"/>
                <a:ext cx="11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892" name="Rectangle 43">
                <a:extLst>
                  <a:ext uri="{FF2B5EF4-FFF2-40B4-BE49-F238E27FC236}">
                    <a16:creationId xmlns:a16="http://schemas.microsoft.com/office/drawing/2014/main" id="{3FC179F2-94C4-BDEA-6745-F707D14ED6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81" y="1718"/>
                <a:ext cx="561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893" name="Rectangle 44">
                <a:extLst>
                  <a:ext uri="{FF2B5EF4-FFF2-40B4-BE49-F238E27FC236}">
                    <a16:creationId xmlns:a16="http://schemas.microsoft.com/office/drawing/2014/main" id="{F18E3578-2C2F-1616-C86F-529864F11F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81" y="1730"/>
                <a:ext cx="561" cy="1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894" name="Rectangle 45">
                <a:extLst>
                  <a:ext uri="{FF2B5EF4-FFF2-40B4-BE49-F238E27FC236}">
                    <a16:creationId xmlns:a16="http://schemas.microsoft.com/office/drawing/2014/main" id="{D9182C04-D97A-58DF-98DB-305E5E5F4C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8" y="1730"/>
                <a:ext cx="6" cy="1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895" name="Rectangle 46">
                <a:extLst>
                  <a:ext uri="{FF2B5EF4-FFF2-40B4-BE49-F238E27FC236}">
                    <a16:creationId xmlns:a16="http://schemas.microsoft.com/office/drawing/2014/main" id="{834FBC9D-B57F-E6DE-A235-648F18F67D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2" y="1730"/>
                <a:ext cx="6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896" name="Rectangle 47">
                <a:extLst>
                  <a:ext uri="{FF2B5EF4-FFF2-40B4-BE49-F238E27FC236}">
                    <a16:creationId xmlns:a16="http://schemas.microsoft.com/office/drawing/2014/main" id="{AB752BE5-DC8F-AD7A-41EA-A6007E1E2D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2" y="1718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897" name="Rectangle 48">
                <a:extLst>
                  <a:ext uri="{FF2B5EF4-FFF2-40B4-BE49-F238E27FC236}">
                    <a16:creationId xmlns:a16="http://schemas.microsoft.com/office/drawing/2014/main" id="{6A9DB3BD-94E9-5515-2E9A-79D1091198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54" y="1718"/>
                <a:ext cx="484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898" name="Rectangle 49">
                <a:extLst>
                  <a:ext uri="{FF2B5EF4-FFF2-40B4-BE49-F238E27FC236}">
                    <a16:creationId xmlns:a16="http://schemas.microsoft.com/office/drawing/2014/main" id="{0486351C-230E-C2D6-D79C-3E5DAA1B3C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54" y="1730"/>
                <a:ext cx="484" cy="1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899" name="Rectangle 50">
                <a:extLst>
                  <a:ext uri="{FF2B5EF4-FFF2-40B4-BE49-F238E27FC236}">
                    <a16:creationId xmlns:a16="http://schemas.microsoft.com/office/drawing/2014/main" id="{40CB2550-140A-9387-1213-CF555751AE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44" y="1730"/>
                <a:ext cx="6" cy="1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00" name="Rectangle 51">
                <a:extLst>
                  <a:ext uri="{FF2B5EF4-FFF2-40B4-BE49-F238E27FC236}">
                    <a16:creationId xmlns:a16="http://schemas.microsoft.com/office/drawing/2014/main" id="{9B7B8FB6-5E17-9AD7-38E3-6187750D88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8" y="1730"/>
                <a:ext cx="6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01" name="Rectangle 52">
                <a:extLst>
                  <a:ext uri="{FF2B5EF4-FFF2-40B4-BE49-F238E27FC236}">
                    <a16:creationId xmlns:a16="http://schemas.microsoft.com/office/drawing/2014/main" id="{3A7A3915-D0FD-B1FC-8528-9028415DA2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8" y="1718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02" name="Rectangle 53">
                <a:extLst>
                  <a:ext uri="{FF2B5EF4-FFF2-40B4-BE49-F238E27FC236}">
                    <a16:creationId xmlns:a16="http://schemas.microsoft.com/office/drawing/2014/main" id="{2A32D132-6649-0F13-75EC-AA697C7D4D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0" y="1718"/>
                <a:ext cx="486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03" name="Rectangle 54">
                <a:extLst>
                  <a:ext uri="{FF2B5EF4-FFF2-40B4-BE49-F238E27FC236}">
                    <a16:creationId xmlns:a16="http://schemas.microsoft.com/office/drawing/2014/main" id="{8B5FAE4A-228F-AE7E-84E6-EE5B866C58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0" y="1730"/>
                <a:ext cx="486" cy="1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04" name="Rectangle 55">
                <a:extLst>
                  <a:ext uri="{FF2B5EF4-FFF2-40B4-BE49-F238E27FC236}">
                    <a16:creationId xmlns:a16="http://schemas.microsoft.com/office/drawing/2014/main" id="{BEF2321A-52DE-EBCB-85B2-FABCEA4825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41" y="1730"/>
                <a:ext cx="6" cy="1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05" name="Rectangle 56">
                <a:extLst>
                  <a:ext uri="{FF2B5EF4-FFF2-40B4-BE49-F238E27FC236}">
                    <a16:creationId xmlns:a16="http://schemas.microsoft.com/office/drawing/2014/main" id="{47DE7727-E91C-ECAF-F383-FA7991D0BC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6" y="1730"/>
                <a:ext cx="5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06" name="Rectangle 57">
                <a:extLst>
                  <a:ext uri="{FF2B5EF4-FFF2-40B4-BE49-F238E27FC236}">
                    <a16:creationId xmlns:a16="http://schemas.microsoft.com/office/drawing/2014/main" id="{01F1B0B9-DB8B-A029-DE9F-6C951F9B75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6" y="1718"/>
                <a:ext cx="11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07" name="Rectangle 58">
                <a:extLst>
                  <a:ext uri="{FF2B5EF4-FFF2-40B4-BE49-F238E27FC236}">
                    <a16:creationId xmlns:a16="http://schemas.microsoft.com/office/drawing/2014/main" id="{988F23CF-D929-88D8-1215-977BFE3133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47" y="1718"/>
                <a:ext cx="485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08" name="Rectangle 59">
                <a:extLst>
                  <a:ext uri="{FF2B5EF4-FFF2-40B4-BE49-F238E27FC236}">
                    <a16:creationId xmlns:a16="http://schemas.microsoft.com/office/drawing/2014/main" id="{E25310CE-57A8-8523-237B-CFEBA907C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47" y="1730"/>
                <a:ext cx="485" cy="1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09" name="Rectangle 60">
                <a:extLst>
                  <a:ext uri="{FF2B5EF4-FFF2-40B4-BE49-F238E27FC236}">
                    <a16:creationId xmlns:a16="http://schemas.microsoft.com/office/drawing/2014/main" id="{496FDE14-0A3A-D125-F32F-5D04E5F598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8" y="1730"/>
                <a:ext cx="5" cy="1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10" name="Rectangle 61">
                <a:extLst>
                  <a:ext uri="{FF2B5EF4-FFF2-40B4-BE49-F238E27FC236}">
                    <a16:creationId xmlns:a16="http://schemas.microsoft.com/office/drawing/2014/main" id="{7F42B7FB-272B-E9F4-89ED-6F444320D4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2" y="1730"/>
                <a:ext cx="6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11" name="Rectangle 62">
                <a:extLst>
                  <a:ext uri="{FF2B5EF4-FFF2-40B4-BE49-F238E27FC236}">
                    <a16:creationId xmlns:a16="http://schemas.microsoft.com/office/drawing/2014/main" id="{3951B018-6FCC-BF92-603F-3AB443F510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2" y="1718"/>
                <a:ext cx="11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12" name="Rectangle 63">
                <a:extLst>
                  <a:ext uri="{FF2B5EF4-FFF2-40B4-BE49-F238E27FC236}">
                    <a16:creationId xmlns:a16="http://schemas.microsoft.com/office/drawing/2014/main" id="{83F9163E-7D86-8ED9-A2EA-9C8845C4F6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43" y="1718"/>
                <a:ext cx="483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13" name="Rectangle 64">
                <a:extLst>
                  <a:ext uri="{FF2B5EF4-FFF2-40B4-BE49-F238E27FC236}">
                    <a16:creationId xmlns:a16="http://schemas.microsoft.com/office/drawing/2014/main" id="{B04DF8FB-87B7-BDAB-71A6-FBD4326756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43" y="1730"/>
                <a:ext cx="483" cy="1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14" name="Rectangle 65">
                <a:extLst>
                  <a:ext uri="{FF2B5EF4-FFF2-40B4-BE49-F238E27FC236}">
                    <a16:creationId xmlns:a16="http://schemas.microsoft.com/office/drawing/2014/main" id="{762C5185-5DBE-367A-7E5A-602177BFDC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6" y="1718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15" name="Rectangle 66">
                <a:extLst>
                  <a:ext uri="{FF2B5EF4-FFF2-40B4-BE49-F238E27FC236}">
                    <a16:creationId xmlns:a16="http://schemas.microsoft.com/office/drawing/2014/main" id="{79920A51-95C3-20F6-1133-2B26EBF5ED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6" y="1718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16" name="Rectangle 67">
                <a:extLst>
                  <a:ext uri="{FF2B5EF4-FFF2-40B4-BE49-F238E27FC236}">
                    <a16:creationId xmlns:a16="http://schemas.microsoft.com/office/drawing/2014/main" id="{67B46E25-6465-8A23-B8A4-C4874BC6F9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70" y="1730"/>
                <a:ext cx="11" cy="22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17" name="Rectangle 68">
                <a:extLst>
                  <a:ext uri="{FF2B5EF4-FFF2-40B4-BE49-F238E27FC236}">
                    <a16:creationId xmlns:a16="http://schemas.microsoft.com/office/drawing/2014/main" id="{8EA73A00-B1BB-60CA-1A05-964C985F8F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2" y="1730"/>
                <a:ext cx="6" cy="22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18" name="Rectangle 69">
                <a:extLst>
                  <a:ext uri="{FF2B5EF4-FFF2-40B4-BE49-F238E27FC236}">
                    <a16:creationId xmlns:a16="http://schemas.microsoft.com/office/drawing/2014/main" id="{E0413375-1A36-59F7-CF79-EC35534A82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8" y="1730"/>
                <a:ext cx="6" cy="22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19" name="Rectangle 70">
                <a:extLst>
                  <a:ext uri="{FF2B5EF4-FFF2-40B4-BE49-F238E27FC236}">
                    <a16:creationId xmlns:a16="http://schemas.microsoft.com/office/drawing/2014/main" id="{3A72FF42-E2F7-8204-E8B5-AD3B4EF9C3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6" y="1730"/>
                <a:ext cx="5" cy="22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20" name="Rectangle 71">
                <a:extLst>
                  <a:ext uri="{FF2B5EF4-FFF2-40B4-BE49-F238E27FC236}">
                    <a16:creationId xmlns:a16="http://schemas.microsoft.com/office/drawing/2014/main" id="{1F4AF7DF-A3CA-21C2-7CD6-BAA2765342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2" y="1730"/>
                <a:ext cx="6" cy="22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21" name="Rectangle 72">
                <a:extLst>
                  <a:ext uri="{FF2B5EF4-FFF2-40B4-BE49-F238E27FC236}">
                    <a16:creationId xmlns:a16="http://schemas.microsoft.com/office/drawing/2014/main" id="{A6C053CD-A064-95AD-4EF8-1873612BA6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6" y="1730"/>
                <a:ext cx="12" cy="22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22" name="Rectangle 73">
                <a:extLst>
                  <a:ext uri="{FF2B5EF4-FFF2-40B4-BE49-F238E27FC236}">
                    <a16:creationId xmlns:a16="http://schemas.microsoft.com/office/drawing/2014/main" id="{4A218332-0F9C-E74C-52AB-B93598FAEE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33" y="1965"/>
                <a:ext cx="51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</a:rPr>
                  <a:t>2</a:t>
                </a:r>
                <a:endParaRPr lang="en-US" altLang="en-US" sz="2100"/>
              </a:p>
            </p:txBody>
          </p:sp>
          <p:sp>
            <p:nvSpPr>
              <p:cNvPr id="30923" name="Rectangle 74">
                <a:extLst>
                  <a:ext uri="{FF2B5EF4-FFF2-40B4-BE49-F238E27FC236}">
                    <a16:creationId xmlns:a16="http://schemas.microsoft.com/office/drawing/2014/main" id="{763249FB-1413-5ECE-A279-D2795B2C0F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87" y="1965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</a:rPr>
                  <a:t> </a:t>
                </a:r>
                <a:endParaRPr lang="en-US" altLang="en-US" sz="2100"/>
              </a:p>
            </p:txBody>
          </p:sp>
          <p:sp>
            <p:nvSpPr>
              <p:cNvPr id="30924" name="Rectangle 75">
                <a:extLst>
                  <a:ext uri="{FF2B5EF4-FFF2-40B4-BE49-F238E27FC236}">
                    <a16:creationId xmlns:a16="http://schemas.microsoft.com/office/drawing/2014/main" id="{56268989-A0BC-E77B-774D-B9D2D19F7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73" y="1965"/>
                <a:ext cx="229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</a:rPr>
                  <a:t>1.880</a:t>
                </a:r>
                <a:endParaRPr lang="en-US" altLang="en-US" sz="2100"/>
              </a:p>
            </p:txBody>
          </p:sp>
          <p:sp>
            <p:nvSpPr>
              <p:cNvPr id="30925" name="Rectangle 76">
                <a:extLst>
                  <a:ext uri="{FF2B5EF4-FFF2-40B4-BE49-F238E27FC236}">
                    <a16:creationId xmlns:a16="http://schemas.microsoft.com/office/drawing/2014/main" id="{7DDDDB39-A976-4FAD-42A2-B5B550C654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13" y="1965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</a:rPr>
                  <a:t> </a:t>
                </a:r>
                <a:endParaRPr lang="en-US" altLang="en-US" sz="2100"/>
              </a:p>
            </p:txBody>
          </p:sp>
          <p:sp>
            <p:nvSpPr>
              <p:cNvPr id="30926" name="Rectangle 77">
                <a:extLst>
                  <a:ext uri="{FF2B5EF4-FFF2-40B4-BE49-F238E27FC236}">
                    <a16:creationId xmlns:a16="http://schemas.microsoft.com/office/drawing/2014/main" id="{53A60ECD-CDE9-A72D-AC7A-548D001ACC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3" y="1965"/>
                <a:ext cx="30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</a:rPr>
                  <a:t>-</a:t>
                </a:r>
                <a:endParaRPr lang="en-US" altLang="en-US" sz="2100"/>
              </a:p>
            </p:txBody>
          </p:sp>
          <p:sp>
            <p:nvSpPr>
              <p:cNvPr id="30927" name="Rectangle 78">
                <a:extLst>
                  <a:ext uri="{FF2B5EF4-FFF2-40B4-BE49-F238E27FC236}">
                    <a16:creationId xmlns:a16="http://schemas.microsoft.com/office/drawing/2014/main" id="{D64D7B15-D09D-F29F-97A3-E11ABE93F6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05" y="1965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</a:rPr>
                  <a:t> </a:t>
                </a:r>
                <a:endParaRPr lang="en-US" altLang="en-US" sz="2100"/>
              </a:p>
            </p:txBody>
          </p:sp>
          <p:sp>
            <p:nvSpPr>
              <p:cNvPr id="30928" name="Rectangle 79">
                <a:extLst>
                  <a:ext uri="{FF2B5EF4-FFF2-40B4-BE49-F238E27FC236}">
                    <a16:creationId xmlns:a16="http://schemas.microsoft.com/office/drawing/2014/main" id="{1856884B-77A4-FD72-B3A8-851A4F65A3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6" y="1965"/>
                <a:ext cx="229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</a:rPr>
                  <a:t>3.268</a:t>
                </a:r>
                <a:endParaRPr lang="en-US" altLang="en-US" sz="2100"/>
              </a:p>
            </p:txBody>
          </p:sp>
          <p:sp>
            <p:nvSpPr>
              <p:cNvPr id="30929" name="Rectangle 80">
                <a:extLst>
                  <a:ext uri="{FF2B5EF4-FFF2-40B4-BE49-F238E27FC236}">
                    <a16:creationId xmlns:a16="http://schemas.microsoft.com/office/drawing/2014/main" id="{236ADECD-CB16-8255-E506-1448B55DA0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07" y="1965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</a:rPr>
                  <a:t> </a:t>
                </a:r>
                <a:endParaRPr lang="en-US" altLang="en-US" sz="2100"/>
              </a:p>
            </p:txBody>
          </p:sp>
          <p:sp>
            <p:nvSpPr>
              <p:cNvPr id="30930" name="Rectangle 81">
                <a:extLst>
                  <a:ext uri="{FF2B5EF4-FFF2-40B4-BE49-F238E27FC236}">
                    <a16:creationId xmlns:a16="http://schemas.microsoft.com/office/drawing/2014/main" id="{52219A47-A143-469C-DB27-AD61C1233F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62" y="1965"/>
                <a:ext cx="229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</a:rPr>
                  <a:t>1.128</a:t>
                </a:r>
                <a:endParaRPr lang="en-US" altLang="en-US" sz="2100"/>
              </a:p>
            </p:txBody>
          </p:sp>
          <p:sp>
            <p:nvSpPr>
              <p:cNvPr id="30931" name="Rectangle 82">
                <a:extLst>
                  <a:ext uri="{FF2B5EF4-FFF2-40B4-BE49-F238E27FC236}">
                    <a16:creationId xmlns:a16="http://schemas.microsoft.com/office/drawing/2014/main" id="{D80549E7-FC7E-DCD8-A931-19C86FCEF7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03" y="1965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</a:rPr>
                  <a:t> </a:t>
                </a:r>
                <a:endParaRPr lang="en-US" altLang="en-US" sz="2100"/>
              </a:p>
            </p:txBody>
          </p:sp>
          <p:sp>
            <p:nvSpPr>
              <p:cNvPr id="30932" name="Rectangle 83">
                <a:extLst>
                  <a:ext uri="{FF2B5EF4-FFF2-40B4-BE49-F238E27FC236}">
                    <a16:creationId xmlns:a16="http://schemas.microsoft.com/office/drawing/2014/main" id="{6C3B9A5B-F16B-68E0-2204-6D642D42B8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70" y="1950"/>
                <a:ext cx="11" cy="1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33" name="Rectangle 84">
                <a:extLst>
                  <a:ext uri="{FF2B5EF4-FFF2-40B4-BE49-F238E27FC236}">
                    <a16:creationId xmlns:a16="http://schemas.microsoft.com/office/drawing/2014/main" id="{D6DDE62C-04DD-0879-A166-724F0F32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81" y="1950"/>
                <a:ext cx="561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34" name="Rectangle 85">
                <a:extLst>
                  <a:ext uri="{FF2B5EF4-FFF2-40B4-BE49-F238E27FC236}">
                    <a16:creationId xmlns:a16="http://schemas.microsoft.com/office/drawing/2014/main" id="{5D20D64F-E336-E5E5-6D32-B0DA001E78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2" y="1962"/>
                <a:ext cx="6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35" name="Rectangle 86">
                <a:extLst>
                  <a:ext uri="{FF2B5EF4-FFF2-40B4-BE49-F238E27FC236}">
                    <a16:creationId xmlns:a16="http://schemas.microsoft.com/office/drawing/2014/main" id="{04785715-9D18-4B7A-4339-513D3027BC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2" y="1950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36" name="Rectangle 87">
                <a:extLst>
                  <a:ext uri="{FF2B5EF4-FFF2-40B4-BE49-F238E27FC236}">
                    <a16:creationId xmlns:a16="http://schemas.microsoft.com/office/drawing/2014/main" id="{A880EFB6-8E3A-30BA-32E2-7E3CEC042E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54" y="1950"/>
                <a:ext cx="484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37" name="Rectangle 88">
                <a:extLst>
                  <a:ext uri="{FF2B5EF4-FFF2-40B4-BE49-F238E27FC236}">
                    <a16:creationId xmlns:a16="http://schemas.microsoft.com/office/drawing/2014/main" id="{BD98D408-6A32-B7AE-BB98-54BFFE1AD1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8" y="1962"/>
                <a:ext cx="6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38" name="Rectangle 89">
                <a:extLst>
                  <a:ext uri="{FF2B5EF4-FFF2-40B4-BE49-F238E27FC236}">
                    <a16:creationId xmlns:a16="http://schemas.microsoft.com/office/drawing/2014/main" id="{5FD540C9-CFC3-3629-AECA-B734151DF0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8" y="1950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39" name="Rectangle 90">
                <a:extLst>
                  <a:ext uri="{FF2B5EF4-FFF2-40B4-BE49-F238E27FC236}">
                    <a16:creationId xmlns:a16="http://schemas.microsoft.com/office/drawing/2014/main" id="{813E483A-561C-D025-D364-47293A7874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0" y="1950"/>
                <a:ext cx="486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40" name="Rectangle 91">
                <a:extLst>
                  <a:ext uri="{FF2B5EF4-FFF2-40B4-BE49-F238E27FC236}">
                    <a16:creationId xmlns:a16="http://schemas.microsoft.com/office/drawing/2014/main" id="{1F8A7140-E402-3D19-25B8-4E51682821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6" y="1962"/>
                <a:ext cx="5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41" name="Rectangle 92">
                <a:extLst>
                  <a:ext uri="{FF2B5EF4-FFF2-40B4-BE49-F238E27FC236}">
                    <a16:creationId xmlns:a16="http://schemas.microsoft.com/office/drawing/2014/main" id="{AB114A73-6928-DAA4-64BC-261858716A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6" y="1950"/>
                <a:ext cx="11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42" name="Rectangle 93">
                <a:extLst>
                  <a:ext uri="{FF2B5EF4-FFF2-40B4-BE49-F238E27FC236}">
                    <a16:creationId xmlns:a16="http://schemas.microsoft.com/office/drawing/2014/main" id="{74A6E2EE-FBA3-616B-DEEE-B28E2B6A7C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47" y="1950"/>
                <a:ext cx="485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43" name="Rectangle 94">
                <a:extLst>
                  <a:ext uri="{FF2B5EF4-FFF2-40B4-BE49-F238E27FC236}">
                    <a16:creationId xmlns:a16="http://schemas.microsoft.com/office/drawing/2014/main" id="{AB442CEC-8E66-B8FA-9946-2243D023C3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2" y="1962"/>
                <a:ext cx="6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44" name="Rectangle 95">
                <a:extLst>
                  <a:ext uri="{FF2B5EF4-FFF2-40B4-BE49-F238E27FC236}">
                    <a16:creationId xmlns:a16="http://schemas.microsoft.com/office/drawing/2014/main" id="{B3E179EF-A56E-682D-E394-E63D00504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2" y="1950"/>
                <a:ext cx="11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45" name="Rectangle 96">
                <a:extLst>
                  <a:ext uri="{FF2B5EF4-FFF2-40B4-BE49-F238E27FC236}">
                    <a16:creationId xmlns:a16="http://schemas.microsoft.com/office/drawing/2014/main" id="{8BF92D39-0099-7B67-4729-22B5BD0816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43" y="1950"/>
                <a:ext cx="483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46" name="Rectangle 97">
                <a:extLst>
                  <a:ext uri="{FF2B5EF4-FFF2-40B4-BE49-F238E27FC236}">
                    <a16:creationId xmlns:a16="http://schemas.microsoft.com/office/drawing/2014/main" id="{07E510EB-4162-5E35-C3FC-C412994DC9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6" y="1950"/>
                <a:ext cx="12" cy="1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47" name="Rectangle 98">
                <a:extLst>
                  <a:ext uri="{FF2B5EF4-FFF2-40B4-BE49-F238E27FC236}">
                    <a16:creationId xmlns:a16="http://schemas.microsoft.com/office/drawing/2014/main" id="{E54BF638-F9CE-843B-DE34-17AF85FB93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70" y="1963"/>
                <a:ext cx="11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48" name="Rectangle 99">
                <a:extLst>
                  <a:ext uri="{FF2B5EF4-FFF2-40B4-BE49-F238E27FC236}">
                    <a16:creationId xmlns:a16="http://schemas.microsoft.com/office/drawing/2014/main" id="{3A6D1ED2-5D0B-EC49-96F8-52CBFED528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2" y="1963"/>
                <a:ext cx="6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49" name="Rectangle 100">
                <a:extLst>
                  <a:ext uri="{FF2B5EF4-FFF2-40B4-BE49-F238E27FC236}">
                    <a16:creationId xmlns:a16="http://schemas.microsoft.com/office/drawing/2014/main" id="{03E84990-D367-8E75-A251-E63B6C9610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8" y="1963"/>
                <a:ext cx="6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50" name="Rectangle 101">
                <a:extLst>
                  <a:ext uri="{FF2B5EF4-FFF2-40B4-BE49-F238E27FC236}">
                    <a16:creationId xmlns:a16="http://schemas.microsoft.com/office/drawing/2014/main" id="{CEDAA4E9-FA32-34BC-D098-5D88FC8DE9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6" y="1963"/>
                <a:ext cx="5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51" name="Rectangle 102">
                <a:extLst>
                  <a:ext uri="{FF2B5EF4-FFF2-40B4-BE49-F238E27FC236}">
                    <a16:creationId xmlns:a16="http://schemas.microsoft.com/office/drawing/2014/main" id="{63586151-4467-BE39-8DD8-76A2050E2C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2" y="1963"/>
                <a:ext cx="6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52" name="Rectangle 103">
                <a:extLst>
                  <a:ext uri="{FF2B5EF4-FFF2-40B4-BE49-F238E27FC236}">
                    <a16:creationId xmlns:a16="http://schemas.microsoft.com/office/drawing/2014/main" id="{7180D622-B5C5-D493-1035-EAAC96D99F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6" y="1963"/>
                <a:ext cx="12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53" name="Rectangle 104">
                <a:extLst>
                  <a:ext uri="{FF2B5EF4-FFF2-40B4-BE49-F238E27FC236}">
                    <a16:creationId xmlns:a16="http://schemas.microsoft.com/office/drawing/2014/main" id="{99E901D3-9199-8F94-D49C-1DD9979EB8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33" y="2081"/>
                <a:ext cx="51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</a:rPr>
                  <a:t>3</a:t>
                </a:r>
                <a:endParaRPr lang="en-US" altLang="en-US" sz="2100"/>
              </a:p>
            </p:txBody>
          </p:sp>
          <p:sp>
            <p:nvSpPr>
              <p:cNvPr id="30954" name="Rectangle 105">
                <a:extLst>
                  <a:ext uri="{FF2B5EF4-FFF2-40B4-BE49-F238E27FC236}">
                    <a16:creationId xmlns:a16="http://schemas.microsoft.com/office/drawing/2014/main" id="{8A71F9C9-6B3C-ECF7-7159-BB19C2A850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87" y="2081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</a:rPr>
                  <a:t> </a:t>
                </a:r>
                <a:endParaRPr lang="en-US" altLang="en-US" sz="2100"/>
              </a:p>
            </p:txBody>
          </p:sp>
          <p:sp>
            <p:nvSpPr>
              <p:cNvPr id="30955" name="Rectangle 106">
                <a:extLst>
                  <a:ext uri="{FF2B5EF4-FFF2-40B4-BE49-F238E27FC236}">
                    <a16:creationId xmlns:a16="http://schemas.microsoft.com/office/drawing/2014/main" id="{4A436EB7-A6ED-9A4A-E466-0442B572B6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73" y="2081"/>
                <a:ext cx="229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</a:rPr>
                  <a:t>1.023</a:t>
                </a:r>
                <a:endParaRPr lang="en-US" altLang="en-US" sz="2100"/>
              </a:p>
            </p:txBody>
          </p:sp>
          <p:sp>
            <p:nvSpPr>
              <p:cNvPr id="30956" name="Rectangle 107">
                <a:extLst>
                  <a:ext uri="{FF2B5EF4-FFF2-40B4-BE49-F238E27FC236}">
                    <a16:creationId xmlns:a16="http://schemas.microsoft.com/office/drawing/2014/main" id="{A1845A6C-5EEF-BCD4-3641-3552B02026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13" y="2081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</a:rPr>
                  <a:t> </a:t>
                </a:r>
                <a:endParaRPr lang="en-US" altLang="en-US" sz="2100"/>
              </a:p>
            </p:txBody>
          </p:sp>
          <p:sp>
            <p:nvSpPr>
              <p:cNvPr id="30957" name="Rectangle 108">
                <a:extLst>
                  <a:ext uri="{FF2B5EF4-FFF2-40B4-BE49-F238E27FC236}">
                    <a16:creationId xmlns:a16="http://schemas.microsoft.com/office/drawing/2014/main" id="{F320CDAD-2F5A-F07B-D900-91A44D721A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3" y="2081"/>
                <a:ext cx="30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</a:rPr>
                  <a:t>-</a:t>
                </a:r>
                <a:endParaRPr lang="en-US" altLang="en-US" sz="2100"/>
              </a:p>
            </p:txBody>
          </p:sp>
          <p:sp>
            <p:nvSpPr>
              <p:cNvPr id="30958" name="Rectangle 109">
                <a:extLst>
                  <a:ext uri="{FF2B5EF4-FFF2-40B4-BE49-F238E27FC236}">
                    <a16:creationId xmlns:a16="http://schemas.microsoft.com/office/drawing/2014/main" id="{B82A3834-7B9C-929F-CF2C-F4C7C4980A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05" y="2081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</a:rPr>
                  <a:t> </a:t>
                </a:r>
                <a:endParaRPr lang="en-US" altLang="en-US" sz="2100"/>
              </a:p>
            </p:txBody>
          </p:sp>
          <p:sp>
            <p:nvSpPr>
              <p:cNvPr id="30959" name="Rectangle 110">
                <a:extLst>
                  <a:ext uri="{FF2B5EF4-FFF2-40B4-BE49-F238E27FC236}">
                    <a16:creationId xmlns:a16="http://schemas.microsoft.com/office/drawing/2014/main" id="{7F1F15D8-1B32-0BB4-78DA-E9680DD9F8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6" y="2081"/>
                <a:ext cx="229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</a:rPr>
                  <a:t>2.574</a:t>
                </a:r>
                <a:endParaRPr lang="en-US" altLang="en-US" sz="2100"/>
              </a:p>
            </p:txBody>
          </p:sp>
          <p:sp>
            <p:nvSpPr>
              <p:cNvPr id="30960" name="Rectangle 111">
                <a:extLst>
                  <a:ext uri="{FF2B5EF4-FFF2-40B4-BE49-F238E27FC236}">
                    <a16:creationId xmlns:a16="http://schemas.microsoft.com/office/drawing/2014/main" id="{641EAF24-A7DB-A28A-73D3-84A7FFB7A9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07" y="2081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</a:rPr>
                  <a:t> </a:t>
                </a:r>
                <a:endParaRPr lang="en-US" altLang="en-US" sz="2100"/>
              </a:p>
            </p:txBody>
          </p:sp>
          <p:sp>
            <p:nvSpPr>
              <p:cNvPr id="30961" name="Rectangle 112">
                <a:extLst>
                  <a:ext uri="{FF2B5EF4-FFF2-40B4-BE49-F238E27FC236}">
                    <a16:creationId xmlns:a16="http://schemas.microsoft.com/office/drawing/2014/main" id="{4623FD39-8471-DDE8-E51A-414B49CA15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62" y="2081"/>
                <a:ext cx="229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</a:rPr>
                  <a:t>1.693</a:t>
                </a:r>
                <a:endParaRPr lang="en-US" altLang="en-US" sz="2100"/>
              </a:p>
            </p:txBody>
          </p:sp>
          <p:sp>
            <p:nvSpPr>
              <p:cNvPr id="30962" name="Rectangle 113">
                <a:extLst>
                  <a:ext uri="{FF2B5EF4-FFF2-40B4-BE49-F238E27FC236}">
                    <a16:creationId xmlns:a16="http://schemas.microsoft.com/office/drawing/2014/main" id="{8AB6ADA7-7255-AA95-CA71-6144F15C07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03" y="2081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</a:rPr>
                  <a:t> </a:t>
                </a:r>
                <a:endParaRPr lang="en-US" altLang="en-US" sz="2100"/>
              </a:p>
            </p:txBody>
          </p:sp>
          <p:sp>
            <p:nvSpPr>
              <p:cNvPr id="30963" name="Rectangle 114">
                <a:extLst>
                  <a:ext uri="{FF2B5EF4-FFF2-40B4-BE49-F238E27FC236}">
                    <a16:creationId xmlns:a16="http://schemas.microsoft.com/office/drawing/2014/main" id="{089200D8-9692-C151-23BD-1539FCF978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70" y="2073"/>
                <a:ext cx="1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64" name="Rectangle 115">
                <a:extLst>
                  <a:ext uri="{FF2B5EF4-FFF2-40B4-BE49-F238E27FC236}">
                    <a16:creationId xmlns:a16="http://schemas.microsoft.com/office/drawing/2014/main" id="{5FAC7F90-4FC1-4662-C01A-D84384D96C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81" y="2073"/>
                <a:ext cx="56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65" name="Rectangle 116">
                <a:extLst>
                  <a:ext uri="{FF2B5EF4-FFF2-40B4-BE49-F238E27FC236}">
                    <a16:creationId xmlns:a16="http://schemas.microsoft.com/office/drawing/2014/main" id="{69CE083F-FB28-826D-B649-DD69075987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2" y="2073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66" name="Rectangle 117">
                <a:extLst>
                  <a:ext uri="{FF2B5EF4-FFF2-40B4-BE49-F238E27FC236}">
                    <a16:creationId xmlns:a16="http://schemas.microsoft.com/office/drawing/2014/main" id="{83F1C559-956B-6A90-6E08-CF6C513CA9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8" y="2073"/>
                <a:ext cx="49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67" name="Rectangle 118">
                <a:extLst>
                  <a:ext uri="{FF2B5EF4-FFF2-40B4-BE49-F238E27FC236}">
                    <a16:creationId xmlns:a16="http://schemas.microsoft.com/office/drawing/2014/main" id="{78CE4B15-A839-73E2-AB0D-4946EAB542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8" y="2073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68" name="Rectangle 119">
                <a:extLst>
                  <a:ext uri="{FF2B5EF4-FFF2-40B4-BE49-F238E27FC236}">
                    <a16:creationId xmlns:a16="http://schemas.microsoft.com/office/drawing/2014/main" id="{A901D9D5-77B9-DCD6-AA27-7AC02D9153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44" y="2073"/>
                <a:ext cx="492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69" name="Rectangle 120">
                <a:extLst>
                  <a:ext uri="{FF2B5EF4-FFF2-40B4-BE49-F238E27FC236}">
                    <a16:creationId xmlns:a16="http://schemas.microsoft.com/office/drawing/2014/main" id="{9B5BC4B1-2373-75F9-35D4-AE8E56B816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6" y="2073"/>
                <a:ext cx="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70" name="Rectangle 121">
                <a:extLst>
                  <a:ext uri="{FF2B5EF4-FFF2-40B4-BE49-F238E27FC236}">
                    <a16:creationId xmlns:a16="http://schemas.microsoft.com/office/drawing/2014/main" id="{45E59AE6-F92C-40BB-E266-6F156BFA89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41" y="2073"/>
                <a:ext cx="49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71" name="Rectangle 122">
                <a:extLst>
                  <a:ext uri="{FF2B5EF4-FFF2-40B4-BE49-F238E27FC236}">
                    <a16:creationId xmlns:a16="http://schemas.microsoft.com/office/drawing/2014/main" id="{C4ED33ED-F8DB-37EA-8163-8279BFFC83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2" y="2073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72" name="Rectangle 123">
                <a:extLst>
                  <a:ext uri="{FF2B5EF4-FFF2-40B4-BE49-F238E27FC236}">
                    <a16:creationId xmlns:a16="http://schemas.microsoft.com/office/drawing/2014/main" id="{B7A4B85F-E75B-EB94-6895-96B25EF018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8" y="2073"/>
                <a:ext cx="488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73" name="Rectangle 124">
                <a:extLst>
                  <a:ext uri="{FF2B5EF4-FFF2-40B4-BE49-F238E27FC236}">
                    <a16:creationId xmlns:a16="http://schemas.microsoft.com/office/drawing/2014/main" id="{05CD3FCF-9032-2430-9461-7383891BF9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6" y="2073"/>
                <a:ext cx="12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74" name="Rectangle 125">
                <a:extLst>
                  <a:ext uri="{FF2B5EF4-FFF2-40B4-BE49-F238E27FC236}">
                    <a16:creationId xmlns:a16="http://schemas.microsoft.com/office/drawing/2014/main" id="{DC935F7F-0B02-0572-2A92-74F5FACEBE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70" y="2079"/>
                <a:ext cx="11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75" name="Rectangle 126">
                <a:extLst>
                  <a:ext uri="{FF2B5EF4-FFF2-40B4-BE49-F238E27FC236}">
                    <a16:creationId xmlns:a16="http://schemas.microsoft.com/office/drawing/2014/main" id="{546CA4BA-4F5D-DF5D-4293-0CFB80AD92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2" y="2079"/>
                <a:ext cx="6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76" name="Rectangle 127">
                <a:extLst>
                  <a:ext uri="{FF2B5EF4-FFF2-40B4-BE49-F238E27FC236}">
                    <a16:creationId xmlns:a16="http://schemas.microsoft.com/office/drawing/2014/main" id="{A0E93A18-9130-A816-1A50-126591E28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8" y="2079"/>
                <a:ext cx="6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77" name="Rectangle 128">
                <a:extLst>
                  <a:ext uri="{FF2B5EF4-FFF2-40B4-BE49-F238E27FC236}">
                    <a16:creationId xmlns:a16="http://schemas.microsoft.com/office/drawing/2014/main" id="{2ABA75D0-869A-11CF-1A14-79310156C7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6" y="2079"/>
                <a:ext cx="5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78" name="Rectangle 129">
                <a:extLst>
                  <a:ext uri="{FF2B5EF4-FFF2-40B4-BE49-F238E27FC236}">
                    <a16:creationId xmlns:a16="http://schemas.microsoft.com/office/drawing/2014/main" id="{614D30A5-030F-63D0-9AB5-399D93928E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2" y="2079"/>
                <a:ext cx="6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79" name="Rectangle 130">
                <a:extLst>
                  <a:ext uri="{FF2B5EF4-FFF2-40B4-BE49-F238E27FC236}">
                    <a16:creationId xmlns:a16="http://schemas.microsoft.com/office/drawing/2014/main" id="{13DB724F-FD6D-D50D-C8F6-3F9A215DBE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6" y="2079"/>
                <a:ext cx="12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80" name="Rectangle 131">
                <a:extLst>
                  <a:ext uri="{FF2B5EF4-FFF2-40B4-BE49-F238E27FC236}">
                    <a16:creationId xmlns:a16="http://schemas.microsoft.com/office/drawing/2014/main" id="{6E48C49B-308E-699F-4990-C3FDCA558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33" y="2197"/>
                <a:ext cx="51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</a:rPr>
                  <a:t>4</a:t>
                </a:r>
                <a:endParaRPr lang="en-US" altLang="en-US" sz="2100"/>
              </a:p>
            </p:txBody>
          </p:sp>
          <p:sp>
            <p:nvSpPr>
              <p:cNvPr id="30981" name="Rectangle 132">
                <a:extLst>
                  <a:ext uri="{FF2B5EF4-FFF2-40B4-BE49-F238E27FC236}">
                    <a16:creationId xmlns:a16="http://schemas.microsoft.com/office/drawing/2014/main" id="{9C0EBBF6-E2E0-E815-81DE-D2343CBE52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87" y="2197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</a:rPr>
                  <a:t> </a:t>
                </a:r>
                <a:endParaRPr lang="en-US" altLang="en-US" sz="2100"/>
              </a:p>
            </p:txBody>
          </p:sp>
          <p:sp>
            <p:nvSpPr>
              <p:cNvPr id="30982" name="Rectangle 133">
                <a:extLst>
                  <a:ext uri="{FF2B5EF4-FFF2-40B4-BE49-F238E27FC236}">
                    <a16:creationId xmlns:a16="http://schemas.microsoft.com/office/drawing/2014/main" id="{71802AFE-BD07-3D6A-415E-1F5B02FCDD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73" y="2197"/>
                <a:ext cx="51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</a:rPr>
                  <a:t>0</a:t>
                </a:r>
                <a:endParaRPr lang="en-US" altLang="en-US" sz="2100"/>
              </a:p>
            </p:txBody>
          </p:sp>
          <p:sp>
            <p:nvSpPr>
              <p:cNvPr id="30983" name="Rectangle 134">
                <a:extLst>
                  <a:ext uri="{FF2B5EF4-FFF2-40B4-BE49-F238E27FC236}">
                    <a16:creationId xmlns:a16="http://schemas.microsoft.com/office/drawing/2014/main" id="{64B11220-EE27-DD03-0AA7-E59ED5BC01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6" y="2197"/>
                <a:ext cx="178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</a:rPr>
                  <a:t>.729</a:t>
                </a:r>
                <a:endParaRPr lang="en-US" altLang="en-US" sz="2100"/>
              </a:p>
            </p:txBody>
          </p:sp>
          <p:sp>
            <p:nvSpPr>
              <p:cNvPr id="30984" name="Rectangle 135">
                <a:extLst>
                  <a:ext uri="{FF2B5EF4-FFF2-40B4-BE49-F238E27FC236}">
                    <a16:creationId xmlns:a16="http://schemas.microsoft.com/office/drawing/2014/main" id="{4453D604-22D5-6ABE-1198-BCEE1FA6A9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13" y="2197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</a:rPr>
                  <a:t> </a:t>
                </a:r>
                <a:endParaRPr lang="en-US" altLang="en-US" sz="2100"/>
              </a:p>
            </p:txBody>
          </p:sp>
          <p:sp>
            <p:nvSpPr>
              <p:cNvPr id="30985" name="Rectangle 136">
                <a:extLst>
                  <a:ext uri="{FF2B5EF4-FFF2-40B4-BE49-F238E27FC236}">
                    <a16:creationId xmlns:a16="http://schemas.microsoft.com/office/drawing/2014/main" id="{78B730DA-0C3A-4BDD-FF11-8D4EDF845B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3" y="2197"/>
                <a:ext cx="30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</a:rPr>
                  <a:t>-</a:t>
                </a:r>
                <a:endParaRPr lang="en-US" altLang="en-US" sz="2100"/>
              </a:p>
            </p:txBody>
          </p:sp>
          <p:sp>
            <p:nvSpPr>
              <p:cNvPr id="30986" name="Rectangle 137">
                <a:extLst>
                  <a:ext uri="{FF2B5EF4-FFF2-40B4-BE49-F238E27FC236}">
                    <a16:creationId xmlns:a16="http://schemas.microsoft.com/office/drawing/2014/main" id="{094C08EE-45DA-18D6-D6CA-95680D5309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05" y="2197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</a:rPr>
                  <a:t> </a:t>
                </a:r>
                <a:endParaRPr lang="en-US" altLang="en-US" sz="2100"/>
              </a:p>
            </p:txBody>
          </p:sp>
          <p:sp>
            <p:nvSpPr>
              <p:cNvPr id="30987" name="Rectangle 138">
                <a:extLst>
                  <a:ext uri="{FF2B5EF4-FFF2-40B4-BE49-F238E27FC236}">
                    <a16:creationId xmlns:a16="http://schemas.microsoft.com/office/drawing/2014/main" id="{9E81734C-C1D3-CB12-6F41-CF89208770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6" y="2197"/>
                <a:ext cx="229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</a:rPr>
                  <a:t>2.282</a:t>
                </a:r>
                <a:endParaRPr lang="en-US" altLang="en-US" sz="2100"/>
              </a:p>
            </p:txBody>
          </p:sp>
          <p:sp>
            <p:nvSpPr>
              <p:cNvPr id="30988" name="Rectangle 139">
                <a:extLst>
                  <a:ext uri="{FF2B5EF4-FFF2-40B4-BE49-F238E27FC236}">
                    <a16:creationId xmlns:a16="http://schemas.microsoft.com/office/drawing/2014/main" id="{3DF0CD7C-23E6-1818-323A-FBC2A58E31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07" y="2197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</a:rPr>
                  <a:t> </a:t>
                </a:r>
                <a:endParaRPr lang="en-US" altLang="en-US" sz="2100"/>
              </a:p>
            </p:txBody>
          </p:sp>
          <p:sp>
            <p:nvSpPr>
              <p:cNvPr id="30989" name="Rectangle 140">
                <a:extLst>
                  <a:ext uri="{FF2B5EF4-FFF2-40B4-BE49-F238E27FC236}">
                    <a16:creationId xmlns:a16="http://schemas.microsoft.com/office/drawing/2014/main" id="{AD5F75AA-2547-1AA8-1766-37148E9D9D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62" y="2197"/>
                <a:ext cx="229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</a:rPr>
                  <a:t>2.059</a:t>
                </a:r>
                <a:endParaRPr lang="en-US" altLang="en-US" sz="2100"/>
              </a:p>
            </p:txBody>
          </p:sp>
          <p:sp>
            <p:nvSpPr>
              <p:cNvPr id="30990" name="Rectangle 141">
                <a:extLst>
                  <a:ext uri="{FF2B5EF4-FFF2-40B4-BE49-F238E27FC236}">
                    <a16:creationId xmlns:a16="http://schemas.microsoft.com/office/drawing/2014/main" id="{CF403982-7132-EE50-2CC2-61F6E8A0E3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03" y="2197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</a:rPr>
                  <a:t> </a:t>
                </a:r>
                <a:endParaRPr lang="en-US" altLang="en-US" sz="2100"/>
              </a:p>
            </p:txBody>
          </p:sp>
          <p:sp>
            <p:nvSpPr>
              <p:cNvPr id="30991" name="Rectangle 142">
                <a:extLst>
                  <a:ext uri="{FF2B5EF4-FFF2-40B4-BE49-F238E27FC236}">
                    <a16:creationId xmlns:a16="http://schemas.microsoft.com/office/drawing/2014/main" id="{BF16234C-CD0C-5BEA-2709-EEF0271139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70" y="2189"/>
                <a:ext cx="1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92" name="Rectangle 143">
                <a:extLst>
                  <a:ext uri="{FF2B5EF4-FFF2-40B4-BE49-F238E27FC236}">
                    <a16:creationId xmlns:a16="http://schemas.microsoft.com/office/drawing/2014/main" id="{2BCEECFB-40FF-FC23-60A3-15AA7099E8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81" y="2189"/>
                <a:ext cx="56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93" name="Rectangle 144">
                <a:extLst>
                  <a:ext uri="{FF2B5EF4-FFF2-40B4-BE49-F238E27FC236}">
                    <a16:creationId xmlns:a16="http://schemas.microsoft.com/office/drawing/2014/main" id="{065A1781-9726-C00B-0DEA-CAC8BBC0B8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2" y="2189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94" name="Rectangle 145">
                <a:extLst>
                  <a:ext uri="{FF2B5EF4-FFF2-40B4-BE49-F238E27FC236}">
                    <a16:creationId xmlns:a16="http://schemas.microsoft.com/office/drawing/2014/main" id="{E9796C76-BC9A-CAC4-A4B4-106362BE9F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8" y="2189"/>
                <a:ext cx="49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95" name="Rectangle 146">
                <a:extLst>
                  <a:ext uri="{FF2B5EF4-FFF2-40B4-BE49-F238E27FC236}">
                    <a16:creationId xmlns:a16="http://schemas.microsoft.com/office/drawing/2014/main" id="{EC53CF1A-6B76-1744-CBB0-A37123C9B1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8" y="2189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96" name="Rectangle 147">
                <a:extLst>
                  <a:ext uri="{FF2B5EF4-FFF2-40B4-BE49-F238E27FC236}">
                    <a16:creationId xmlns:a16="http://schemas.microsoft.com/office/drawing/2014/main" id="{A0EA0240-15C1-DC92-59EC-9FF7D9C591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44" y="2189"/>
                <a:ext cx="492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97" name="Rectangle 148">
                <a:extLst>
                  <a:ext uri="{FF2B5EF4-FFF2-40B4-BE49-F238E27FC236}">
                    <a16:creationId xmlns:a16="http://schemas.microsoft.com/office/drawing/2014/main" id="{9D3BF945-4C85-76FD-43A8-E75EB74A0E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6" y="2189"/>
                <a:ext cx="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98" name="Rectangle 149">
                <a:extLst>
                  <a:ext uri="{FF2B5EF4-FFF2-40B4-BE49-F238E27FC236}">
                    <a16:creationId xmlns:a16="http://schemas.microsoft.com/office/drawing/2014/main" id="{ED788E46-A9CC-5364-A869-CAB1203814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41" y="2189"/>
                <a:ext cx="49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999" name="Rectangle 150">
                <a:extLst>
                  <a:ext uri="{FF2B5EF4-FFF2-40B4-BE49-F238E27FC236}">
                    <a16:creationId xmlns:a16="http://schemas.microsoft.com/office/drawing/2014/main" id="{CB57EDF2-E053-1BD9-049C-29EEB69AF4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2" y="2189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1000" name="Rectangle 151">
                <a:extLst>
                  <a:ext uri="{FF2B5EF4-FFF2-40B4-BE49-F238E27FC236}">
                    <a16:creationId xmlns:a16="http://schemas.microsoft.com/office/drawing/2014/main" id="{44912A32-AB7C-2378-E26C-8858D5F50C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8" y="2189"/>
                <a:ext cx="488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1001" name="Rectangle 152">
                <a:extLst>
                  <a:ext uri="{FF2B5EF4-FFF2-40B4-BE49-F238E27FC236}">
                    <a16:creationId xmlns:a16="http://schemas.microsoft.com/office/drawing/2014/main" id="{B097D4BF-CFB9-9AAD-5B3D-9124AE2689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6" y="2189"/>
                <a:ext cx="12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1002" name="Rectangle 153">
                <a:extLst>
                  <a:ext uri="{FF2B5EF4-FFF2-40B4-BE49-F238E27FC236}">
                    <a16:creationId xmlns:a16="http://schemas.microsoft.com/office/drawing/2014/main" id="{8E355A83-87E7-690E-40BA-EDC82F60A7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70" y="2195"/>
                <a:ext cx="11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1003" name="Rectangle 154">
                <a:extLst>
                  <a:ext uri="{FF2B5EF4-FFF2-40B4-BE49-F238E27FC236}">
                    <a16:creationId xmlns:a16="http://schemas.microsoft.com/office/drawing/2014/main" id="{8A3D8052-ADBB-5E01-2FEB-F6AADAC495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2" y="2195"/>
                <a:ext cx="6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1004" name="Rectangle 155">
                <a:extLst>
                  <a:ext uri="{FF2B5EF4-FFF2-40B4-BE49-F238E27FC236}">
                    <a16:creationId xmlns:a16="http://schemas.microsoft.com/office/drawing/2014/main" id="{253DBACD-088B-8A85-E485-0F92A032C3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8" y="2195"/>
                <a:ext cx="6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1005" name="Rectangle 156">
                <a:extLst>
                  <a:ext uri="{FF2B5EF4-FFF2-40B4-BE49-F238E27FC236}">
                    <a16:creationId xmlns:a16="http://schemas.microsoft.com/office/drawing/2014/main" id="{E93BF29E-F062-5744-FD36-4C266F1D5F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6" y="2195"/>
                <a:ext cx="5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1006" name="Rectangle 157">
                <a:extLst>
                  <a:ext uri="{FF2B5EF4-FFF2-40B4-BE49-F238E27FC236}">
                    <a16:creationId xmlns:a16="http://schemas.microsoft.com/office/drawing/2014/main" id="{2804E45A-8A8C-7691-58BE-471F3D515D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2" y="2195"/>
                <a:ext cx="6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1007" name="Rectangle 158">
                <a:extLst>
                  <a:ext uri="{FF2B5EF4-FFF2-40B4-BE49-F238E27FC236}">
                    <a16:creationId xmlns:a16="http://schemas.microsoft.com/office/drawing/2014/main" id="{F8B78BA9-BE72-1260-07B0-7F7A8F56B9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6" y="2195"/>
                <a:ext cx="12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1008" name="Rectangle 159">
                <a:extLst>
                  <a:ext uri="{FF2B5EF4-FFF2-40B4-BE49-F238E27FC236}">
                    <a16:creationId xmlns:a16="http://schemas.microsoft.com/office/drawing/2014/main" id="{00A6C64B-5B44-A123-AD6C-55AD6F365D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33" y="2314"/>
                <a:ext cx="51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</a:rPr>
                  <a:t>5</a:t>
                </a:r>
                <a:endParaRPr lang="en-US" altLang="en-US" sz="2100"/>
              </a:p>
            </p:txBody>
          </p:sp>
          <p:sp>
            <p:nvSpPr>
              <p:cNvPr id="31009" name="Rectangle 160">
                <a:extLst>
                  <a:ext uri="{FF2B5EF4-FFF2-40B4-BE49-F238E27FC236}">
                    <a16:creationId xmlns:a16="http://schemas.microsoft.com/office/drawing/2014/main" id="{FC64BC65-F618-5FE2-78C0-02C6D26898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87" y="2314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</a:rPr>
                  <a:t> </a:t>
                </a:r>
                <a:endParaRPr lang="en-US" altLang="en-US" sz="2100"/>
              </a:p>
            </p:txBody>
          </p:sp>
          <p:sp>
            <p:nvSpPr>
              <p:cNvPr id="31010" name="Rectangle 161">
                <a:extLst>
                  <a:ext uri="{FF2B5EF4-FFF2-40B4-BE49-F238E27FC236}">
                    <a16:creationId xmlns:a16="http://schemas.microsoft.com/office/drawing/2014/main" id="{9F68BA7E-3371-ECFF-0292-2CDF8522D7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73" y="2314"/>
                <a:ext cx="229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</a:rPr>
                  <a:t>0.577</a:t>
                </a:r>
                <a:endParaRPr lang="en-US" altLang="en-US" sz="2100"/>
              </a:p>
            </p:txBody>
          </p:sp>
          <p:sp>
            <p:nvSpPr>
              <p:cNvPr id="31011" name="Rectangle 162">
                <a:extLst>
                  <a:ext uri="{FF2B5EF4-FFF2-40B4-BE49-F238E27FC236}">
                    <a16:creationId xmlns:a16="http://schemas.microsoft.com/office/drawing/2014/main" id="{CB33754F-2461-2690-71D7-62570B9896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13" y="2314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</a:rPr>
                  <a:t> </a:t>
                </a:r>
                <a:endParaRPr lang="en-US" altLang="en-US" sz="2100"/>
              </a:p>
            </p:txBody>
          </p:sp>
          <p:sp>
            <p:nvSpPr>
              <p:cNvPr id="31012" name="Rectangle 163">
                <a:extLst>
                  <a:ext uri="{FF2B5EF4-FFF2-40B4-BE49-F238E27FC236}">
                    <a16:creationId xmlns:a16="http://schemas.microsoft.com/office/drawing/2014/main" id="{949D3DE5-1C97-771A-5A32-D68AEFB623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3" y="2314"/>
                <a:ext cx="30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</a:rPr>
                  <a:t>-</a:t>
                </a:r>
                <a:endParaRPr lang="en-US" altLang="en-US" sz="2100"/>
              </a:p>
            </p:txBody>
          </p:sp>
          <p:sp>
            <p:nvSpPr>
              <p:cNvPr id="31013" name="Rectangle 164">
                <a:extLst>
                  <a:ext uri="{FF2B5EF4-FFF2-40B4-BE49-F238E27FC236}">
                    <a16:creationId xmlns:a16="http://schemas.microsoft.com/office/drawing/2014/main" id="{DB8D7F41-ACF9-64DA-6DA3-E13AFDB050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05" y="2314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</a:rPr>
                  <a:t> </a:t>
                </a:r>
                <a:endParaRPr lang="en-US" altLang="en-US" sz="2100"/>
              </a:p>
            </p:txBody>
          </p:sp>
          <p:sp>
            <p:nvSpPr>
              <p:cNvPr id="31014" name="Rectangle 165">
                <a:extLst>
                  <a:ext uri="{FF2B5EF4-FFF2-40B4-BE49-F238E27FC236}">
                    <a16:creationId xmlns:a16="http://schemas.microsoft.com/office/drawing/2014/main" id="{3049A2D5-A901-0A45-5B78-704440A7DE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6" y="2314"/>
                <a:ext cx="229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</a:rPr>
                  <a:t>2.114</a:t>
                </a:r>
                <a:endParaRPr lang="en-US" altLang="en-US" sz="2100"/>
              </a:p>
            </p:txBody>
          </p:sp>
          <p:sp>
            <p:nvSpPr>
              <p:cNvPr id="31015" name="Rectangle 166">
                <a:extLst>
                  <a:ext uri="{FF2B5EF4-FFF2-40B4-BE49-F238E27FC236}">
                    <a16:creationId xmlns:a16="http://schemas.microsoft.com/office/drawing/2014/main" id="{CCC5A7FF-67BA-2416-C302-9D332AA345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07" y="2314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</a:rPr>
                  <a:t> </a:t>
                </a:r>
                <a:endParaRPr lang="en-US" altLang="en-US" sz="2100"/>
              </a:p>
            </p:txBody>
          </p:sp>
          <p:sp>
            <p:nvSpPr>
              <p:cNvPr id="31016" name="Rectangle 167">
                <a:extLst>
                  <a:ext uri="{FF2B5EF4-FFF2-40B4-BE49-F238E27FC236}">
                    <a16:creationId xmlns:a16="http://schemas.microsoft.com/office/drawing/2014/main" id="{F5AFBEF9-71B3-5A8C-ADDF-833CD4ED4B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62" y="2314"/>
                <a:ext cx="229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</a:rPr>
                  <a:t>2.326</a:t>
                </a:r>
                <a:endParaRPr lang="en-US" altLang="en-US" sz="2100"/>
              </a:p>
            </p:txBody>
          </p:sp>
          <p:sp>
            <p:nvSpPr>
              <p:cNvPr id="31017" name="Rectangle 168">
                <a:extLst>
                  <a:ext uri="{FF2B5EF4-FFF2-40B4-BE49-F238E27FC236}">
                    <a16:creationId xmlns:a16="http://schemas.microsoft.com/office/drawing/2014/main" id="{5EDF7CA5-3B6C-CA36-69E6-CEC663B08D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03" y="2314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</a:rPr>
                  <a:t> </a:t>
                </a:r>
                <a:endParaRPr lang="en-US" altLang="en-US" sz="2100"/>
              </a:p>
            </p:txBody>
          </p:sp>
          <p:sp>
            <p:nvSpPr>
              <p:cNvPr id="31018" name="Rectangle 169">
                <a:extLst>
                  <a:ext uri="{FF2B5EF4-FFF2-40B4-BE49-F238E27FC236}">
                    <a16:creationId xmlns:a16="http://schemas.microsoft.com/office/drawing/2014/main" id="{2F55FA4B-8296-330A-8FAB-73DB310A60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70" y="2306"/>
                <a:ext cx="11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1019" name="Rectangle 170">
                <a:extLst>
                  <a:ext uri="{FF2B5EF4-FFF2-40B4-BE49-F238E27FC236}">
                    <a16:creationId xmlns:a16="http://schemas.microsoft.com/office/drawing/2014/main" id="{056A3595-618A-7D66-CFF4-88961B6A68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81" y="2306"/>
                <a:ext cx="561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1020" name="Rectangle 171">
                <a:extLst>
                  <a:ext uri="{FF2B5EF4-FFF2-40B4-BE49-F238E27FC236}">
                    <a16:creationId xmlns:a16="http://schemas.microsoft.com/office/drawing/2014/main" id="{FC9BCC05-DB17-2D40-4985-A1C34A10F7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2" y="2306"/>
                <a:ext cx="6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1021" name="Rectangle 172">
                <a:extLst>
                  <a:ext uri="{FF2B5EF4-FFF2-40B4-BE49-F238E27FC236}">
                    <a16:creationId xmlns:a16="http://schemas.microsoft.com/office/drawing/2014/main" id="{EFE55D72-E111-4A65-97E2-BFF5DA72B8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8" y="2306"/>
                <a:ext cx="490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1022" name="Rectangle 173">
                <a:extLst>
                  <a:ext uri="{FF2B5EF4-FFF2-40B4-BE49-F238E27FC236}">
                    <a16:creationId xmlns:a16="http://schemas.microsoft.com/office/drawing/2014/main" id="{949DF0CF-C6D9-160B-7BC4-8662E3AD1B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8" y="2306"/>
                <a:ext cx="6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1023" name="Rectangle 174">
                <a:extLst>
                  <a:ext uri="{FF2B5EF4-FFF2-40B4-BE49-F238E27FC236}">
                    <a16:creationId xmlns:a16="http://schemas.microsoft.com/office/drawing/2014/main" id="{38669163-E6BE-0538-7A93-C6834C50C5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44" y="2306"/>
                <a:ext cx="492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1024" name="Rectangle 175">
                <a:extLst>
                  <a:ext uri="{FF2B5EF4-FFF2-40B4-BE49-F238E27FC236}">
                    <a16:creationId xmlns:a16="http://schemas.microsoft.com/office/drawing/2014/main" id="{BB510353-0630-85B5-B100-E0BB501FDF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6" y="2306"/>
                <a:ext cx="5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1025" name="Rectangle 176">
                <a:extLst>
                  <a:ext uri="{FF2B5EF4-FFF2-40B4-BE49-F238E27FC236}">
                    <a16:creationId xmlns:a16="http://schemas.microsoft.com/office/drawing/2014/main" id="{44275C92-E5EB-CCA2-36E1-B6DF1425F5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41" y="2306"/>
                <a:ext cx="491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1026" name="Rectangle 177">
                <a:extLst>
                  <a:ext uri="{FF2B5EF4-FFF2-40B4-BE49-F238E27FC236}">
                    <a16:creationId xmlns:a16="http://schemas.microsoft.com/office/drawing/2014/main" id="{EF87F00B-1A70-1743-29DC-6E418E8687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2" y="2306"/>
                <a:ext cx="6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1027" name="Rectangle 178">
                <a:extLst>
                  <a:ext uri="{FF2B5EF4-FFF2-40B4-BE49-F238E27FC236}">
                    <a16:creationId xmlns:a16="http://schemas.microsoft.com/office/drawing/2014/main" id="{698DBF2B-4B20-8F2C-9BEE-257CBDA118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8" y="2306"/>
                <a:ext cx="488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1028" name="Rectangle 179">
                <a:extLst>
                  <a:ext uri="{FF2B5EF4-FFF2-40B4-BE49-F238E27FC236}">
                    <a16:creationId xmlns:a16="http://schemas.microsoft.com/office/drawing/2014/main" id="{C56501DF-411A-8EC2-FAC8-76DB4E3634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6" y="2306"/>
                <a:ext cx="12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1029" name="Rectangle 180">
                <a:extLst>
                  <a:ext uri="{FF2B5EF4-FFF2-40B4-BE49-F238E27FC236}">
                    <a16:creationId xmlns:a16="http://schemas.microsoft.com/office/drawing/2014/main" id="{D16BB509-CB97-0025-49E3-A391C8F2E7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70" y="2311"/>
                <a:ext cx="11" cy="1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1030" name="Rectangle 181">
                <a:extLst>
                  <a:ext uri="{FF2B5EF4-FFF2-40B4-BE49-F238E27FC236}">
                    <a16:creationId xmlns:a16="http://schemas.microsoft.com/office/drawing/2014/main" id="{B14A8D46-F085-6ED6-CB27-AE8CC6C749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2" y="2311"/>
                <a:ext cx="6" cy="1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1031" name="Rectangle 182">
                <a:extLst>
                  <a:ext uri="{FF2B5EF4-FFF2-40B4-BE49-F238E27FC236}">
                    <a16:creationId xmlns:a16="http://schemas.microsoft.com/office/drawing/2014/main" id="{4E6D6D37-C747-265F-AA8F-E4268A2ACC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8" y="2311"/>
                <a:ext cx="6" cy="1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1032" name="Rectangle 183">
                <a:extLst>
                  <a:ext uri="{FF2B5EF4-FFF2-40B4-BE49-F238E27FC236}">
                    <a16:creationId xmlns:a16="http://schemas.microsoft.com/office/drawing/2014/main" id="{EB681DE5-FE61-2E1E-B858-4FEAECE1D6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6" y="2311"/>
                <a:ext cx="5" cy="1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1033" name="Rectangle 184">
                <a:extLst>
                  <a:ext uri="{FF2B5EF4-FFF2-40B4-BE49-F238E27FC236}">
                    <a16:creationId xmlns:a16="http://schemas.microsoft.com/office/drawing/2014/main" id="{BA0C1595-35D7-8D10-FB43-61EC227687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2" y="2311"/>
                <a:ext cx="6" cy="1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1034" name="Rectangle 185">
                <a:extLst>
                  <a:ext uri="{FF2B5EF4-FFF2-40B4-BE49-F238E27FC236}">
                    <a16:creationId xmlns:a16="http://schemas.microsoft.com/office/drawing/2014/main" id="{AC188FF3-42EF-8968-0F69-0856489BE4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6" y="2311"/>
                <a:ext cx="12" cy="1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1035" name="Rectangle 186">
                <a:extLst>
                  <a:ext uri="{FF2B5EF4-FFF2-40B4-BE49-F238E27FC236}">
                    <a16:creationId xmlns:a16="http://schemas.microsoft.com/office/drawing/2014/main" id="{DC7829B9-FE19-563D-B028-EC9924F71A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33" y="2431"/>
                <a:ext cx="51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</a:rPr>
                  <a:t>6</a:t>
                </a:r>
                <a:endParaRPr lang="en-US" altLang="en-US" sz="2100"/>
              </a:p>
            </p:txBody>
          </p:sp>
          <p:sp>
            <p:nvSpPr>
              <p:cNvPr id="31036" name="Rectangle 187">
                <a:extLst>
                  <a:ext uri="{FF2B5EF4-FFF2-40B4-BE49-F238E27FC236}">
                    <a16:creationId xmlns:a16="http://schemas.microsoft.com/office/drawing/2014/main" id="{408FA76E-25B8-05B8-174C-2F4E0A2898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87" y="2431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</a:rPr>
                  <a:t> </a:t>
                </a:r>
                <a:endParaRPr lang="en-US" altLang="en-US" sz="2100"/>
              </a:p>
            </p:txBody>
          </p:sp>
          <p:sp>
            <p:nvSpPr>
              <p:cNvPr id="31037" name="Rectangle 188">
                <a:extLst>
                  <a:ext uri="{FF2B5EF4-FFF2-40B4-BE49-F238E27FC236}">
                    <a16:creationId xmlns:a16="http://schemas.microsoft.com/office/drawing/2014/main" id="{67FF204E-C538-9129-815D-CD597591AB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73" y="2431"/>
                <a:ext cx="229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</a:rPr>
                  <a:t>0.483</a:t>
                </a:r>
                <a:endParaRPr lang="en-US" altLang="en-US" sz="2100"/>
              </a:p>
            </p:txBody>
          </p:sp>
          <p:sp>
            <p:nvSpPr>
              <p:cNvPr id="31038" name="Rectangle 189">
                <a:extLst>
                  <a:ext uri="{FF2B5EF4-FFF2-40B4-BE49-F238E27FC236}">
                    <a16:creationId xmlns:a16="http://schemas.microsoft.com/office/drawing/2014/main" id="{F06448EB-E81F-5130-FAE8-58F847C81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13" y="2431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</a:rPr>
                  <a:t> </a:t>
                </a:r>
                <a:endParaRPr lang="en-US" altLang="en-US" sz="2100"/>
              </a:p>
            </p:txBody>
          </p:sp>
          <p:sp>
            <p:nvSpPr>
              <p:cNvPr id="31039" name="Rectangle 190">
                <a:extLst>
                  <a:ext uri="{FF2B5EF4-FFF2-40B4-BE49-F238E27FC236}">
                    <a16:creationId xmlns:a16="http://schemas.microsoft.com/office/drawing/2014/main" id="{E15AE80A-B03F-3486-34F8-724B7D6C08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3" y="2431"/>
                <a:ext cx="30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</a:rPr>
                  <a:t>-</a:t>
                </a:r>
                <a:endParaRPr lang="en-US" altLang="en-US" sz="2100"/>
              </a:p>
            </p:txBody>
          </p:sp>
          <p:sp>
            <p:nvSpPr>
              <p:cNvPr id="31040" name="Rectangle 191">
                <a:extLst>
                  <a:ext uri="{FF2B5EF4-FFF2-40B4-BE49-F238E27FC236}">
                    <a16:creationId xmlns:a16="http://schemas.microsoft.com/office/drawing/2014/main" id="{9F98FF23-B69D-FA11-F166-C3C2B4267B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05" y="2431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</a:rPr>
                  <a:t> </a:t>
                </a:r>
                <a:endParaRPr lang="en-US" altLang="en-US" sz="2100"/>
              </a:p>
            </p:txBody>
          </p:sp>
          <p:sp>
            <p:nvSpPr>
              <p:cNvPr id="31041" name="Rectangle 192">
                <a:extLst>
                  <a:ext uri="{FF2B5EF4-FFF2-40B4-BE49-F238E27FC236}">
                    <a16:creationId xmlns:a16="http://schemas.microsoft.com/office/drawing/2014/main" id="{546DC243-580A-F765-CAD7-E7C239675E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6" y="2431"/>
                <a:ext cx="229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</a:rPr>
                  <a:t>2.004</a:t>
                </a:r>
                <a:endParaRPr lang="en-US" altLang="en-US" sz="2100"/>
              </a:p>
            </p:txBody>
          </p:sp>
          <p:sp>
            <p:nvSpPr>
              <p:cNvPr id="31042" name="Rectangle 193">
                <a:extLst>
                  <a:ext uri="{FF2B5EF4-FFF2-40B4-BE49-F238E27FC236}">
                    <a16:creationId xmlns:a16="http://schemas.microsoft.com/office/drawing/2014/main" id="{92D78B67-D338-A0C9-EEFB-D5C2D6DF8B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07" y="2431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</a:rPr>
                  <a:t> </a:t>
                </a:r>
                <a:endParaRPr lang="en-US" altLang="en-US" sz="2100"/>
              </a:p>
            </p:txBody>
          </p:sp>
          <p:sp>
            <p:nvSpPr>
              <p:cNvPr id="31043" name="Rectangle 194">
                <a:extLst>
                  <a:ext uri="{FF2B5EF4-FFF2-40B4-BE49-F238E27FC236}">
                    <a16:creationId xmlns:a16="http://schemas.microsoft.com/office/drawing/2014/main" id="{DD43FEC8-5A31-CC5D-5B75-A163E801D3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62" y="2431"/>
                <a:ext cx="229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</a:rPr>
                  <a:t>2.534</a:t>
                </a:r>
                <a:endParaRPr lang="en-US" altLang="en-US" sz="2100"/>
              </a:p>
            </p:txBody>
          </p:sp>
          <p:sp>
            <p:nvSpPr>
              <p:cNvPr id="31044" name="Rectangle 195">
                <a:extLst>
                  <a:ext uri="{FF2B5EF4-FFF2-40B4-BE49-F238E27FC236}">
                    <a16:creationId xmlns:a16="http://schemas.microsoft.com/office/drawing/2014/main" id="{FAF314B5-C420-3D9F-B980-0AA4E9C21F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03" y="2431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</a:rPr>
                  <a:t> </a:t>
                </a:r>
                <a:endParaRPr lang="en-US" altLang="en-US" sz="2100"/>
              </a:p>
            </p:txBody>
          </p:sp>
          <p:sp>
            <p:nvSpPr>
              <p:cNvPr id="31045" name="Rectangle 196">
                <a:extLst>
                  <a:ext uri="{FF2B5EF4-FFF2-40B4-BE49-F238E27FC236}">
                    <a16:creationId xmlns:a16="http://schemas.microsoft.com/office/drawing/2014/main" id="{191172F1-AB20-BE42-FA80-EBC95ACBA7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70" y="2423"/>
                <a:ext cx="11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1046" name="Rectangle 197">
                <a:extLst>
                  <a:ext uri="{FF2B5EF4-FFF2-40B4-BE49-F238E27FC236}">
                    <a16:creationId xmlns:a16="http://schemas.microsoft.com/office/drawing/2014/main" id="{9D3AEE3D-D61B-21A2-7B4B-FF9620475B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81" y="2423"/>
                <a:ext cx="561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1047" name="Rectangle 198">
                <a:extLst>
                  <a:ext uri="{FF2B5EF4-FFF2-40B4-BE49-F238E27FC236}">
                    <a16:creationId xmlns:a16="http://schemas.microsoft.com/office/drawing/2014/main" id="{5504B513-1D9B-4C3A-2AC3-294AB53A60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2" y="2423"/>
                <a:ext cx="6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1048" name="Rectangle 199">
                <a:extLst>
                  <a:ext uri="{FF2B5EF4-FFF2-40B4-BE49-F238E27FC236}">
                    <a16:creationId xmlns:a16="http://schemas.microsoft.com/office/drawing/2014/main" id="{228753FA-5223-FD88-F2DD-255333B80A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8" y="2423"/>
                <a:ext cx="490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1049" name="Rectangle 200">
                <a:extLst>
                  <a:ext uri="{FF2B5EF4-FFF2-40B4-BE49-F238E27FC236}">
                    <a16:creationId xmlns:a16="http://schemas.microsoft.com/office/drawing/2014/main" id="{F7143CBF-8F51-6F5B-1BC4-F548DB5FA4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8" y="2423"/>
                <a:ext cx="6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1050" name="Rectangle 201">
                <a:extLst>
                  <a:ext uri="{FF2B5EF4-FFF2-40B4-BE49-F238E27FC236}">
                    <a16:creationId xmlns:a16="http://schemas.microsoft.com/office/drawing/2014/main" id="{C8778D9A-600E-3439-1D6F-438829438B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44" y="2423"/>
                <a:ext cx="492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1051" name="Rectangle 202">
                <a:extLst>
                  <a:ext uri="{FF2B5EF4-FFF2-40B4-BE49-F238E27FC236}">
                    <a16:creationId xmlns:a16="http://schemas.microsoft.com/office/drawing/2014/main" id="{3E685D2E-C698-00FD-C62F-B1AF043FF4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6" y="2423"/>
                <a:ext cx="5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1052" name="Rectangle 203">
                <a:extLst>
                  <a:ext uri="{FF2B5EF4-FFF2-40B4-BE49-F238E27FC236}">
                    <a16:creationId xmlns:a16="http://schemas.microsoft.com/office/drawing/2014/main" id="{947B130A-DE9A-57F8-A2DD-DD559BD055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41" y="2423"/>
                <a:ext cx="491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1053" name="Rectangle 204">
                <a:extLst>
                  <a:ext uri="{FF2B5EF4-FFF2-40B4-BE49-F238E27FC236}">
                    <a16:creationId xmlns:a16="http://schemas.microsoft.com/office/drawing/2014/main" id="{1573DAA5-0F40-0A2E-DB7C-0898E6C35A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2" y="2423"/>
                <a:ext cx="6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sp>
          <p:nvSpPr>
            <p:cNvPr id="30725" name="Rectangle 205">
              <a:extLst>
                <a:ext uri="{FF2B5EF4-FFF2-40B4-BE49-F238E27FC236}">
                  <a16:creationId xmlns:a16="http://schemas.microsoft.com/office/drawing/2014/main" id="{F750BFF1-901D-BAFF-8006-9DB7A68C39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8" y="2423"/>
              <a:ext cx="488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726" name="Rectangle 206">
              <a:extLst>
                <a:ext uri="{FF2B5EF4-FFF2-40B4-BE49-F238E27FC236}">
                  <a16:creationId xmlns:a16="http://schemas.microsoft.com/office/drawing/2014/main" id="{35164033-E09E-8D7D-54DB-5C5E4699C1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6" y="2423"/>
              <a:ext cx="12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727" name="Rectangle 207">
              <a:extLst>
                <a:ext uri="{FF2B5EF4-FFF2-40B4-BE49-F238E27FC236}">
                  <a16:creationId xmlns:a16="http://schemas.microsoft.com/office/drawing/2014/main" id="{B230E725-A1D0-D9EE-7A9F-3ED0617152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0" y="2428"/>
              <a:ext cx="11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728" name="Rectangle 208">
              <a:extLst>
                <a:ext uri="{FF2B5EF4-FFF2-40B4-BE49-F238E27FC236}">
                  <a16:creationId xmlns:a16="http://schemas.microsoft.com/office/drawing/2014/main" id="{23ECA00E-269F-3F3E-8424-BCC615C889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2" y="2428"/>
              <a:ext cx="6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729" name="Rectangle 209">
              <a:extLst>
                <a:ext uri="{FF2B5EF4-FFF2-40B4-BE49-F238E27FC236}">
                  <a16:creationId xmlns:a16="http://schemas.microsoft.com/office/drawing/2014/main" id="{4F854AEB-249C-78A6-2586-9614C254B2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8" y="2428"/>
              <a:ext cx="6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730" name="Rectangle 210">
              <a:extLst>
                <a:ext uri="{FF2B5EF4-FFF2-40B4-BE49-F238E27FC236}">
                  <a16:creationId xmlns:a16="http://schemas.microsoft.com/office/drawing/2014/main" id="{9C6FDA34-FA05-1572-774A-7C1B31D39C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6" y="2428"/>
              <a:ext cx="5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731" name="Rectangle 211">
              <a:extLst>
                <a:ext uri="{FF2B5EF4-FFF2-40B4-BE49-F238E27FC236}">
                  <a16:creationId xmlns:a16="http://schemas.microsoft.com/office/drawing/2014/main" id="{AC72F6A4-1173-122C-FFA4-9A2C8F7EFF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2" y="2428"/>
              <a:ext cx="6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732" name="Rectangle 212">
              <a:extLst>
                <a:ext uri="{FF2B5EF4-FFF2-40B4-BE49-F238E27FC236}">
                  <a16:creationId xmlns:a16="http://schemas.microsoft.com/office/drawing/2014/main" id="{C59731DA-AA57-559A-7AFA-DAC621988D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6" y="2428"/>
              <a:ext cx="12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733" name="Rectangle 213">
              <a:extLst>
                <a:ext uri="{FF2B5EF4-FFF2-40B4-BE49-F238E27FC236}">
                  <a16:creationId xmlns:a16="http://schemas.microsoft.com/office/drawing/2014/main" id="{6C4AAF6E-95F2-40A4-37D1-9D05D28381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33" y="2547"/>
              <a:ext cx="51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</a:rPr>
                <a:t>7</a:t>
              </a:r>
              <a:endParaRPr lang="en-US" altLang="en-US" sz="2100"/>
            </a:p>
          </p:txBody>
        </p:sp>
        <p:sp>
          <p:nvSpPr>
            <p:cNvPr id="30734" name="Rectangle 214">
              <a:extLst>
                <a:ext uri="{FF2B5EF4-FFF2-40B4-BE49-F238E27FC236}">
                  <a16:creationId xmlns:a16="http://schemas.microsoft.com/office/drawing/2014/main" id="{05A776C3-13D0-7B59-B3C8-BD873181B8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7" y="2547"/>
              <a:ext cx="25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</a:rPr>
                <a:t> </a:t>
              </a:r>
              <a:endParaRPr lang="en-US" altLang="en-US" sz="2100"/>
            </a:p>
          </p:txBody>
        </p:sp>
        <p:sp>
          <p:nvSpPr>
            <p:cNvPr id="30735" name="Rectangle 215">
              <a:extLst>
                <a:ext uri="{FF2B5EF4-FFF2-40B4-BE49-F238E27FC236}">
                  <a16:creationId xmlns:a16="http://schemas.microsoft.com/office/drawing/2014/main" id="{B5863B12-5387-AFC3-986D-0309759BB7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3" y="2547"/>
              <a:ext cx="229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</a:rPr>
                <a:t>0.419</a:t>
              </a:r>
              <a:endParaRPr lang="en-US" altLang="en-US" sz="2100"/>
            </a:p>
          </p:txBody>
        </p:sp>
        <p:sp>
          <p:nvSpPr>
            <p:cNvPr id="30736" name="Rectangle 216">
              <a:extLst>
                <a:ext uri="{FF2B5EF4-FFF2-40B4-BE49-F238E27FC236}">
                  <a16:creationId xmlns:a16="http://schemas.microsoft.com/office/drawing/2014/main" id="{F3849F89-8D21-402D-BE32-EA62AAE4E6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13" y="2547"/>
              <a:ext cx="25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</a:rPr>
                <a:t> </a:t>
              </a:r>
              <a:endParaRPr lang="en-US" altLang="en-US" sz="2100"/>
            </a:p>
          </p:txBody>
        </p:sp>
        <p:sp>
          <p:nvSpPr>
            <p:cNvPr id="30737" name="Rectangle 217">
              <a:extLst>
                <a:ext uri="{FF2B5EF4-FFF2-40B4-BE49-F238E27FC236}">
                  <a16:creationId xmlns:a16="http://schemas.microsoft.com/office/drawing/2014/main" id="{6C0CA845-05B4-772F-B090-EBE3646B28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9" y="2547"/>
              <a:ext cx="228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</a:rPr>
                <a:t>0.076</a:t>
              </a:r>
              <a:endParaRPr lang="en-US" altLang="en-US" sz="2100"/>
            </a:p>
          </p:txBody>
        </p:sp>
        <p:sp>
          <p:nvSpPr>
            <p:cNvPr id="30738" name="Rectangle 218">
              <a:extLst>
                <a:ext uri="{FF2B5EF4-FFF2-40B4-BE49-F238E27FC236}">
                  <a16:creationId xmlns:a16="http://schemas.microsoft.com/office/drawing/2014/main" id="{B4A2604E-6610-47EF-0DFD-AA6CEB3FD4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0" y="2547"/>
              <a:ext cx="25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</a:rPr>
                <a:t> </a:t>
              </a:r>
              <a:endParaRPr lang="en-US" altLang="en-US" sz="2100"/>
            </a:p>
          </p:txBody>
        </p:sp>
        <p:sp>
          <p:nvSpPr>
            <p:cNvPr id="30739" name="Rectangle 219">
              <a:extLst>
                <a:ext uri="{FF2B5EF4-FFF2-40B4-BE49-F238E27FC236}">
                  <a16:creationId xmlns:a16="http://schemas.microsoft.com/office/drawing/2014/main" id="{07F25F57-2E35-EEDE-F209-C5D57CEED5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6" y="2547"/>
              <a:ext cx="229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</a:rPr>
                <a:t>1.924</a:t>
              </a:r>
              <a:endParaRPr lang="en-US" altLang="en-US" sz="2100"/>
            </a:p>
          </p:txBody>
        </p:sp>
        <p:sp>
          <p:nvSpPr>
            <p:cNvPr id="30740" name="Rectangle 220">
              <a:extLst>
                <a:ext uri="{FF2B5EF4-FFF2-40B4-BE49-F238E27FC236}">
                  <a16:creationId xmlns:a16="http://schemas.microsoft.com/office/drawing/2014/main" id="{4D211E21-476E-31B3-351A-9E647E1C3E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7" y="2547"/>
              <a:ext cx="25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</a:rPr>
                <a:t> </a:t>
              </a:r>
              <a:endParaRPr lang="en-US" altLang="en-US" sz="2100"/>
            </a:p>
          </p:txBody>
        </p:sp>
        <p:sp>
          <p:nvSpPr>
            <p:cNvPr id="30741" name="Rectangle 221">
              <a:extLst>
                <a:ext uri="{FF2B5EF4-FFF2-40B4-BE49-F238E27FC236}">
                  <a16:creationId xmlns:a16="http://schemas.microsoft.com/office/drawing/2014/main" id="{41DFDF0C-4871-36D5-5705-DD368C43C0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2" y="2547"/>
              <a:ext cx="229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</a:rPr>
                <a:t>2.704</a:t>
              </a:r>
              <a:endParaRPr lang="en-US" altLang="en-US" sz="2100"/>
            </a:p>
          </p:txBody>
        </p:sp>
        <p:sp>
          <p:nvSpPr>
            <p:cNvPr id="30742" name="Rectangle 222">
              <a:extLst>
                <a:ext uri="{FF2B5EF4-FFF2-40B4-BE49-F238E27FC236}">
                  <a16:creationId xmlns:a16="http://schemas.microsoft.com/office/drawing/2014/main" id="{93A03589-7FF8-6FAF-D8A0-F89055D420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03" y="2547"/>
              <a:ext cx="25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</a:rPr>
                <a:t> </a:t>
              </a:r>
              <a:endParaRPr lang="en-US" altLang="en-US" sz="2100"/>
            </a:p>
          </p:txBody>
        </p:sp>
        <p:sp>
          <p:nvSpPr>
            <p:cNvPr id="30743" name="Rectangle 223">
              <a:extLst>
                <a:ext uri="{FF2B5EF4-FFF2-40B4-BE49-F238E27FC236}">
                  <a16:creationId xmlns:a16="http://schemas.microsoft.com/office/drawing/2014/main" id="{F6D25C74-8BF2-5923-AF92-FE5F7FFF37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0" y="2539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744" name="Rectangle 224">
              <a:extLst>
                <a:ext uri="{FF2B5EF4-FFF2-40B4-BE49-F238E27FC236}">
                  <a16:creationId xmlns:a16="http://schemas.microsoft.com/office/drawing/2014/main" id="{0A525C62-5E85-DB9F-DA61-E28A7C01BD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1" y="2539"/>
              <a:ext cx="56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745" name="Rectangle 225">
              <a:extLst>
                <a:ext uri="{FF2B5EF4-FFF2-40B4-BE49-F238E27FC236}">
                  <a16:creationId xmlns:a16="http://schemas.microsoft.com/office/drawing/2014/main" id="{CD3C3D6A-A211-9424-52CB-2F900572B6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2" y="2539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746" name="Rectangle 226">
              <a:extLst>
                <a:ext uri="{FF2B5EF4-FFF2-40B4-BE49-F238E27FC236}">
                  <a16:creationId xmlns:a16="http://schemas.microsoft.com/office/drawing/2014/main" id="{F2A6D9CF-A33A-BFB7-8AC7-9E9797BB06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8" y="2539"/>
              <a:ext cx="490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747" name="Rectangle 227">
              <a:extLst>
                <a:ext uri="{FF2B5EF4-FFF2-40B4-BE49-F238E27FC236}">
                  <a16:creationId xmlns:a16="http://schemas.microsoft.com/office/drawing/2014/main" id="{8E73B1EA-9FB6-F453-5103-0A76DB615C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8" y="2539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748" name="Rectangle 228">
              <a:extLst>
                <a:ext uri="{FF2B5EF4-FFF2-40B4-BE49-F238E27FC236}">
                  <a16:creationId xmlns:a16="http://schemas.microsoft.com/office/drawing/2014/main" id="{09A3B9D8-BB4E-1E69-F1F4-0E4D69D406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" y="2539"/>
              <a:ext cx="49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749" name="Rectangle 229">
              <a:extLst>
                <a:ext uri="{FF2B5EF4-FFF2-40B4-BE49-F238E27FC236}">
                  <a16:creationId xmlns:a16="http://schemas.microsoft.com/office/drawing/2014/main" id="{A526AB5A-1525-D9BE-87E2-0DA3E83FC8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6" y="2539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750" name="Rectangle 230">
              <a:extLst>
                <a:ext uri="{FF2B5EF4-FFF2-40B4-BE49-F238E27FC236}">
                  <a16:creationId xmlns:a16="http://schemas.microsoft.com/office/drawing/2014/main" id="{59EB176A-B072-E07A-DE3A-AEC9DB040E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1" y="2539"/>
              <a:ext cx="49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751" name="Rectangle 231">
              <a:extLst>
                <a:ext uri="{FF2B5EF4-FFF2-40B4-BE49-F238E27FC236}">
                  <a16:creationId xmlns:a16="http://schemas.microsoft.com/office/drawing/2014/main" id="{5036850D-BA67-74EF-911E-E42300D2FC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2" y="2539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752" name="Rectangle 232">
              <a:extLst>
                <a:ext uri="{FF2B5EF4-FFF2-40B4-BE49-F238E27FC236}">
                  <a16:creationId xmlns:a16="http://schemas.microsoft.com/office/drawing/2014/main" id="{014BF162-CBCF-CC14-E454-AE25FE5810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8" y="2539"/>
              <a:ext cx="48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753" name="Rectangle 233">
              <a:extLst>
                <a:ext uri="{FF2B5EF4-FFF2-40B4-BE49-F238E27FC236}">
                  <a16:creationId xmlns:a16="http://schemas.microsoft.com/office/drawing/2014/main" id="{FBAE8D8D-7AA4-04F4-6101-C6CE9F1D58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6" y="2539"/>
              <a:ext cx="1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754" name="Rectangle 234">
              <a:extLst>
                <a:ext uri="{FF2B5EF4-FFF2-40B4-BE49-F238E27FC236}">
                  <a16:creationId xmlns:a16="http://schemas.microsoft.com/office/drawing/2014/main" id="{BB7F195D-2738-3F01-007C-63212A19E2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0" y="2545"/>
              <a:ext cx="11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755" name="Rectangle 235">
              <a:extLst>
                <a:ext uri="{FF2B5EF4-FFF2-40B4-BE49-F238E27FC236}">
                  <a16:creationId xmlns:a16="http://schemas.microsoft.com/office/drawing/2014/main" id="{851C9A64-3BA6-B2DC-8F1D-6256C2528A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2" y="2545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756" name="Rectangle 236">
              <a:extLst>
                <a:ext uri="{FF2B5EF4-FFF2-40B4-BE49-F238E27FC236}">
                  <a16:creationId xmlns:a16="http://schemas.microsoft.com/office/drawing/2014/main" id="{6D8F8719-7865-D448-455E-734AC570CA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8" y="2545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757" name="Rectangle 237">
              <a:extLst>
                <a:ext uri="{FF2B5EF4-FFF2-40B4-BE49-F238E27FC236}">
                  <a16:creationId xmlns:a16="http://schemas.microsoft.com/office/drawing/2014/main" id="{21BDF77D-698E-F252-A07E-7D6A0F5DE5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6" y="2545"/>
              <a:ext cx="5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758" name="Rectangle 238">
              <a:extLst>
                <a:ext uri="{FF2B5EF4-FFF2-40B4-BE49-F238E27FC236}">
                  <a16:creationId xmlns:a16="http://schemas.microsoft.com/office/drawing/2014/main" id="{DCDE0E6C-1604-99BF-9CC7-309B082C19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2" y="2545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759" name="Rectangle 239">
              <a:extLst>
                <a:ext uri="{FF2B5EF4-FFF2-40B4-BE49-F238E27FC236}">
                  <a16:creationId xmlns:a16="http://schemas.microsoft.com/office/drawing/2014/main" id="{8D7071F6-9D7E-EE97-849E-5C8F87E070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6" y="2545"/>
              <a:ext cx="12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760" name="Rectangle 240">
              <a:extLst>
                <a:ext uri="{FF2B5EF4-FFF2-40B4-BE49-F238E27FC236}">
                  <a16:creationId xmlns:a16="http://schemas.microsoft.com/office/drawing/2014/main" id="{0CDC9215-59BF-E192-5D90-A3CACBED30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33" y="2663"/>
              <a:ext cx="51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</a:rPr>
                <a:t>8</a:t>
              </a:r>
              <a:endParaRPr lang="en-US" altLang="en-US" sz="2100"/>
            </a:p>
          </p:txBody>
        </p:sp>
        <p:sp>
          <p:nvSpPr>
            <p:cNvPr id="30761" name="Rectangle 241">
              <a:extLst>
                <a:ext uri="{FF2B5EF4-FFF2-40B4-BE49-F238E27FC236}">
                  <a16:creationId xmlns:a16="http://schemas.microsoft.com/office/drawing/2014/main" id="{9A44B855-9AC7-94F6-EC7C-473FC20E8F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7" y="2663"/>
              <a:ext cx="25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</a:rPr>
                <a:t> </a:t>
              </a:r>
              <a:endParaRPr lang="en-US" altLang="en-US" sz="2100"/>
            </a:p>
          </p:txBody>
        </p:sp>
        <p:sp>
          <p:nvSpPr>
            <p:cNvPr id="30762" name="Rectangle 242">
              <a:extLst>
                <a:ext uri="{FF2B5EF4-FFF2-40B4-BE49-F238E27FC236}">
                  <a16:creationId xmlns:a16="http://schemas.microsoft.com/office/drawing/2014/main" id="{760D2FAC-00A5-DCD3-42AB-A1520C5BB7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3" y="2663"/>
              <a:ext cx="229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</a:rPr>
                <a:t>0.373</a:t>
              </a:r>
              <a:endParaRPr lang="en-US" altLang="en-US" sz="2100"/>
            </a:p>
          </p:txBody>
        </p:sp>
        <p:sp>
          <p:nvSpPr>
            <p:cNvPr id="30763" name="Rectangle 243">
              <a:extLst>
                <a:ext uri="{FF2B5EF4-FFF2-40B4-BE49-F238E27FC236}">
                  <a16:creationId xmlns:a16="http://schemas.microsoft.com/office/drawing/2014/main" id="{EB22F59D-825D-4797-9D77-011A977580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13" y="2663"/>
              <a:ext cx="25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</a:rPr>
                <a:t> </a:t>
              </a:r>
              <a:endParaRPr lang="en-US" altLang="en-US" sz="2100"/>
            </a:p>
          </p:txBody>
        </p:sp>
        <p:sp>
          <p:nvSpPr>
            <p:cNvPr id="30764" name="Rectangle 244">
              <a:extLst>
                <a:ext uri="{FF2B5EF4-FFF2-40B4-BE49-F238E27FC236}">
                  <a16:creationId xmlns:a16="http://schemas.microsoft.com/office/drawing/2014/main" id="{8A565C95-C7EE-C4D0-7D39-C5C6574EB3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9" y="2663"/>
              <a:ext cx="228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</a:rPr>
                <a:t>0.136</a:t>
              </a:r>
              <a:endParaRPr lang="en-US" altLang="en-US" sz="2100"/>
            </a:p>
          </p:txBody>
        </p:sp>
        <p:sp>
          <p:nvSpPr>
            <p:cNvPr id="30765" name="Rectangle 245">
              <a:extLst>
                <a:ext uri="{FF2B5EF4-FFF2-40B4-BE49-F238E27FC236}">
                  <a16:creationId xmlns:a16="http://schemas.microsoft.com/office/drawing/2014/main" id="{3FA41F34-3EF1-F0A8-CBF3-C655B32D4D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0" y="2663"/>
              <a:ext cx="25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</a:rPr>
                <a:t> </a:t>
              </a:r>
              <a:endParaRPr lang="en-US" altLang="en-US" sz="2100"/>
            </a:p>
          </p:txBody>
        </p:sp>
        <p:sp>
          <p:nvSpPr>
            <p:cNvPr id="30766" name="Rectangle 246">
              <a:extLst>
                <a:ext uri="{FF2B5EF4-FFF2-40B4-BE49-F238E27FC236}">
                  <a16:creationId xmlns:a16="http://schemas.microsoft.com/office/drawing/2014/main" id="{AF693AC8-C76F-2D32-B6ED-029C6F9E09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6" y="2663"/>
              <a:ext cx="229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</a:rPr>
                <a:t>1.864</a:t>
              </a:r>
              <a:endParaRPr lang="en-US" altLang="en-US" sz="2100"/>
            </a:p>
          </p:txBody>
        </p:sp>
        <p:sp>
          <p:nvSpPr>
            <p:cNvPr id="30767" name="Rectangle 247">
              <a:extLst>
                <a:ext uri="{FF2B5EF4-FFF2-40B4-BE49-F238E27FC236}">
                  <a16:creationId xmlns:a16="http://schemas.microsoft.com/office/drawing/2014/main" id="{34510301-2AAA-250A-1910-69061CD06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7" y="2663"/>
              <a:ext cx="25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</a:rPr>
                <a:t> </a:t>
              </a:r>
              <a:endParaRPr lang="en-US" altLang="en-US" sz="2100"/>
            </a:p>
          </p:txBody>
        </p:sp>
        <p:sp>
          <p:nvSpPr>
            <p:cNvPr id="30768" name="Rectangle 248">
              <a:extLst>
                <a:ext uri="{FF2B5EF4-FFF2-40B4-BE49-F238E27FC236}">
                  <a16:creationId xmlns:a16="http://schemas.microsoft.com/office/drawing/2014/main" id="{AF14506A-EE5D-C473-274B-D2A7A6C99E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2" y="2663"/>
              <a:ext cx="229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</a:rPr>
                <a:t>2.847</a:t>
              </a:r>
              <a:endParaRPr lang="en-US" altLang="en-US" sz="2100"/>
            </a:p>
          </p:txBody>
        </p:sp>
        <p:sp>
          <p:nvSpPr>
            <p:cNvPr id="30769" name="Rectangle 249">
              <a:extLst>
                <a:ext uri="{FF2B5EF4-FFF2-40B4-BE49-F238E27FC236}">
                  <a16:creationId xmlns:a16="http://schemas.microsoft.com/office/drawing/2014/main" id="{943D13EA-2BD2-FCFE-5C80-0C195339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03" y="2663"/>
              <a:ext cx="25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</a:rPr>
                <a:t> </a:t>
              </a:r>
              <a:endParaRPr lang="en-US" altLang="en-US" sz="2100"/>
            </a:p>
          </p:txBody>
        </p:sp>
        <p:sp>
          <p:nvSpPr>
            <p:cNvPr id="30770" name="Rectangle 250">
              <a:extLst>
                <a:ext uri="{FF2B5EF4-FFF2-40B4-BE49-F238E27FC236}">
                  <a16:creationId xmlns:a16="http://schemas.microsoft.com/office/drawing/2014/main" id="{CE5CDBA0-A1E1-B1FD-9827-A314828196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0" y="2655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771" name="Rectangle 251">
              <a:extLst>
                <a:ext uri="{FF2B5EF4-FFF2-40B4-BE49-F238E27FC236}">
                  <a16:creationId xmlns:a16="http://schemas.microsoft.com/office/drawing/2014/main" id="{10D25C12-6B2F-8E3D-5AC9-BAB03AE83A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1" y="2655"/>
              <a:ext cx="56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772" name="Rectangle 252">
              <a:extLst>
                <a:ext uri="{FF2B5EF4-FFF2-40B4-BE49-F238E27FC236}">
                  <a16:creationId xmlns:a16="http://schemas.microsoft.com/office/drawing/2014/main" id="{FF60D660-52AA-2A73-5434-CC4E05D564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2" y="2655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773" name="Rectangle 253">
              <a:extLst>
                <a:ext uri="{FF2B5EF4-FFF2-40B4-BE49-F238E27FC236}">
                  <a16:creationId xmlns:a16="http://schemas.microsoft.com/office/drawing/2014/main" id="{CC0CD126-7630-2254-6D4B-D9302DE789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8" y="2655"/>
              <a:ext cx="490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774" name="Rectangle 254">
              <a:extLst>
                <a:ext uri="{FF2B5EF4-FFF2-40B4-BE49-F238E27FC236}">
                  <a16:creationId xmlns:a16="http://schemas.microsoft.com/office/drawing/2014/main" id="{D7112936-D928-545D-FB69-595B545AC2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8" y="2655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775" name="Rectangle 255">
              <a:extLst>
                <a:ext uri="{FF2B5EF4-FFF2-40B4-BE49-F238E27FC236}">
                  <a16:creationId xmlns:a16="http://schemas.microsoft.com/office/drawing/2014/main" id="{D68443AE-A465-D264-D5E3-206108188C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" y="2655"/>
              <a:ext cx="49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776" name="Rectangle 256">
              <a:extLst>
                <a:ext uri="{FF2B5EF4-FFF2-40B4-BE49-F238E27FC236}">
                  <a16:creationId xmlns:a16="http://schemas.microsoft.com/office/drawing/2014/main" id="{6C2B3B18-3BF1-198C-8450-538AFF8D4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6" y="2655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777" name="Rectangle 257">
              <a:extLst>
                <a:ext uri="{FF2B5EF4-FFF2-40B4-BE49-F238E27FC236}">
                  <a16:creationId xmlns:a16="http://schemas.microsoft.com/office/drawing/2014/main" id="{E486732B-0DD7-7984-411E-84C3BE3A90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1" y="2655"/>
              <a:ext cx="49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778" name="Rectangle 258">
              <a:extLst>
                <a:ext uri="{FF2B5EF4-FFF2-40B4-BE49-F238E27FC236}">
                  <a16:creationId xmlns:a16="http://schemas.microsoft.com/office/drawing/2014/main" id="{57182C54-0FC4-C994-3DB8-B926072A68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2" y="2655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779" name="Rectangle 259">
              <a:extLst>
                <a:ext uri="{FF2B5EF4-FFF2-40B4-BE49-F238E27FC236}">
                  <a16:creationId xmlns:a16="http://schemas.microsoft.com/office/drawing/2014/main" id="{352FDF48-A876-2EF6-45A8-AB38A47641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8" y="2655"/>
              <a:ext cx="48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780" name="Rectangle 260">
              <a:extLst>
                <a:ext uri="{FF2B5EF4-FFF2-40B4-BE49-F238E27FC236}">
                  <a16:creationId xmlns:a16="http://schemas.microsoft.com/office/drawing/2014/main" id="{71A5B8D2-9E24-65B4-2B8D-806E4FB188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6" y="2655"/>
              <a:ext cx="1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781" name="Rectangle 261">
              <a:extLst>
                <a:ext uri="{FF2B5EF4-FFF2-40B4-BE49-F238E27FC236}">
                  <a16:creationId xmlns:a16="http://schemas.microsoft.com/office/drawing/2014/main" id="{4C18CC0F-69C7-F79D-B94C-B82DCF4F5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0" y="2661"/>
              <a:ext cx="11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782" name="Rectangle 262">
              <a:extLst>
                <a:ext uri="{FF2B5EF4-FFF2-40B4-BE49-F238E27FC236}">
                  <a16:creationId xmlns:a16="http://schemas.microsoft.com/office/drawing/2014/main" id="{894E87A7-DC23-D7BA-8F43-505527BCDE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2" y="2661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783" name="Rectangle 263">
              <a:extLst>
                <a:ext uri="{FF2B5EF4-FFF2-40B4-BE49-F238E27FC236}">
                  <a16:creationId xmlns:a16="http://schemas.microsoft.com/office/drawing/2014/main" id="{F1040607-04C6-08FA-0919-90EAE63CF0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8" y="2661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784" name="Rectangle 264">
              <a:extLst>
                <a:ext uri="{FF2B5EF4-FFF2-40B4-BE49-F238E27FC236}">
                  <a16:creationId xmlns:a16="http://schemas.microsoft.com/office/drawing/2014/main" id="{72048D0E-A5F1-2030-C82F-E467DDA394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6" y="2661"/>
              <a:ext cx="5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785" name="Rectangle 265">
              <a:extLst>
                <a:ext uri="{FF2B5EF4-FFF2-40B4-BE49-F238E27FC236}">
                  <a16:creationId xmlns:a16="http://schemas.microsoft.com/office/drawing/2014/main" id="{9B17095A-E825-8F46-6009-3A3A5F2CA1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2" y="2661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786" name="Rectangle 266">
              <a:extLst>
                <a:ext uri="{FF2B5EF4-FFF2-40B4-BE49-F238E27FC236}">
                  <a16:creationId xmlns:a16="http://schemas.microsoft.com/office/drawing/2014/main" id="{48B5BA1B-8759-4C36-1C75-D40CCC4FF1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6" y="2661"/>
              <a:ext cx="12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787" name="Rectangle 267">
              <a:extLst>
                <a:ext uri="{FF2B5EF4-FFF2-40B4-BE49-F238E27FC236}">
                  <a16:creationId xmlns:a16="http://schemas.microsoft.com/office/drawing/2014/main" id="{B2DB7F64-28D8-E71C-F9C6-61C72FB1F6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33" y="2779"/>
              <a:ext cx="51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</a:rPr>
                <a:t>9</a:t>
              </a:r>
              <a:endParaRPr lang="en-US" altLang="en-US" sz="2100"/>
            </a:p>
          </p:txBody>
        </p:sp>
        <p:sp>
          <p:nvSpPr>
            <p:cNvPr id="30788" name="Rectangle 268">
              <a:extLst>
                <a:ext uri="{FF2B5EF4-FFF2-40B4-BE49-F238E27FC236}">
                  <a16:creationId xmlns:a16="http://schemas.microsoft.com/office/drawing/2014/main" id="{A7FD1ED1-7B11-1C3F-57FF-4E2BFD21EA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7" y="2779"/>
              <a:ext cx="25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</a:rPr>
                <a:t> </a:t>
              </a:r>
              <a:endParaRPr lang="en-US" altLang="en-US" sz="2100"/>
            </a:p>
          </p:txBody>
        </p:sp>
        <p:sp>
          <p:nvSpPr>
            <p:cNvPr id="30789" name="Rectangle 269">
              <a:extLst>
                <a:ext uri="{FF2B5EF4-FFF2-40B4-BE49-F238E27FC236}">
                  <a16:creationId xmlns:a16="http://schemas.microsoft.com/office/drawing/2014/main" id="{1F91AE4F-D1CE-783A-62FE-9A0A3D4144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3" y="2779"/>
              <a:ext cx="229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</a:rPr>
                <a:t>0.337</a:t>
              </a:r>
              <a:endParaRPr lang="en-US" altLang="en-US" sz="2100"/>
            </a:p>
          </p:txBody>
        </p:sp>
        <p:sp>
          <p:nvSpPr>
            <p:cNvPr id="30790" name="Rectangle 270">
              <a:extLst>
                <a:ext uri="{FF2B5EF4-FFF2-40B4-BE49-F238E27FC236}">
                  <a16:creationId xmlns:a16="http://schemas.microsoft.com/office/drawing/2014/main" id="{CD604F71-9D96-93FE-23CE-0BCAD21CC3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13" y="2779"/>
              <a:ext cx="25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</a:rPr>
                <a:t> </a:t>
              </a:r>
              <a:endParaRPr lang="en-US" altLang="en-US" sz="2100"/>
            </a:p>
          </p:txBody>
        </p:sp>
        <p:sp>
          <p:nvSpPr>
            <p:cNvPr id="30791" name="Rectangle 271">
              <a:extLst>
                <a:ext uri="{FF2B5EF4-FFF2-40B4-BE49-F238E27FC236}">
                  <a16:creationId xmlns:a16="http://schemas.microsoft.com/office/drawing/2014/main" id="{8932C320-1840-8258-81B3-42533AB53B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9" y="2779"/>
              <a:ext cx="228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</a:rPr>
                <a:t>0.184</a:t>
              </a:r>
              <a:endParaRPr lang="en-US" altLang="en-US" sz="2100"/>
            </a:p>
          </p:txBody>
        </p:sp>
        <p:sp>
          <p:nvSpPr>
            <p:cNvPr id="30792" name="Rectangle 272">
              <a:extLst>
                <a:ext uri="{FF2B5EF4-FFF2-40B4-BE49-F238E27FC236}">
                  <a16:creationId xmlns:a16="http://schemas.microsoft.com/office/drawing/2014/main" id="{C2AEE806-5EDA-9832-4D24-5635A07364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0" y="2779"/>
              <a:ext cx="25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</a:rPr>
                <a:t> </a:t>
              </a:r>
              <a:endParaRPr lang="en-US" altLang="en-US" sz="2100"/>
            </a:p>
          </p:txBody>
        </p:sp>
        <p:sp>
          <p:nvSpPr>
            <p:cNvPr id="30793" name="Rectangle 273">
              <a:extLst>
                <a:ext uri="{FF2B5EF4-FFF2-40B4-BE49-F238E27FC236}">
                  <a16:creationId xmlns:a16="http://schemas.microsoft.com/office/drawing/2014/main" id="{1C03DD41-E1E8-D20A-A122-BC04D2D2CB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6" y="2779"/>
              <a:ext cx="229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</a:rPr>
                <a:t>1.816</a:t>
              </a:r>
              <a:endParaRPr lang="en-US" altLang="en-US" sz="2100"/>
            </a:p>
          </p:txBody>
        </p:sp>
        <p:sp>
          <p:nvSpPr>
            <p:cNvPr id="30794" name="Rectangle 274">
              <a:extLst>
                <a:ext uri="{FF2B5EF4-FFF2-40B4-BE49-F238E27FC236}">
                  <a16:creationId xmlns:a16="http://schemas.microsoft.com/office/drawing/2014/main" id="{3ED855C7-0079-F1F3-7695-C095818F8D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7" y="2779"/>
              <a:ext cx="25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</a:rPr>
                <a:t> </a:t>
              </a:r>
              <a:endParaRPr lang="en-US" altLang="en-US" sz="2100"/>
            </a:p>
          </p:txBody>
        </p:sp>
        <p:sp>
          <p:nvSpPr>
            <p:cNvPr id="30795" name="Rectangle 275">
              <a:extLst>
                <a:ext uri="{FF2B5EF4-FFF2-40B4-BE49-F238E27FC236}">
                  <a16:creationId xmlns:a16="http://schemas.microsoft.com/office/drawing/2014/main" id="{81D29062-D403-954F-0F0C-4988019750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2" y="2779"/>
              <a:ext cx="229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</a:rPr>
                <a:t>2.970</a:t>
              </a:r>
              <a:endParaRPr lang="en-US" altLang="en-US" sz="2100"/>
            </a:p>
          </p:txBody>
        </p:sp>
        <p:sp>
          <p:nvSpPr>
            <p:cNvPr id="30796" name="Rectangle 276">
              <a:extLst>
                <a:ext uri="{FF2B5EF4-FFF2-40B4-BE49-F238E27FC236}">
                  <a16:creationId xmlns:a16="http://schemas.microsoft.com/office/drawing/2014/main" id="{989C092D-B763-DBB5-ACFC-3E3455FB3A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03" y="2779"/>
              <a:ext cx="25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</a:rPr>
                <a:t> </a:t>
              </a:r>
              <a:endParaRPr lang="en-US" altLang="en-US" sz="2100"/>
            </a:p>
          </p:txBody>
        </p:sp>
        <p:sp>
          <p:nvSpPr>
            <p:cNvPr id="30797" name="Rectangle 277">
              <a:extLst>
                <a:ext uri="{FF2B5EF4-FFF2-40B4-BE49-F238E27FC236}">
                  <a16:creationId xmlns:a16="http://schemas.microsoft.com/office/drawing/2014/main" id="{5FDD7643-848E-F882-9B34-2B74AABBD2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0" y="2771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798" name="Rectangle 278">
              <a:extLst>
                <a:ext uri="{FF2B5EF4-FFF2-40B4-BE49-F238E27FC236}">
                  <a16:creationId xmlns:a16="http://schemas.microsoft.com/office/drawing/2014/main" id="{90F66589-8D17-FC8D-0F18-A55031AC9B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1" y="2771"/>
              <a:ext cx="56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799" name="Rectangle 279">
              <a:extLst>
                <a:ext uri="{FF2B5EF4-FFF2-40B4-BE49-F238E27FC236}">
                  <a16:creationId xmlns:a16="http://schemas.microsoft.com/office/drawing/2014/main" id="{434270D1-B9F7-6820-305A-ED074A70BF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2" y="2771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800" name="Rectangle 280">
              <a:extLst>
                <a:ext uri="{FF2B5EF4-FFF2-40B4-BE49-F238E27FC236}">
                  <a16:creationId xmlns:a16="http://schemas.microsoft.com/office/drawing/2014/main" id="{C3C68886-EDE0-6E52-D3FD-2CDBDD5AE2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8" y="2771"/>
              <a:ext cx="490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801" name="Rectangle 281">
              <a:extLst>
                <a:ext uri="{FF2B5EF4-FFF2-40B4-BE49-F238E27FC236}">
                  <a16:creationId xmlns:a16="http://schemas.microsoft.com/office/drawing/2014/main" id="{BB05A1DD-4942-3D5C-41D5-5CF8A34331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8" y="2771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802" name="Rectangle 282">
              <a:extLst>
                <a:ext uri="{FF2B5EF4-FFF2-40B4-BE49-F238E27FC236}">
                  <a16:creationId xmlns:a16="http://schemas.microsoft.com/office/drawing/2014/main" id="{D6FE472F-E8B8-1FEA-9B88-1B4E279746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" y="2771"/>
              <a:ext cx="49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803" name="Rectangle 283">
              <a:extLst>
                <a:ext uri="{FF2B5EF4-FFF2-40B4-BE49-F238E27FC236}">
                  <a16:creationId xmlns:a16="http://schemas.microsoft.com/office/drawing/2014/main" id="{B64BA1C6-D9A0-BC39-BADD-F80C6301AB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6" y="2771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804" name="Rectangle 284">
              <a:extLst>
                <a:ext uri="{FF2B5EF4-FFF2-40B4-BE49-F238E27FC236}">
                  <a16:creationId xmlns:a16="http://schemas.microsoft.com/office/drawing/2014/main" id="{D7C42C2F-0A00-B125-96E9-EBB3EEF972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1" y="2771"/>
              <a:ext cx="49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805" name="Rectangle 285">
              <a:extLst>
                <a:ext uri="{FF2B5EF4-FFF2-40B4-BE49-F238E27FC236}">
                  <a16:creationId xmlns:a16="http://schemas.microsoft.com/office/drawing/2014/main" id="{E787932E-56D3-BC0C-75AB-906EE7BB1D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2" y="2771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806" name="Rectangle 286">
              <a:extLst>
                <a:ext uri="{FF2B5EF4-FFF2-40B4-BE49-F238E27FC236}">
                  <a16:creationId xmlns:a16="http://schemas.microsoft.com/office/drawing/2014/main" id="{1F4D1E4D-CBE1-7E04-DD2E-45E96717C9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8" y="2771"/>
              <a:ext cx="48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807" name="Rectangle 287">
              <a:extLst>
                <a:ext uri="{FF2B5EF4-FFF2-40B4-BE49-F238E27FC236}">
                  <a16:creationId xmlns:a16="http://schemas.microsoft.com/office/drawing/2014/main" id="{2A2F2E6F-C625-1B9F-BB2E-EC0EBE0C7A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6" y="2771"/>
              <a:ext cx="1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808" name="Rectangle 288">
              <a:extLst>
                <a:ext uri="{FF2B5EF4-FFF2-40B4-BE49-F238E27FC236}">
                  <a16:creationId xmlns:a16="http://schemas.microsoft.com/office/drawing/2014/main" id="{F09418C5-60B0-939B-311F-06CDACEF76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0" y="2777"/>
              <a:ext cx="11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809" name="Rectangle 289">
              <a:extLst>
                <a:ext uri="{FF2B5EF4-FFF2-40B4-BE49-F238E27FC236}">
                  <a16:creationId xmlns:a16="http://schemas.microsoft.com/office/drawing/2014/main" id="{AAB0264D-0CA5-6D12-FE8C-E304BAAEAF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2" y="2777"/>
              <a:ext cx="6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810" name="Rectangle 290">
              <a:extLst>
                <a:ext uri="{FF2B5EF4-FFF2-40B4-BE49-F238E27FC236}">
                  <a16:creationId xmlns:a16="http://schemas.microsoft.com/office/drawing/2014/main" id="{8552CFAE-432A-F335-B2A4-2E4E9911F2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8" y="2777"/>
              <a:ext cx="6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811" name="Rectangle 291">
              <a:extLst>
                <a:ext uri="{FF2B5EF4-FFF2-40B4-BE49-F238E27FC236}">
                  <a16:creationId xmlns:a16="http://schemas.microsoft.com/office/drawing/2014/main" id="{3733ADA3-A1B1-A130-49E6-017B1123FC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6" y="2777"/>
              <a:ext cx="5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812" name="Rectangle 292">
              <a:extLst>
                <a:ext uri="{FF2B5EF4-FFF2-40B4-BE49-F238E27FC236}">
                  <a16:creationId xmlns:a16="http://schemas.microsoft.com/office/drawing/2014/main" id="{4EFCB159-E51A-D419-6441-F096EDC873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2" y="2777"/>
              <a:ext cx="6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813" name="Rectangle 293">
              <a:extLst>
                <a:ext uri="{FF2B5EF4-FFF2-40B4-BE49-F238E27FC236}">
                  <a16:creationId xmlns:a16="http://schemas.microsoft.com/office/drawing/2014/main" id="{3BF4B113-95B5-2AFA-A982-CB663CE398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6" y="2777"/>
              <a:ext cx="12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814" name="Rectangle 294">
              <a:extLst>
                <a:ext uri="{FF2B5EF4-FFF2-40B4-BE49-F238E27FC236}">
                  <a16:creationId xmlns:a16="http://schemas.microsoft.com/office/drawing/2014/main" id="{665A4D6D-07CE-D071-F207-F08C990A63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6" y="2896"/>
              <a:ext cx="10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</a:rPr>
                <a:t>10</a:t>
              </a:r>
              <a:endParaRPr lang="en-US" altLang="en-US" sz="2100"/>
            </a:p>
          </p:txBody>
        </p:sp>
        <p:sp>
          <p:nvSpPr>
            <p:cNvPr id="30815" name="Rectangle 295">
              <a:extLst>
                <a:ext uri="{FF2B5EF4-FFF2-40B4-BE49-F238E27FC236}">
                  <a16:creationId xmlns:a16="http://schemas.microsoft.com/office/drawing/2014/main" id="{9AFD72BC-07F2-C45C-1F68-61CFD742FD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4" y="2896"/>
              <a:ext cx="25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</a:rPr>
                <a:t> </a:t>
              </a:r>
              <a:endParaRPr lang="en-US" altLang="en-US" sz="2100"/>
            </a:p>
          </p:txBody>
        </p:sp>
        <p:sp>
          <p:nvSpPr>
            <p:cNvPr id="30816" name="Rectangle 296">
              <a:extLst>
                <a:ext uri="{FF2B5EF4-FFF2-40B4-BE49-F238E27FC236}">
                  <a16:creationId xmlns:a16="http://schemas.microsoft.com/office/drawing/2014/main" id="{ED411CA2-245C-CA9F-6935-D285DEF7D9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3" y="2896"/>
              <a:ext cx="229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</a:rPr>
                <a:t>0.308</a:t>
              </a:r>
              <a:endParaRPr lang="en-US" altLang="en-US" sz="2100"/>
            </a:p>
          </p:txBody>
        </p:sp>
        <p:sp>
          <p:nvSpPr>
            <p:cNvPr id="30817" name="Rectangle 297">
              <a:extLst>
                <a:ext uri="{FF2B5EF4-FFF2-40B4-BE49-F238E27FC236}">
                  <a16:creationId xmlns:a16="http://schemas.microsoft.com/office/drawing/2014/main" id="{E379DB66-1B80-0B84-0DB4-456F41B023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13" y="2896"/>
              <a:ext cx="25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</a:rPr>
                <a:t> </a:t>
              </a:r>
              <a:endParaRPr lang="en-US" altLang="en-US" sz="2100"/>
            </a:p>
          </p:txBody>
        </p:sp>
        <p:sp>
          <p:nvSpPr>
            <p:cNvPr id="30818" name="Rectangle 298">
              <a:extLst>
                <a:ext uri="{FF2B5EF4-FFF2-40B4-BE49-F238E27FC236}">
                  <a16:creationId xmlns:a16="http://schemas.microsoft.com/office/drawing/2014/main" id="{99271034-25E1-95A4-C2FE-5EF785AA25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9" y="2896"/>
              <a:ext cx="228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</a:rPr>
                <a:t>0.223</a:t>
              </a:r>
              <a:endParaRPr lang="en-US" altLang="en-US" sz="2100"/>
            </a:p>
          </p:txBody>
        </p:sp>
        <p:sp>
          <p:nvSpPr>
            <p:cNvPr id="30819" name="Rectangle 299">
              <a:extLst>
                <a:ext uri="{FF2B5EF4-FFF2-40B4-BE49-F238E27FC236}">
                  <a16:creationId xmlns:a16="http://schemas.microsoft.com/office/drawing/2014/main" id="{7A2D8F97-E847-1B9A-5697-9ED09B8349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0" y="2896"/>
              <a:ext cx="25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</a:rPr>
                <a:t> </a:t>
              </a:r>
              <a:endParaRPr lang="en-US" altLang="en-US" sz="2100"/>
            </a:p>
          </p:txBody>
        </p:sp>
        <p:sp>
          <p:nvSpPr>
            <p:cNvPr id="30820" name="Rectangle 300">
              <a:extLst>
                <a:ext uri="{FF2B5EF4-FFF2-40B4-BE49-F238E27FC236}">
                  <a16:creationId xmlns:a16="http://schemas.microsoft.com/office/drawing/2014/main" id="{ECF05A93-11F0-3C70-F302-7EC5A2D2FA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6" y="2896"/>
              <a:ext cx="229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</a:rPr>
                <a:t>1.777</a:t>
              </a:r>
              <a:endParaRPr lang="en-US" altLang="en-US" sz="2100"/>
            </a:p>
          </p:txBody>
        </p:sp>
        <p:sp>
          <p:nvSpPr>
            <p:cNvPr id="30821" name="Rectangle 301">
              <a:extLst>
                <a:ext uri="{FF2B5EF4-FFF2-40B4-BE49-F238E27FC236}">
                  <a16:creationId xmlns:a16="http://schemas.microsoft.com/office/drawing/2014/main" id="{2F9825CC-F986-05C4-6402-B524596BA9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7" y="2896"/>
              <a:ext cx="25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</a:rPr>
                <a:t> </a:t>
              </a:r>
              <a:endParaRPr lang="en-US" altLang="en-US" sz="2100"/>
            </a:p>
          </p:txBody>
        </p:sp>
        <p:sp>
          <p:nvSpPr>
            <p:cNvPr id="30822" name="Rectangle 302">
              <a:extLst>
                <a:ext uri="{FF2B5EF4-FFF2-40B4-BE49-F238E27FC236}">
                  <a16:creationId xmlns:a16="http://schemas.microsoft.com/office/drawing/2014/main" id="{93944726-D892-04BD-81BB-8C25B06B53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2" y="2896"/>
              <a:ext cx="229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</a:rPr>
                <a:t>3.078</a:t>
              </a:r>
              <a:endParaRPr lang="en-US" altLang="en-US" sz="2100"/>
            </a:p>
          </p:txBody>
        </p:sp>
        <p:sp>
          <p:nvSpPr>
            <p:cNvPr id="30823" name="Rectangle 303">
              <a:extLst>
                <a:ext uri="{FF2B5EF4-FFF2-40B4-BE49-F238E27FC236}">
                  <a16:creationId xmlns:a16="http://schemas.microsoft.com/office/drawing/2014/main" id="{1CCB63DD-1D76-809D-10AB-39F7EFDAA9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03" y="2896"/>
              <a:ext cx="25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</a:rPr>
                <a:t> </a:t>
              </a:r>
              <a:endParaRPr lang="en-US" altLang="en-US" sz="2100"/>
            </a:p>
          </p:txBody>
        </p:sp>
        <p:sp>
          <p:nvSpPr>
            <p:cNvPr id="30824" name="Rectangle 304">
              <a:extLst>
                <a:ext uri="{FF2B5EF4-FFF2-40B4-BE49-F238E27FC236}">
                  <a16:creationId xmlns:a16="http://schemas.microsoft.com/office/drawing/2014/main" id="{D1777AF3-9329-1028-6678-CC72AFAD88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0" y="2888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825" name="Rectangle 305">
              <a:extLst>
                <a:ext uri="{FF2B5EF4-FFF2-40B4-BE49-F238E27FC236}">
                  <a16:creationId xmlns:a16="http://schemas.microsoft.com/office/drawing/2014/main" id="{F9A621F2-2C6F-54A7-C7A4-90B6C3CB5B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1" y="2888"/>
              <a:ext cx="56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826" name="Rectangle 306">
              <a:extLst>
                <a:ext uri="{FF2B5EF4-FFF2-40B4-BE49-F238E27FC236}">
                  <a16:creationId xmlns:a16="http://schemas.microsoft.com/office/drawing/2014/main" id="{C65B6E74-A7BC-4B31-2418-C8CFDB52E4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2" y="2888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827" name="Rectangle 307">
              <a:extLst>
                <a:ext uri="{FF2B5EF4-FFF2-40B4-BE49-F238E27FC236}">
                  <a16:creationId xmlns:a16="http://schemas.microsoft.com/office/drawing/2014/main" id="{36DCDA8C-4F66-C32F-11CE-7BD5BDE2C3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8" y="2888"/>
              <a:ext cx="490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828" name="Rectangle 308">
              <a:extLst>
                <a:ext uri="{FF2B5EF4-FFF2-40B4-BE49-F238E27FC236}">
                  <a16:creationId xmlns:a16="http://schemas.microsoft.com/office/drawing/2014/main" id="{0F41361B-B3B1-B550-4F80-F7AD75C792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8" y="2888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829" name="Rectangle 309">
              <a:extLst>
                <a:ext uri="{FF2B5EF4-FFF2-40B4-BE49-F238E27FC236}">
                  <a16:creationId xmlns:a16="http://schemas.microsoft.com/office/drawing/2014/main" id="{5081EEEB-13C2-1D8E-E221-ED02AB8D97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" y="2888"/>
              <a:ext cx="49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830" name="Rectangle 310">
              <a:extLst>
                <a:ext uri="{FF2B5EF4-FFF2-40B4-BE49-F238E27FC236}">
                  <a16:creationId xmlns:a16="http://schemas.microsoft.com/office/drawing/2014/main" id="{6E995CD2-3830-A2F1-F545-F53CDDA105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6" y="2888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831" name="Rectangle 311">
              <a:extLst>
                <a:ext uri="{FF2B5EF4-FFF2-40B4-BE49-F238E27FC236}">
                  <a16:creationId xmlns:a16="http://schemas.microsoft.com/office/drawing/2014/main" id="{7DEA3EE7-C1C8-7E0E-557C-69473BACFF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1" y="2888"/>
              <a:ext cx="49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832" name="Rectangle 312">
              <a:extLst>
                <a:ext uri="{FF2B5EF4-FFF2-40B4-BE49-F238E27FC236}">
                  <a16:creationId xmlns:a16="http://schemas.microsoft.com/office/drawing/2014/main" id="{55D13795-47D0-9FC1-1944-3152BACC8E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2" y="2888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833" name="Rectangle 313">
              <a:extLst>
                <a:ext uri="{FF2B5EF4-FFF2-40B4-BE49-F238E27FC236}">
                  <a16:creationId xmlns:a16="http://schemas.microsoft.com/office/drawing/2014/main" id="{E2EAC23A-0FF3-EAD6-DFC9-F177BDD981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8" y="2888"/>
              <a:ext cx="48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834" name="Rectangle 314">
              <a:extLst>
                <a:ext uri="{FF2B5EF4-FFF2-40B4-BE49-F238E27FC236}">
                  <a16:creationId xmlns:a16="http://schemas.microsoft.com/office/drawing/2014/main" id="{05F0CDA4-3B8F-BE2E-E35A-A5D6F58EF3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6" y="2888"/>
              <a:ext cx="1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835" name="Rectangle 315">
              <a:extLst>
                <a:ext uri="{FF2B5EF4-FFF2-40B4-BE49-F238E27FC236}">
                  <a16:creationId xmlns:a16="http://schemas.microsoft.com/office/drawing/2014/main" id="{B402AAD6-BAF2-E174-F314-65155E4758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0" y="2894"/>
              <a:ext cx="11" cy="10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836" name="Rectangle 316">
              <a:extLst>
                <a:ext uri="{FF2B5EF4-FFF2-40B4-BE49-F238E27FC236}">
                  <a16:creationId xmlns:a16="http://schemas.microsoft.com/office/drawing/2014/main" id="{76D1E7D5-88D1-8E81-576E-F246C3D88E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0" y="3003"/>
              <a:ext cx="11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837" name="Rectangle 317">
              <a:extLst>
                <a:ext uri="{FF2B5EF4-FFF2-40B4-BE49-F238E27FC236}">
                  <a16:creationId xmlns:a16="http://schemas.microsoft.com/office/drawing/2014/main" id="{1D4E6E09-2C6A-BBAD-DC60-44C2385A1E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0" y="3003"/>
              <a:ext cx="11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838" name="Rectangle 318">
              <a:extLst>
                <a:ext uri="{FF2B5EF4-FFF2-40B4-BE49-F238E27FC236}">
                  <a16:creationId xmlns:a16="http://schemas.microsoft.com/office/drawing/2014/main" id="{EAB52ACB-BC6F-DC28-3F24-38508F07E2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1" y="3003"/>
              <a:ext cx="561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839" name="Rectangle 319">
              <a:extLst>
                <a:ext uri="{FF2B5EF4-FFF2-40B4-BE49-F238E27FC236}">
                  <a16:creationId xmlns:a16="http://schemas.microsoft.com/office/drawing/2014/main" id="{266572E8-0A30-5553-E940-3F78C59B6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2" y="2894"/>
              <a:ext cx="6" cy="10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840" name="Rectangle 320">
              <a:extLst>
                <a:ext uri="{FF2B5EF4-FFF2-40B4-BE49-F238E27FC236}">
                  <a16:creationId xmlns:a16="http://schemas.microsoft.com/office/drawing/2014/main" id="{6522A4A5-E580-F6CE-7346-9F902883B4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2" y="3003"/>
              <a:ext cx="12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841" name="Rectangle 321">
              <a:extLst>
                <a:ext uri="{FF2B5EF4-FFF2-40B4-BE49-F238E27FC236}">
                  <a16:creationId xmlns:a16="http://schemas.microsoft.com/office/drawing/2014/main" id="{0285A90A-2EF4-E575-1E9E-CBAB3BB1C3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4" y="3003"/>
              <a:ext cx="484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842" name="Rectangle 322">
              <a:extLst>
                <a:ext uri="{FF2B5EF4-FFF2-40B4-BE49-F238E27FC236}">
                  <a16:creationId xmlns:a16="http://schemas.microsoft.com/office/drawing/2014/main" id="{1315962C-3A87-241F-4318-F13E9EBD0A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8" y="2894"/>
              <a:ext cx="6" cy="10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843" name="Rectangle 323">
              <a:extLst>
                <a:ext uri="{FF2B5EF4-FFF2-40B4-BE49-F238E27FC236}">
                  <a16:creationId xmlns:a16="http://schemas.microsoft.com/office/drawing/2014/main" id="{2266869C-D221-8823-EA9D-9E0D485D77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8" y="3003"/>
              <a:ext cx="12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844" name="Rectangle 324">
              <a:extLst>
                <a:ext uri="{FF2B5EF4-FFF2-40B4-BE49-F238E27FC236}">
                  <a16:creationId xmlns:a16="http://schemas.microsoft.com/office/drawing/2014/main" id="{FFF15CCC-03E8-9B27-4273-66557FD788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0" y="3003"/>
              <a:ext cx="486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845" name="Rectangle 325">
              <a:extLst>
                <a:ext uri="{FF2B5EF4-FFF2-40B4-BE49-F238E27FC236}">
                  <a16:creationId xmlns:a16="http://schemas.microsoft.com/office/drawing/2014/main" id="{122E0A78-852F-85D0-466B-7959C22A34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6" y="2894"/>
              <a:ext cx="5" cy="10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846" name="Rectangle 326">
              <a:extLst>
                <a:ext uri="{FF2B5EF4-FFF2-40B4-BE49-F238E27FC236}">
                  <a16:creationId xmlns:a16="http://schemas.microsoft.com/office/drawing/2014/main" id="{81E800DF-FC9E-0774-113D-C0B098FA9B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6" y="3003"/>
              <a:ext cx="11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847" name="Rectangle 327">
              <a:extLst>
                <a:ext uri="{FF2B5EF4-FFF2-40B4-BE49-F238E27FC236}">
                  <a16:creationId xmlns:a16="http://schemas.microsoft.com/office/drawing/2014/main" id="{F3D79335-92AD-1559-882D-D5F8B16E30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7" y="3003"/>
              <a:ext cx="485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848" name="Rectangle 328">
              <a:extLst>
                <a:ext uri="{FF2B5EF4-FFF2-40B4-BE49-F238E27FC236}">
                  <a16:creationId xmlns:a16="http://schemas.microsoft.com/office/drawing/2014/main" id="{1B3566FB-EEAF-0F7A-6FE5-20975B18CF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2" y="2894"/>
              <a:ext cx="6" cy="10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849" name="Rectangle 329">
              <a:extLst>
                <a:ext uri="{FF2B5EF4-FFF2-40B4-BE49-F238E27FC236}">
                  <a16:creationId xmlns:a16="http://schemas.microsoft.com/office/drawing/2014/main" id="{4002374B-8F42-1570-4273-2E9913FDC8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2" y="3003"/>
              <a:ext cx="11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850" name="Rectangle 330">
              <a:extLst>
                <a:ext uri="{FF2B5EF4-FFF2-40B4-BE49-F238E27FC236}">
                  <a16:creationId xmlns:a16="http://schemas.microsoft.com/office/drawing/2014/main" id="{C9161EA2-EE37-666B-08FC-435AC3A517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" y="3003"/>
              <a:ext cx="483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851" name="Rectangle 331">
              <a:extLst>
                <a:ext uri="{FF2B5EF4-FFF2-40B4-BE49-F238E27FC236}">
                  <a16:creationId xmlns:a16="http://schemas.microsoft.com/office/drawing/2014/main" id="{1FA709C3-0310-D601-E019-F159CA19CE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6" y="2894"/>
              <a:ext cx="12" cy="10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852" name="Rectangle 332">
              <a:extLst>
                <a:ext uri="{FF2B5EF4-FFF2-40B4-BE49-F238E27FC236}">
                  <a16:creationId xmlns:a16="http://schemas.microsoft.com/office/drawing/2014/main" id="{A1CDC2F7-BEF8-3D56-FADC-03FF0B5350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6" y="3003"/>
              <a:ext cx="12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853" name="Rectangle 333">
              <a:extLst>
                <a:ext uri="{FF2B5EF4-FFF2-40B4-BE49-F238E27FC236}">
                  <a16:creationId xmlns:a16="http://schemas.microsoft.com/office/drawing/2014/main" id="{EF8591B0-DA4C-33DA-AC91-6667D334C8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6" y="3003"/>
              <a:ext cx="12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746" name="Rectangle 2">
            <a:extLst>
              <a:ext uri="{FF2B5EF4-FFF2-40B4-BE49-F238E27FC236}">
                <a16:creationId xmlns:a16="http://schemas.microsoft.com/office/drawing/2014/main" id="{063AB4BA-A41C-8C58-0061-B39DD9F014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X, mR Control Chart</a:t>
            </a:r>
          </a:p>
        </p:txBody>
      </p:sp>
      <p:grpSp>
        <p:nvGrpSpPr>
          <p:cNvPr id="34819" name="Group 3">
            <a:extLst>
              <a:ext uri="{FF2B5EF4-FFF2-40B4-BE49-F238E27FC236}">
                <a16:creationId xmlns:a16="http://schemas.microsoft.com/office/drawing/2014/main" id="{D8DF6455-4AE6-6E5E-834C-E5DEBE2CF340}"/>
              </a:ext>
            </a:extLst>
          </p:cNvPr>
          <p:cNvGrpSpPr>
            <a:grpSpLocks/>
          </p:cNvGrpSpPr>
          <p:nvPr/>
        </p:nvGrpSpPr>
        <p:grpSpPr bwMode="auto">
          <a:xfrm>
            <a:off x="454025" y="1374775"/>
            <a:ext cx="7843838" cy="3678238"/>
            <a:chOff x="1769" y="1610"/>
            <a:chExt cx="7688" cy="3924"/>
          </a:xfrm>
        </p:grpSpPr>
        <p:sp>
          <p:nvSpPr>
            <p:cNvPr id="34820" name="Line 4">
              <a:extLst>
                <a:ext uri="{FF2B5EF4-FFF2-40B4-BE49-F238E27FC236}">
                  <a16:creationId xmlns:a16="http://schemas.microsoft.com/office/drawing/2014/main" id="{57507C86-B826-5A2A-5EE2-204A906C97C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11" y="1675"/>
              <a:ext cx="4" cy="3697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21" name="Line 5">
              <a:extLst>
                <a:ext uri="{FF2B5EF4-FFF2-40B4-BE49-F238E27FC236}">
                  <a16:creationId xmlns:a16="http://schemas.microsoft.com/office/drawing/2014/main" id="{4D0F5B90-C34C-F136-93FA-33FCCC9BC20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68" y="5372"/>
              <a:ext cx="87" cy="1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22" name="Line 6">
              <a:extLst>
                <a:ext uri="{FF2B5EF4-FFF2-40B4-BE49-F238E27FC236}">
                  <a16:creationId xmlns:a16="http://schemas.microsoft.com/office/drawing/2014/main" id="{13535989-CE21-446B-1E0C-8636D91FF9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68" y="4292"/>
              <a:ext cx="87" cy="1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23" name="Line 7">
              <a:extLst>
                <a:ext uri="{FF2B5EF4-FFF2-40B4-BE49-F238E27FC236}">
                  <a16:creationId xmlns:a16="http://schemas.microsoft.com/office/drawing/2014/main" id="{27D5B12B-E7A6-67B3-D987-45D5FCF390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10" y="5372"/>
              <a:ext cx="5567" cy="1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24" name="Line 8">
              <a:extLst>
                <a:ext uri="{FF2B5EF4-FFF2-40B4-BE49-F238E27FC236}">
                  <a16:creationId xmlns:a16="http://schemas.microsoft.com/office/drawing/2014/main" id="{F552DFFE-96C9-659A-ECE9-43A251CD968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10" y="5354"/>
              <a:ext cx="1" cy="36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25" name="Line 9">
              <a:extLst>
                <a:ext uri="{FF2B5EF4-FFF2-40B4-BE49-F238E27FC236}">
                  <a16:creationId xmlns:a16="http://schemas.microsoft.com/office/drawing/2014/main" id="{5B5927EF-43AD-BB25-BE82-BA146729572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03" y="5354"/>
              <a:ext cx="0" cy="36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26" name="Line 10">
              <a:extLst>
                <a:ext uri="{FF2B5EF4-FFF2-40B4-BE49-F238E27FC236}">
                  <a16:creationId xmlns:a16="http://schemas.microsoft.com/office/drawing/2014/main" id="{86A6F4A6-3199-8437-B085-E47AA913BD8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495" y="5354"/>
              <a:ext cx="1" cy="36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27" name="Line 11">
              <a:extLst>
                <a:ext uri="{FF2B5EF4-FFF2-40B4-BE49-F238E27FC236}">
                  <a16:creationId xmlns:a16="http://schemas.microsoft.com/office/drawing/2014/main" id="{90151F0B-17C2-3957-4956-1102E4F4B3B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788" y="5354"/>
              <a:ext cx="0" cy="36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28" name="Line 12">
              <a:extLst>
                <a:ext uri="{FF2B5EF4-FFF2-40B4-BE49-F238E27FC236}">
                  <a16:creationId xmlns:a16="http://schemas.microsoft.com/office/drawing/2014/main" id="{C57DB93C-D8F4-7421-866B-A3707B2E845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75" y="5354"/>
              <a:ext cx="1" cy="36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29" name="Line 13">
              <a:extLst>
                <a:ext uri="{FF2B5EF4-FFF2-40B4-BE49-F238E27FC236}">
                  <a16:creationId xmlns:a16="http://schemas.microsoft.com/office/drawing/2014/main" id="{E4FB8C04-3F26-BC7A-A0F0-35844BFB7E4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668" y="5354"/>
              <a:ext cx="0" cy="36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30" name="Line 14">
              <a:extLst>
                <a:ext uri="{FF2B5EF4-FFF2-40B4-BE49-F238E27FC236}">
                  <a16:creationId xmlns:a16="http://schemas.microsoft.com/office/drawing/2014/main" id="{9697DC40-0E2B-FC2B-21E0-D8ED659F276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960" y="5354"/>
              <a:ext cx="1" cy="36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31" name="Line 15">
              <a:extLst>
                <a:ext uri="{FF2B5EF4-FFF2-40B4-BE49-F238E27FC236}">
                  <a16:creationId xmlns:a16="http://schemas.microsoft.com/office/drawing/2014/main" id="{35C975B1-F58E-82DA-4749-25F5C9B6285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55" y="5354"/>
              <a:ext cx="0" cy="36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32" name="Line 16">
              <a:extLst>
                <a:ext uri="{FF2B5EF4-FFF2-40B4-BE49-F238E27FC236}">
                  <a16:creationId xmlns:a16="http://schemas.microsoft.com/office/drawing/2014/main" id="{1E5E05E0-C3AC-93E1-42E9-4CF5AB59553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547" y="5354"/>
              <a:ext cx="1" cy="36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33" name="Line 17">
              <a:extLst>
                <a:ext uri="{FF2B5EF4-FFF2-40B4-BE49-F238E27FC236}">
                  <a16:creationId xmlns:a16="http://schemas.microsoft.com/office/drawing/2014/main" id="{829B9C62-9BC3-4601-3BA7-BD74734C433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840" y="5354"/>
              <a:ext cx="1" cy="36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34" name="Line 18">
              <a:extLst>
                <a:ext uri="{FF2B5EF4-FFF2-40B4-BE49-F238E27FC236}">
                  <a16:creationId xmlns:a16="http://schemas.microsoft.com/office/drawing/2014/main" id="{59C293DD-3F29-1C44-1619-7D0F3D19192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133" y="5354"/>
              <a:ext cx="0" cy="36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35" name="Line 19">
              <a:extLst>
                <a:ext uri="{FF2B5EF4-FFF2-40B4-BE49-F238E27FC236}">
                  <a16:creationId xmlns:a16="http://schemas.microsoft.com/office/drawing/2014/main" id="{DE998980-3C8A-5426-1335-B4978AF2716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425" y="5354"/>
              <a:ext cx="1" cy="36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36" name="Line 20">
              <a:extLst>
                <a:ext uri="{FF2B5EF4-FFF2-40B4-BE49-F238E27FC236}">
                  <a16:creationId xmlns:a16="http://schemas.microsoft.com/office/drawing/2014/main" id="{8D5341AB-1805-5E01-A065-0920C9111CD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720" y="5354"/>
              <a:ext cx="0" cy="36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37" name="Line 21">
              <a:extLst>
                <a:ext uri="{FF2B5EF4-FFF2-40B4-BE49-F238E27FC236}">
                  <a16:creationId xmlns:a16="http://schemas.microsoft.com/office/drawing/2014/main" id="{D9599902-2AF0-A93C-51BF-BFFA6077A78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012" y="5354"/>
              <a:ext cx="1" cy="36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38" name="Line 22">
              <a:extLst>
                <a:ext uri="{FF2B5EF4-FFF2-40B4-BE49-F238E27FC236}">
                  <a16:creationId xmlns:a16="http://schemas.microsoft.com/office/drawing/2014/main" id="{B4BDBA01-1336-ED1C-8493-765EA63ADB1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305" y="5354"/>
              <a:ext cx="1" cy="36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39" name="Line 23">
              <a:extLst>
                <a:ext uri="{FF2B5EF4-FFF2-40B4-BE49-F238E27FC236}">
                  <a16:creationId xmlns:a16="http://schemas.microsoft.com/office/drawing/2014/main" id="{AF81F94C-2044-9707-5C97-75B8B666244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600" y="5354"/>
              <a:ext cx="0" cy="36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40" name="Line 24">
              <a:extLst>
                <a:ext uri="{FF2B5EF4-FFF2-40B4-BE49-F238E27FC236}">
                  <a16:creationId xmlns:a16="http://schemas.microsoft.com/office/drawing/2014/main" id="{2F27F520-5248-F95B-08D4-BC210452A38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892" y="5354"/>
              <a:ext cx="1" cy="36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41" name="Line 25">
              <a:extLst>
                <a:ext uri="{FF2B5EF4-FFF2-40B4-BE49-F238E27FC236}">
                  <a16:creationId xmlns:a16="http://schemas.microsoft.com/office/drawing/2014/main" id="{B1C5C357-C8E1-9DA0-90F5-08DE81CA6AB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185" y="5354"/>
              <a:ext cx="0" cy="36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42" name="Line 26">
              <a:extLst>
                <a:ext uri="{FF2B5EF4-FFF2-40B4-BE49-F238E27FC236}">
                  <a16:creationId xmlns:a16="http://schemas.microsoft.com/office/drawing/2014/main" id="{A7801110-A73C-C37B-7D6D-92A755DFA3D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7" y="5354"/>
              <a:ext cx="1" cy="36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43" name="Freeform 27">
              <a:extLst>
                <a:ext uri="{FF2B5EF4-FFF2-40B4-BE49-F238E27FC236}">
                  <a16:creationId xmlns:a16="http://schemas.microsoft.com/office/drawing/2014/main" id="{CEE2127C-DBF8-4AC6-D762-34D0452A1A0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2" y="4112"/>
              <a:ext cx="5568" cy="1263"/>
            </a:xfrm>
            <a:custGeom>
              <a:avLst/>
              <a:gdLst>
                <a:gd name="T0" fmla="*/ 0 w 9820"/>
                <a:gd name="T1" fmla="*/ 180 h 2227"/>
                <a:gd name="T2" fmla="*/ 293 w 9820"/>
                <a:gd name="T3" fmla="*/ 903 h 2227"/>
                <a:gd name="T4" fmla="*/ 585 w 9820"/>
                <a:gd name="T5" fmla="*/ 723 h 2227"/>
                <a:gd name="T6" fmla="*/ 878 w 9820"/>
                <a:gd name="T7" fmla="*/ 360 h 2227"/>
                <a:gd name="T8" fmla="*/ 1170 w 9820"/>
                <a:gd name="T9" fmla="*/ 360 h 2227"/>
                <a:gd name="T10" fmla="*/ 1465 w 9820"/>
                <a:gd name="T11" fmla="*/ 1083 h 2227"/>
                <a:gd name="T12" fmla="*/ 1758 w 9820"/>
                <a:gd name="T13" fmla="*/ 543 h 2227"/>
                <a:gd name="T14" fmla="*/ 2050 w 9820"/>
                <a:gd name="T15" fmla="*/ 723 h 2227"/>
                <a:gd name="T16" fmla="*/ 2343 w 9820"/>
                <a:gd name="T17" fmla="*/ 180 h 2227"/>
                <a:gd name="T18" fmla="*/ 2638 w 9820"/>
                <a:gd name="T19" fmla="*/ 360 h 2227"/>
                <a:gd name="T20" fmla="*/ 2930 w 9820"/>
                <a:gd name="T21" fmla="*/ 903 h 2227"/>
                <a:gd name="T22" fmla="*/ 3223 w 9820"/>
                <a:gd name="T23" fmla="*/ 1083 h 2227"/>
                <a:gd name="T24" fmla="*/ 3515 w 9820"/>
                <a:gd name="T25" fmla="*/ 1263 h 2227"/>
                <a:gd name="T26" fmla="*/ 3808 w 9820"/>
                <a:gd name="T27" fmla="*/ 543 h 2227"/>
                <a:gd name="T28" fmla="*/ 4101 w 9820"/>
                <a:gd name="T29" fmla="*/ 723 h 2227"/>
                <a:gd name="T30" fmla="*/ 4395 w 9820"/>
                <a:gd name="T31" fmla="*/ 0 h 2227"/>
                <a:gd name="T32" fmla="*/ 4688 w 9820"/>
                <a:gd name="T33" fmla="*/ 723 h 2227"/>
                <a:gd name="T34" fmla="*/ 4981 w 9820"/>
                <a:gd name="T35" fmla="*/ 360 h 2227"/>
                <a:gd name="T36" fmla="*/ 5275 w 9820"/>
                <a:gd name="T37" fmla="*/ 180 h 2227"/>
                <a:gd name="T38" fmla="*/ 5568 w 9820"/>
                <a:gd name="T39" fmla="*/ 903 h 222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9820" h="2227">
                  <a:moveTo>
                    <a:pt x="0" y="317"/>
                  </a:moveTo>
                  <a:lnTo>
                    <a:pt x="516" y="1592"/>
                  </a:lnTo>
                  <a:lnTo>
                    <a:pt x="1032" y="1274"/>
                  </a:lnTo>
                  <a:lnTo>
                    <a:pt x="1548" y="635"/>
                  </a:lnTo>
                  <a:lnTo>
                    <a:pt x="2064" y="635"/>
                  </a:lnTo>
                  <a:lnTo>
                    <a:pt x="2584" y="1909"/>
                  </a:lnTo>
                  <a:lnTo>
                    <a:pt x="3100" y="957"/>
                  </a:lnTo>
                  <a:lnTo>
                    <a:pt x="3616" y="1274"/>
                  </a:lnTo>
                  <a:lnTo>
                    <a:pt x="4132" y="317"/>
                  </a:lnTo>
                  <a:lnTo>
                    <a:pt x="4652" y="635"/>
                  </a:lnTo>
                  <a:lnTo>
                    <a:pt x="5168" y="1592"/>
                  </a:lnTo>
                  <a:lnTo>
                    <a:pt x="5684" y="1909"/>
                  </a:lnTo>
                  <a:lnTo>
                    <a:pt x="6200" y="2227"/>
                  </a:lnTo>
                  <a:lnTo>
                    <a:pt x="6716" y="957"/>
                  </a:lnTo>
                  <a:lnTo>
                    <a:pt x="7232" y="1274"/>
                  </a:lnTo>
                  <a:lnTo>
                    <a:pt x="7752" y="0"/>
                  </a:lnTo>
                  <a:lnTo>
                    <a:pt x="8268" y="1274"/>
                  </a:lnTo>
                  <a:lnTo>
                    <a:pt x="8784" y="635"/>
                  </a:lnTo>
                  <a:lnTo>
                    <a:pt x="9304" y="317"/>
                  </a:lnTo>
                  <a:lnTo>
                    <a:pt x="9820" y="1592"/>
                  </a:lnTo>
                </a:path>
              </a:pathLst>
            </a:custGeom>
            <a:noFill/>
            <a:ln w="11160">
              <a:solidFill>
                <a:srgbClr val="8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44" name="Freeform 28">
              <a:extLst>
                <a:ext uri="{FF2B5EF4-FFF2-40B4-BE49-F238E27FC236}">
                  <a16:creationId xmlns:a16="http://schemas.microsoft.com/office/drawing/2014/main" id="{EC9098B9-F573-C145-A0B2-7D5FA92344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0" y="4250"/>
              <a:ext cx="212" cy="85"/>
            </a:xfrm>
            <a:custGeom>
              <a:avLst/>
              <a:gdLst>
                <a:gd name="T0" fmla="*/ 105 w 375"/>
                <a:gd name="T1" fmla="*/ 85 h 150"/>
                <a:gd name="T2" fmla="*/ 212 w 375"/>
                <a:gd name="T3" fmla="*/ 43 h 150"/>
                <a:gd name="T4" fmla="*/ 105 w 375"/>
                <a:gd name="T5" fmla="*/ 0 h 150"/>
                <a:gd name="T6" fmla="*/ 0 w 375"/>
                <a:gd name="T7" fmla="*/ 43 h 150"/>
                <a:gd name="T8" fmla="*/ 105 w 375"/>
                <a:gd name="T9" fmla="*/ 85 h 1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5" h="150">
                  <a:moveTo>
                    <a:pt x="186" y="150"/>
                  </a:moveTo>
                  <a:lnTo>
                    <a:pt x="375" y="75"/>
                  </a:lnTo>
                  <a:lnTo>
                    <a:pt x="186" y="0"/>
                  </a:lnTo>
                  <a:lnTo>
                    <a:pt x="0" y="75"/>
                  </a:lnTo>
                  <a:lnTo>
                    <a:pt x="186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45" name="Freeform 29">
              <a:extLst>
                <a:ext uri="{FF2B5EF4-FFF2-40B4-BE49-F238E27FC236}">
                  <a16:creationId xmlns:a16="http://schemas.microsoft.com/office/drawing/2014/main" id="{6BB989CC-7C56-E450-5C58-BCF61DE0886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3" y="4975"/>
              <a:ext cx="215" cy="82"/>
            </a:xfrm>
            <a:custGeom>
              <a:avLst/>
              <a:gdLst>
                <a:gd name="T0" fmla="*/ 107 w 379"/>
                <a:gd name="T1" fmla="*/ 82 h 146"/>
                <a:gd name="T2" fmla="*/ 215 w 379"/>
                <a:gd name="T3" fmla="*/ 40 h 146"/>
                <a:gd name="T4" fmla="*/ 107 w 379"/>
                <a:gd name="T5" fmla="*/ 0 h 146"/>
                <a:gd name="T6" fmla="*/ 0 w 379"/>
                <a:gd name="T7" fmla="*/ 40 h 146"/>
                <a:gd name="T8" fmla="*/ 107 w 379"/>
                <a:gd name="T9" fmla="*/ 82 h 1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9" h="146">
                  <a:moveTo>
                    <a:pt x="189" y="146"/>
                  </a:moveTo>
                  <a:lnTo>
                    <a:pt x="379" y="71"/>
                  </a:lnTo>
                  <a:lnTo>
                    <a:pt x="189" y="0"/>
                  </a:lnTo>
                  <a:lnTo>
                    <a:pt x="0" y="71"/>
                  </a:lnTo>
                  <a:lnTo>
                    <a:pt x="189" y="146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46" name="Freeform 30">
              <a:extLst>
                <a:ext uri="{FF2B5EF4-FFF2-40B4-BE49-F238E27FC236}">
                  <a16:creationId xmlns:a16="http://schemas.microsoft.com/office/drawing/2014/main" id="{3A5D66E9-E799-C3D4-AAF7-454768B0E16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0" y="4792"/>
              <a:ext cx="212" cy="83"/>
            </a:xfrm>
            <a:custGeom>
              <a:avLst/>
              <a:gdLst>
                <a:gd name="T0" fmla="*/ 105 w 375"/>
                <a:gd name="T1" fmla="*/ 83 h 146"/>
                <a:gd name="T2" fmla="*/ 212 w 375"/>
                <a:gd name="T3" fmla="*/ 43 h 146"/>
                <a:gd name="T4" fmla="*/ 105 w 375"/>
                <a:gd name="T5" fmla="*/ 0 h 146"/>
                <a:gd name="T6" fmla="*/ 0 w 375"/>
                <a:gd name="T7" fmla="*/ 43 h 146"/>
                <a:gd name="T8" fmla="*/ 105 w 375"/>
                <a:gd name="T9" fmla="*/ 83 h 1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5" h="146">
                  <a:moveTo>
                    <a:pt x="186" y="146"/>
                  </a:moveTo>
                  <a:lnTo>
                    <a:pt x="375" y="75"/>
                  </a:lnTo>
                  <a:lnTo>
                    <a:pt x="186" y="0"/>
                  </a:lnTo>
                  <a:lnTo>
                    <a:pt x="0" y="75"/>
                  </a:lnTo>
                  <a:lnTo>
                    <a:pt x="186" y="146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47" name="Freeform 31">
              <a:extLst>
                <a:ext uri="{FF2B5EF4-FFF2-40B4-BE49-F238E27FC236}">
                  <a16:creationId xmlns:a16="http://schemas.microsoft.com/office/drawing/2014/main" id="{478ECAC2-49F5-36A5-E9D1-0D5EA5F9F46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5" y="4432"/>
              <a:ext cx="213" cy="85"/>
            </a:xfrm>
            <a:custGeom>
              <a:avLst/>
              <a:gdLst>
                <a:gd name="T0" fmla="*/ 107 w 375"/>
                <a:gd name="T1" fmla="*/ 85 h 150"/>
                <a:gd name="T2" fmla="*/ 213 w 375"/>
                <a:gd name="T3" fmla="*/ 43 h 150"/>
                <a:gd name="T4" fmla="*/ 107 w 375"/>
                <a:gd name="T5" fmla="*/ 0 h 150"/>
                <a:gd name="T6" fmla="*/ 0 w 375"/>
                <a:gd name="T7" fmla="*/ 43 h 150"/>
                <a:gd name="T8" fmla="*/ 107 w 375"/>
                <a:gd name="T9" fmla="*/ 85 h 1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5" h="150">
                  <a:moveTo>
                    <a:pt x="189" y="150"/>
                  </a:moveTo>
                  <a:lnTo>
                    <a:pt x="375" y="75"/>
                  </a:lnTo>
                  <a:lnTo>
                    <a:pt x="189" y="0"/>
                  </a:lnTo>
                  <a:lnTo>
                    <a:pt x="0" y="75"/>
                  </a:lnTo>
                  <a:lnTo>
                    <a:pt x="189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48" name="Freeform 32">
              <a:extLst>
                <a:ext uri="{FF2B5EF4-FFF2-40B4-BE49-F238E27FC236}">
                  <a16:creationId xmlns:a16="http://schemas.microsoft.com/office/drawing/2014/main" id="{1668C7C9-9DA9-D807-00C3-1AE8A137C23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0" y="4432"/>
              <a:ext cx="215" cy="85"/>
            </a:xfrm>
            <a:custGeom>
              <a:avLst/>
              <a:gdLst>
                <a:gd name="T0" fmla="*/ 108 w 379"/>
                <a:gd name="T1" fmla="*/ 85 h 150"/>
                <a:gd name="T2" fmla="*/ 215 w 379"/>
                <a:gd name="T3" fmla="*/ 43 h 150"/>
                <a:gd name="T4" fmla="*/ 108 w 379"/>
                <a:gd name="T5" fmla="*/ 0 h 150"/>
                <a:gd name="T6" fmla="*/ 0 w 379"/>
                <a:gd name="T7" fmla="*/ 43 h 150"/>
                <a:gd name="T8" fmla="*/ 108 w 379"/>
                <a:gd name="T9" fmla="*/ 85 h 1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9" h="150">
                  <a:moveTo>
                    <a:pt x="190" y="150"/>
                  </a:moveTo>
                  <a:lnTo>
                    <a:pt x="379" y="75"/>
                  </a:lnTo>
                  <a:lnTo>
                    <a:pt x="190" y="0"/>
                  </a:lnTo>
                  <a:lnTo>
                    <a:pt x="0" y="75"/>
                  </a:lnTo>
                  <a:lnTo>
                    <a:pt x="190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49" name="Freeform 33">
              <a:extLst>
                <a:ext uri="{FF2B5EF4-FFF2-40B4-BE49-F238E27FC236}">
                  <a16:creationId xmlns:a16="http://schemas.microsoft.com/office/drawing/2014/main" id="{972D6D0E-5C69-9E48-3EB1-70D690784E0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8" y="5150"/>
              <a:ext cx="212" cy="85"/>
            </a:xfrm>
            <a:custGeom>
              <a:avLst/>
              <a:gdLst>
                <a:gd name="T0" fmla="*/ 105 w 375"/>
                <a:gd name="T1" fmla="*/ 85 h 150"/>
                <a:gd name="T2" fmla="*/ 212 w 375"/>
                <a:gd name="T3" fmla="*/ 43 h 150"/>
                <a:gd name="T4" fmla="*/ 105 w 375"/>
                <a:gd name="T5" fmla="*/ 0 h 150"/>
                <a:gd name="T6" fmla="*/ 0 w 375"/>
                <a:gd name="T7" fmla="*/ 43 h 150"/>
                <a:gd name="T8" fmla="*/ 105 w 375"/>
                <a:gd name="T9" fmla="*/ 85 h 1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5" h="150">
                  <a:moveTo>
                    <a:pt x="185" y="150"/>
                  </a:moveTo>
                  <a:lnTo>
                    <a:pt x="375" y="75"/>
                  </a:lnTo>
                  <a:lnTo>
                    <a:pt x="185" y="0"/>
                  </a:lnTo>
                  <a:lnTo>
                    <a:pt x="0" y="75"/>
                  </a:lnTo>
                  <a:lnTo>
                    <a:pt x="185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50" name="Freeform 34">
              <a:extLst>
                <a:ext uri="{FF2B5EF4-FFF2-40B4-BE49-F238E27FC236}">
                  <a16:creationId xmlns:a16="http://schemas.microsoft.com/office/drawing/2014/main" id="{C53852E7-48B3-98BC-5A67-40EA622DC15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0" y="4610"/>
              <a:ext cx="215" cy="85"/>
            </a:xfrm>
            <a:custGeom>
              <a:avLst/>
              <a:gdLst>
                <a:gd name="T0" fmla="*/ 108 w 379"/>
                <a:gd name="T1" fmla="*/ 85 h 150"/>
                <a:gd name="T2" fmla="*/ 215 w 379"/>
                <a:gd name="T3" fmla="*/ 43 h 150"/>
                <a:gd name="T4" fmla="*/ 108 w 379"/>
                <a:gd name="T5" fmla="*/ 0 h 150"/>
                <a:gd name="T6" fmla="*/ 0 w 379"/>
                <a:gd name="T7" fmla="*/ 43 h 150"/>
                <a:gd name="T8" fmla="*/ 108 w 379"/>
                <a:gd name="T9" fmla="*/ 85 h 1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9" h="150">
                  <a:moveTo>
                    <a:pt x="190" y="150"/>
                  </a:moveTo>
                  <a:lnTo>
                    <a:pt x="379" y="75"/>
                  </a:lnTo>
                  <a:lnTo>
                    <a:pt x="190" y="0"/>
                  </a:lnTo>
                  <a:lnTo>
                    <a:pt x="0" y="75"/>
                  </a:lnTo>
                  <a:lnTo>
                    <a:pt x="190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51" name="Freeform 35">
              <a:extLst>
                <a:ext uri="{FF2B5EF4-FFF2-40B4-BE49-F238E27FC236}">
                  <a16:creationId xmlns:a16="http://schemas.microsoft.com/office/drawing/2014/main" id="{AA53E5E8-BD65-C3AC-28D5-2068E6C0CEB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8" y="4792"/>
              <a:ext cx="212" cy="83"/>
            </a:xfrm>
            <a:custGeom>
              <a:avLst/>
              <a:gdLst>
                <a:gd name="T0" fmla="*/ 105 w 375"/>
                <a:gd name="T1" fmla="*/ 83 h 146"/>
                <a:gd name="T2" fmla="*/ 212 w 375"/>
                <a:gd name="T3" fmla="*/ 43 h 146"/>
                <a:gd name="T4" fmla="*/ 105 w 375"/>
                <a:gd name="T5" fmla="*/ 0 h 146"/>
                <a:gd name="T6" fmla="*/ 0 w 375"/>
                <a:gd name="T7" fmla="*/ 43 h 146"/>
                <a:gd name="T8" fmla="*/ 105 w 375"/>
                <a:gd name="T9" fmla="*/ 83 h 1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5" h="146">
                  <a:moveTo>
                    <a:pt x="185" y="146"/>
                  </a:moveTo>
                  <a:lnTo>
                    <a:pt x="375" y="75"/>
                  </a:lnTo>
                  <a:lnTo>
                    <a:pt x="185" y="0"/>
                  </a:lnTo>
                  <a:lnTo>
                    <a:pt x="0" y="75"/>
                  </a:lnTo>
                  <a:lnTo>
                    <a:pt x="185" y="146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52" name="Freeform 36">
              <a:extLst>
                <a:ext uri="{FF2B5EF4-FFF2-40B4-BE49-F238E27FC236}">
                  <a16:creationId xmlns:a16="http://schemas.microsoft.com/office/drawing/2014/main" id="{B18A6EF1-0965-14E1-0085-66219F0DCF1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2" y="4250"/>
              <a:ext cx="213" cy="85"/>
            </a:xfrm>
            <a:custGeom>
              <a:avLst/>
              <a:gdLst>
                <a:gd name="T0" fmla="*/ 108 w 375"/>
                <a:gd name="T1" fmla="*/ 85 h 150"/>
                <a:gd name="T2" fmla="*/ 213 w 375"/>
                <a:gd name="T3" fmla="*/ 43 h 150"/>
                <a:gd name="T4" fmla="*/ 108 w 375"/>
                <a:gd name="T5" fmla="*/ 0 h 150"/>
                <a:gd name="T6" fmla="*/ 0 w 375"/>
                <a:gd name="T7" fmla="*/ 43 h 150"/>
                <a:gd name="T8" fmla="*/ 108 w 375"/>
                <a:gd name="T9" fmla="*/ 85 h 1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5" h="150">
                  <a:moveTo>
                    <a:pt x="190" y="150"/>
                  </a:moveTo>
                  <a:lnTo>
                    <a:pt x="375" y="75"/>
                  </a:lnTo>
                  <a:lnTo>
                    <a:pt x="190" y="0"/>
                  </a:lnTo>
                  <a:lnTo>
                    <a:pt x="0" y="75"/>
                  </a:lnTo>
                  <a:lnTo>
                    <a:pt x="190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53" name="Freeform 37">
              <a:extLst>
                <a:ext uri="{FF2B5EF4-FFF2-40B4-BE49-F238E27FC236}">
                  <a16:creationId xmlns:a16="http://schemas.microsoft.com/office/drawing/2014/main" id="{1F8F9D24-682D-AD46-B7DB-4F509DFF3F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8" y="4432"/>
              <a:ext cx="215" cy="85"/>
            </a:xfrm>
            <a:custGeom>
              <a:avLst/>
              <a:gdLst>
                <a:gd name="T0" fmla="*/ 107 w 379"/>
                <a:gd name="T1" fmla="*/ 85 h 150"/>
                <a:gd name="T2" fmla="*/ 215 w 379"/>
                <a:gd name="T3" fmla="*/ 43 h 150"/>
                <a:gd name="T4" fmla="*/ 107 w 379"/>
                <a:gd name="T5" fmla="*/ 0 h 150"/>
                <a:gd name="T6" fmla="*/ 0 w 379"/>
                <a:gd name="T7" fmla="*/ 43 h 150"/>
                <a:gd name="T8" fmla="*/ 107 w 379"/>
                <a:gd name="T9" fmla="*/ 85 h 1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9" h="150">
                  <a:moveTo>
                    <a:pt x="189" y="150"/>
                  </a:moveTo>
                  <a:lnTo>
                    <a:pt x="379" y="75"/>
                  </a:lnTo>
                  <a:lnTo>
                    <a:pt x="189" y="0"/>
                  </a:lnTo>
                  <a:lnTo>
                    <a:pt x="0" y="75"/>
                  </a:lnTo>
                  <a:lnTo>
                    <a:pt x="189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54" name="Freeform 38">
              <a:extLst>
                <a:ext uri="{FF2B5EF4-FFF2-40B4-BE49-F238E27FC236}">
                  <a16:creationId xmlns:a16="http://schemas.microsoft.com/office/drawing/2014/main" id="{5387C4D7-7F35-5FDC-373F-E831ED819A5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2" y="4975"/>
              <a:ext cx="213" cy="82"/>
            </a:xfrm>
            <a:custGeom>
              <a:avLst/>
              <a:gdLst>
                <a:gd name="T0" fmla="*/ 108 w 375"/>
                <a:gd name="T1" fmla="*/ 82 h 146"/>
                <a:gd name="T2" fmla="*/ 213 w 375"/>
                <a:gd name="T3" fmla="*/ 40 h 146"/>
                <a:gd name="T4" fmla="*/ 108 w 375"/>
                <a:gd name="T5" fmla="*/ 0 h 146"/>
                <a:gd name="T6" fmla="*/ 0 w 375"/>
                <a:gd name="T7" fmla="*/ 40 h 146"/>
                <a:gd name="T8" fmla="*/ 108 w 375"/>
                <a:gd name="T9" fmla="*/ 82 h 1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5" h="146">
                  <a:moveTo>
                    <a:pt x="190" y="146"/>
                  </a:moveTo>
                  <a:lnTo>
                    <a:pt x="375" y="71"/>
                  </a:lnTo>
                  <a:lnTo>
                    <a:pt x="190" y="0"/>
                  </a:lnTo>
                  <a:lnTo>
                    <a:pt x="0" y="71"/>
                  </a:lnTo>
                  <a:lnTo>
                    <a:pt x="190" y="146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55" name="Freeform 39">
              <a:extLst>
                <a:ext uri="{FF2B5EF4-FFF2-40B4-BE49-F238E27FC236}">
                  <a16:creationId xmlns:a16="http://schemas.microsoft.com/office/drawing/2014/main" id="{E6BBD22F-5593-DBB9-F15E-18ED390A2EC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8" y="5150"/>
              <a:ext cx="215" cy="85"/>
            </a:xfrm>
            <a:custGeom>
              <a:avLst/>
              <a:gdLst>
                <a:gd name="T0" fmla="*/ 107 w 379"/>
                <a:gd name="T1" fmla="*/ 85 h 150"/>
                <a:gd name="T2" fmla="*/ 215 w 379"/>
                <a:gd name="T3" fmla="*/ 43 h 150"/>
                <a:gd name="T4" fmla="*/ 107 w 379"/>
                <a:gd name="T5" fmla="*/ 0 h 150"/>
                <a:gd name="T6" fmla="*/ 0 w 379"/>
                <a:gd name="T7" fmla="*/ 43 h 150"/>
                <a:gd name="T8" fmla="*/ 107 w 379"/>
                <a:gd name="T9" fmla="*/ 85 h 1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9" h="150">
                  <a:moveTo>
                    <a:pt x="189" y="150"/>
                  </a:moveTo>
                  <a:lnTo>
                    <a:pt x="379" y="75"/>
                  </a:lnTo>
                  <a:lnTo>
                    <a:pt x="189" y="0"/>
                  </a:lnTo>
                  <a:lnTo>
                    <a:pt x="0" y="75"/>
                  </a:lnTo>
                  <a:lnTo>
                    <a:pt x="189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56" name="Freeform 40">
              <a:extLst>
                <a:ext uri="{FF2B5EF4-FFF2-40B4-BE49-F238E27FC236}">
                  <a16:creationId xmlns:a16="http://schemas.microsoft.com/office/drawing/2014/main" id="{EDFD4EDB-2C7B-F1D3-5323-3AFB0DBE51C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5" y="5332"/>
              <a:ext cx="212" cy="85"/>
            </a:xfrm>
            <a:custGeom>
              <a:avLst/>
              <a:gdLst>
                <a:gd name="T0" fmla="*/ 105 w 375"/>
                <a:gd name="T1" fmla="*/ 85 h 150"/>
                <a:gd name="T2" fmla="*/ 212 w 375"/>
                <a:gd name="T3" fmla="*/ 43 h 150"/>
                <a:gd name="T4" fmla="*/ 105 w 375"/>
                <a:gd name="T5" fmla="*/ 0 h 150"/>
                <a:gd name="T6" fmla="*/ 0 w 375"/>
                <a:gd name="T7" fmla="*/ 43 h 150"/>
                <a:gd name="T8" fmla="*/ 105 w 375"/>
                <a:gd name="T9" fmla="*/ 85 h 1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5" h="150">
                  <a:moveTo>
                    <a:pt x="185" y="150"/>
                  </a:moveTo>
                  <a:lnTo>
                    <a:pt x="375" y="75"/>
                  </a:lnTo>
                  <a:lnTo>
                    <a:pt x="185" y="0"/>
                  </a:lnTo>
                  <a:lnTo>
                    <a:pt x="0" y="75"/>
                  </a:lnTo>
                  <a:lnTo>
                    <a:pt x="185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57" name="Freeform 41">
              <a:extLst>
                <a:ext uri="{FF2B5EF4-FFF2-40B4-BE49-F238E27FC236}">
                  <a16:creationId xmlns:a16="http://schemas.microsoft.com/office/drawing/2014/main" id="{51483807-D0B3-922B-B931-878406C48C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0" y="4610"/>
              <a:ext cx="212" cy="85"/>
            </a:xfrm>
            <a:custGeom>
              <a:avLst/>
              <a:gdLst>
                <a:gd name="T0" fmla="*/ 107 w 374"/>
                <a:gd name="T1" fmla="*/ 85 h 150"/>
                <a:gd name="T2" fmla="*/ 212 w 374"/>
                <a:gd name="T3" fmla="*/ 43 h 150"/>
                <a:gd name="T4" fmla="*/ 107 w 374"/>
                <a:gd name="T5" fmla="*/ 0 h 150"/>
                <a:gd name="T6" fmla="*/ 0 w 374"/>
                <a:gd name="T7" fmla="*/ 43 h 150"/>
                <a:gd name="T8" fmla="*/ 107 w 374"/>
                <a:gd name="T9" fmla="*/ 85 h 1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4" h="150">
                  <a:moveTo>
                    <a:pt x="189" y="150"/>
                  </a:moveTo>
                  <a:lnTo>
                    <a:pt x="374" y="75"/>
                  </a:lnTo>
                  <a:lnTo>
                    <a:pt x="189" y="0"/>
                  </a:lnTo>
                  <a:lnTo>
                    <a:pt x="0" y="75"/>
                  </a:lnTo>
                  <a:lnTo>
                    <a:pt x="189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58" name="Freeform 42">
              <a:extLst>
                <a:ext uri="{FF2B5EF4-FFF2-40B4-BE49-F238E27FC236}">
                  <a16:creationId xmlns:a16="http://schemas.microsoft.com/office/drawing/2014/main" id="{A5B6FB82-C5C5-575C-55E2-48B23C4E31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5" y="4792"/>
              <a:ext cx="212" cy="83"/>
            </a:xfrm>
            <a:custGeom>
              <a:avLst/>
              <a:gdLst>
                <a:gd name="T0" fmla="*/ 105 w 375"/>
                <a:gd name="T1" fmla="*/ 83 h 146"/>
                <a:gd name="T2" fmla="*/ 212 w 375"/>
                <a:gd name="T3" fmla="*/ 43 h 146"/>
                <a:gd name="T4" fmla="*/ 105 w 375"/>
                <a:gd name="T5" fmla="*/ 0 h 146"/>
                <a:gd name="T6" fmla="*/ 0 w 375"/>
                <a:gd name="T7" fmla="*/ 43 h 146"/>
                <a:gd name="T8" fmla="*/ 105 w 375"/>
                <a:gd name="T9" fmla="*/ 83 h 1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5" h="146">
                  <a:moveTo>
                    <a:pt x="186" y="146"/>
                  </a:moveTo>
                  <a:lnTo>
                    <a:pt x="375" y="75"/>
                  </a:lnTo>
                  <a:lnTo>
                    <a:pt x="186" y="0"/>
                  </a:lnTo>
                  <a:lnTo>
                    <a:pt x="0" y="75"/>
                  </a:lnTo>
                  <a:lnTo>
                    <a:pt x="186" y="146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59" name="Freeform 43">
              <a:extLst>
                <a:ext uri="{FF2B5EF4-FFF2-40B4-BE49-F238E27FC236}">
                  <a16:creationId xmlns:a16="http://schemas.microsoft.com/office/drawing/2014/main" id="{7F2A1B6A-B82D-B74E-3FA4-FCDC80044412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0" y="4075"/>
              <a:ext cx="212" cy="82"/>
            </a:xfrm>
            <a:custGeom>
              <a:avLst/>
              <a:gdLst>
                <a:gd name="T0" fmla="*/ 107 w 374"/>
                <a:gd name="T1" fmla="*/ 82 h 145"/>
                <a:gd name="T2" fmla="*/ 212 w 374"/>
                <a:gd name="T3" fmla="*/ 40 h 145"/>
                <a:gd name="T4" fmla="*/ 107 w 374"/>
                <a:gd name="T5" fmla="*/ 0 h 145"/>
                <a:gd name="T6" fmla="*/ 0 w 374"/>
                <a:gd name="T7" fmla="*/ 40 h 145"/>
                <a:gd name="T8" fmla="*/ 107 w 374"/>
                <a:gd name="T9" fmla="*/ 82 h 1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4" h="145">
                  <a:moveTo>
                    <a:pt x="189" y="145"/>
                  </a:moveTo>
                  <a:lnTo>
                    <a:pt x="374" y="70"/>
                  </a:lnTo>
                  <a:lnTo>
                    <a:pt x="189" y="0"/>
                  </a:lnTo>
                  <a:lnTo>
                    <a:pt x="0" y="70"/>
                  </a:lnTo>
                  <a:lnTo>
                    <a:pt x="189" y="145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60" name="Freeform 44">
              <a:extLst>
                <a:ext uri="{FF2B5EF4-FFF2-40B4-BE49-F238E27FC236}">
                  <a16:creationId xmlns:a16="http://schemas.microsoft.com/office/drawing/2014/main" id="{B743918C-B9FC-4814-F21D-1F31C84C7F53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5" y="4792"/>
              <a:ext cx="212" cy="83"/>
            </a:xfrm>
            <a:custGeom>
              <a:avLst/>
              <a:gdLst>
                <a:gd name="T0" fmla="*/ 107 w 375"/>
                <a:gd name="T1" fmla="*/ 83 h 146"/>
                <a:gd name="T2" fmla="*/ 212 w 375"/>
                <a:gd name="T3" fmla="*/ 43 h 146"/>
                <a:gd name="T4" fmla="*/ 107 w 375"/>
                <a:gd name="T5" fmla="*/ 0 h 146"/>
                <a:gd name="T6" fmla="*/ 0 w 375"/>
                <a:gd name="T7" fmla="*/ 43 h 146"/>
                <a:gd name="T8" fmla="*/ 107 w 375"/>
                <a:gd name="T9" fmla="*/ 83 h 1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5" h="146">
                  <a:moveTo>
                    <a:pt x="190" y="146"/>
                  </a:moveTo>
                  <a:lnTo>
                    <a:pt x="375" y="75"/>
                  </a:lnTo>
                  <a:lnTo>
                    <a:pt x="190" y="0"/>
                  </a:lnTo>
                  <a:lnTo>
                    <a:pt x="0" y="75"/>
                  </a:lnTo>
                  <a:lnTo>
                    <a:pt x="190" y="146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61" name="Freeform 45">
              <a:extLst>
                <a:ext uri="{FF2B5EF4-FFF2-40B4-BE49-F238E27FC236}">
                  <a16:creationId xmlns:a16="http://schemas.microsoft.com/office/drawing/2014/main" id="{9E59EDED-6912-A8CB-9414-E534C77CFDC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8" y="2828"/>
              <a:ext cx="212" cy="85"/>
            </a:xfrm>
            <a:custGeom>
              <a:avLst/>
              <a:gdLst>
                <a:gd name="T0" fmla="*/ 105 w 374"/>
                <a:gd name="T1" fmla="*/ 85 h 150"/>
                <a:gd name="T2" fmla="*/ 212 w 374"/>
                <a:gd name="T3" fmla="*/ 43 h 150"/>
                <a:gd name="T4" fmla="*/ 105 w 374"/>
                <a:gd name="T5" fmla="*/ 0 h 150"/>
                <a:gd name="T6" fmla="*/ 0 w 374"/>
                <a:gd name="T7" fmla="*/ 43 h 150"/>
                <a:gd name="T8" fmla="*/ 105 w 374"/>
                <a:gd name="T9" fmla="*/ 85 h 1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4" h="150">
                  <a:moveTo>
                    <a:pt x="185" y="150"/>
                  </a:moveTo>
                  <a:lnTo>
                    <a:pt x="374" y="75"/>
                  </a:lnTo>
                  <a:lnTo>
                    <a:pt x="185" y="0"/>
                  </a:lnTo>
                  <a:lnTo>
                    <a:pt x="0" y="75"/>
                  </a:lnTo>
                  <a:lnTo>
                    <a:pt x="185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62" name="Freeform 46">
              <a:extLst>
                <a:ext uri="{FF2B5EF4-FFF2-40B4-BE49-F238E27FC236}">
                  <a16:creationId xmlns:a16="http://schemas.microsoft.com/office/drawing/2014/main" id="{FF4F4497-EA34-0CEA-86F9-56D96B3AB94C}"/>
                </a:ext>
              </a:extLst>
            </p:cNvPr>
            <p:cNvSpPr>
              <a:spLocks/>
            </p:cNvSpPr>
            <p:nvPr/>
          </p:nvSpPr>
          <p:spPr bwMode="auto">
            <a:xfrm>
              <a:off x="8075" y="4250"/>
              <a:ext cx="212" cy="85"/>
            </a:xfrm>
            <a:custGeom>
              <a:avLst/>
              <a:gdLst>
                <a:gd name="T0" fmla="*/ 107 w 375"/>
                <a:gd name="T1" fmla="*/ 85 h 150"/>
                <a:gd name="T2" fmla="*/ 212 w 375"/>
                <a:gd name="T3" fmla="*/ 43 h 150"/>
                <a:gd name="T4" fmla="*/ 107 w 375"/>
                <a:gd name="T5" fmla="*/ 0 h 150"/>
                <a:gd name="T6" fmla="*/ 0 w 375"/>
                <a:gd name="T7" fmla="*/ 43 h 150"/>
                <a:gd name="T8" fmla="*/ 107 w 375"/>
                <a:gd name="T9" fmla="*/ 85 h 1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5" h="150">
                  <a:moveTo>
                    <a:pt x="190" y="150"/>
                  </a:moveTo>
                  <a:lnTo>
                    <a:pt x="375" y="75"/>
                  </a:lnTo>
                  <a:lnTo>
                    <a:pt x="190" y="0"/>
                  </a:lnTo>
                  <a:lnTo>
                    <a:pt x="0" y="75"/>
                  </a:lnTo>
                  <a:lnTo>
                    <a:pt x="190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63" name="Freeform 47">
              <a:extLst>
                <a:ext uri="{FF2B5EF4-FFF2-40B4-BE49-F238E27FC236}">
                  <a16:creationId xmlns:a16="http://schemas.microsoft.com/office/drawing/2014/main" id="{BB883B9C-C4D6-5DD6-5EBB-511A33C1190E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2" y="4975"/>
              <a:ext cx="213" cy="82"/>
            </a:xfrm>
            <a:custGeom>
              <a:avLst/>
              <a:gdLst>
                <a:gd name="T0" fmla="*/ 105 w 375"/>
                <a:gd name="T1" fmla="*/ 82 h 146"/>
                <a:gd name="T2" fmla="*/ 213 w 375"/>
                <a:gd name="T3" fmla="*/ 40 h 146"/>
                <a:gd name="T4" fmla="*/ 105 w 375"/>
                <a:gd name="T5" fmla="*/ 0 h 146"/>
                <a:gd name="T6" fmla="*/ 0 w 375"/>
                <a:gd name="T7" fmla="*/ 40 h 146"/>
                <a:gd name="T8" fmla="*/ 105 w 375"/>
                <a:gd name="T9" fmla="*/ 82 h 1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5" h="146">
                  <a:moveTo>
                    <a:pt x="185" y="146"/>
                  </a:moveTo>
                  <a:lnTo>
                    <a:pt x="375" y="71"/>
                  </a:lnTo>
                  <a:lnTo>
                    <a:pt x="185" y="0"/>
                  </a:lnTo>
                  <a:lnTo>
                    <a:pt x="0" y="71"/>
                  </a:lnTo>
                  <a:lnTo>
                    <a:pt x="185" y="146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64" name="Rectangle 48">
              <a:extLst>
                <a:ext uri="{FF2B5EF4-FFF2-40B4-BE49-F238E27FC236}">
                  <a16:creationId xmlns:a16="http://schemas.microsoft.com/office/drawing/2014/main" id="{E984C9A6-CB5E-D40F-6ED9-0525268A64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6" y="5404"/>
              <a:ext cx="50" cy="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ko-KR" sz="800" b="1">
                  <a:latin typeface="Times New Roman" panose="02020603050405020304" pitchFamily="18" charset="0"/>
                  <a:ea typeface="Batang" panose="02030600000101010101" pitchFamily="18" charset="-127"/>
                </a:rPr>
                <a:t>1</a:t>
              </a:r>
              <a:endParaRPr lang="en-US" altLang="en-US" sz="1700"/>
            </a:p>
          </p:txBody>
        </p:sp>
        <p:sp>
          <p:nvSpPr>
            <p:cNvPr id="34865" name="Rectangle 49">
              <a:extLst>
                <a:ext uri="{FF2B5EF4-FFF2-40B4-BE49-F238E27FC236}">
                  <a16:creationId xmlns:a16="http://schemas.microsoft.com/office/drawing/2014/main" id="{CC6A489B-DF3F-D6FB-4DE9-C5388C66CF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1" y="5404"/>
              <a:ext cx="50" cy="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ko-KR" sz="800" b="1">
                  <a:latin typeface="Times New Roman" panose="02020603050405020304" pitchFamily="18" charset="0"/>
                  <a:ea typeface="Batang" panose="02030600000101010101" pitchFamily="18" charset="-127"/>
                </a:rPr>
                <a:t>3</a:t>
              </a:r>
              <a:endParaRPr lang="en-US" altLang="en-US" sz="1700"/>
            </a:p>
          </p:txBody>
        </p:sp>
        <p:sp>
          <p:nvSpPr>
            <p:cNvPr id="34866" name="Rectangle 50">
              <a:extLst>
                <a:ext uri="{FF2B5EF4-FFF2-40B4-BE49-F238E27FC236}">
                  <a16:creationId xmlns:a16="http://schemas.microsoft.com/office/drawing/2014/main" id="{7043D87F-A8B9-20E0-594D-E1A247AD5D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6" y="5404"/>
              <a:ext cx="50" cy="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ko-KR" sz="800" b="1">
                  <a:latin typeface="Times New Roman" panose="02020603050405020304" pitchFamily="18" charset="0"/>
                  <a:ea typeface="Batang" panose="02030600000101010101" pitchFamily="18" charset="-127"/>
                </a:rPr>
                <a:t>5</a:t>
              </a:r>
              <a:endParaRPr lang="en-US" altLang="en-US" sz="1700"/>
            </a:p>
          </p:txBody>
        </p:sp>
        <p:sp>
          <p:nvSpPr>
            <p:cNvPr id="34867" name="Rectangle 51">
              <a:extLst>
                <a:ext uri="{FF2B5EF4-FFF2-40B4-BE49-F238E27FC236}">
                  <a16:creationId xmlns:a16="http://schemas.microsoft.com/office/drawing/2014/main" id="{FF8F18FA-B2BE-7851-B7E7-9C6951500C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01" y="5404"/>
              <a:ext cx="50" cy="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ko-KR" sz="800" b="1">
                  <a:latin typeface="Times New Roman" panose="02020603050405020304" pitchFamily="18" charset="0"/>
                  <a:ea typeface="Batang" panose="02030600000101010101" pitchFamily="18" charset="-127"/>
                </a:rPr>
                <a:t>7</a:t>
              </a:r>
              <a:endParaRPr lang="en-US" altLang="en-US" sz="1700"/>
            </a:p>
          </p:txBody>
        </p:sp>
        <p:sp>
          <p:nvSpPr>
            <p:cNvPr id="34868" name="Rectangle 52">
              <a:extLst>
                <a:ext uri="{FF2B5EF4-FFF2-40B4-BE49-F238E27FC236}">
                  <a16:creationId xmlns:a16="http://schemas.microsoft.com/office/drawing/2014/main" id="{BDF5DC4F-6680-EF66-9B79-86BCBA879B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3" y="5404"/>
              <a:ext cx="49" cy="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ko-KR" sz="800" b="1">
                  <a:latin typeface="Times New Roman" panose="02020603050405020304" pitchFamily="18" charset="0"/>
                  <a:ea typeface="Batang" panose="02030600000101010101" pitchFamily="18" charset="-127"/>
                </a:rPr>
                <a:t>9</a:t>
              </a:r>
              <a:endParaRPr lang="en-US" altLang="en-US" sz="1700"/>
            </a:p>
          </p:txBody>
        </p:sp>
        <p:sp>
          <p:nvSpPr>
            <p:cNvPr id="34869" name="Rectangle 53">
              <a:extLst>
                <a:ext uri="{FF2B5EF4-FFF2-40B4-BE49-F238E27FC236}">
                  <a16:creationId xmlns:a16="http://schemas.microsoft.com/office/drawing/2014/main" id="{85AEF90F-65C9-434D-AD3C-1E9C0CCB8C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8" y="5404"/>
              <a:ext cx="100" cy="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ko-KR" sz="800" b="1">
                  <a:latin typeface="Times New Roman" panose="02020603050405020304" pitchFamily="18" charset="0"/>
                  <a:ea typeface="Batang" panose="02030600000101010101" pitchFamily="18" charset="-127"/>
                </a:rPr>
                <a:t>11</a:t>
              </a:r>
              <a:endParaRPr lang="en-US" altLang="en-US" sz="1700"/>
            </a:p>
          </p:txBody>
        </p:sp>
        <p:sp>
          <p:nvSpPr>
            <p:cNvPr id="34870" name="Rectangle 54">
              <a:extLst>
                <a:ext uri="{FF2B5EF4-FFF2-40B4-BE49-F238E27FC236}">
                  <a16:creationId xmlns:a16="http://schemas.microsoft.com/office/drawing/2014/main" id="{94E13BE1-0216-DC08-A430-513212CBC2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02" y="5404"/>
              <a:ext cx="100" cy="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ko-KR" sz="800" b="1">
                  <a:latin typeface="Times New Roman" panose="02020603050405020304" pitchFamily="18" charset="0"/>
                  <a:ea typeface="Batang" panose="02030600000101010101" pitchFamily="18" charset="-127"/>
                </a:rPr>
                <a:t>13</a:t>
              </a:r>
              <a:endParaRPr lang="en-US" altLang="en-US" sz="1700"/>
            </a:p>
          </p:txBody>
        </p:sp>
        <p:sp>
          <p:nvSpPr>
            <p:cNvPr id="34871" name="Rectangle 55">
              <a:extLst>
                <a:ext uri="{FF2B5EF4-FFF2-40B4-BE49-F238E27FC236}">
                  <a16:creationId xmlns:a16="http://schemas.microsoft.com/office/drawing/2014/main" id="{38F53ECE-87E6-B997-E4C9-82C67FD81E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2" y="5404"/>
              <a:ext cx="99" cy="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ko-KR" sz="800" b="1">
                  <a:latin typeface="Times New Roman" panose="02020603050405020304" pitchFamily="18" charset="0"/>
                  <a:ea typeface="Batang" panose="02030600000101010101" pitchFamily="18" charset="-127"/>
                </a:rPr>
                <a:t>15</a:t>
              </a:r>
              <a:endParaRPr lang="en-US" altLang="en-US" sz="1700"/>
            </a:p>
          </p:txBody>
        </p:sp>
        <p:sp>
          <p:nvSpPr>
            <p:cNvPr id="34872" name="Rectangle 56">
              <a:extLst>
                <a:ext uri="{FF2B5EF4-FFF2-40B4-BE49-F238E27FC236}">
                  <a16:creationId xmlns:a16="http://schemas.microsoft.com/office/drawing/2014/main" id="{03783FD7-CDF3-5075-77F9-CE3E655BFD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75" y="5404"/>
              <a:ext cx="100" cy="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ko-KR" sz="800" b="1">
                  <a:latin typeface="Times New Roman" panose="02020603050405020304" pitchFamily="18" charset="0"/>
                  <a:ea typeface="Batang" panose="02030600000101010101" pitchFamily="18" charset="-127"/>
                </a:rPr>
                <a:t>17</a:t>
              </a:r>
              <a:endParaRPr lang="en-US" altLang="en-US" sz="1700"/>
            </a:p>
          </p:txBody>
        </p:sp>
        <p:sp>
          <p:nvSpPr>
            <p:cNvPr id="34873" name="Rectangle 57">
              <a:extLst>
                <a:ext uri="{FF2B5EF4-FFF2-40B4-BE49-F238E27FC236}">
                  <a16:creationId xmlns:a16="http://schemas.microsoft.com/office/drawing/2014/main" id="{BDF724B8-5B0E-D3E1-9801-37ECF2774B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60" y="5404"/>
              <a:ext cx="100" cy="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ko-KR" sz="800" b="1">
                  <a:latin typeface="Times New Roman" panose="02020603050405020304" pitchFamily="18" charset="0"/>
                  <a:ea typeface="Batang" panose="02030600000101010101" pitchFamily="18" charset="-127"/>
                </a:rPr>
                <a:t>19</a:t>
              </a:r>
              <a:endParaRPr lang="en-US" altLang="en-US" sz="1700"/>
            </a:p>
          </p:txBody>
        </p:sp>
        <p:sp>
          <p:nvSpPr>
            <p:cNvPr id="34874" name="Rectangle 58">
              <a:extLst>
                <a:ext uri="{FF2B5EF4-FFF2-40B4-BE49-F238E27FC236}">
                  <a16:creationId xmlns:a16="http://schemas.microsoft.com/office/drawing/2014/main" id="{F2CBC101-88DF-8EDC-2EC6-A6EACA8AFD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7" y="4279"/>
              <a:ext cx="585" cy="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ko-KR" sz="1600">
                  <a:latin typeface="Helv" charset="0"/>
                  <a:ea typeface="Batang" panose="02030600000101010101" pitchFamily="18" charset="-127"/>
                </a:rPr>
                <a:t>Range</a:t>
              </a:r>
              <a:endParaRPr lang="en-US" altLang="en-US" sz="1700"/>
            </a:p>
          </p:txBody>
        </p:sp>
        <p:sp>
          <p:nvSpPr>
            <p:cNvPr id="34875" name="Rectangle 59">
              <a:extLst>
                <a:ext uri="{FF2B5EF4-FFF2-40B4-BE49-F238E27FC236}">
                  <a16:creationId xmlns:a16="http://schemas.microsoft.com/office/drawing/2014/main" id="{76B1060D-CE79-7F94-D601-A3E35DF716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9" y="2255"/>
              <a:ext cx="939" cy="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ko-KR" sz="1600">
                  <a:latin typeface="Helv" charset="0"/>
                  <a:ea typeface="Batang" panose="02030600000101010101" pitchFamily="18" charset="-127"/>
                </a:rPr>
                <a:t>Individuals</a:t>
              </a:r>
              <a:endParaRPr lang="en-US" altLang="en-US" sz="1700"/>
            </a:p>
          </p:txBody>
        </p:sp>
        <p:sp>
          <p:nvSpPr>
            <p:cNvPr id="34876" name="Line 60">
              <a:extLst>
                <a:ext uri="{FF2B5EF4-FFF2-40B4-BE49-F238E27FC236}">
                  <a16:creationId xmlns:a16="http://schemas.microsoft.com/office/drawing/2014/main" id="{571084D8-665A-9AA7-2B56-A98F5158A62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15" y="3745"/>
              <a:ext cx="567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77" name="Freeform 61">
              <a:extLst>
                <a:ext uri="{FF2B5EF4-FFF2-40B4-BE49-F238E27FC236}">
                  <a16:creationId xmlns:a16="http://schemas.microsoft.com/office/drawing/2014/main" id="{594525CA-36A9-A536-9D9F-5E996769C3F2}"/>
                </a:ext>
              </a:extLst>
            </p:cNvPr>
            <p:cNvSpPr>
              <a:spLocks/>
            </p:cNvSpPr>
            <p:nvPr/>
          </p:nvSpPr>
          <p:spPr bwMode="auto">
            <a:xfrm>
              <a:off x="8073" y="2830"/>
              <a:ext cx="214" cy="83"/>
            </a:xfrm>
            <a:custGeom>
              <a:avLst/>
              <a:gdLst>
                <a:gd name="T0" fmla="*/ 107 w 379"/>
                <a:gd name="T1" fmla="*/ 83 h 146"/>
                <a:gd name="T2" fmla="*/ 0 w 379"/>
                <a:gd name="T3" fmla="*/ 40 h 146"/>
                <a:gd name="T4" fmla="*/ 107 w 379"/>
                <a:gd name="T5" fmla="*/ 0 h 146"/>
                <a:gd name="T6" fmla="*/ 214 w 379"/>
                <a:gd name="T7" fmla="*/ 40 h 146"/>
                <a:gd name="T8" fmla="*/ 107 w 379"/>
                <a:gd name="T9" fmla="*/ 83 h 1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9" h="146">
                  <a:moveTo>
                    <a:pt x="189" y="146"/>
                  </a:moveTo>
                  <a:lnTo>
                    <a:pt x="0" y="71"/>
                  </a:lnTo>
                  <a:lnTo>
                    <a:pt x="189" y="0"/>
                  </a:lnTo>
                  <a:lnTo>
                    <a:pt x="379" y="71"/>
                  </a:lnTo>
                  <a:lnTo>
                    <a:pt x="189" y="146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78" name="Freeform 62">
              <a:extLst>
                <a:ext uri="{FF2B5EF4-FFF2-40B4-BE49-F238E27FC236}">
                  <a16:creationId xmlns:a16="http://schemas.microsoft.com/office/drawing/2014/main" id="{32C787E1-7A2F-ADC7-E125-465135803F94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7" y="2647"/>
              <a:ext cx="213" cy="83"/>
            </a:xfrm>
            <a:custGeom>
              <a:avLst/>
              <a:gdLst>
                <a:gd name="T0" fmla="*/ 108 w 375"/>
                <a:gd name="T1" fmla="*/ 83 h 146"/>
                <a:gd name="T2" fmla="*/ 0 w 375"/>
                <a:gd name="T3" fmla="*/ 43 h 146"/>
                <a:gd name="T4" fmla="*/ 108 w 375"/>
                <a:gd name="T5" fmla="*/ 0 h 146"/>
                <a:gd name="T6" fmla="*/ 213 w 375"/>
                <a:gd name="T7" fmla="*/ 43 h 146"/>
                <a:gd name="T8" fmla="*/ 108 w 375"/>
                <a:gd name="T9" fmla="*/ 83 h 1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5" h="146">
                  <a:moveTo>
                    <a:pt x="190" y="146"/>
                  </a:moveTo>
                  <a:lnTo>
                    <a:pt x="0" y="75"/>
                  </a:lnTo>
                  <a:lnTo>
                    <a:pt x="190" y="0"/>
                  </a:lnTo>
                  <a:lnTo>
                    <a:pt x="375" y="75"/>
                  </a:lnTo>
                  <a:lnTo>
                    <a:pt x="190" y="146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79" name="Freeform 63">
              <a:extLst>
                <a:ext uri="{FF2B5EF4-FFF2-40B4-BE49-F238E27FC236}">
                  <a16:creationId xmlns:a16="http://schemas.microsoft.com/office/drawing/2014/main" id="{CB95403E-D253-CECE-4470-777616A2CFE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2" y="2287"/>
              <a:ext cx="213" cy="85"/>
            </a:xfrm>
            <a:custGeom>
              <a:avLst/>
              <a:gdLst>
                <a:gd name="T0" fmla="*/ 105 w 375"/>
                <a:gd name="T1" fmla="*/ 85 h 150"/>
                <a:gd name="T2" fmla="*/ 0 w 375"/>
                <a:gd name="T3" fmla="*/ 43 h 150"/>
                <a:gd name="T4" fmla="*/ 105 w 375"/>
                <a:gd name="T5" fmla="*/ 0 h 150"/>
                <a:gd name="T6" fmla="*/ 213 w 375"/>
                <a:gd name="T7" fmla="*/ 43 h 150"/>
                <a:gd name="T8" fmla="*/ 105 w 375"/>
                <a:gd name="T9" fmla="*/ 85 h 1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5" h="150">
                  <a:moveTo>
                    <a:pt x="185" y="150"/>
                  </a:moveTo>
                  <a:lnTo>
                    <a:pt x="0" y="75"/>
                  </a:lnTo>
                  <a:lnTo>
                    <a:pt x="185" y="0"/>
                  </a:lnTo>
                  <a:lnTo>
                    <a:pt x="375" y="75"/>
                  </a:lnTo>
                  <a:lnTo>
                    <a:pt x="185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80" name="Freeform 64">
              <a:extLst>
                <a:ext uri="{FF2B5EF4-FFF2-40B4-BE49-F238E27FC236}">
                  <a16:creationId xmlns:a16="http://schemas.microsoft.com/office/drawing/2014/main" id="{5166CE9A-CFCF-42FE-1DCE-20A45FE405CA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5" y="2287"/>
              <a:ext cx="215" cy="85"/>
            </a:xfrm>
            <a:custGeom>
              <a:avLst/>
              <a:gdLst>
                <a:gd name="T0" fmla="*/ 108 w 379"/>
                <a:gd name="T1" fmla="*/ 85 h 150"/>
                <a:gd name="T2" fmla="*/ 0 w 379"/>
                <a:gd name="T3" fmla="*/ 43 h 150"/>
                <a:gd name="T4" fmla="*/ 108 w 379"/>
                <a:gd name="T5" fmla="*/ 0 h 150"/>
                <a:gd name="T6" fmla="*/ 215 w 379"/>
                <a:gd name="T7" fmla="*/ 43 h 150"/>
                <a:gd name="T8" fmla="*/ 108 w 379"/>
                <a:gd name="T9" fmla="*/ 85 h 1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9" h="150">
                  <a:moveTo>
                    <a:pt x="190" y="150"/>
                  </a:moveTo>
                  <a:lnTo>
                    <a:pt x="0" y="75"/>
                  </a:lnTo>
                  <a:lnTo>
                    <a:pt x="190" y="0"/>
                  </a:lnTo>
                  <a:lnTo>
                    <a:pt x="379" y="75"/>
                  </a:lnTo>
                  <a:lnTo>
                    <a:pt x="190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81" name="Freeform 65">
              <a:extLst>
                <a:ext uri="{FF2B5EF4-FFF2-40B4-BE49-F238E27FC236}">
                  <a16:creationId xmlns:a16="http://schemas.microsoft.com/office/drawing/2014/main" id="{10116109-8757-A5B9-9DEE-144FBF08469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0" y="3005"/>
              <a:ext cx="213" cy="85"/>
            </a:xfrm>
            <a:custGeom>
              <a:avLst/>
              <a:gdLst>
                <a:gd name="T0" fmla="*/ 107 w 375"/>
                <a:gd name="T1" fmla="*/ 85 h 150"/>
                <a:gd name="T2" fmla="*/ 0 w 375"/>
                <a:gd name="T3" fmla="*/ 43 h 150"/>
                <a:gd name="T4" fmla="*/ 107 w 375"/>
                <a:gd name="T5" fmla="*/ 0 h 150"/>
                <a:gd name="T6" fmla="*/ 213 w 375"/>
                <a:gd name="T7" fmla="*/ 43 h 150"/>
                <a:gd name="T8" fmla="*/ 107 w 375"/>
                <a:gd name="T9" fmla="*/ 85 h 1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5" h="150">
                  <a:moveTo>
                    <a:pt x="189" y="150"/>
                  </a:moveTo>
                  <a:lnTo>
                    <a:pt x="0" y="75"/>
                  </a:lnTo>
                  <a:lnTo>
                    <a:pt x="189" y="0"/>
                  </a:lnTo>
                  <a:lnTo>
                    <a:pt x="375" y="75"/>
                  </a:lnTo>
                  <a:lnTo>
                    <a:pt x="189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82" name="Freeform 66">
              <a:extLst>
                <a:ext uri="{FF2B5EF4-FFF2-40B4-BE49-F238E27FC236}">
                  <a16:creationId xmlns:a16="http://schemas.microsoft.com/office/drawing/2014/main" id="{3C6E0AB2-569D-FEFA-0545-AE9A7010288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5" y="2465"/>
              <a:ext cx="215" cy="85"/>
            </a:xfrm>
            <a:custGeom>
              <a:avLst/>
              <a:gdLst>
                <a:gd name="T0" fmla="*/ 108 w 379"/>
                <a:gd name="T1" fmla="*/ 85 h 150"/>
                <a:gd name="T2" fmla="*/ 0 w 379"/>
                <a:gd name="T3" fmla="*/ 43 h 150"/>
                <a:gd name="T4" fmla="*/ 108 w 379"/>
                <a:gd name="T5" fmla="*/ 0 h 150"/>
                <a:gd name="T6" fmla="*/ 215 w 379"/>
                <a:gd name="T7" fmla="*/ 43 h 150"/>
                <a:gd name="T8" fmla="*/ 108 w 379"/>
                <a:gd name="T9" fmla="*/ 85 h 1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9" h="150">
                  <a:moveTo>
                    <a:pt x="190" y="150"/>
                  </a:moveTo>
                  <a:lnTo>
                    <a:pt x="0" y="75"/>
                  </a:lnTo>
                  <a:lnTo>
                    <a:pt x="190" y="0"/>
                  </a:lnTo>
                  <a:lnTo>
                    <a:pt x="379" y="75"/>
                  </a:lnTo>
                  <a:lnTo>
                    <a:pt x="190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83" name="Freeform 67">
              <a:extLst>
                <a:ext uri="{FF2B5EF4-FFF2-40B4-BE49-F238E27FC236}">
                  <a16:creationId xmlns:a16="http://schemas.microsoft.com/office/drawing/2014/main" id="{74679F8C-7E61-7E8C-3C39-E50E4D4DB79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0" y="2647"/>
              <a:ext cx="213" cy="83"/>
            </a:xfrm>
            <a:custGeom>
              <a:avLst/>
              <a:gdLst>
                <a:gd name="T0" fmla="*/ 107 w 375"/>
                <a:gd name="T1" fmla="*/ 83 h 146"/>
                <a:gd name="T2" fmla="*/ 0 w 375"/>
                <a:gd name="T3" fmla="*/ 43 h 146"/>
                <a:gd name="T4" fmla="*/ 107 w 375"/>
                <a:gd name="T5" fmla="*/ 0 h 146"/>
                <a:gd name="T6" fmla="*/ 213 w 375"/>
                <a:gd name="T7" fmla="*/ 43 h 146"/>
                <a:gd name="T8" fmla="*/ 107 w 375"/>
                <a:gd name="T9" fmla="*/ 83 h 1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5" h="146">
                  <a:moveTo>
                    <a:pt x="189" y="146"/>
                  </a:moveTo>
                  <a:lnTo>
                    <a:pt x="0" y="75"/>
                  </a:lnTo>
                  <a:lnTo>
                    <a:pt x="189" y="0"/>
                  </a:lnTo>
                  <a:lnTo>
                    <a:pt x="375" y="75"/>
                  </a:lnTo>
                  <a:lnTo>
                    <a:pt x="189" y="146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84" name="Freeform 68">
              <a:extLst>
                <a:ext uri="{FF2B5EF4-FFF2-40B4-BE49-F238E27FC236}">
                  <a16:creationId xmlns:a16="http://schemas.microsoft.com/office/drawing/2014/main" id="{C5A34889-175E-8CF7-CA4E-C4C122DC2DF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5" y="2105"/>
              <a:ext cx="212" cy="85"/>
            </a:xfrm>
            <a:custGeom>
              <a:avLst/>
              <a:gdLst>
                <a:gd name="T0" fmla="*/ 105 w 375"/>
                <a:gd name="T1" fmla="*/ 85 h 150"/>
                <a:gd name="T2" fmla="*/ 0 w 375"/>
                <a:gd name="T3" fmla="*/ 43 h 150"/>
                <a:gd name="T4" fmla="*/ 105 w 375"/>
                <a:gd name="T5" fmla="*/ 0 h 150"/>
                <a:gd name="T6" fmla="*/ 212 w 375"/>
                <a:gd name="T7" fmla="*/ 43 h 150"/>
                <a:gd name="T8" fmla="*/ 105 w 375"/>
                <a:gd name="T9" fmla="*/ 85 h 1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5" h="150">
                  <a:moveTo>
                    <a:pt x="186" y="150"/>
                  </a:moveTo>
                  <a:lnTo>
                    <a:pt x="0" y="75"/>
                  </a:lnTo>
                  <a:lnTo>
                    <a:pt x="186" y="0"/>
                  </a:lnTo>
                  <a:lnTo>
                    <a:pt x="375" y="75"/>
                  </a:lnTo>
                  <a:lnTo>
                    <a:pt x="186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85" name="Freeform 69">
              <a:extLst>
                <a:ext uri="{FF2B5EF4-FFF2-40B4-BE49-F238E27FC236}">
                  <a16:creationId xmlns:a16="http://schemas.microsoft.com/office/drawing/2014/main" id="{1A2476B6-F7BD-7E51-4BD7-7E00EA3ECD4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8" y="2287"/>
              <a:ext cx="214" cy="85"/>
            </a:xfrm>
            <a:custGeom>
              <a:avLst/>
              <a:gdLst>
                <a:gd name="T0" fmla="*/ 107 w 379"/>
                <a:gd name="T1" fmla="*/ 85 h 150"/>
                <a:gd name="T2" fmla="*/ 0 w 379"/>
                <a:gd name="T3" fmla="*/ 43 h 150"/>
                <a:gd name="T4" fmla="*/ 107 w 379"/>
                <a:gd name="T5" fmla="*/ 0 h 150"/>
                <a:gd name="T6" fmla="*/ 214 w 379"/>
                <a:gd name="T7" fmla="*/ 43 h 150"/>
                <a:gd name="T8" fmla="*/ 107 w 379"/>
                <a:gd name="T9" fmla="*/ 85 h 1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9" h="150">
                  <a:moveTo>
                    <a:pt x="189" y="150"/>
                  </a:moveTo>
                  <a:lnTo>
                    <a:pt x="0" y="75"/>
                  </a:lnTo>
                  <a:lnTo>
                    <a:pt x="189" y="0"/>
                  </a:lnTo>
                  <a:lnTo>
                    <a:pt x="379" y="75"/>
                  </a:lnTo>
                  <a:lnTo>
                    <a:pt x="189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86" name="Freeform 70">
              <a:extLst>
                <a:ext uri="{FF2B5EF4-FFF2-40B4-BE49-F238E27FC236}">
                  <a16:creationId xmlns:a16="http://schemas.microsoft.com/office/drawing/2014/main" id="{F632B70F-5286-2A18-5C31-DC440F7BB3B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5" y="2830"/>
              <a:ext cx="212" cy="83"/>
            </a:xfrm>
            <a:custGeom>
              <a:avLst/>
              <a:gdLst>
                <a:gd name="T0" fmla="*/ 105 w 375"/>
                <a:gd name="T1" fmla="*/ 83 h 146"/>
                <a:gd name="T2" fmla="*/ 0 w 375"/>
                <a:gd name="T3" fmla="*/ 40 h 146"/>
                <a:gd name="T4" fmla="*/ 105 w 375"/>
                <a:gd name="T5" fmla="*/ 0 h 146"/>
                <a:gd name="T6" fmla="*/ 212 w 375"/>
                <a:gd name="T7" fmla="*/ 40 h 146"/>
                <a:gd name="T8" fmla="*/ 105 w 375"/>
                <a:gd name="T9" fmla="*/ 83 h 1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5" h="146">
                  <a:moveTo>
                    <a:pt x="186" y="146"/>
                  </a:moveTo>
                  <a:lnTo>
                    <a:pt x="0" y="71"/>
                  </a:lnTo>
                  <a:lnTo>
                    <a:pt x="186" y="0"/>
                  </a:lnTo>
                  <a:lnTo>
                    <a:pt x="375" y="71"/>
                  </a:lnTo>
                  <a:lnTo>
                    <a:pt x="186" y="146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87" name="Freeform 71">
              <a:extLst>
                <a:ext uri="{FF2B5EF4-FFF2-40B4-BE49-F238E27FC236}">
                  <a16:creationId xmlns:a16="http://schemas.microsoft.com/office/drawing/2014/main" id="{4BE217E4-6E73-AC44-9B58-587A89D010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8" y="3005"/>
              <a:ext cx="214" cy="85"/>
            </a:xfrm>
            <a:custGeom>
              <a:avLst/>
              <a:gdLst>
                <a:gd name="T0" fmla="*/ 107 w 379"/>
                <a:gd name="T1" fmla="*/ 85 h 150"/>
                <a:gd name="T2" fmla="*/ 0 w 379"/>
                <a:gd name="T3" fmla="*/ 43 h 150"/>
                <a:gd name="T4" fmla="*/ 107 w 379"/>
                <a:gd name="T5" fmla="*/ 0 h 150"/>
                <a:gd name="T6" fmla="*/ 214 w 379"/>
                <a:gd name="T7" fmla="*/ 43 h 150"/>
                <a:gd name="T8" fmla="*/ 107 w 379"/>
                <a:gd name="T9" fmla="*/ 85 h 1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9" h="150">
                  <a:moveTo>
                    <a:pt x="189" y="150"/>
                  </a:moveTo>
                  <a:lnTo>
                    <a:pt x="0" y="75"/>
                  </a:lnTo>
                  <a:lnTo>
                    <a:pt x="189" y="0"/>
                  </a:lnTo>
                  <a:lnTo>
                    <a:pt x="379" y="75"/>
                  </a:lnTo>
                  <a:lnTo>
                    <a:pt x="189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88" name="Freeform 72">
              <a:extLst>
                <a:ext uri="{FF2B5EF4-FFF2-40B4-BE49-F238E27FC236}">
                  <a16:creationId xmlns:a16="http://schemas.microsoft.com/office/drawing/2014/main" id="{46226E3A-16C2-2A3B-B972-311BEF45E8E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7" y="2465"/>
              <a:ext cx="213" cy="85"/>
            </a:xfrm>
            <a:custGeom>
              <a:avLst/>
              <a:gdLst>
                <a:gd name="T0" fmla="*/ 105 w 375"/>
                <a:gd name="T1" fmla="*/ 85 h 150"/>
                <a:gd name="T2" fmla="*/ 0 w 375"/>
                <a:gd name="T3" fmla="*/ 43 h 150"/>
                <a:gd name="T4" fmla="*/ 105 w 375"/>
                <a:gd name="T5" fmla="*/ 0 h 150"/>
                <a:gd name="T6" fmla="*/ 213 w 375"/>
                <a:gd name="T7" fmla="*/ 43 h 150"/>
                <a:gd name="T8" fmla="*/ 105 w 375"/>
                <a:gd name="T9" fmla="*/ 85 h 1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5" h="150">
                  <a:moveTo>
                    <a:pt x="185" y="150"/>
                  </a:moveTo>
                  <a:lnTo>
                    <a:pt x="0" y="75"/>
                  </a:lnTo>
                  <a:lnTo>
                    <a:pt x="185" y="0"/>
                  </a:lnTo>
                  <a:lnTo>
                    <a:pt x="375" y="75"/>
                  </a:lnTo>
                  <a:lnTo>
                    <a:pt x="185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89" name="Freeform 73">
              <a:extLst>
                <a:ext uri="{FF2B5EF4-FFF2-40B4-BE49-F238E27FC236}">
                  <a16:creationId xmlns:a16="http://schemas.microsoft.com/office/drawing/2014/main" id="{5320CCB9-0314-00FC-C577-359A95E68E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2" y="2647"/>
              <a:ext cx="213" cy="83"/>
            </a:xfrm>
            <a:custGeom>
              <a:avLst/>
              <a:gdLst>
                <a:gd name="T0" fmla="*/ 108 w 375"/>
                <a:gd name="T1" fmla="*/ 83 h 146"/>
                <a:gd name="T2" fmla="*/ 0 w 375"/>
                <a:gd name="T3" fmla="*/ 43 h 146"/>
                <a:gd name="T4" fmla="*/ 108 w 375"/>
                <a:gd name="T5" fmla="*/ 0 h 146"/>
                <a:gd name="T6" fmla="*/ 213 w 375"/>
                <a:gd name="T7" fmla="*/ 43 h 146"/>
                <a:gd name="T8" fmla="*/ 108 w 375"/>
                <a:gd name="T9" fmla="*/ 83 h 1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5" h="146">
                  <a:moveTo>
                    <a:pt x="190" y="146"/>
                  </a:moveTo>
                  <a:lnTo>
                    <a:pt x="0" y="75"/>
                  </a:lnTo>
                  <a:lnTo>
                    <a:pt x="190" y="0"/>
                  </a:lnTo>
                  <a:lnTo>
                    <a:pt x="375" y="75"/>
                  </a:lnTo>
                  <a:lnTo>
                    <a:pt x="190" y="146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90" name="Freeform 74">
              <a:extLst>
                <a:ext uri="{FF2B5EF4-FFF2-40B4-BE49-F238E27FC236}">
                  <a16:creationId xmlns:a16="http://schemas.microsoft.com/office/drawing/2014/main" id="{93F5D33E-AB3D-49AA-7A09-6362FAEE7E0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7" y="1930"/>
              <a:ext cx="213" cy="82"/>
            </a:xfrm>
            <a:custGeom>
              <a:avLst/>
              <a:gdLst>
                <a:gd name="T0" fmla="*/ 105 w 375"/>
                <a:gd name="T1" fmla="*/ 82 h 145"/>
                <a:gd name="T2" fmla="*/ 0 w 375"/>
                <a:gd name="T3" fmla="*/ 40 h 145"/>
                <a:gd name="T4" fmla="*/ 105 w 375"/>
                <a:gd name="T5" fmla="*/ 0 h 145"/>
                <a:gd name="T6" fmla="*/ 213 w 375"/>
                <a:gd name="T7" fmla="*/ 40 h 145"/>
                <a:gd name="T8" fmla="*/ 105 w 375"/>
                <a:gd name="T9" fmla="*/ 82 h 1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5" h="145">
                  <a:moveTo>
                    <a:pt x="185" y="145"/>
                  </a:moveTo>
                  <a:lnTo>
                    <a:pt x="0" y="70"/>
                  </a:lnTo>
                  <a:lnTo>
                    <a:pt x="185" y="0"/>
                  </a:lnTo>
                  <a:lnTo>
                    <a:pt x="375" y="70"/>
                  </a:lnTo>
                  <a:lnTo>
                    <a:pt x="185" y="145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91" name="Freeform 75">
              <a:extLst>
                <a:ext uri="{FF2B5EF4-FFF2-40B4-BE49-F238E27FC236}">
                  <a16:creationId xmlns:a16="http://schemas.microsoft.com/office/drawing/2014/main" id="{B9B977A3-5053-D054-9D1D-1560DEAD44E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3" y="2647"/>
              <a:ext cx="212" cy="83"/>
            </a:xfrm>
            <a:custGeom>
              <a:avLst/>
              <a:gdLst>
                <a:gd name="T0" fmla="*/ 105 w 375"/>
                <a:gd name="T1" fmla="*/ 83 h 146"/>
                <a:gd name="T2" fmla="*/ 0 w 375"/>
                <a:gd name="T3" fmla="*/ 43 h 146"/>
                <a:gd name="T4" fmla="*/ 105 w 375"/>
                <a:gd name="T5" fmla="*/ 0 h 146"/>
                <a:gd name="T6" fmla="*/ 212 w 375"/>
                <a:gd name="T7" fmla="*/ 43 h 146"/>
                <a:gd name="T8" fmla="*/ 105 w 375"/>
                <a:gd name="T9" fmla="*/ 83 h 1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5" h="146">
                  <a:moveTo>
                    <a:pt x="185" y="146"/>
                  </a:moveTo>
                  <a:lnTo>
                    <a:pt x="0" y="75"/>
                  </a:lnTo>
                  <a:lnTo>
                    <a:pt x="185" y="0"/>
                  </a:lnTo>
                  <a:lnTo>
                    <a:pt x="375" y="75"/>
                  </a:lnTo>
                  <a:lnTo>
                    <a:pt x="185" y="146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92" name="Freeform 76">
              <a:extLst>
                <a:ext uri="{FF2B5EF4-FFF2-40B4-BE49-F238E27FC236}">
                  <a16:creationId xmlns:a16="http://schemas.microsoft.com/office/drawing/2014/main" id="{1198AC18-36B0-0CD1-A3E3-C89A5F4B89B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5" y="2287"/>
              <a:ext cx="213" cy="85"/>
            </a:xfrm>
            <a:custGeom>
              <a:avLst/>
              <a:gdLst>
                <a:gd name="T0" fmla="*/ 108 w 375"/>
                <a:gd name="T1" fmla="*/ 85 h 150"/>
                <a:gd name="T2" fmla="*/ 0 w 375"/>
                <a:gd name="T3" fmla="*/ 43 h 150"/>
                <a:gd name="T4" fmla="*/ 108 w 375"/>
                <a:gd name="T5" fmla="*/ 0 h 150"/>
                <a:gd name="T6" fmla="*/ 213 w 375"/>
                <a:gd name="T7" fmla="*/ 43 h 150"/>
                <a:gd name="T8" fmla="*/ 108 w 375"/>
                <a:gd name="T9" fmla="*/ 85 h 1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5" h="150">
                  <a:moveTo>
                    <a:pt x="190" y="150"/>
                  </a:moveTo>
                  <a:lnTo>
                    <a:pt x="0" y="75"/>
                  </a:lnTo>
                  <a:lnTo>
                    <a:pt x="190" y="0"/>
                  </a:lnTo>
                  <a:lnTo>
                    <a:pt x="375" y="75"/>
                  </a:lnTo>
                  <a:lnTo>
                    <a:pt x="190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93" name="Freeform 77">
              <a:extLst>
                <a:ext uri="{FF2B5EF4-FFF2-40B4-BE49-F238E27FC236}">
                  <a16:creationId xmlns:a16="http://schemas.microsoft.com/office/drawing/2014/main" id="{2E50CEB9-5AA4-079C-BA2B-857B0BA2964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3" y="2105"/>
              <a:ext cx="212" cy="85"/>
            </a:xfrm>
            <a:custGeom>
              <a:avLst/>
              <a:gdLst>
                <a:gd name="T0" fmla="*/ 105 w 374"/>
                <a:gd name="T1" fmla="*/ 85 h 150"/>
                <a:gd name="T2" fmla="*/ 0 w 374"/>
                <a:gd name="T3" fmla="*/ 43 h 150"/>
                <a:gd name="T4" fmla="*/ 105 w 374"/>
                <a:gd name="T5" fmla="*/ 0 h 150"/>
                <a:gd name="T6" fmla="*/ 212 w 374"/>
                <a:gd name="T7" fmla="*/ 43 h 150"/>
                <a:gd name="T8" fmla="*/ 105 w 374"/>
                <a:gd name="T9" fmla="*/ 85 h 1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4" h="150">
                  <a:moveTo>
                    <a:pt x="185" y="150"/>
                  </a:moveTo>
                  <a:lnTo>
                    <a:pt x="0" y="75"/>
                  </a:lnTo>
                  <a:lnTo>
                    <a:pt x="185" y="0"/>
                  </a:lnTo>
                  <a:lnTo>
                    <a:pt x="374" y="75"/>
                  </a:lnTo>
                  <a:lnTo>
                    <a:pt x="185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94" name="Freeform 78">
              <a:extLst>
                <a:ext uri="{FF2B5EF4-FFF2-40B4-BE49-F238E27FC236}">
                  <a16:creationId xmlns:a16="http://schemas.microsoft.com/office/drawing/2014/main" id="{1FA21E2D-374A-5952-8EBF-95D53DB282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5" y="2830"/>
              <a:ext cx="213" cy="83"/>
            </a:xfrm>
            <a:custGeom>
              <a:avLst/>
              <a:gdLst>
                <a:gd name="T0" fmla="*/ 108 w 375"/>
                <a:gd name="T1" fmla="*/ 83 h 146"/>
                <a:gd name="T2" fmla="*/ 0 w 375"/>
                <a:gd name="T3" fmla="*/ 40 h 146"/>
                <a:gd name="T4" fmla="*/ 108 w 375"/>
                <a:gd name="T5" fmla="*/ 0 h 146"/>
                <a:gd name="T6" fmla="*/ 213 w 375"/>
                <a:gd name="T7" fmla="*/ 40 h 146"/>
                <a:gd name="T8" fmla="*/ 108 w 375"/>
                <a:gd name="T9" fmla="*/ 83 h 1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5" h="146">
                  <a:moveTo>
                    <a:pt x="190" y="146"/>
                  </a:moveTo>
                  <a:lnTo>
                    <a:pt x="0" y="71"/>
                  </a:lnTo>
                  <a:lnTo>
                    <a:pt x="190" y="0"/>
                  </a:lnTo>
                  <a:lnTo>
                    <a:pt x="375" y="71"/>
                  </a:lnTo>
                  <a:lnTo>
                    <a:pt x="190" y="146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95" name="Line 79">
              <a:extLst>
                <a:ext uri="{FF2B5EF4-FFF2-40B4-BE49-F238E27FC236}">
                  <a16:creationId xmlns:a16="http://schemas.microsoft.com/office/drawing/2014/main" id="{749EADAE-3679-6C5B-FABF-2C584D5E12F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15" y="2155"/>
              <a:ext cx="285" cy="720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96" name="Line 80">
              <a:extLst>
                <a:ext uri="{FF2B5EF4-FFF2-40B4-BE49-F238E27FC236}">
                  <a16:creationId xmlns:a16="http://schemas.microsoft.com/office/drawing/2014/main" id="{74297D4A-D715-07D4-4483-1B0CBEA3411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00" y="2155"/>
              <a:ext cx="270" cy="195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97" name="Line 81">
              <a:extLst>
                <a:ext uri="{FF2B5EF4-FFF2-40B4-BE49-F238E27FC236}">
                  <a16:creationId xmlns:a16="http://schemas.microsoft.com/office/drawing/2014/main" id="{D0D97836-8078-90F5-2A3C-546886918A4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70" y="2350"/>
              <a:ext cx="300" cy="345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98" name="Line 82">
              <a:extLst>
                <a:ext uri="{FF2B5EF4-FFF2-40B4-BE49-F238E27FC236}">
                  <a16:creationId xmlns:a16="http://schemas.microsoft.com/office/drawing/2014/main" id="{3ADFC762-5D6B-5785-AB31-DFE806BA58B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770" y="1975"/>
              <a:ext cx="300" cy="720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99" name="Line 83">
              <a:extLst>
                <a:ext uri="{FF2B5EF4-FFF2-40B4-BE49-F238E27FC236}">
                  <a16:creationId xmlns:a16="http://schemas.microsoft.com/office/drawing/2014/main" id="{3CA1E111-FA43-B134-CAE4-2C556617A23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70" y="1975"/>
              <a:ext cx="285" cy="705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00" name="Line 84">
              <a:extLst>
                <a:ext uri="{FF2B5EF4-FFF2-40B4-BE49-F238E27FC236}">
                  <a16:creationId xmlns:a16="http://schemas.microsoft.com/office/drawing/2014/main" id="{2027F254-362F-780D-AEB5-31E82CE27E1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55" y="2500"/>
              <a:ext cx="300" cy="180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01" name="Line 85">
              <a:extLst>
                <a:ext uri="{FF2B5EF4-FFF2-40B4-BE49-F238E27FC236}">
                  <a16:creationId xmlns:a16="http://schemas.microsoft.com/office/drawing/2014/main" id="{B308B10C-DC97-A530-B9DC-AE985A33DE8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55" y="2500"/>
              <a:ext cx="255" cy="375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02" name="Line 86">
              <a:extLst>
                <a:ext uri="{FF2B5EF4-FFF2-40B4-BE49-F238E27FC236}">
                  <a16:creationId xmlns:a16="http://schemas.microsoft.com/office/drawing/2014/main" id="{AF8726FF-2694-8ECE-54F1-E80D3DB99F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10" y="2875"/>
              <a:ext cx="330" cy="165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03" name="Line 87">
              <a:extLst>
                <a:ext uri="{FF2B5EF4-FFF2-40B4-BE49-F238E27FC236}">
                  <a16:creationId xmlns:a16="http://schemas.microsoft.com/office/drawing/2014/main" id="{DD02BFAD-4B6B-11BC-D647-A053D190589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40" y="2860"/>
              <a:ext cx="300" cy="180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04" name="Line 88">
              <a:extLst>
                <a:ext uri="{FF2B5EF4-FFF2-40B4-BE49-F238E27FC236}">
                  <a16:creationId xmlns:a16="http://schemas.microsoft.com/office/drawing/2014/main" id="{ECA6B1AD-A156-1620-BA81-10799005B45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540" y="2350"/>
              <a:ext cx="285" cy="510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05" name="Line 89">
              <a:extLst>
                <a:ext uri="{FF2B5EF4-FFF2-40B4-BE49-F238E27FC236}">
                  <a16:creationId xmlns:a16="http://schemas.microsoft.com/office/drawing/2014/main" id="{64FD5F5B-E2B7-B8CF-ADB7-6D364C45614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825" y="2155"/>
              <a:ext cx="300" cy="195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06" name="Line 90">
              <a:extLst>
                <a:ext uri="{FF2B5EF4-FFF2-40B4-BE49-F238E27FC236}">
                  <a16:creationId xmlns:a16="http://schemas.microsoft.com/office/drawing/2014/main" id="{9E51701D-711F-7CC9-2047-13D43342C05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25" y="2155"/>
              <a:ext cx="285" cy="540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07" name="Line 91">
              <a:extLst>
                <a:ext uri="{FF2B5EF4-FFF2-40B4-BE49-F238E27FC236}">
                  <a16:creationId xmlns:a16="http://schemas.microsoft.com/office/drawing/2014/main" id="{90C07712-255B-C52D-0829-A57D11C1B29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410" y="2500"/>
              <a:ext cx="315" cy="195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08" name="Line 92">
              <a:extLst>
                <a:ext uri="{FF2B5EF4-FFF2-40B4-BE49-F238E27FC236}">
                  <a16:creationId xmlns:a16="http://schemas.microsoft.com/office/drawing/2014/main" id="{3EB3D05D-2819-FA04-D49B-DE3583654E3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25" y="2500"/>
              <a:ext cx="255" cy="540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09" name="Line 93">
              <a:extLst>
                <a:ext uri="{FF2B5EF4-FFF2-40B4-BE49-F238E27FC236}">
                  <a16:creationId xmlns:a16="http://schemas.microsoft.com/office/drawing/2014/main" id="{332C3CDA-00D5-7D52-F5DD-0B9F2656153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980" y="2335"/>
              <a:ext cx="315" cy="705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10" name="Line 94">
              <a:extLst>
                <a:ext uri="{FF2B5EF4-FFF2-40B4-BE49-F238E27FC236}">
                  <a16:creationId xmlns:a16="http://schemas.microsoft.com/office/drawing/2014/main" id="{4391DEC8-3F9C-EDCE-9A7F-32E8D608667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95" y="2335"/>
              <a:ext cx="285" cy="0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11" name="Line 95">
              <a:extLst>
                <a:ext uri="{FF2B5EF4-FFF2-40B4-BE49-F238E27FC236}">
                  <a16:creationId xmlns:a16="http://schemas.microsoft.com/office/drawing/2014/main" id="{0E7E8F25-19D8-5BBE-3490-7B2A250FCE5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580" y="2335"/>
              <a:ext cx="285" cy="345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12" name="Line 96">
              <a:extLst>
                <a:ext uri="{FF2B5EF4-FFF2-40B4-BE49-F238E27FC236}">
                  <a16:creationId xmlns:a16="http://schemas.microsoft.com/office/drawing/2014/main" id="{FBC0FEFA-94F3-B386-2464-8D7BA99639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65" y="2680"/>
              <a:ext cx="330" cy="180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13" name="Line 97">
              <a:extLst>
                <a:ext uri="{FF2B5EF4-FFF2-40B4-BE49-F238E27FC236}">
                  <a16:creationId xmlns:a16="http://schemas.microsoft.com/office/drawing/2014/main" id="{A8ACFD5D-BE21-6C52-32C5-D2BC5796E1F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210" y="2275"/>
              <a:ext cx="225" cy="600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14" name="Freeform 98">
              <a:extLst>
                <a:ext uri="{FF2B5EF4-FFF2-40B4-BE49-F238E27FC236}">
                  <a16:creationId xmlns:a16="http://schemas.microsoft.com/office/drawing/2014/main" id="{387D9F58-2B39-9BCC-0F7A-EB9672C7E1A0}"/>
                </a:ext>
              </a:extLst>
            </p:cNvPr>
            <p:cNvSpPr>
              <a:spLocks/>
            </p:cNvSpPr>
            <p:nvPr/>
          </p:nvSpPr>
          <p:spPr bwMode="auto">
            <a:xfrm>
              <a:off x="7680" y="4555"/>
              <a:ext cx="212" cy="82"/>
            </a:xfrm>
            <a:custGeom>
              <a:avLst/>
              <a:gdLst>
                <a:gd name="T0" fmla="*/ 107 w 375"/>
                <a:gd name="T1" fmla="*/ 82 h 146"/>
                <a:gd name="T2" fmla="*/ 212 w 375"/>
                <a:gd name="T3" fmla="*/ 40 h 146"/>
                <a:gd name="T4" fmla="*/ 107 w 375"/>
                <a:gd name="T5" fmla="*/ 0 h 146"/>
                <a:gd name="T6" fmla="*/ 0 w 375"/>
                <a:gd name="T7" fmla="*/ 40 h 146"/>
                <a:gd name="T8" fmla="*/ 107 w 375"/>
                <a:gd name="T9" fmla="*/ 82 h 1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5" h="146">
                  <a:moveTo>
                    <a:pt x="190" y="146"/>
                  </a:moveTo>
                  <a:lnTo>
                    <a:pt x="375" y="71"/>
                  </a:lnTo>
                  <a:lnTo>
                    <a:pt x="190" y="0"/>
                  </a:lnTo>
                  <a:lnTo>
                    <a:pt x="0" y="71"/>
                  </a:lnTo>
                  <a:lnTo>
                    <a:pt x="190" y="146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915" name="Freeform 99">
              <a:extLst>
                <a:ext uri="{FF2B5EF4-FFF2-40B4-BE49-F238E27FC236}">
                  <a16:creationId xmlns:a16="http://schemas.microsoft.com/office/drawing/2014/main" id="{9681CF55-18A9-4A6F-80F6-E0A3BFF96179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0" y="2215"/>
              <a:ext cx="212" cy="82"/>
            </a:xfrm>
            <a:custGeom>
              <a:avLst/>
              <a:gdLst>
                <a:gd name="T0" fmla="*/ 107 w 374"/>
                <a:gd name="T1" fmla="*/ 82 h 146"/>
                <a:gd name="T2" fmla="*/ 212 w 374"/>
                <a:gd name="T3" fmla="*/ 40 h 146"/>
                <a:gd name="T4" fmla="*/ 107 w 374"/>
                <a:gd name="T5" fmla="*/ 0 h 146"/>
                <a:gd name="T6" fmla="*/ 0 w 374"/>
                <a:gd name="T7" fmla="*/ 40 h 146"/>
                <a:gd name="T8" fmla="*/ 107 w 374"/>
                <a:gd name="T9" fmla="*/ 82 h 1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4" h="146">
                  <a:moveTo>
                    <a:pt x="189" y="146"/>
                  </a:moveTo>
                  <a:lnTo>
                    <a:pt x="374" y="71"/>
                  </a:lnTo>
                  <a:lnTo>
                    <a:pt x="189" y="0"/>
                  </a:lnTo>
                  <a:lnTo>
                    <a:pt x="0" y="71"/>
                  </a:lnTo>
                  <a:lnTo>
                    <a:pt x="189" y="146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916" name="Line 100">
              <a:extLst>
                <a:ext uri="{FF2B5EF4-FFF2-40B4-BE49-F238E27FC236}">
                  <a16:creationId xmlns:a16="http://schemas.microsoft.com/office/drawing/2014/main" id="{C0B7B780-D45B-ACD2-E4BE-226750104D7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15" y="3310"/>
              <a:ext cx="567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17" name="Line 101">
              <a:extLst>
                <a:ext uri="{FF2B5EF4-FFF2-40B4-BE49-F238E27FC236}">
                  <a16:creationId xmlns:a16="http://schemas.microsoft.com/office/drawing/2014/main" id="{3729EED7-9681-9BD7-2923-21E6AB543C0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30" y="1735"/>
              <a:ext cx="567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18" name="Rectangle 102">
              <a:extLst>
                <a:ext uri="{FF2B5EF4-FFF2-40B4-BE49-F238E27FC236}">
                  <a16:creationId xmlns:a16="http://schemas.microsoft.com/office/drawing/2014/main" id="{C83AB541-1E50-C167-E3BA-48E53C35D7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44" y="1610"/>
              <a:ext cx="708" cy="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1600">
                  <a:latin typeface="Helv" charset="0"/>
                  <a:ea typeface="Batang" panose="02030600000101010101" pitchFamily="18" charset="-127"/>
                </a:rPr>
                <a:t>UCL - X</a:t>
              </a:r>
              <a:endParaRPr lang="en-US" altLang="en-US" sz="1700"/>
            </a:p>
          </p:txBody>
        </p:sp>
        <p:sp>
          <p:nvSpPr>
            <p:cNvPr id="34919" name="Rectangle 103">
              <a:extLst>
                <a:ext uri="{FF2B5EF4-FFF2-40B4-BE49-F238E27FC236}">
                  <a16:creationId xmlns:a16="http://schemas.microsoft.com/office/drawing/2014/main" id="{D87CA492-4F7D-2160-FC12-867A5EB027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75" y="2494"/>
              <a:ext cx="565" cy="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1600">
                  <a:latin typeface="Helv" charset="0"/>
                  <a:ea typeface="Batang" panose="02030600000101010101" pitchFamily="18" charset="-127"/>
                </a:rPr>
                <a:t>CL - X</a:t>
              </a:r>
              <a:endParaRPr lang="en-US" altLang="en-US" sz="1700"/>
            </a:p>
          </p:txBody>
        </p:sp>
        <p:sp>
          <p:nvSpPr>
            <p:cNvPr id="34920" name="Rectangle 104">
              <a:extLst>
                <a:ext uri="{FF2B5EF4-FFF2-40B4-BE49-F238E27FC236}">
                  <a16:creationId xmlns:a16="http://schemas.microsoft.com/office/drawing/2014/main" id="{096689FF-C1D8-F5E5-A325-DC7A31A7E8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4" y="3619"/>
              <a:ext cx="719" cy="26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1600">
                  <a:latin typeface="Helv" charset="0"/>
                  <a:ea typeface="Batang" panose="02030600000101010101" pitchFamily="18" charset="-127"/>
                </a:rPr>
                <a:t>UCL - R</a:t>
              </a:r>
              <a:endParaRPr lang="en-US" altLang="en-US" sz="1700"/>
            </a:p>
          </p:txBody>
        </p:sp>
        <p:sp>
          <p:nvSpPr>
            <p:cNvPr id="34921" name="Rectangle 105">
              <a:extLst>
                <a:ext uri="{FF2B5EF4-FFF2-40B4-BE49-F238E27FC236}">
                  <a16:creationId xmlns:a16="http://schemas.microsoft.com/office/drawing/2014/main" id="{68E3FF4E-73FB-4160-2CB1-5D9182034C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4" y="3168"/>
              <a:ext cx="675" cy="26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1600">
                  <a:latin typeface="Helv" charset="0"/>
                  <a:ea typeface="Batang" panose="02030600000101010101" pitchFamily="18" charset="-127"/>
                </a:rPr>
                <a:t>LCL - X</a:t>
              </a:r>
              <a:endParaRPr lang="en-US" altLang="en-US" sz="1700"/>
            </a:p>
          </p:txBody>
        </p:sp>
        <p:sp>
          <p:nvSpPr>
            <p:cNvPr id="34922" name="Rectangle 106">
              <a:extLst>
                <a:ext uri="{FF2B5EF4-FFF2-40B4-BE49-F238E27FC236}">
                  <a16:creationId xmlns:a16="http://schemas.microsoft.com/office/drawing/2014/main" id="{858BEA61-EBED-EEBC-2619-EF6AC2025E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75" y="4638"/>
              <a:ext cx="575" cy="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1600">
                  <a:latin typeface="Helv" charset="0"/>
                  <a:ea typeface="Batang" panose="02030600000101010101" pitchFamily="18" charset="-127"/>
                </a:rPr>
                <a:t>CL - R</a:t>
              </a:r>
              <a:endParaRPr lang="en-US" altLang="en-US" sz="1700"/>
            </a:p>
          </p:txBody>
        </p:sp>
        <p:sp>
          <p:nvSpPr>
            <p:cNvPr id="34923" name="Rectangle 107">
              <a:extLst>
                <a:ext uri="{FF2B5EF4-FFF2-40B4-BE49-F238E27FC236}">
                  <a16:creationId xmlns:a16="http://schemas.microsoft.com/office/drawing/2014/main" id="{F6AD86C5-9BAB-3536-16DA-95AB113114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95" y="5239"/>
              <a:ext cx="862" cy="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ko-KR" sz="1600">
                  <a:latin typeface="Helv" charset="0"/>
                  <a:ea typeface="Batang" panose="02030600000101010101" pitchFamily="18" charset="-127"/>
                </a:rPr>
                <a:t>Subgroup</a:t>
              </a:r>
              <a:endParaRPr lang="en-US" altLang="en-US" sz="1700"/>
            </a:p>
          </p:txBody>
        </p:sp>
        <p:sp>
          <p:nvSpPr>
            <p:cNvPr id="34924" name="Line 108">
              <a:extLst>
                <a:ext uri="{FF2B5EF4-FFF2-40B4-BE49-F238E27FC236}">
                  <a16:creationId xmlns:a16="http://schemas.microsoft.com/office/drawing/2014/main" id="{504528F5-FA35-3D74-4E20-6D7ABA40400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10" y="4755"/>
              <a:ext cx="5550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25" name="Line 109">
              <a:extLst>
                <a:ext uri="{FF2B5EF4-FFF2-40B4-BE49-F238E27FC236}">
                  <a16:creationId xmlns:a16="http://schemas.microsoft.com/office/drawing/2014/main" id="{5D2898B1-237C-1512-AE30-BEAE0A1EF0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55" y="2550"/>
              <a:ext cx="5550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698" name="Rectangle 2">
            <a:extLst>
              <a:ext uri="{FF2B5EF4-FFF2-40B4-BE49-F238E27FC236}">
                <a16:creationId xmlns:a16="http://schemas.microsoft.com/office/drawing/2014/main" id="{4B921107-A81E-7BE3-B36D-936CD4251ED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X, mR Construction</a:t>
            </a:r>
          </a:p>
        </p:txBody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id="{3F662D51-15DF-54B7-A676-A55E7771966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Collect the Data – Subgroups &amp; Size</a:t>
            </a:r>
          </a:p>
          <a:p>
            <a:pPr eaLnBrk="1" hangingPunct="1"/>
            <a:endParaRPr lang="en-US" altLang="en-US"/>
          </a:p>
          <a:p>
            <a:pPr eaLnBrk="1" hangingPunct="1"/>
            <a:r>
              <a:rPr lang="en-US" altLang="en-US"/>
              <a:t>R – Chart</a:t>
            </a:r>
          </a:p>
          <a:p>
            <a:pPr lvl="1" eaLnBrk="1" hangingPunct="1"/>
            <a:r>
              <a:rPr lang="en-US" altLang="en-US"/>
              <a:t>Calculating Ranges</a:t>
            </a:r>
          </a:p>
          <a:p>
            <a:pPr lvl="1" eaLnBrk="1" hangingPunct="1"/>
            <a:endParaRPr lang="en-US" altLang="en-US"/>
          </a:p>
          <a:p>
            <a:pPr lvl="1" eaLnBrk="1" hangingPunct="1"/>
            <a:endParaRPr lang="en-US" altLang="en-US"/>
          </a:p>
          <a:p>
            <a:pPr lvl="1" eaLnBrk="1" hangingPunct="1"/>
            <a:r>
              <a:rPr lang="en-US" altLang="en-US"/>
              <a:t>Calculating Average Range</a:t>
            </a:r>
          </a:p>
          <a:p>
            <a:pPr lvl="1" eaLnBrk="1" hangingPunct="1"/>
            <a:endParaRPr lang="en-US" altLang="en-US"/>
          </a:p>
          <a:p>
            <a:pPr lvl="1" eaLnBrk="1" hangingPunct="1"/>
            <a:r>
              <a:rPr lang="en-US" altLang="en-US"/>
              <a:t>Calculating Control Limits</a:t>
            </a:r>
          </a:p>
          <a:p>
            <a:pPr lvl="1" eaLnBrk="1" hangingPunct="1"/>
            <a:endParaRPr lang="en-US" altLang="en-US"/>
          </a:p>
          <a:p>
            <a:pPr lvl="1" eaLnBrk="1" hangingPunct="1"/>
            <a:endParaRPr lang="en-US" altLang="en-US"/>
          </a:p>
          <a:p>
            <a:pPr lvl="1" eaLnBrk="1" hangingPunct="1"/>
            <a:endParaRPr lang="en-US" altLang="en-US"/>
          </a:p>
          <a:p>
            <a:pPr lvl="1" eaLnBrk="1" hangingPunct="1"/>
            <a:endParaRPr lang="en-US" altLang="en-US"/>
          </a:p>
          <a:p>
            <a:pPr lvl="1" eaLnBrk="1" hangingPunct="1"/>
            <a:r>
              <a:rPr lang="en-US" altLang="en-US"/>
              <a:t>Drawing the Chart</a:t>
            </a:r>
          </a:p>
          <a:p>
            <a:pPr eaLnBrk="1" hangingPunct="1"/>
            <a:endParaRPr lang="en-US" altLang="en-US"/>
          </a:p>
        </p:txBody>
      </p:sp>
      <p:graphicFrame>
        <p:nvGraphicFramePr>
          <p:cNvPr id="32772" name="Object 4">
            <a:extLst>
              <a:ext uri="{FF2B5EF4-FFF2-40B4-BE49-F238E27FC236}">
                <a16:creationId xmlns:a16="http://schemas.microsoft.com/office/drawing/2014/main" id="{4570A586-96F0-49CA-9DEF-A726A52CC93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635625" y="979488"/>
          <a:ext cx="2976563" cy="221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286000" imgH="1701800" progId="Equation.3">
                  <p:embed/>
                </p:oleObj>
              </mc:Choice>
              <mc:Fallback>
                <p:oleObj name="Equation" r:id="rId2" imgW="2286000" imgH="1701800" progId="Equation.3">
                  <p:embed/>
                  <p:pic>
                    <p:nvPicPr>
                      <p:cNvPr id="32772" name="Object 4">
                        <a:extLst>
                          <a:ext uri="{FF2B5EF4-FFF2-40B4-BE49-F238E27FC236}">
                            <a16:creationId xmlns:a16="http://schemas.microsoft.com/office/drawing/2014/main" id="{4570A586-96F0-49CA-9DEF-A726A52CC93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5625" y="979488"/>
                        <a:ext cx="2976563" cy="2219325"/>
                      </a:xfrm>
                      <a:prstGeom prst="rect">
                        <a:avLst/>
                      </a:prstGeom>
                      <a:solidFill>
                        <a:srgbClr val="66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73" name="Object 5">
            <a:extLst>
              <a:ext uri="{FF2B5EF4-FFF2-40B4-BE49-F238E27FC236}">
                <a16:creationId xmlns:a16="http://schemas.microsoft.com/office/drawing/2014/main" id="{22C9721F-D5C2-436C-39E0-F6B0B7CECC4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662613" y="3535363"/>
          <a:ext cx="2259012" cy="156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651000" imgH="1143000" progId="Equation.3">
                  <p:embed/>
                </p:oleObj>
              </mc:Choice>
              <mc:Fallback>
                <p:oleObj name="Equation" r:id="rId4" imgW="1651000" imgH="1143000" progId="Equation.3">
                  <p:embed/>
                  <p:pic>
                    <p:nvPicPr>
                      <p:cNvPr id="32773" name="Object 5">
                        <a:extLst>
                          <a:ext uri="{FF2B5EF4-FFF2-40B4-BE49-F238E27FC236}">
                            <a16:creationId xmlns:a16="http://schemas.microsoft.com/office/drawing/2014/main" id="{22C9721F-D5C2-436C-39E0-F6B0B7CECC4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62613" y="3535363"/>
                        <a:ext cx="2259012" cy="1566862"/>
                      </a:xfrm>
                      <a:prstGeom prst="rect">
                        <a:avLst/>
                      </a:prstGeom>
                      <a:solidFill>
                        <a:srgbClr val="66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74" name="Object 6">
            <a:extLst>
              <a:ext uri="{FF2B5EF4-FFF2-40B4-BE49-F238E27FC236}">
                <a16:creationId xmlns:a16="http://schemas.microsoft.com/office/drawing/2014/main" id="{DA24CF4F-33C7-2575-AB85-C585FA2B342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49250" y="4913313"/>
          <a:ext cx="5045075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136900" imgH="457200" progId="Equation.3">
                  <p:embed/>
                </p:oleObj>
              </mc:Choice>
              <mc:Fallback>
                <p:oleObj name="Equation" r:id="rId6" imgW="3136900" imgH="457200" progId="Equation.3">
                  <p:embed/>
                  <p:pic>
                    <p:nvPicPr>
                      <p:cNvPr id="32774" name="Object 6">
                        <a:extLst>
                          <a:ext uri="{FF2B5EF4-FFF2-40B4-BE49-F238E27FC236}">
                            <a16:creationId xmlns:a16="http://schemas.microsoft.com/office/drawing/2014/main" id="{DA24CF4F-33C7-2575-AB85-C585FA2B342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250" y="4913313"/>
                        <a:ext cx="5045075" cy="736600"/>
                      </a:xfrm>
                      <a:prstGeom prst="rect">
                        <a:avLst/>
                      </a:prstGeom>
                      <a:solidFill>
                        <a:srgbClr val="66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75" name="AutoShape 7">
            <a:extLst>
              <a:ext uri="{FF2B5EF4-FFF2-40B4-BE49-F238E27FC236}">
                <a16:creationId xmlns:a16="http://schemas.microsoft.com/office/drawing/2014/main" id="{93567D00-87B2-CCC9-5A37-C923DEC8399C}"/>
              </a:ext>
            </a:extLst>
          </p:cNvPr>
          <p:cNvSpPr>
            <a:spLocks noChangeArrowheads="1"/>
          </p:cNvSpPr>
          <p:nvPr/>
        </p:nvSpPr>
        <p:spPr bwMode="auto">
          <a:xfrm rot="-125015">
            <a:off x="3559175" y="2193925"/>
            <a:ext cx="1911350" cy="276225"/>
          </a:xfrm>
          <a:prstGeom prst="rightArrow">
            <a:avLst>
              <a:gd name="adj1" fmla="val 50000"/>
              <a:gd name="adj2" fmla="val 172989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2776" name="AutoShape 8">
            <a:extLst>
              <a:ext uri="{FF2B5EF4-FFF2-40B4-BE49-F238E27FC236}">
                <a16:creationId xmlns:a16="http://schemas.microsoft.com/office/drawing/2014/main" id="{67650059-0981-9E9C-1DE1-C8C9B9816BF5}"/>
              </a:ext>
            </a:extLst>
          </p:cNvPr>
          <p:cNvSpPr>
            <a:spLocks noChangeArrowheads="1"/>
          </p:cNvSpPr>
          <p:nvPr/>
        </p:nvSpPr>
        <p:spPr bwMode="auto">
          <a:xfrm rot="739267">
            <a:off x="4300538" y="3584575"/>
            <a:ext cx="1284287" cy="276225"/>
          </a:xfrm>
          <a:prstGeom prst="rightArrow">
            <a:avLst>
              <a:gd name="adj1" fmla="val 50000"/>
              <a:gd name="adj2" fmla="val 116236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2777" name="AutoShape 9">
            <a:extLst>
              <a:ext uri="{FF2B5EF4-FFF2-40B4-BE49-F238E27FC236}">
                <a16:creationId xmlns:a16="http://schemas.microsoft.com/office/drawing/2014/main" id="{16CA6995-036A-EA4C-C13E-4D7B891E0FE0}"/>
              </a:ext>
            </a:extLst>
          </p:cNvPr>
          <p:cNvSpPr>
            <a:spLocks noChangeArrowheads="1"/>
          </p:cNvSpPr>
          <p:nvPr/>
        </p:nvSpPr>
        <p:spPr bwMode="auto">
          <a:xfrm rot="8285201">
            <a:off x="1900238" y="4475163"/>
            <a:ext cx="514350" cy="276225"/>
          </a:xfrm>
          <a:prstGeom prst="rightArrow">
            <a:avLst>
              <a:gd name="adj1" fmla="val 50000"/>
              <a:gd name="adj2" fmla="val 46552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22" name="Rectangle 2">
            <a:extLst>
              <a:ext uri="{FF2B5EF4-FFF2-40B4-BE49-F238E27FC236}">
                <a16:creationId xmlns:a16="http://schemas.microsoft.com/office/drawing/2014/main" id="{B12385D4-500E-2A25-96AF-28FEAE46FC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X, mR Construction</a:t>
            </a:r>
          </a:p>
        </p:txBody>
      </p:sp>
      <p:sp>
        <p:nvSpPr>
          <p:cNvPr id="33795" name="Rectangle 3">
            <a:extLst>
              <a:ext uri="{FF2B5EF4-FFF2-40B4-BE49-F238E27FC236}">
                <a16:creationId xmlns:a16="http://schemas.microsoft.com/office/drawing/2014/main" id="{B7D0FC2D-FDCF-9AA7-A903-5E213A783E5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X Chart</a:t>
            </a:r>
          </a:p>
          <a:p>
            <a:pPr lvl="1" eaLnBrk="1" hangingPunct="1"/>
            <a:r>
              <a:rPr lang="en-US" altLang="en-US"/>
              <a:t>Calculating Average</a:t>
            </a:r>
          </a:p>
          <a:p>
            <a:pPr lvl="1" eaLnBrk="1" hangingPunct="1"/>
            <a:endParaRPr lang="en-US" altLang="en-US"/>
          </a:p>
          <a:p>
            <a:pPr lvl="1" eaLnBrk="1" hangingPunct="1"/>
            <a:endParaRPr lang="en-US" altLang="en-US"/>
          </a:p>
          <a:p>
            <a:pPr lvl="1" eaLnBrk="1" hangingPunct="1"/>
            <a:endParaRPr lang="en-US" altLang="en-US"/>
          </a:p>
          <a:p>
            <a:pPr lvl="1" eaLnBrk="1" hangingPunct="1"/>
            <a:r>
              <a:rPr lang="en-US" altLang="en-US"/>
              <a:t>Calculating Control Limits</a:t>
            </a:r>
          </a:p>
          <a:p>
            <a:pPr lvl="1" eaLnBrk="1" hangingPunct="1"/>
            <a:endParaRPr lang="en-US" altLang="en-US"/>
          </a:p>
          <a:p>
            <a:pPr lvl="1" eaLnBrk="1" hangingPunct="1"/>
            <a:endParaRPr lang="en-US" altLang="en-US"/>
          </a:p>
          <a:p>
            <a:pPr lvl="1" eaLnBrk="1" hangingPunct="1"/>
            <a:endParaRPr lang="en-US" altLang="en-US"/>
          </a:p>
          <a:p>
            <a:pPr lvl="1" eaLnBrk="1" hangingPunct="1"/>
            <a:r>
              <a:rPr lang="en-US" altLang="en-US"/>
              <a:t>Drawing the Chart</a:t>
            </a:r>
          </a:p>
          <a:p>
            <a:pPr eaLnBrk="1" hangingPunct="1"/>
            <a:endParaRPr lang="en-US" altLang="en-US"/>
          </a:p>
        </p:txBody>
      </p:sp>
      <p:sp>
        <p:nvSpPr>
          <p:cNvPr id="33796" name="Rectangle 4">
            <a:extLst>
              <a:ext uri="{FF2B5EF4-FFF2-40B4-BE49-F238E27FC236}">
                <a16:creationId xmlns:a16="http://schemas.microsoft.com/office/drawing/2014/main" id="{D1C24C4A-255E-6FA7-4DE5-5ABF07F562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7289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3797" name="Rectangle 5">
            <a:extLst>
              <a:ext uri="{FF2B5EF4-FFF2-40B4-BE49-F238E27FC236}">
                <a16:creationId xmlns:a16="http://schemas.microsoft.com/office/drawing/2014/main" id="{1A1D794A-F6EB-19E1-8352-3182D5ED4C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0146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3798" name="Rectangle 6">
            <a:extLst>
              <a:ext uri="{FF2B5EF4-FFF2-40B4-BE49-F238E27FC236}">
                <a16:creationId xmlns:a16="http://schemas.microsoft.com/office/drawing/2014/main" id="{6A83CB67-67CD-6EA6-0057-56B4839931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7051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3799" name="Rectangle 7">
            <a:extLst>
              <a:ext uri="{FF2B5EF4-FFF2-40B4-BE49-F238E27FC236}">
                <a16:creationId xmlns:a16="http://schemas.microsoft.com/office/drawing/2014/main" id="{9396DC40-1190-4A13-B2F6-86DA1042F3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857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33800" name="Object 8">
            <a:extLst>
              <a:ext uri="{FF2B5EF4-FFF2-40B4-BE49-F238E27FC236}">
                <a16:creationId xmlns:a16="http://schemas.microsoft.com/office/drawing/2014/main" id="{F4C4BFFA-252E-F1EA-E56E-A0F88184FA0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759325" y="973138"/>
          <a:ext cx="2700338" cy="187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651000" imgH="1143000" progId="Equation.3">
                  <p:embed/>
                </p:oleObj>
              </mc:Choice>
              <mc:Fallback>
                <p:oleObj name="Equation" r:id="rId2" imgW="1651000" imgH="1143000" progId="Equation.3">
                  <p:embed/>
                  <p:pic>
                    <p:nvPicPr>
                      <p:cNvPr id="33800" name="Object 8">
                        <a:extLst>
                          <a:ext uri="{FF2B5EF4-FFF2-40B4-BE49-F238E27FC236}">
                            <a16:creationId xmlns:a16="http://schemas.microsoft.com/office/drawing/2014/main" id="{F4C4BFFA-252E-F1EA-E56E-A0F88184FA0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59325" y="973138"/>
                        <a:ext cx="2700338" cy="1873250"/>
                      </a:xfrm>
                      <a:prstGeom prst="rect">
                        <a:avLst/>
                      </a:prstGeom>
                      <a:solidFill>
                        <a:srgbClr val="66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801" name="Rectangle 9">
            <a:extLst>
              <a:ext uri="{FF2B5EF4-FFF2-40B4-BE49-F238E27FC236}">
                <a16:creationId xmlns:a16="http://schemas.microsoft.com/office/drawing/2014/main" id="{F4F856A2-D670-13A5-273D-A092C84533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852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33802" name="Object 10">
            <a:extLst>
              <a:ext uri="{FF2B5EF4-FFF2-40B4-BE49-F238E27FC236}">
                <a16:creationId xmlns:a16="http://schemas.microsoft.com/office/drawing/2014/main" id="{1E787F02-8D05-929A-0A95-FB5CD6B28E4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799013" y="3556000"/>
          <a:ext cx="3286125" cy="167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260600" imgH="1155700" progId="Equation.3">
                  <p:embed/>
                </p:oleObj>
              </mc:Choice>
              <mc:Fallback>
                <p:oleObj name="Equation" r:id="rId4" imgW="2260600" imgH="1155700" progId="Equation.3">
                  <p:embed/>
                  <p:pic>
                    <p:nvPicPr>
                      <p:cNvPr id="33802" name="Object 10">
                        <a:extLst>
                          <a:ext uri="{FF2B5EF4-FFF2-40B4-BE49-F238E27FC236}">
                            <a16:creationId xmlns:a16="http://schemas.microsoft.com/office/drawing/2014/main" id="{1E787F02-8D05-929A-0A95-FB5CD6B28E4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99013" y="3556000"/>
                        <a:ext cx="3286125" cy="1677988"/>
                      </a:xfrm>
                      <a:prstGeom prst="rect">
                        <a:avLst/>
                      </a:prstGeom>
                      <a:solidFill>
                        <a:srgbClr val="66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803" name="AutoShape 11">
            <a:extLst>
              <a:ext uri="{FF2B5EF4-FFF2-40B4-BE49-F238E27FC236}">
                <a16:creationId xmlns:a16="http://schemas.microsoft.com/office/drawing/2014/main" id="{91DFF71C-8269-FA87-7B4A-57F4874F6BE9}"/>
              </a:ext>
            </a:extLst>
          </p:cNvPr>
          <p:cNvSpPr>
            <a:spLocks noChangeArrowheads="1"/>
          </p:cNvSpPr>
          <p:nvPr/>
        </p:nvSpPr>
        <p:spPr bwMode="auto">
          <a:xfrm rot="-533871">
            <a:off x="3605213" y="1431925"/>
            <a:ext cx="919162" cy="276225"/>
          </a:xfrm>
          <a:prstGeom prst="rightArrow">
            <a:avLst>
              <a:gd name="adj1" fmla="val 50000"/>
              <a:gd name="adj2" fmla="val 83190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3804" name="AutoShape 12">
            <a:extLst>
              <a:ext uri="{FF2B5EF4-FFF2-40B4-BE49-F238E27FC236}">
                <a16:creationId xmlns:a16="http://schemas.microsoft.com/office/drawing/2014/main" id="{40088F5F-1771-C24A-F2B1-F340A4387548}"/>
              </a:ext>
            </a:extLst>
          </p:cNvPr>
          <p:cNvSpPr>
            <a:spLocks noChangeArrowheads="1"/>
          </p:cNvSpPr>
          <p:nvPr/>
        </p:nvSpPr>
        <p:spPr bwMode="auto">
          <a:xfrm rot="1678324">
            <a:off x="3805238" y="3425825"/>
            <a:ext cx="919162" cy="276225"/>
          </a:xfrm>
          <a:prstGeom prst="rightArrow">
            <a:avLst>
              <a:gd name="adj1" fmla="val 50000"/>
              <a:gd name="adj2" fmla="val 83190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9EC319-2CEF-95CE-1FDE-EAED39D7C7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24565E-A924-F860-A03C-6F5AC5FBB6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Nature of Assignable/Common Causes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C6AE40-9CB8-8930-6D54-A67232389D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7627" y="990600"/>
            <a:ext cx="8568647" cy="3413348"/>
          </a:xfrm>
        </p:spPr>
        <p:txBody>
          <a:bodyPr>
            <a:normAutofit/>
          </a:bodyPr>
          <a:lstStyle/>
          <a:p>
            <a:r>
              <a:rPr lang="en-US" dirty="0"/>
              <a:t>Data generated by underlying cause &amp; effect process</a:t>
            </a:r>
          </a:p>
          <a:p>
            <a:endParaRPr lang="en-US" dirty="0"/>
          </a:p>
          <a:p>
            <a:r>
              <a:rPr lang="en-US" dirty="0"/>
              <a:t>Hundreds of Causes, But Which Have Greatest Effect?</a:t>
            </a:r>
          </a:p>
        </p:txBody>
      </p:sp>
      <p:pic>
        <p:nvPicPr>
          <p:cNvPr id="6146" name="Picture 2" descr="Production Cause and Effects Diagram">
            <a:extLst>
              <a:ext uri="{FF2B5EF4-FFF2-40B4-BE49-F238E27FC236}">
                <a16:creationId xmlns:a16="http://schemas.microsoft.com/office/drawing/2014/main" id="{56532323-7611-0735-0C2C-1E351394CA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09" b="8431"/>
          <a:stretch>
            <a:fillRect/>
          </a:stretch>
        </p:blipFill>
        <p:spPr bwMode="auto">
          <a:xfrm>
            <a:off x="2096692" y="2814637"/>
            <a:ext cx="4464533" cy="290036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16198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8C4CD7-8325-697D-74E4-72D38CBDCE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60EC35-9991-D03B-09A4-D29F622AF3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Nature of Assignable/Common Causes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2ED1A02-7CA0-E857-8C09-D5A4CDDC7DF4}"/>
              </a:ext>
            </a:extLst>
          </p:cNvPr>
          <p:cNvGrpSpPr/>
          <p:nvPr/>
        </p:nvGrpSpPr>
        <p:grpSpPr>
          <a:xfrm>
            <a:off x="445115" y="1406788"/>
            <a:ext cx="3790935" cy="1768469"/>
            <a:chOff x="576003" y="1204244"/>
            <a:chExt cx="3981445" cy="1568861"/>
          </a:xfrm>
        </p:grpSpPr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31FEE958-7C63-CD13-197B-CCC33581368E}"/>
                </a:ext>
              </a:extLst>
            </p:cNvPr>
            <p:cNvCxnSpPr/>
            <p:nvPr/>
          </p:nvCxnSpPr>
          <p:spPr>
            <a:xfrm flipV="1">
              <a:off x="1105331" y="1239442"/>
              <a:ext cx="0" cy="142895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26D6939D-1078-2BAA-3299-191F69DD1480}"/>
                </a:ext>
              </a:extLst>
            </p:cNvPr>
            <p:cNvCxnSpPr>
              <a:cxnSpLocks/>
            </p:cNvCxnSpPr>
            <p:nvPr/>
          </p:nvCxnSpPr>
          <p:spPr>
            <a:xfrm>
              <a:off x="1020570" y="2557524"/>
              <a:ext cx="3536878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43ECC7B-B204-ACB1-7E0E-9878BB31B874}"/>
                </a:ext>
              </a:extLst>
            </p:cNvPr>
            <p:cNvSpPr/>
            <p:nvPr/>
          </p:nvSpPr>
          <p:spPr>
            <a:xfrm>
              <a:off x="1228621" y="1369070"/>
              <a:ext cx="137160" cy="1192443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5E900B4-F1B4-7E23-2120-8393D35A3D9C}"/>
                </a:ext>
              </a:extLst>
            </p:cNvPr>
            <p:cNvSpPr/>
            <p:nvPr/>
          </p:nvSpPr>
          <p:spPr>
            <a:xfrm>
              <a:off x="1423061" y="1453832"/>
              <a:ext cx="137160" cy="110768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A64A0E9F-9BAB-75E5-ED36-1BF2A3075B40}"/>
                </a:ext>
              </a:extLst>
            </p:cNvPr>
            <p:cNvSpPr/>
            <p:nvPr/>
          </p:nvSpPr>
          <p:spPr>
            <a:xfrm>
              <a:off x="1617500" y="1567340"/>
              <a:ext cx="137160" cy="994173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0DC1957-6504-A542-AB14-D0025D7D9ED2}"/>
                </a:ext>
              </a:extLst>
            </p:cNvPr>
            <p:cNvSpPr/>
            <p:nvPr/>
          </p:nvSpPr>
          <p:spPr>
            <a:xfrm>
              <a:off x="1811940" y="1567338"/>
              <a:ext cx="137160" cy="994174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5FCD3F8-CCF7-9DFC-1058-31106833CF67}"/>
                </a:ext>
              </a:extLst>
            </p:cNvPr>
            <p:cNvSpPr/>
            <p:nvPr/>
          </p:nvSpPr>
          <p:spPr>
            <a:xfrm>
              <a:off x="2006380" y="2038292"/>
              <a:ext cx="137160" cy="52322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B98907A-4783-F703-5D17-6F9DC9F356E9}"/>
                </a:ext>
              </a:extLst>
            </p:cNvPr>
            <p:cNvSpPr/>
            <p:nvPr/>
          </p:nvSpPr>
          <p:spPr>
            <a:xfrm>
              <a:off x="2200820" y="2075484"/>
              <a:ext cx="137160" cy="486028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DC7D2C48-BDDB-D0EB-4A39-FB374ABEC151}"/>
                </a:ext>
              </a:extLst>
            </p:cNvPr>
            <p:cNvSpPr/>
            <p:nvPr/>
          </p:nvSpPr>
          <p:spPr>
            <a:xfrm>
              <a:off x="2395259" y="2125290"/>
              <a:ext cx="137160" cy="436223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949EFF6-A213-643B-C9AD-F944B551F397}"/>
                </a:ext>
              </a:extLst>
            </p:cNvPr>
            <p:cNvSpPr/>
            <p:nvPr/>
          </p:nvSpPr>
          <p:spPr>
            <a:xfrm>
              <a:off x="2589699" y="2125290"/>
              <a:ext cx="137160" cy="436223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5B975C4-4B25-CD34-4B83-C554428E03AD}"/>
                </a:ext>
              </a:extLst>
            </p:cNvPr>
            <p:cNvSpPr/>
            <p:nvPr/>
          </p:nvSpPr>
          <p:spPr>
            <a:xfrm>
              <a:off x="2784139" y="2333332"/>
              <a:ext cx="137160" cy="22818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0E4542F-A0DC-BAC0-B17E-BB672716BE1A}"/>
                </a:ext>
              </a:extLst>
            </p:cNvPr>
            <p:cNvSpPr/>
            <p:nvPr/>
          </p:nvSpPr>
          <p:spPr>
            <a:xfrm>
              <a:off x="2978579" y="2333334"/>
              <a:ext cx="137160" cy="228179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FA07F54A-B85D-7235-5044-652F5B2C716A}"/>
                </a:ext>
              </a:extLst>
            </p:cNvPr>
            <p:cNvSpPr/>
            <p:nvPr/>
          </p:nvSpPr>
          <p:spPr>
            <a:xfrm>
              <a:off x="3173018" y="2333334"/>
              <a:ext cx="137160" cy="228179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EA46C981-593A-69F7-64E1-D1DDD5703E7D}"/>
                </a:ext>
              </a:extLst>
            </p:cNvPr>
            <p:cNvSpPr/>
            <p:nvPr/>
          </p:nvSpPr>
          <p:spPr>
            <a:xfrm>
              <a:off x="3367458" y="2393952"/>
              <a:ext cx="137160" cy="167561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4BAA45D-812C-9381-A00C-A4700D5C9B08}"/>
                </a:ext>
              </a:extLst>
            </p:cNvPr>
            <p:cNvSpPr/>
            <p:nvPr/>
          </p:nvSpPr>
          <p:spPr>
            <a:xfrm>
              <a:off x="3561898" y="2393952"/>
              <a:ext cx="137160" cy="16756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A3CD6AA0-3A51-8B7C-9A4B-AF1D64F9A9AA}"/>
                </a:ext>
              </a:extLst>
            </p:cNvPr>
            <p:cNvSpPr/>
            <p:nvPr/>
          </p:nvSpPr>
          <p:spPr>
            <a:xfrm>
              <a:off x="3756338" y="2405862"/>
              <a:ext cx="137160" cy="15565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CD7F3DDC-73E9-3564-F70E-2CDEFB5FABBE}"/>
                </a:ext>
              </a:extLst>
            </p:cNvPr>
            <p:cNvSpPr/>
            <p:nvPr/>
          </p:nvSpPr>
          <p:spPr>
            <a:xfrm>
              <a:off x="3950777" y="2421812"/>
              <a:ext cx="137160" cy="13970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FFD6A663-28EF-6B37-0C7D-AEFD4FE68675}"/>
                </a:ext>
              </a:extLst>
            </p:cNvPr>
            <p:cNvSpPr/>
            <p:nvPr/>
          </p:nvSpPr>
          <p:spPr>
            <a:xfrm>
              <a:off x="4145212" y="2421812"/>
              <a:ext cx="137160" cy="13970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079785E7-1988-E7BA-DBCE-1C7F2AAC5D15}"/>
                </a:ext>
              </a:extLst>
            </p:cNvPr>
            <p:cNvSpPr txBox="1"/>
            <p:nvPr/>
          </p:nvSpPr>
          <p:spPr>
            <a:xfrm>
              <a:off x="1864935" y="1204244"/>
              <a:ext cx="1257957" cy="2047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/>
                <a:t>System Of Causes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0AA4DF15-2F78-70D5-36B5-1EC032C2B594}"/>
                </a:ext>
              </a:extLst>
            </p:cNvPr>
            <p:cNvSpPr txBox="1"/>
            <p:nvPr/>
          </p:nvSpPr>
          <p:spPr>
            <a:xfrm>
              <a:off x="1458007" y="2599043"/>
              <a:ext cx="2340486" cy="1740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75" b="1" dirty="0"/>
                <a:t>Causes Having Affect on a Product Characteristic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65FEEE3C-8CCA-47ED-90F9-DAEBD06A9DE3}"/>
                </a:ext>
              </a:extLst>
            </p:cNvPr>
            <p:cNvSpPr txBox="1"/>
            <p:nvPr/>
          </p:nvSpPr>
          <p:spPr>
            <a:xfrm rot="16200000">
              <a:off x="131084" y="1684361"/>
              <a:ext cx="1314095" cy="4242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75" b="1" dirty="0"/>
                <a:t>Amount of Variation in Product Characteristic Attributable to Each Cause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F9000372-0FD7-A1A6-13A3-596A951D8792}"/>
              </a:ext>
            </a:extLst>
          </p:cNvPr>
          <p:cNvGrpSpPr/>
          <p:nvPr/>
        </p:nvGrpSpPr>
        <p:grpSpPr>
          <a:xfrm>
            <a:off x="452358" y="4198145"/>
            <a:ext cx="3862470" cy="1593055"/>
            <a:chOff x="1775804" y="4288739"/>
            <a:chExt cx="3977299" cy="1590719"/>
          </a:xfrm>
        </p:grpSpPr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993BB88E-F032-CEEA-DDEB-6E875CA1C86F}"/>
                </a:ext>
              </a:extLst>
            </p:cNvPr>
            <p:cNvCxnSpPr/>
            <p:nvPr/>
          </p:nvCxnSpPr>
          <p:spPr>
            <a:xfrm flipV="1">
              <a:off x="2300985" y="4323937"/>
              <a:ext cx="0" cy="142895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>
              <a:extLst>
                <a:ext uri="{FF2B5EF4-FFF2-40B4-BE49-F238E27FC236}">
                  <a16:creationId xmlns:a16="http://schemas.microsoft.com/office/drawing/2014/main" id="{5BA55994-4CFD-8BB5-7F96-631A65781A94}"/>
                </a:ext>
              </a:extLst>
            </p:cNvPr>
            <p:cNvCxnSpPr>
              <a:cxnSpLocks/>
            </p:cNvCxnSpPr>
            <p:nvPr/>
          </p:nvCxnSpPr>
          <p:spPr>
            <a:xfrm>
              <a:off x="2216225" y="5642019"/>
              <a:ext cx="3536878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1310C966-9E99-1179-5618-D456D0FA61E7}"/>
                </a:ext>
              </a:extLst>
            </p:cNvPr>
            <p:cNvSpPr/>
            <p:nvPr/>
          </p:nvSpPr>
          <p:spPr>
            <a:xfrm>
              <a:off x="2424275" y="4453565"/>
              <a:ext cx="137160" cy="119244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AF005E5A-5D87-0286-2733-3BFC59DA6CE3}"/>
                </a:ext>
              </a:extLst>
            </p:cNvPr>
            <p:cNvSpPr/>
            <p:nvPr/>
          </p:nvSpPr>
          <p:spPr>
            <a:xfrm>
              <a:off x="2618715" y="4538327"/>
              <a:ext cx="137160" cy="110768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7D95D731-71C3-96CC-0AA0-8854E8A81C05}"/>
                </a:ext>
              </a:extLst>
            </p:cNvPr>
            <p:cNvSpPr/>
            <p:nvPr/>
          </p:nvSpPr>
          <p:spPr>
            <a:xfrm>
              <a:off x="2813155" y="4651835"/>
              <a:ext cx="137160" cy="99417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F29EFEB4-837D-74A5-1066-BA64C92D1E9E}"/>
                </a:ext>
              </a:extLst>
            </p:cNvPr>
            <p:cNvSpPr/>
            <p:nvPr/>
          </p:nvSpPr>
          <p:spPr>
            <a:xfrm>
              <a:off x="3007595" y="4651833"/>
              <a:ext cx="137160" cy="99417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9B04F86F-C6D1-58A4-4131-5AE48630E879}"/>
                </a:ext>
              </a:extLst>
            </p:cNvPr>
            <p:cNvSpPr/>
            <p:nvPr/>
          </p:nvSpPr>
          <p:spPr>
            <a:xfrm>
              <a:off x="3202034" y="5122787"/>
              <a:ext cx="137160" cy="52322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692E53BD-A9C8-F321-4C88-F34D56872BDF}"/>
                </a:ext>
              </a:extLst>
            </p:cNvPr>
            <p:cNvSpPr/>
            <p:nvPr/>
          </p:nvSpPr>
          <p:spPr>
            <a:xfrm>
              <a:off x="3396474" y="5159979"/>
              <a:ext cx="137160" cy="486028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6D85B2CC-2892-9FB8-F20A-67363632CBC2}"/>
                </a:ext>
              </a:extLst>
            </p:cNvPr>
            <p:cNvSpPr/>
            <p:nvPr/>
          </p:nvSpPr>
          <p:spPr>
            <a:xfrm>
              <a:off x="3590914" y="5209785"/>
              <a:ext cx="137160" cy="436223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9EC4AAAF-2EE4-73DC-72EB-D9A9F124A371}"/>
                </a:ext>
              </a:extLst>
            </p:cNvPr>
            <p:cNvSpPr/>
            <p:nvPr/>
          </p:nvSpPr>
          <p:spPr>
            <a:xfrm>
              <a:off x="3785354" y="5209785"/>
              <a:ext cx="137160" cy="436223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6DF70127-364F-8F6E-CAB6-44FBDADCCD75}"/>
                </a:ext>
              </a:extLst>
            </p:cNvPr>
            <p:cNvSpPr/>
            <p:nvPr/>
          </p:nvSpPr>
          <p:spPr>
            <a:xfrm>
              <a:off x="3979793" y="5417827"/>
              <a:ext cx="137160" cy="22818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7E6402C6-E74D-40CD-41F4-B2010C7DD59A}"/>
                </a:ext>
              </a:extLst>
            </p:cNvPr>
            <p:cNvSpPr/>
            <p:nvPr/>
          </p:nvSpPr>
          <p:spPr>
            <a:xfrm>
              <a:off x="4174233" y="5417829"/>
              <a:ext cx="137160" cy="228179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B4C6C385-11A5-E0EA-8EAD-C201385773DB}"/>
                </a:ext>
              </a:extLst>
            </p:cNvPr>
            <p:cNvSpPr/>
            <p:nvPr/>
          </p:nvSpPr>
          <p:spPr>
            <a:xfrm>
              <a:off x="4368673" y="5417829"/>
              <a:ext cx="137160" cy="228179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5C6BB37-0035-A102-D471-7C7C4C280098}"/>
                </a:ext>
              </a:extLst>
            </p:cNvPr>
            <p:cNvSpPr/>
            <p:nvPr/>
          </p:nvSpPr>
          <p:spPr>
            <a:xfrm>
              <a:off x="4563113" y="5478447"/>
              <a:ext cx="137160" cy="167561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A709BC1-D63C-AF7B-4021-8314C45198CB}"/>
                </a:ext>
              </a:extLst>
            </p:cNvPr>
            <p:cNvSpPr/>
            <p:nvPr/>
          </p:nvSpPr>
          <p:spPr>
            <a:xfrm>
              <a:off x="4757552" y="5478447"/>
              <a:ext cx="137160" cy="16756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0FA11347-D2CE-B684-2DBB-30EA99D8A8C6}"/>
                </a:ext>
              </a:extLst>
            </p:cNvPr>
            <p:cNvSpPr/>
            <p:nvPr/>
          </p:nvSpPr>
          <p:spPr>
            <a:xfrm>
              <a:off x="4951992" y="5490357"/>
              <a:ext cx="137160" cy="15565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B4344B62-A291-E641-8E18-88A7E444336C}"/>
                </a:ext>
              </a:extLst>
            </p:cNvPr>
            <p:cNvSpPr/>
            <p:nvPr/>
          </p:nvSpPr>
          <p:spPr>
            <a:xfrm>
              <a:off x="5146432" y="5506307"/>
              <a:ext cx="137160" cy="13970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9BD937F3-E32B-3CF8-7696-75901E2F258D}"/>
                </a:ext>
              </a:extLst>
            </p:cNvPr>
            <p:cNvSpPr/>
            <p:nvPr/>
          </p:nvSpPr>
          <p:spPr>
            <a:xfrm>
              <a:off x="5340866" y="5506307"/>
              <a:ext cx="137160" cy="13970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980D1AD0-BF92-A718-ED3D-78BF6DEE2865}"/>
                </a:ext>
              </a:extLst>
            </p:cNvPr>
            <p:cNvSpPr txBox="1"/>
            <p:nvPr/>
          </p:nvSpPr>
          <p:spPr>
            <a:xfrm>
              <a:off x="3060589" y="4288739"/>
              <a:ext cx="1233373" cy="2304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/>
                <a:t>System Of Causes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F9575518-94FD-AB97-958D-FAB5572E5CA7}"/>
                </a:ext>
              </a:extLst>
            </p:cNvPr>
            <p:cNvSpPr txBox="1"/>
            <p:nvPr/>
          </p:nvSpPr>
          <p:spPr>
            <a:xfrm>
              <a:off x="2653662" y="5683538"/>
              <a:ext cx="2294747" cy="195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75" b="1" dirty="0"/>
                <a:t>Causes Having Affect on a Product Characteristic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36DDA53F-C5CE-3AF3-3FD5-8141B68F4F7E}"/>
                </a:ext>
              </a:extLst>
            </p:cNvPr>
            <p:cNvSpPr txBox="1"/>
            <p:nvPr/>
          </p:nvSpPr>
          <p:spPr>
            <a:xfrm rot="16200000">
              <a:off x="1326739" y="4773002"/>
              <a:ext cx="1314095" cy="4159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75" b="1" dirty="0"/>
                <a:t>Amount of Variation in Product Characteristic Attributable to Each Cause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4F351F86-531E-7DF6-7464-9129516DAD2D}"/>
              </a:ext>
            </a:extLst>
          </p:cNvPr>
          <p:cNvGrpSpPr/>
          <p:nvPr/>
        </p:nvGrpSpPr>
        <p:grpSpPr>
          <a:xfrm>
            <a:off x="4707150" y="1371600"/>
            <a:ext cx="3815259" cy="1806709"/>
            <a:chOff x="6257760" y="1202961"/>
            <a:chExt cx="3980017" cy="1564729"/>
          </a:xfrm>
        </p:grpSpPr>
        <p:cxnSp>
          <p:nvCxnSpPr>
            <p:cNvPr id="53" name="Straight Arrow Connector 52">
              <a:extLst>
                <a:ext uri="{FF2B5EF4-FFF2-40B4-BE49-F238E27FC236}">
                  <a16:creationId xmlns:a16="http://schemas.microsoft.com/office/drawing/2014/main" id="{8E15D5DC-B2D2-E587-9FCA-B41DA3FCDA82}"/>
                </a:ext>
              </a:extLst>
            </p:cNvPr>
            <p:cNvCxnSpPr/>
            <p:nvPr/>
          </p:nvCxnSpPr>
          <p:spPr>
            <a:xfrm flipV="1">
              <a:off x="6785659" y="1238159"/>
              <a:ext cx="0" cy="142895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id="{D20FC930-1256-02C0-27FD-70FDBAAB1DF9}"/>
                </a:ext>
              </a:extLst>
            </p:cNvPr>
            <p:cNvCxnSpPr>
              <a:cxnSpLocks/>
            </p:cNvCxnSpPr>
            <p:nvPr/>
          </p:nvCxnSpPr>
          <p:spPr>
            <a:xfrm>
              <a:off x="6700899" y="2556242"/>
              <a:ext cx="3536878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310C1C38-D850-0FBB-DEED-D712F9C64A40}"/>
                </a:ext>
              </a:extLst>
            </p:cNvPr>
            <p:cNvSpPr/>
            <p:nvPr/>
          </p:nvSpPr>
          <p:spPr>
            <a:xfrm>
              <a:off x="6908949" y="1367787"/>
              <a:ext cx="137160" cy="119244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C021DD2A-D203-F820-15D4-82EAF2F547AE}"/>
                </a:ext>
              </a:extLst>
            </p:cNvPr>
            <p:cNvSpPr/>
            <p:nvPr/>
          </p:nvSpPr>
          <p:spPr>
            <a:xfrm>
              <a:off x="7103389" y="1452550"/>
              <a:ext cx="137160" cy="110768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B2F8C294-287D-F553-8E08-4E481E6DDEF8}"/>
                </a:ext>
              </a:extLst>
            </p:cNvPr>
            <p:cNvSpPr/>
            <p:nvPr/>
          </p:nvSpPr>
          <p:spPr>
            <a:xfrm>
              <a:off x="7297829" y="1566057"/>
              <a:ext cx="137160" cy="99417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A619BD56-1CC6-5C8E-6E03-7239377EF373}"/>
                </a:ext>
              </a:extLst>
            </p:cNvPr>
            <p:cNvSpPr/>
            <p:nvPr/>
          </p:nvSpPr>
          <p:spPr>
            <a:xfrm>
              <a:off x="7492268" y="1566056"/>
              <a:ext cx="137160" cy="994174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69AB9B4E-54A3-C178-7154-067CEB9E3729}"/>
                </a:ext>
              </a:extLst>
            </p:cNvPr>
            <p:cNvSpPr/>
            <p:nvPr/>
          </p:nvSpPr>
          <p:spPr>
            <a:xfrm>
              <a:off x="7686708" y="2037010"/>
              <a:ext cx="137160" cy="52322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43B1A3C5-B4C8-86CD-2355-77BEE6E09DC2}"/>
                </a:ext>
              </a:extLst>
            </p:cNvPr>
            <p:cNvSpPr/>
            <p:nvPr/>
          </p:nvSpPr>
          <p:spPr>
            <a:xfrm>
              <a:off x="7881148" y="2074202"/>
              <a:ext cx="137160" cy="486028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0465852D-9331-BD65-0348-6A9CF547E0EC}"/>
                </a:ext>
              </a:extLst>
            </p:cNvPr>
            <p:cNvSpPr/>
            <p:nvPr/>
          </p:nvSpPr>
          <p:spPr>
            <a:xfrm>
              <a:off x="8075588" y="2124008"/>
              <a:ext cx="137160" cy="436223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873C3394-800B-7051-48DC-F413D1592252}"/>
                </a:ext>
              </a:extLst>
            </p:cNvPr>
            <p:cNvSpPr/>
            <p:nvPr/>
          </p:nvSpPr>
          <p:spPr>
            <a:xfrm>
              <a:off x="8270027" y="2124008"/>
              <a:ext cx="137160" cy="436223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D8755DB5-591E-7926-98E9-808169AD50B5}"/>
                </a:ext>
              </a:extLst>
            </p:cNvPr>
            <p:cNvSpPr/>
            <p:nvPr/>
          </p:nvSpPr>
          <p:spPr>
            <a:xfrm>
              <a:off x="8464467" y="2332049"/>
              <a:ext cx="137160" cy="22818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45517FD7-6BFF-2CBD-9175-72FDA5FAC01A}"/>
                </a:ext>
              </a:extLst>
            </p:cNvPr>
            <p:cNvSpPr/>
            <p:nvPr/>
          </p:nvSpPr>
          <p:spPr>
            <a:xfrm>
              <a:off x="8658907" y="2332052"/>
              <a:ext cx="137160" cy="228179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DC3678BD-99F9-3A38-897E-F0E611F30540}"/>
                </a:ext>
              </a:extLst>
            </p:cNvPr>
            <p:cNvSpPr/>
            <p:nvPr/>
          </p:nvSpPr>
          <p:spPr>
            <a:xfrm>
              <a:off x="8853347" y="2332052"/>
              <a:ext cx="137160" cy="228179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39BEFD0B-B430-B28F-8660-DE14395147DB}"/>
                </a:ext>
              </a:extLst>
            </p:cNvPr>
            <p:cNvSpPr/>
            <p:nvPr/>
          </p:nvSpPr>
          <p:spPr>
            <a:xfrm>
              <a:off x="9047786" y="2392670"/>
              <a:ext cx="137160" cy="167561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F894DD79-A0B4-845F-6DA7-6B3DF4B41EA8}"/>
                </a:ext>
              </a:extLst>
            </p:cNvPr>
            <p:cNvSpPr/>
            <p:nvPr/>
          </p:nvSpPr>
          <p:spPr>
            <a:xfrm>
              <a:off x="9242226" y="2392670"/>
              <a:ext cx="137160" cy="16756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03D92736-DD69-6B02-EAE0-5CBB441CA91F}"/>
                </a:ext>
              </a:extLst>
            </p:cNvPr>
            <p:cNvSpPr/>
            <p:nvPr/>
          </p:nvSpPr>
          <p:spPr>
            <a:xfrm>
              <a:off x="9436666" y="2404580"/>
              <a:ext cx="137160" cy="15565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81E161C8-B17A-A41A-DDE6-69BCCACB47A6}"/>
                </a:ext>
              </a:extLst>
            </p:cNvPr>
            <p:cNvSpPr/>
            <p:nvPr/>
          </p:nvSpPr>
          <p:spPr>
            <a:xfrm>
              <a:off x="9631106" y="2420530"/>
              <a:ext cx="137160" cy="13970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FA959F73-FD7D-2D74-4F9A-D17840F2A24B}"/>
                </a:ext>
              </a:extLst>
            </p:cNvPr>
            <p:cNvSpPr/>
            <p:nvPr/>
          </p:nvSpPr>
          <p:spPr>
            <a:xfrm>
              <a:off x="9825540" y="2420530"/>
              <a:ext cx="137160" cy="13970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3D035B7E-F32C-466A-020A-EB6507FC28E2}"/>
                </a:ext>
              </a:extLst>
            </p:cNvPr>
            <p:cNvSpPr txBox="1"/>
            <p:nvPr/>
          </p:nvSpPr>
          <p:spPr>
            <a:xfrm>
              <a:off x="7545263" y="1202961"/>
              <a:ext cx="1249488" cy="199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/>
                <a:t>System Of Causes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7EAADF5C-D8D5-60ED-501D-E3B61038FCDC}"/>
                </a:ext>
              </a:extLst>
            </p:cNvPr>
            <p:cNvSpPr txBox="1"/>
            <p:nvPr/>
          </p:nvSpPr>
          <p:spPr>
            <a:xfrm>
              <a:off x="7138336" y="2597761"/>
              <a:ext cx="2324730" cy="1699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75" b="1" dirty="0"/>
                <a:t>Causes Having Affect on a Product Characteristic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8B5E98FB-30E6-AC3F-F2EA-F4996E0F85CF}"/>
                </a:ext>
              </a:extLst>
            </p:cNvPr>
            <p:cNvSpPr txBox="1"/>
            <p:nvPr/>
          </p:nvSpPr>
          <p:spPr>
            <a:xfrm rot="16200000">
              <a:off x="5811413" y="1684505"/>
              <a:ext cx="1314095" cy="421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75" b="1" dirty="0"/>
                <a:t>Amount of Variation in Product Characteristic Attributable to Each Cause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191418AF-07FF-6EF4-8EDF-C72A7BF5E588}"/>
              </a:ext>
            </a:extLst>
          </p:cNvPr>
          <p:cNvGrpSpPr/>
          <p:nvPr/>
        </p:nvGrpSpPr>
        <p:grpSpPr>
          <a:xfrm>
            <a:off x="4676641" y="4203922"/>
            <a:ext cx="3922820" cy="1552683"/>
            <a:chOff x="6230715" y="4296441"/>
            <a:chExt cx="4030181" cy="1596551"/>
          </a:xfrm>
        </p:grpSpPr>
        <p:cxnSp>
          <p:nvCxnSpPr>
            <p:cNvPr id="74" name="Straight Arrow Connector 73">
              <a:extLst>
                <a:ext uri="{FF2B5EF4-FFF2-40B4-BE49-F238E27FC236}">
                  <a16:creationId xmlns:a16="http://schemas.microsoft.com/office/drawing/2014/main" id="{6E78F968-3B75-F082-FD8A-D5A5D3A15E9F}"/>
                </a:ext>
              </a:extLst>
            </p:cNvPr>
            <p:cNvCxnSpPr/>
            <p:nvPr/>
          </p:nvCxnSpPr>
          <p:spPr>
            <a:xfrm flipV="1">
              <a:off x="6808778" y="4331639"/>
              <a:ext cx="0" cy="142895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Arrow Connector 74">
              <a:extLst>
                <a:ext uri="{FF2B5EF4-FFF2-40B4-BE49-F238E27FC236}">
                  <a16:creationId xmlns:a16="http://schemas.microsoft.com/office/drawing/2014/main" id="{00FF0851-0F40-90ED-5B48-9538C882C9FE}"/>
                </a:ext>
              </a:extLst>
            </p:cNvPr>
            <p:cNvCxnSpPr>
              <a:cxnSpLocks/>
            </p:cNvCxnSpPr>
            <p:nvPr/>
          </p:nvCxnSpPr>
          <p:spPr>
            <a:xfrm>
              <a:off x="6724018" y="5649722"/>
              <a:ext cx="3536878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1CA6B2FC-462B-E8A4-B7E5-E6C17A22BB77}"/>
                </a:ext>
              </a:extLst>
            </p:cNvPr>
            <p:cNvSpPr/>
            <p:nvPr/>
          </p:nvSpPr>
          <p:spPr>
            <a:xfrm>
              <a:off x="6932069" y="4461267"/>
              <a:ext cx="137160" cy="119244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6AC62A05-9355-376B-7EE0-025BE93146A6}"/>
                </a:ext>
              </a:extLst>
            </p:cNvPr>
            <p:cNvSpPr/>
            <p:nvPr/>
          </p:nvSpPr>
          <p:spPr>
            <a:xfrm>
              <a:off x="7126508" y="4546030"/>
              <a:ext cx="137160" cy="110768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39A7EE19-CB8B-8B9A-2996-85E854247882}"/>
                </a:ext>
              </a:extLst>
            </p:cNvPr>
            <p:cNvSpPr/>
            <p:nvPr/>
          </p:nvSpPr>
          <p:spPr>
            <a:xfrm>
              <a:off x="7320948" y="4659537"/>
              <a:ext cx="137160" cy="99417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D4EE59D2-6BE5-D0D1-9E53-89F5D328C249}"/>
                </a:ext>
              </a:extLst>
            </p:cNvPr>
            <p:cNvSpPr/>
            <p:nvPr/>
          </p:nvSpPr>
          <p:spPr>
            <a:xfrm>
              <a:off x="7515388" y="4659536"/>
              <a:ext cx="137160" cy="99417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8459228A-F07C-F0DA-03B5-357F9D32486E}"/>
                </a:ext>
              </a:extLst>
            </p:cNvPr>
            <p:cNvSpPr/>
            <p:nvPr/>
          </p:nvSpPr>
          <p:spPr>
            <a:xfrm>
              <a:off x="7709828" y="5130490"/>
              <a:ext cx="137160" cy="52322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E7B807D9-E182-D69B-F57B-B673F6B481D0}"/>
                </a:ext>
              </a:extLst>
            </p:cNvPr>
            <p:cNvSpPr/>
            <p:nvPr/>
          </p:nvSpPr>
          <p:spPr>
            <a:xfrm>
              <a:off x="7904267" y="5167682"/>
              <a:ext cx="137160" cy="48602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CA2B6886-107E-84F3-0533-45381DCA3091}"/>
                </a:ext>
              </a:extLst>
            </p:cNvPr>
            <p:cNvSpPr/>
            <p:nvPr/>
          </p:nvSpPr>
          <p:spPr>
            <a:xfrm>
              <a:off x="8098707" y="5217488"/>
              <a:ext cx="137160" cy="43622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DEBC4EE3-F78B-6637-E896-6BF4DC53EF1C}"/>
                </a:ext>
              </a:extLst>
            </p:cNvPr>
            <p:cNvSpPr/>
            <p:nvPr/>
          </p:nvSpPr>
          <p:spPr>
            <a:xfrm>
              <a:off x="8293147" y="5217488"/>
              <a:ext cx="137160" cy="43622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E874851A-F5E2-8960-09B8-2B3E5A2CB4CB}"/>
                </a:ext>
              </a:extLst>
            </p:cNvPr>
            <p:cNvSpPr/>
            <p:nvPr/>
          </p:nvSpPr>
          <p:spPr>
            <a:xfrm>
              <a:off x="8487587" y="5425529"/>
              <a:ext cx="137160" cy="22818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60A08580-CC4B-F144-D685-4576E28EB95A}"/>
                </a:ext>
              </a:extLst>
            </p:cNvPr>
            <p:cNvSpPr/>
            <p:nvPr/>
          </p:nvSpPr>
          <p:spPr>
            <a:xfrm>
              <a:off x="8682026" y="5425532"/>
              <a:ext cx="137160" cy="228179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67D38ABF-FE8D-5ADB-11C1-ADCDB15F7600}"/>
                </a:ext>
              </a:extLst>
            </p:cNvPr>
            <p:cNvSpPr/>
            <p:nvPr/>
          </p:nvSpPr>
          <p:spPr>
            <a:xfrm>
              <a:off x="8876466" y="5425532"/>
              <a:ext cx="137160" cy="228179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770CB047-3BAA-6089-FC6D-5C5B5397B6E5}"/>
                </a:ext>
              </a:extLst>
            </p:cNvPr>
            <p:cNvSpPr/>
            <p:nvPr/>
          </p:nvSpPr>
          <p:spPr>
            <a:xfrm>
              <a:off x="9070906" y="5486150"/>
              <a:ext cx="137160" cy="167561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58FE93C0-B6DF-B3EE-F0E4-581DA76EED1B}"/>
                </a:ext>
              </a:extLst>
            </p:cNvPr>
            <p:cNvSpPr/>
            <p:nvPr/>
          </p:nvSpPr>
          <p:spPr>
            <a:xfrm>
              <a:off x="9265346" y="5486150"/>
              <a:ext cx="137160" cy="16756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08E3F809-59C3-8F96-0DCB-1E2A53801933}"/>
                </a:ext>
              </a:extLst>
            </p:cNvPr>
            <p:cNvSpPr/>
            <p:nvPr/>
          </p:nvSpPr>
          <p:spPr>
            <a:xfrm>
              <a:off x="9459785" y="5498060"/>
              <a:ext cx="137160" cy="15565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33C45DFA-C2E9-D2F0-B2BB-603A4220122F}"/>
                </a:ext>
              </a:extLst>
            </p:cNvPr>
            <p:cNvSpPr/>
            <p:nvPr/>
          </p:nvSpPr>
          <p:spPr>
            <a:xfrm>
              <a:off x="9654225" y="5514010"/>
              <a:ext cx="137160" cy="13970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0F524A97-B853-AF3F-FCC7-E298BE20202C}"/>
                </a:ext>
              </a:extLst>
            </p:cNvPr>
            <p:cNvSpPr/>
            <p:nvPr/>
          </p:nvSpPr>
          <p:spPr>
            <a:xfrm>
              <a:off x="9848660" y="5514010"/>
              <a:ext cx="137160" cy="13970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0D43FC07-B8A9-7FAB-671D-F8C331E1CE24}"/>
                </a:ext>
              </a:extLst>
            </p:cNvPr>
            <p:cNvSpPr txBox="1"/>
            <p:nvPr/>
          </p:nvSpPr>
          <p:spPr>
            <a:xfrm>
              <a:off x="7568383" y="4296441"/>
              <a:ext cx="1230545" cy="2373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/>
                <a:t>System Of Causes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4B815F44-7967-CE0C-EA48-7B4A5A61483B}"/>
                </a:ext>
              </a:extLst>
            </p:cNvPr>
            <p:cNvSpPr txBox="1"/>
            <p:nvPr/>
          </p:nvSpPr>
          <p:spPr>
            <a:xfrm>
              <a:off x="7161455" y="5691241"/>
              <a:ext cx="2289485" cy="2017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75" b="1" dirty="0"/>
                <a:t>Causes Having Affect on a Product Characteristic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818A886D-795C-7DA7-3503-618CCD0FFB58}"/>
                </a:ext>
              </a:extLst>
            </p:cNvPr>
            <p:cNvSpPr txBox="1"/>
            <p:nvPr/>
          </p:nvSpPr>
          <p:spPr>
            <a:xfrm rot="16200000">
              <a:off x="5834532" y="4727821"/>
              <a:ext cx="1314095" cy="52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75" b="1" dirty="0"/>
                <a:t>Amount of Variation in Product Characteristic Attributable to Each Cause</a:t>
              </a:r>
            </a:p>
          </p:txBody>
        </p:sp>
      </p:grpSp>
      <p:sp>
        <p:nvSpPr>
          <p:cNvPr id="9" name="Arrow: Right 8">
            <a:extLst>
              <a:ext uri="{FF2B5EF4-FFF2-40B4-BE49-F238E27FC236}">
                <a16:creationId xmlns:a16="http://schemas.microsoft.com/office/drawing/2014/main" id="{19576A3A-E465-CD09-A263-CFFF4F72D4C7}"/>
              </a:ext>
            </a:extLst>
          </p:cNvPr>
          <p:cNvSpPr/>
          <p:nvPr/>
        </p:nvSpPr>
        <p:spPr bwMode="auto">
          <a:xfrm>
            <a:off x="3860515" y="1798149"/>
            <a:ext cx="631861" cy="462338"/>
          </a:xfrm>
          <a:prstGeom prst="rightArrow">
            <a:avLst/>
          </a:prstGeom>
          <a:solidFill>
            <a:schemeClr val="accent2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15554" eaLnBrk="1" hangingPunct="1"/>
            <a:endParaRPr lang="en-US" sz="975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F76B2709-E4EC-9E1C-B046-304EE32CC37E}"/>
              </a:ext>
            </a:extLst>
          </p:cNvPr>
          <p:cNvSpPr/>
          <p:nvPr/>
        </p:nvSpPr>
        <p:spPr bwMode="auto">
          <a:xfrm rot="8612793">
            <a:off x="4030039" y="3571485"/>
            <a:ext cx="631861" cy="462338"/>
          </a:xfrm>
          <a:prstGeom prst="rightArrow">
            <a:avLst/>
          </a:prstGeom>
          <a:solidFill>
            <a:schemeClr val="accent2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15554" eaLnBrk="1" hangingPunct="1"/>
            <a:endParaRPr lang="en-US" sz="975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1BE8CB0-1B4F-41CF-68CC-D7A60F44BF80}"/>
              </a:ext>
            </a:extLst>
          </p:cNvPr>
          <p:cNvSpPr/>
          <p:nvPr/>
        </p:nvSpPr>
        <p:spPr bwMode="auto">
          <a:xfrm>
            <a:off x="3954501" y="4653178"/>
            <a:ext cx="631861" cy="462338"/>
          </a:xfrm>
          <a:prstGeom prst="rightArrow">
            <a:avLst/>
          </a:prstGeom>
          <a:solidFill>
            <a:schemeClr val="accent2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15554" eaLnBrk="1" hangingPunct="1"/>
            <a:endParaRPr lang="en-US" sz="975"/>
          </a:p>
        </p:txBody>
      </p:sp>
    </p:spTree>
    <p:extLst>
      <p:ext uri="{BB962C8B-B14F-4D97-AF65-F5344CB8AC3E}">
        <p14:creationId xmlns:p14="http://schemas.microsoft.com/office/powerpoint/2010/main" val="2864434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D9AB18-6102-0714-22E9-B868C00A80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4FFB12-F92E-05D1-25B2-7CE3519A0A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Nature of Assignable/Common Causes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6C6F713B-8331-2CCE-CD01-4FA57C6670A4}"/>
              </a:ext>
            </a:extLst>
          </p:cNvPr>
          <p:cNvGrpSpPr/>
          <p:nvPr/>
        </p:nvGrpSpPr>
        <p:grpSpPr>
          <a:xfrm>
            <a:off x="599740" y="1371600"/>
            <a:ext cx="3734701" cy="1843852"/>
            <a:chOff x="1784974" y="1468269"/>
            <a:chExt cx="3984822" cy="1638506"/>
          </a:xfrm>
        </p:grpSpPr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6133FC4C-2645-C51E-A9F1-CEE0EFD061D5}"/>
                </a:ext>
              </a:extLst>
            </p:cNvPr>
            <p:cNvCxnSpPr/>
            <p:nvPr/>
          </p:nvCxnSpPr>
          <p:spPr>
            <a:xfrm flipV="1">
              <a:off x="2317679" y="1572817"/>
              <a:ext cx="0" cy="142895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DFEA59F6-8B8F-EC52-1781-E1EC881FCE5E}"/>
                </a:ext>
              </a:extLst>
            </p:cNvPr>
            <p:cNvCxnSpPr>
              <a:cxnSpLocks/>
            </p:cNvCxnSpPr>
            <p:nvPr/>
          </p:nvCxnSpPr>
          <p:spPr>
            <a:xfrm>
              <a:off x="2232918" y="2890899"/>
              <a:ext cx="3536878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4D5BC50-0702-E0D1-A7B7-5852539922D2}"/>
                </a:ext>
              </a:extLst>
            </p:cNvPr>
            <p:cNvSpPr/>
            <p:nvPr/>
          </p:nvSpPr>
          <p:spPr>
            <a:xfrm>
              <a:off x="2440969" y="1702444"/>
              <a:ext cx="137160" cy="116586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88" dirty="0"/>
                <a:t>?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02E978C6-7572-09E5-0A5B-F19D970FE759}"/>
                </a:ext>
              </a:extLst>
            </p:cNvPr>
            <p:cNvSpPr/>
            <p:nvPr/>
          </p:nvSpPr>
          <p:spPr>
            <a:xfrm>
              <a:off x="2635409" y="1702444"/>
              <a:ext cx="137160" cy="116586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88" dirty="0"/>
                <a:t>?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4C9ED14-E986-C35C-F186-25DB591F04B7}"/>
                </a:ext>
              </a:extLst>
            </p:cNvPr>
            <p:cNvSpPr/>
            <p:nvPr/>
          </p:nvSpPr>
          <p:spPr>
            <a:xfrm>
              <a:off x="2829848" y="1702444"/>
              <a:ext cx="137160" cy="116586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88" dirty="0"/>
                <a:t>?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EB208BC-FA8D-E9A1-23BF-24CC12AD9E74}"/>
                </a:ext>
              </a:extLst>
            </p:cNvPr>
            <p:cNvSpPr/>
            <p:nvPr/>
          </p:nvSpPr>
          <p:spPr>
            <a:xfrm>
              <a:off x="3024288" y="1702444"/>
              <a:ext cx="137160" cy="116586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88" dirty="0"/>
                <a:t>?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6E8C763D-BE98-2D95-AB3C-16476AB67236}"/>
                </a:ext>
              </a:extLst>
            </p:cNvPr>
            <p:cNvSpPr/>
            <p:nvPr/>
          </p:nvSpPr>
          <p:spPr>
            <a:xfrm>
              <a:off x="3218728" y="1702444"/>
              <a:ext cx="137160" cy="116586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88" dirty="0"/>
                <a:t>?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5F6B29C-D208-2F86-FC5E-661C1304BDCA}"/>
                </a:ext>
              </a:extLst>
            </p:cNvPr>
            <p:cNvSpPr/>
            <p:nvPr/>
          </p:nvSpPr>
          <p:spPr>
            <a:xfrm>
              <a:off x="3413168" y="1702444"/>
              <a:ext cx="137160" cy="116586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88" dirty="0"/>
                <a:t>?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903B41D0-1B3A-5FD8-8744-0A61D704368A}"/>
                </a:ext>
              </a:extLst>
            </p:cNvPr>
            <p:cNvSpPr/>
            <p:nvPr/>
          </p:nvSpPr>
          <p:spPr>
            <a:xfrm>
              <a:off x="3607607" y="1702444"/>
              <a:ext cx="137160" cy="116586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88" dirty="0"/>
                <a:t>?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B6A0C08-5F59-763C-CCD2-7D6A1F00C0FC}"/>
                </a:ext>
              </a:extLst>
            </p:cNvPr>
            <p:cNvSpPr/>
            <p:nvPr/>
          </p:nvSpPr>
          <p:spPr>
            <a:xfrm>
              <a:off x="3802047" y="1702444"/>
              <a:ext cx="137160" cy="116586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88" dirty="0"/>
                <a:t>?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98007BF4-89CA-8D62-4CB9-0B26D7EEFDD0}"/>
                </a:ext>
              </a:extLst>
            </p:cNvPr>
            <p:cNvSpPr/>
            <p:nvPr/>
          </p:nvSpPr>
          <p:spPr>
            <a:xfrm>
              <a:off x="3996487" y="1702444"/>
              <a:ext cx="137160" cy="116586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88" dirty="0"/>
                <a:t>?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A7CF083-71F8-C765-DB04-37DE5ED0ED23}"/>
                </a:ext>
              </a:extLst>
            </p:cNvPr>
            <p:cNvSpPr/>
            <p:nvPr/>
          </p:nvSpPr>
          <p:spPr>
            <a:xfrm>
              <a:off x="4190927" y="1702444"/>
              <a:ext cx="137160" cy="116586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88" dirty="0"/>
                <a:t>?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3A72737-3FA8-DD57-D1B4-684366BCE008}"/>
                </a:ext>
              </a:extLst>
            </p:cNvPr>
            <p:cNvSpPr/>
            <p:nvPr/>
          </p:nvSpPr>
          <p:spPr>
            <a:xfrm>
              <a:off x="4385366" y="1702444"/>
              <a:ext cx="137160" cy="116586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88" dirty="0"/>
                <a:t>?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0A7D61C5-30C6-3890-C4A4-7358E8EA1605}"/>
                </a:ext>
              </a:extLst>
            </p:cNvPr>
            <p:cNvSpPr/>
            <p:nvPr/>
          </p:nvSpPr>
          <p:spPr>
            <a:xfrm>
              <a:off x="4579806" y="1702444"/>
              <a:ext cx="137160" cy="116586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88" dirty="0"/>
                <a:t>?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654762D-D02B-645B-1C7E-E4F243B1C3D7}"/>
                </a:ext>
              </a:extLst>
            </p:cNvPr>
            <p:cNvSpPr/>
            <p:nvPr/>
          </p:nvSpPr>
          <p:spPr>
            <a:xfrm>
              <a:off x="4774246" y="1702444"/>
              <a:ext cx="137160" cy="116586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88" dirty="0"/>
                <a:t>?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884BC975-042D-D343-8D99-C701BDFB1248}"/>
                </a:ext>
              </a:extLst>
            </p:cNvPr>
            <p:cNvSpPr/>
            <p:nvPr/>
          </p:nvSpPr>
          <p:spPr>
            <a:xfrm>
              <a:off x="4968686" y="1702444"/>
              <a:ext cx="137160" cy="116586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88" dirty="0"/>
                <a:t>?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C5A0035B-F691-5666-4456-B4D45939332A}"/>
                </a:ext>
              </a:extLst>
            </p:cNvPr>
            <p:cNvSpPr/>
            <p:nvPr/>
          </p:nvSpPr>
          <p:spPr>
            <a:xfrm>
              <a:off x="5163125" y="1702444"/>
              <a:ext cx="137160" cy="116586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88" dirty="0"/>
                <a:t>?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38A70B6-52E3-8BB0-FEB0-FB8945F892A6}"/>
                </a:ext>
              </a:extLst>
            </p:cNvPr>
            <p:cNvSpPr/>
            <p:nvPr/>
          </p:nvSpPr>
          <p:spPr>
            <a:xfrm>
              <a:off x="5357560" y="1702444"/>
              <a:ext cx="137160" cy="116586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88" dirty="0"/>
                <a:t>?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ADFC4DEC-4F51-F65A-A4E0-DC1870DB2F7B}"/>
                </a:ext>
              </a:extLst>
            </p:cNvPr>
            <p:cNvSpPr txBox="1"/>
            <p:nvPr/>
          </p:nvSpPr>
          <p:spPr>
            <a:xfrm>
              <a:off x="3077282" y="1468269"/>
              <a:ext cx="1277981" cy="2051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/>
                <a:t>System Of Causes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27B06BF-6202-BA2C-8069-8ECDF0242F68}"/>
                </a:ext>
              </a:extLst>
            </p:cNvPr>
            <p:cNvSpPr txBox="1"/>
            <p:nvPr/>
          </p:nvSpPr>
          <p:spPr>
            <a:xfrm>
              <a:off x="2670355" y="2932418"/>
              <a:ext cx="2377742" cy="1743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75" b="1" dirty="0"/>
                <a:t>Causes Having Affect on a Product Characteristic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BBF3E4B4-B244-2E09-25B1-DF32C743DC58}"/>
                </a:ext>
              </a:extLst>
            </p:cNvPr>
            <p:cNvSpPr txBox="1"/>
            <p:nvPr/>
          </p:nvSpPr>
          <p:spPr>
            <a:xfrm rot="16200000">
              <a:off x="1343432" y="2014357"/>
              <a:ext cx="1314095" cy="4310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75" b="1" dirty="0"/>
                <a:t>Amount of Variation in Product Characteristic Attributable to Each Cause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0433CBD-5A09-1976-1C71-DF7D2980FB43}"/>
              </a:ext>
            </a:extLst>
          </p:cNvPr>
          <p:cNvGrpSpPr/>
          <p:nvPr/>
        </p:nvGrpSpPr>
        <p:grpSpPr>
          <a:xfrm>
            <a:off x="4729389" y="1406074"/>
            <a:ext cx="3803320" cy="1820494"/>
            <a:chOff x="6287885" y="1482398"/>
            <a:chExt cx="3980716" cy="1641013"/>
          </a:xfrm>
        </p:grpSpPr>
        <p:cxnSp>
          <p:nvCxnSpPr>
            <p:cNvPr id="3" name="Straight Arrow Connector 2">
              <a:extLst>
                <a:ext uri="{FF2B5EF4-FFF2-40B4-BE49-F238E27FC236}">
                  <a16:creationId xmlns:a16="http://schemas.microsoft.com/office/drawing/2014/main" id="{D07EC4FD-7F14-AB56-7532-EA42A1934862}"/>
                </a:ext>
              </a:extLst>
            </p:cNvPr>
            <p:cNvCxnSpPr/>
            <p:nvPr/>
          </p:nvCxnSpPr>
          <p:spPr>
            <a:xfrm flipV="1">
              <a:off x="6816483" y="1586945"/>
              <a:ext cx="0" cy="142895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4EE9E296-536E-7714-9BC7-E6ED56A2759B}"/>
                </a:ext>
              </a:extLst>
            </p:cNvPr>
            <p:cNvCxnSpPr>
              <a:cxnSpLocks/>
            </p:cNvCxnSpPr>
            <p:nvPr/>
          </p:nvCxnSpPr>
          <p:spPr>
            <a:xfrm>
              <a:off x="6731723" y="2905028"/>
              <a:ext cx="3536878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2731AE09-338D-6683-E98E-906FBFC3A3FA}"/>
                </a:ext>
              </a:extLst>
            </p:cNvPr>
            <p:cNvSpPr/>
            <p:nvPr/>
          </p:nvSpPr>
          <p:spPr>
            <a:xfrm>
              <a:off x="6939773" y="1716572"/>
              <a:ext cx="137160" cy="116586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88" dirty="0"/>
                <a:t>?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0F77D0A-F14E-B825-8397-2EC4836229F1}"/>
                </a:ext>
              </a:extLst>
            </p:cNvPr>
            <p:cNvSpPr/>
            <p:nvPr/>
          </p:nvSpPr>
          <p:spPr>
            <a:xfrm>
              <a:off x="7134213" y="1716572"/>
              <a:ext cx="137160" cy="116586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88" dirty="0"/>
                <a:t>?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B0EF6458-B4FF-6F51-0413-3288F92270AC}"/>
                </a:ext>
              </a:extLst>
            </p:cNvPr>
            <p:cNvSpPr/>
            <p:nvPr/>
          </p:nvSpPr>
          <p:spPr>
            <a:xfrm>
              <a:off x="7328653" y="1716572"/>
              <a:ext cx="137160" cy="116586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88" dirty="0"/>
                <a:t>?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730AE4F-6BF2-FE48-E8AB-3E208A222C89}"/>
                </a:ext>
              </a:extLst>
            </p:cNvPr>
            <p:cNvSpPr/>
            <p:nvPr/>
          </p:nvSpPr>
          <p:spPr>
            <a:xfrm>
              <a:off x="7523093" y="1716572"/>
              <a:ext cx="137160" cy="116586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88" dirty="0"/>
                <a:t>?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440D99B-8B86-E4C3-428C-25754DCD665E}"/>
                </a:ext>
              </a:extLst>
            </p:cNvPr>
            <p:cNvSpPr/>
            <p:nvPr/>
          </p:nvSpPr>
          <p:spPr>
            <a:xfrm>
              <a:off x="7717532" y="2687474"/>
              <a:ext cx="137160" cy="20574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88" dirty="0"/>
                <a:t>?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8F9D9F4D-1DD1-94A4-373F-902AF6522FFA}"/>
                </a:ext>
              </a:extLst>
            </p:cNvPr>
            <p:cNvSpPr/>
            <p:nvPr/>
          </p:nvSpPr>
          <p:spPr>
            <a:xfrm>
              <a:off x="7911974" y="2687476"/>
              <a:ext cx="129455" cy="194957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88" dirty="0"/>
                <a:t>?</a:t>
              </a:r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5F18EC1A-72F3-827E-1260-6DC949F2ADA7}"/>
                </a:ext>
              </a:extLst>
            </p:cNvPr>
            <p:cNvSpPr/>
            <p:nvPr/>
          </p:nvSpPr>
          <p:spPr>
            <a:xfrm>
              <a:off x="8106412" y="2687474"/>
              <a:ext cx="137160" cy="20574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88" dirty="0"/>
                <a:t>?</a:t>
              </a:r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0C9332B9-B432-2B3E-93E1-316C77C38202}"/>
                </a:ext>
              </a:extLst>
            </p:cNvPr>
            <p:cNvSpPr/>
            <p:nvPr/>
          </p:nvSpPr>
          <p:spPr>
            <a:xfrm>
              <a:off x="8300852" y="2687474"/>
              <a:ext cx="137160" cy="20574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88" dirty="0"/>
                <a:t>?</a:t>
              </a:r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65B51CFC-EFC6-673D-11D7-C0C84E908C28}"/>
                </a:ext>
              </a:extLst>
            </p:cNvPr>
            <p:cNvSpPr/>
            <p:nvPr/>
          </p:nvSpPr>
          <p:spPr>
            <a:xfrm>
              <a:off x="8495291" y="2687474"/>
              <a:ext cx="137160" cy="20574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88" dirty="0"/>
                <a:t>?</a:t>
              </a: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0CA0035F-FF57-2FD7-C143-5FD9F366496E}"/>
                </a:ext>
              </a:extLst>
            </p:cNvPr>
            <p:cNvSpPr/>
            <p:nvPr/>
          </p:nvSpPr>
          <p:spPr>
            <a:xfrm>
              <a:off x="8689731" y="2687474"/>
              <a:ext cx="137160" cy="20574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88" dirty="0"/>
                <a:t>?</a:t>
              </a:r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AF849DA5-16A1-BFE7-E3F0-112CB2D40C5B}"/>
                </a:ext>
              </a:extLst>
            </p:cNvPr>
            <p:cNvSpPr/>
            <p:nvPr/>
          </p:nvSpPr>
          <p:spPr>
            <a:xfrm>
              <a:off x="8884171" y="2687474"/>
              <a:ext cx="137160" cy="20574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88" dirty="0"/>
                <a:t>?</a:t>
              </a: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E0D56148-0897-C77C-6A00-9AAB25437686}"/>
                </a:ext>
              </a:extLst>
            </p:cNvPr>
            <p:cNvSpPr/>
            <p:nvPr/>
          </p:nvSpPr>
          <p:spPr>
            <a:xfrm>
              <a:off x="9078611" y="2687474"/>
              <a:ext cx="137160" cy="20574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88" dirty="0"/>
                <a:t>?</a:t>
              </a:r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C03C9C59-0BDA-5E9F-DFA0-D7CB83373A96}"/>
                </a:ext>
              </a:extLst>
            </p:cNvPr>
            <p:cNvSpPr/>
            <p:nvPr/>
          </p:nvSpPr>
          <p:spPr>
            <a:xfrm>
              <a:off x="9273050" y="2687474"/>
              <a:ext cx="137160" cy="20574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88" dirty="0"/>
                <a:t>?</a:t>
              </a:r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8C676B72-9992-398D-BE44-8B1C7D6FBE3A}"/>
                </a:ext>
              </a:extLst>
            </p:cNvPr>
            <p:cNvSpPr/>
            <p:nvPr/>
          </p:nvSpPr>
          <p:spPr>
            <a:xfrm>
              <a:off x="9467490" y="2687474"/>
              <a:ext cx="137160" cy="20574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88" dirty="0"/>
                <a:t>?</a:t>
              </a:r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ED1A960C-5726-8B06-F3EC-99B1E214D307}"/>
                </a:ext>
              </a:extLst>
            </p:cNvPr>
            <p:cNvSpPr/>
            <p:nvPr/>
          </p:nvSpPr>
          <p:spPr>
            <a:xfrm>
              <a:off x="9661930" y="2687474"/>
              <a:ext cx="137160" cy="20574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88" dirty="0"/>
                <a:t>?</a:t>
              </a: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0C5452BC-88AD-0742-DA58-64C8188D7451}"/>
                </a:ext>
              </a:extLst>
            </p:cNvPr>
            <p:cNvSpPr/>
            <p:nvPr/>
          </p:nvSpPr>
          <p:spPr>
            <a:xfrm>
              <a:off x="9856364" y="2687474"/>
              <a:ext cx="137160" cy="20574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88" dirty="0"/>
                <a:t>?</a:t>
              </a: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DD726227-B182-D79C-7DBA-C6E30BF8B248}"/>
                </a:ext>
              </a:extLst>
            </p:cNvPr>
            <p:cNvSpPr txBox="1"/>
            <p:nvPr/>
          </p:nvSpPr>
          <p:spPr>
            <a:xfrm>
              <a:off x="7576087" y="1482398"/>
              <a:ext cx="1253631" cy="2080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/>
                <a:t>System Of Causes</a:t>
              </a: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23E4CF3D-E0F3-49D2-7956-6BD9CA42A6AB}"/>
                </a:ext>
              </a:extLst>
            </p:cNvPr>
            <p:cNvSpPr txBox="1"/>
            <p:nvPr/>
          </p:nvSpPr>
          <p:spPr>
            <a:xfrm>
              <a:off x="7169160" y="2946547"/>
              <a:ext cx="2332437" cy="1768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75" b="1" dirty="0"/>
                <a:t>Causes Having Affect on a Product Characteristic</a:t>
              </a: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53136606-06BE-A571-4521-6DDCB5F9D8BD}"/>
                </a:ext>
              </a:extLst>
            </p:cNvPr>
            <p:cNvSpPr txBox="1"/>
            <p:nvPr/>
          </p:nvSpPr>
          <p:spPr>
            <a:xfrm rot="16200000">
              <a:off x="5842237" y="2032592"/>
              <a:ext cx="1314095" cy="4227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75" b="1" dirty="0"/>
                <a:t>Amount of Variation in Product Characteristic Attributable to Each Cause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1FA697BE-0DC9-6847-7439-B38CC2A566FA}"/>
              </a:ext>
            </a:extLst>
          </p:cNvPr>
          <p:cNvGrpSpPr/>
          <p:nvPr/>
        </p:nvGrpSpPr>
        <p:grpSpPr>
          <a:xfrm>
            <a:off x="607005" y="3946751"/>
            <a:ext cx="3758092" cy="1794383"/>
            <a:chOff x="1835992" y="4322342"/>
            <a:chExt cx="3983404" cy="1643903"/>
          </a:xfrm>
        </p:grpSpPr>
        <p:cxnSp>
          <p:nvCxnSpPr>
            <p:cNvPr id="108" name="Straight Arrow Connector 107">
              <a:extLst>
                <a:ext uri="{FF2B5EF4-FFF2-40B4-BE49-F238E27FC236}">
                  <a16:creationId xmlns:a16="http://schemas.microsoft.com/office/drawing/2014/main" id="{194E1EF0-9409-1F8E-3F34-8A2D04CB177F}"/>
                </a:ext>
              </a:extLst>
            </p:cNvPr>
            <p:cNvCxnSpPr/>
            <p:nvPr/>
          </p:nvCxnSpPr>
          <p:spPr>
            <a:xfrm flipV="1">
              <a:off x="2367278" y="4426889"/>
              <a:ext cx="0" cy="142895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Arrow Connector 108">
              <a:extLst>
                <a:ext uri="{FF2B5EF4-FFF2-40B4-BE49-F238E27FC236}">
                  <a16:creationId xmlns:a16="http://schemas.microsoft.com/office/drawing/2014/main" id="{B2F6F54F-DDD4-B575-1578-671EC338F78B}"/>
                </a:ext>
              </a:extLst>
            </p:cNvPr>
            <p:cNvCxnSpPr>
              <a:cxnSpLocks/>
            </p:cNvCxnSpPr>
            <p:nvPr/>
          </p:nvCxnSpPr>
          <p:spPr>
            <a:xfrm>
              <a:off x="2282518" y="5744972"/>
              <a:ext cx="3536878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6F6B2310-EE98-226F-9D80-D0A6337FB104}"/>
                </a:ext>
              </a:extLst>
            </p:cNvPr>
            <p:cNvSpPr/>
            <p:nvPr/>
          </p:nvSpPr>
          <p:spPr>
            <a:xfrm>
              <a:off x="2490568" y="4824574"/>
              <a:ext cx="144838" cy="89780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572CCD92-6B3E-C1EA-EC2C-A11B0632871C}"/>
                </a:ext>
              </a:extLst>
            </p:cNvPr>
            <p:cNvSpPr/>
            <p:nvPr/>
          </p:nvSpPr>
          <p:spPr>
            <a:xfrm>
              <a:off x="2685008" y="4624230"/>
              <a:ext cx="144830" cy="109814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0A26EF70-CA51-3790-DE7E-C00BA277B118}"/>
                </a:ext>
              </a:extLst>
            </p:cNvPr>
            <p:cNvSpPr/>
            <p:nvPr/>
          </p:nvSpPr>
          <p:spPr>
            <a:xfrm>
              <a:off x="2879448" y="4556516"/>
              <a:ext cx="137160" cy="116586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1CE25633-53C3-059F-098A-94DD4EA6C79A}"/>
                </a:ext>
              </a:extLst>
            </p:cNvPr>
            <p:cNvSpPr/>
            <p:nvPr/>
          </p:nvSpPr>
          <p:spPr>
            <a:xfrm>
              <a:off x="3073888" y="5527421"/>
              <a:ext cx="137160" cy="20574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0DC4488F-EF90-4949-ECB1-B5BE11C54515}"/>
                </a:ext>
              </a:extLst>
            </p:cNvPr>
            <p:cNvSpPr/>
            <p:nvPr/>
          </p:nvSpPr>
          <p:spPr>
            <a:xfrm>
              <a:off x="3268328" y="4556516"/>
              <a:ext cx="137160" cy="116586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B5F82CFA-B028-94E8-DF7E-8B9447722845}"/>
                </a:ext>
              </a:extLst>
            </p:cNvPr>
            <p:cNvSpPr/>
            <p:nvPr/>
          </p:nvSpPr>
          <p:spPr>
            <a:xfrm>
              <a:off x="3462767" y="4556516"/>
              <a:ext cx="137160" cy="116586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0AC07DA8-7956-55D5-9B78-DEDB57B31ACF}"/>
                </a:ext>
              </a:extLst>
            </p:cNvPr>
            <p:cNvSpPr/>
            <p:nvPr/>
          </p:nvSpPr>
          <p:spPr>
            <a:xfrm>
              <a:off x="3657207" y="5527419"/>
              <a:ext cx="137160" cy="20574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DA43FA7E-F27D-BB64-25F3-1536039F0AD6}"/>
                </a:ext>
              </a:extLst>
            </p:cNvPr>
            <p:cNvSpPr/>
            <p:nvPr/>
          </p:nvSpPr>
          <p:spPr>
            <a:xfrm>
              <a:off x="3851647" y="5527419"/>
              <a:ext cx="137160" cy="20574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85E8DB90-0379-5CCD-A9CA-EA78DB1C043A}"/>
                </a:ext>
              </a:extLst>
            </p:cNvPr>
            <p:cNvSpPr/>
            <p:nvPr/>
          </p:nvSpPr>
          <p:spPr>
            <a:xfrm>
              <a:off x="4046087" y="5527419"/>
              <a:ext cx="137160" cy="20574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A5CDE910-9D6A-BC18-6495-DCFA933A93A8}"/>
                </a:ext>
              </a:extLst>
            </p:cNvPr>
            <p:cNvSpPr/>
            <p:nvPr/>
          </p:nvSpPr>
          <p:spPr>
            <a:xfrm>
              <a:off x="4240526" y="5527419"/>
              <a:ext cx="137160" cy="20574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8636AD90-3128-DD47-A370-8007270D2F7A}"/>
                </a:ext>
              </a:extLst>
            </p:cNvPr>
            <p:cNvSpPr/>
            <p:nvPr/>
          </p:nvSpPr>
          <p:spPr>
            <a:xfrm>
              <a:off x="4434966" y="5527419"/>
              <a:ext cx="137160" cy="20574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E2EAC614-7D88-6286-CE08-3D7E60B62290}"/>
                </a:ext>
              </a:extLst>
            </p:cNvPr>
            <p:cNvSpPr/>
            <p:nvPr/>
          </p:nvSpPr>
          <p:spPr>
            <a:xfrm>
              <a:off x="4629406" y="5527419"/>
              <a:ext cx="137160" cy="20574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F162F993-2837-325D-61DE-C8256D10609A}"/>
                </a:ext>
              </a:extLst>
            </p:cNvPr>
            <p:cNvSpPr/>
            <p:nvPr/>
          </p:nvSpPr>
          <p:spPr>
            <a:xfrm>
              <a:off x="4823846" y="5527419"/>
              <a:ext cx="137160" cy="20574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0F579A91-BD4E-6B40-11B7-EB800D1AF18E}"/>
                </a:ext>
              </a:extLst>
            </p:cNvPr>
            <p:cNvSpPr/>
            <p:nvPr/>
          </p:nvSpPr>
          <p:spPr>
            <a:xfrm>
              <a:off x="5018285" y="5527419"/>
              <a:ext cx="137160" cy="20574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EEF6B1E7-57DC-2B58-5746-A12AF592E6CF}"/>
                </a:ext>
              </a:extLst>
            </p:cNvPr>
            <p:cNvSpPr/>
            <p:nvPr/>
          </p:nvSpPr>
          <p:spPr>
            <a:xfrm>
              <a:off x="5212725" y="5527419"/>
              <a:ext cx="137160" cy="20574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2AED7BFD-EAB5-676A-9F10-8015B0772081}"/>
                </a:ext>
              </a:extLst>
            </p:cNvPr>
            <p:cNvSpPr/>
            <p:nvPr/>
          </p:nvSpPr>
          <p:spPr>
            <a:xfrm>
              <a:off x="5407160" y="5527419"/>
              <a:ext cx="137160" cy="20574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F58209EB-FEB1-C184-6B2E-B640ECCE4886}"/>
                </a:ext>
              </a:extLst>
            </p:cNvPr>
            <p:cNvSpPr txBox="1"/>
            <p:nvPr/>
          </p:nvSpPr>
          <p:spPr>
            <a:xfrm>
              <a:off x="3126883" y="4322342"/>
              <a:ext cx="1269574" cy="2114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/>
                <a:t>System Of Causes</a:t>
              </a: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08F2A923-DE59-CC2C-591D-E94DCE62C28F}"/>
                </a:ext>
              </a:extLst>
            </p:cNvPr>
            <p:cNvSpPr txBox="1"/>
            <p:nvPr/>
          </p:nvSpPr>
          <p:spPr>
            <a:xfrm>
              <a:off x="2719955" y="5786491"/>
              <a:ext cx="2362102" cy="1797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75" b="1" dirty="0"/>
                <a:t>Causes Having Affect on a Product Characteristic</a:t>
              </a:r>
            </a:p>
          </p:txBody>
        </p: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9FE644FA-8D7A-CDDF-F878-81D83553B2E0}"/>
                </a:ext>
              </a:extLst>
            </p:cNvPr>
            <p:cNvSpPr txBox="1"/>
            <p:nvPr/>
          </p:nvSpPr>
          <p:spPr>
            <a:xfrm rot="16200000">
              <a:off x="1393032" y="4869849"/>
              <a:ext cx="1314095" cy="4281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75" b="1" dirty="0"/>
                <a:t>Amount of Variation in Product Characteristic Attributable to Each Cause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50049FED-0350-BC3D-C511-B7469E3515B1}"/>
              </a:ext>
            </a:extLst>
          </p:cNvPr>
          <p:cNvGrpSpPr/>
          <p:nvPr/>
        </p:nvGrpSpPr>
        <p:grpSpPr>
          <a:xfrm>
            <a:off x="4758159" y="3794320"/>
            <a:ext cx="4003129" cy="1996880"/>
            <a:chOff x="6317776" y="4321059"/>
            <a:chExt cx="3969603" cy="1623688"/>
          </a:xfrm>
        </p:grpSpPr>
        <p:cxnSp>
          <p:nvCxnSpPr>
            <p:cNvPr id="129" name="Straight Arrow Connector 128">
              <a:extLst>
                <a:ext uri="{FF2B5EF4-FFF2-40B4-BE49-F238E27FC236}">
                  <a16:creationId xmlns:a16="http://schemas.microsoft.com/office/drawing/2014/main" id="{F81A75EB-388E-9422-AC2F-C8AB42F00F8E}"/>
                </a:ext>
              </a:extLst>
            </p:cNvPr>
            <p:cNvCxnSpPr/>
            <p:nvPr/>
          </p:nvCxnSpPr>
          <p:spPr>
            <a:xfrm flipV="1">
              <a:off x="6835261" y="4425607"/>
              <a:ext cx="0" cy="142895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Arrow Connector 129">
              <a:extLst>
                <a:ext uri="{FF2B5EF4-FFF2-40B4-BE49-F238E27FC236}">
                  <a16:creationId xmlns:a16="http://schemas.microsoft.com/office/drawing/2014/main" id="{944D886E-C187-CF4C-84EB-F6567003C33F}"/>
                </a:ext>
              </a:extLst>
            </p:cNvPr>
            <p:cNvCxnSpPr>
              <a:cxnSpLocks/>
            </p:cNvCxnSpPr>
            <p:nvPr/>
          </p:nvCxnSpPr>
          <p:spPr>
            <a:xfrm>
              <a:off x="6750501" y="5743689"/>
              <a:ext cx="3536878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8D177918-F258-3BA6-F7F3-844D78E62DC2}"/>
                </a:ext>
              </a:extLst>
            </p:cNvPr>
            <p:cNvSpPr/>
            <p:nvPr/>
          </p:nvSpPr>
          <p:spPr>
            <a:xfrm>
              <a:off x="7736310" y="4555234"/>
              <a:ext cx="137160" cy="116586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id="{35578291-4510-FECE-CE7B-02C3A36D37BE}"/>
                </a:ext>
              </a:extLst>
            </p:cNvPr>
            <p:cNvSpPr/>
            <p:nvPr/>
          </p:nvSpPr>
          <p:spPr>
            <a:xfrm>
              <a:off x="7930750" y="4555234"/>
              <a:ext cx="137160" cy="116586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137" name="Rectangle 136">
              <a:extLst>
                <a:ext uri="{FF2B5EF4-FFF2-40B4-BE49-F238E27FC236}">
                  <a16:creationId xmlns:a16="http://schemas.microsoft.com/office/drawing/2014/main" id="{3ED6C4A8-AF8A-CC2C-55EB-11238A467346}"/>
                </a:ext>
              </a:extLst>
            </p:cNvPr>
            <p:cNvSpPr/>
            <p:nvPr/>
          </p:nvSpPr>
          <p:spPr>
            <a:xfrm>
              <a:off x="8125190" y="5526137"/>
              <a:ext cx="137160" cy="20574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138" name="Rectangle 137">
              <a:extLst>
                <a:ext uri="{FF2B5EF4-FFF2-40B4-BE49-F238E27FC236}">
                  <a16:creationId xmlns:a16="http://schemas.microsoft.com/office/drawing/2014/main" id="{AF2F282B-00BC-35F7-5714-361ED3B41415}"/>
                </a:ext>
              </a:extLst>
            </p:cNvPr>
            <p:cNvSpPr/>
            <p:nvPr/>
          </p:nvSpPr>
          <p:spPr>
            <a:xfrm>
              <a:off x="8319629" y="5526137"/>
              <a:ext cx="137160" cy="20574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2639D376-C1F6-3158-E49D-8671382A277E}"/>
                </a:ext>
              </a:extLst>
            </p:cNvPr>
            <p:cNvSpPr/>
            <p:nvPr/>
          </p:nvSpPr>
          <p:spPr>
            <a:xfrm>
              <a:off x="8514069" y="5526137"/>
              <a:ext cx="137160" cy="20574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B211F32A-C93C-35E4-C79B-8006D3402BA7}"/>
                </a:ext>
              </a:extLst>
            </p:cNvPr>
            <p:cNvSpPr/>
            <p:nvPr/>
          </p:nvSpPr>
          <p:spPr>
            <a:xfrm>
              <a:off x="8708509" y="5526137"/>
              <a:ext cx="137160" cy="20574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90C25DF5-BD4E-7036-287D-BEE6A16B2B20}"/>
                </a:ext>
              </a:extLst>
            </p:cNvPr>
            <p:cNvSpPr/>
            <p:nvPr/>
          </p:nvSpPr>
          <p:spPr>
            <a:xfrm>
              <a:off x="8902949" y="5526137"/>
              <a:ext cx="137160" cy="20574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AB90A107-2C74-F2E8-CAF0-C6DE08276CCD}"/>
                </a:ext>
              </a:extLst>
            </p:cNvPr>
            <p:cNvSpPr/>
            <p:nvPr/>
          </p:nvSpPr>
          <p:spPr>
            <a:xfrm>
              <a:off x="9097388" y="5526137"/>
              <a:ext cx="137160" cy="20574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E40408CB-53DF-E8EE-58AE-3959E280A81B}"/>
                </a:ext>
              </a:extLst>
            </p:cNvPr>
            <p:cNvSpPr/>
            <p:nvPr/>
          </p:nvSpPr>
          <p:spPr>
            <a:xfrm>
              <a:off x="9291828" y="5526137"/>
              <a:ext cx="137160" cy="20574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F786A615-0844-74EE-9C53-B5D63311C2C0}"/>
                </a:ext>
              </a:extLst>
            </p:cNvPr>
            <p:cNvSpPr/>
            <p:nvPr/>
          </p:nvSpPr>
          <p:spPr>
            <a:xfrm>
              <a:off x="9486268" y="5526137"/>
              <a:ext cx="137160" cy="20574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id="{1B2A704B-15C3-71A8-E748-3DDF53ABCE10}"/>
                </a:ext>
              </a:extLst>
            </p:cNvPr>
            <p:cNvSpPr/>
            <p:nvPr/>
          </p:nvSpPr>
          <p:spPr>
            <a:xfrm>
              <a:off x="9680708" y="5526137"/>
              <a:ext cx="137160" cy="20574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146" name="Rectangle 145">
              <a:extLst>
                <a:ext uri="{FF2B5EF4-FFF2-40B4-BE49-F238E27FC236}">
                  <a16:creationId xmlns:a16="http://schemas.microsoft.com/office/drawing/2014/main" id="{752D9703-A60C-21AC-42B8-B49CFAC5517F}"/>
                </a:ext>
              </a:extLst>
            </p:cNvPr>
            <p:cNvSpPr/>
            <p:nvPr/>
          </p:nvSpPr>
          <p:spPr>
            <a:xfrm>
              <a:off x="9875142" y="5526137"/>
              <a:ext cx="137160" cy="20574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147" name="TextBox 146">
              <a:extLst>
                <a:ext uri="{FF2B5EF4-FFF2-40B4-BE49-F238E27FC236}">
                  <a16:creationId xmlns:a16="http://schemas.microsoft.com/office/drawing/2014/main" id="{1310824F-9057-A9CD-81DA-97E47FB3F751}"/>
                </a:ext>
              </a:extLst>
            </p:cNvPr>
            <p:cNvSpPr txBox="1"/>
            <p:nvPr/>
          </p:nvSpPr>
          <p:spPr>
            <a:xfrm>
              <a:off x="7594865" y="4321059"/>
              <a:ext cx="1187733" cy="1876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/>
                <a:t>System Of Causes</a:t>
              </a:r>
            </a:p>
          </p:txBody>
        </p:sp>
        <p:sp>
          <p:nvSpPr>
            <p:cNvPr id="148" name="TextBox 147">
              <a:extLst>
                <a:ext uri="{FF2B5EF4-FFF2-40B4-BE49-F238E27FC236}">
                  <a16:creationId xmlns:a16="http://schemas.microsoft.com/office/drawing/2014/main" id="{3C6AF137-CF93-E4FE-CCD1-DC553A416505}"/>
                </a:ext>
              </a:extLst>
            </p:cNvPr>
            <p:cNvSpPr txBox="1"/>
            <p:nvPr/>
          </p:nvSpPr>
          <p:spPr>
            <a:xfrm>
              <a:off x="7187938" y="5785208"/>
              <a:ext cx="2209831" cy="1595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75" b="1" dirty="0"/>
                <a:t>Causes Having Affect on a Product Characteristic</a:t>
              </a:r>
            </a:p>
          </p:txBody>
        </p:sp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id="{D65E3039-2B7F-B554-E0C6-CEF76851606B}"/>
                </a:ext>
              </a:extLst>
            </p:cNvPr>
            <p:cNvSpPr txBox="1"/>
            <p:nvPr/>
          </p:nvSpPr>
          <p:spPr>
            <a:xfrm rot="16200000">
              <a:off x="5861015" y="4882368"/>
              <a:ext cx="1314095" cy="4005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75" b="1" dirty="0"/>
                <a:t>Amount of Variation in Product Characteristic Attributable to Each Cause</a:t>
              </a:r>
            </a:p>
          </p:txBody>
        </p:sp>
        <p:sp>
          <p:nvSpPr>
            <p:cNvPr id="150" name="Rectangle 149">
              <a:extLst>
                <a:ext uri="{FF2B5EF4-FFF2-40B4-BE49-F238E27FC236}">
                  <a16:creationId xmlns:a16="http://schemas.microsoft.com/office/drawing/2014/main" id="{72984479-2B57-0EFC-6414-2ED60553280D}"/>
                </a:ext>
              </a:extLst>
            </p:cNvPr>
            <p:cNvSpPr/>
            <p:nvPr/>
          </p:nvSpPr>
          <p:spPr>
            <a:xfrm>
              <a:off x="6935436" y="4823291"/>
              <a:ext cx="144838" cy="89780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151" name="Rectangle 150">
              <a:extLst>
                <a:ext uri="{FF2B5EF4-FFF2-40B4-BE49-F238E27FC236}">
                  <a16:creationId xmlns:a16="http://schemas.microsoft.com/office/drawing/2014/main" id="{1EC47802-E7CB-AB66-4022-143067934947}"/>
                </a:ext>
              </a:extLst>
            </p:cNvPr>
            <p:cNvSpPr/>
            <p:nvPr/>
          </p:nvSpPr>
          <p:spPr>
            <a:xfrm>
              <a:off x="7129876" y="4622948"/>
              <a:ext cx="144830" cy="109814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152" name="Rectangle 151">
              <a:extLst>
                <a:ext uri="{FF2B5EF4-FFF2-40B4-BE49-F238E27FC236}">
                  <a16:creationId xmlns:a16="http://schemas.microsoft.com/office/drawing/2014/main" id="{7B1CD48E-67E3-3FD2-B574-2C08CE41CE08}"/>
                </a:ext>
              </a:extLst>
            </p:cNvPr>
            <p:cNvSpPr/>
            <p:nvPr/>
          </p:nvSpPr>
          <p:spPr>
            <a:xfrm>
              <a:off x="7324316" y="4555234"/>
              <a:ext cx="137160" cy="116586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  <p:sp>
          <p:nvSpPr>
            <p:cNvPr id="153" name="Rectangle 152">
              <a:extLst>
                <a:ext uri="{FF2B5EF4-FFF2-40B4-BE49-F238E27FC236}">
                  <a16:creationId xmlns:a16="http://schemas.microsoft.com/office/drawing/2014/main" id="{C58B5455-6859-C87B-7D81-5A25D39C8392}"/>
                </a:ext>
              </a:extLst>
            </p:cNvPr>
            <p:cNvSpPr/>
            <p:nvPr/>
          </p:nvSpPr>
          <p:spPr>
            <a:xfrm>
              <a:off x="7518755" y="5526138"/>
              <a:ext cx="137160" cy="20574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88"/>
            </a:p>
          </p:txBody>
        </p:sp>
      </p:grpSp>
      <p:sp>
        <p:nvSpPr>
          <p:cNvPr id="36" name="Arrow: Right 35">
            <a:extLst>
              <a:ext uri="{FF2B5EF4-FFF2-40B4-BE49-F238E27FC236}">
                <a16:creationId xmlns:a16="http://schemas.microsoft.com/office/drawing/2014/main" id="{0B22CDFB-8A17-1A63-5852-AF4442AABD88}"/>
              </a:ext>
            </a:extLst>
          </p:cNvPr>
          <p:cNvSpPr/>
          <p:nvPr/>
        </p:nvSpPr>
        <p:spPr bwMode="auto">
          <a:xfrm>
            <a:off x="4137917" y="1926532"/>
            <a:ext cx="531688" cy="462338"/>
          </a:xfrm>
          <a:prstGeom prst="rightArrow">
            <a:avLst/>
          </a:prstGeom>
          <a:solidFill>
            <a:schemeClr val="accent2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15554" eaLnBrk="1" hangingPunct="1"/>
            <a:endParaRPr lang="en-US" sz="975"/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1A2EB663-25D9-EE62-31E3-2819A73FA5F7}"/>
              </a:ext>
            </a:extLst>
          </p:cNvPr>
          <p:cNvSpPr/>
          <p:nvPr/>
        </p:nvSpPr>
        <p:spPr bwMode="auto">
          <a:xfrm rot="9716368">
            <a:off x="3937570" y="3515555"/>
            <a:ext cx="631861" cy="462338"/>
          </a:xfrm>
          <a:prstGeom prst="rightArrow">
            <a:avLst/>
          </a:prstGeom>
          <a:solidFill>
            <a:schemeClr val="accent2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15554" eaLnBrk="1" hangingPunct="1"/>
            <a:endParaRPr lang="en-US" sz="975"/>
          </a:p>
        </p:txBody>
      </p:sp>
      <p:sp>
        <p:nvSpPr>
          <p:cNvPr id="38" name="Arrow: Right 37">
            <a:extLst>
              <a:ext uri="{FF2B5EF4-FFF2-40B4-BE49-F238E27FC236}">
                <a16:creationId xmlns:a16="http://schemas.microsoft.com/office/drawing/2014/main" id="{2E379A8E-67ED-D6C2-F11A-747031360486}"/>
              </a:ext>
            </a:extLst>
          </p:cNvPr>
          <p:cNvSpPr/>
          <p:nvPr/>
        </p:nvSpPr>
        <p:spPr bwMode="auto">
          <a:xfrm>
            <a:off x="3993672" y="4562861"/>
            <a:ext cx="631861" cy="462338"/>
          </a:xfrm>
          <a:prstGeom prst="rightArrow">
            <a:avLst/>
          </a:prstGeom>
          <a:solidFill>
            <a:schemeClr val="accent2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15554" eaLnBrk="1" hangingPunct="1"/>
            <a:endParaRPr lang="en-US" sz="975"/>
          </a:p>
        </p:txBody>
      </p:sp>
    </p:spTree>
    <p:extLst>
      <p:ext uri="{BB962C8B-B14F-4D97-AF65-F5344CB8AC3E}">
        <p14:creationId xmlns:p14="http://schemas.microsoft.com/office/powerpoint/2010/main" val="27435658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60" name="Rectangle 16">
            <a:extLst>
              <a:ext uri="{FF2B5EF4-FFF2-40B4-BE49-F238E27FC236}">
                <a16:creationId xmlns:a16="http://schemas.microsoft.com/office/drawing/2014/main" id="{92C4419B-762C-FFB4-F4D4-3B4E67F92E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Walter Shewhart</a:t>
            </a:r>
          </a:p>
        </p:txBody>
      </p:sp>
      <p:graphicFrame>
        <p:nvGraphicFramePr>
          <p:cNvPr id="7171" name="Object 17">
            <a:extLst>
              <a:ext uri="{FF2B5EF4-FFF2-40B4-BE49-F238E27FC236}">
                <a16:creationId xmlns:a16="http://schemas.microsoft.com/office/drawing/2014/main" id="{81C3251C-181F-2DFF-D807-D6E645F116C2}"/>
              </a:ext>
            </a:extLst>
          </p:cNvPr>
          <p:cNvGraphicFramePr>
            <a:graphicFrameLocks noGrp="1" noChangeAspect="1"/>
          </p:cNvGraphicFramePr>
          <p:nvPr>
            <p:ph idx="1"/>
          </p:nvPr>
        </p:nvGraphicFramePr>
        <p:xfrm>
          <a:off x="2362200" y="1066800"/>
          <a:ext cx="3887788" cy="518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3" imgW="1371429" imgH="1828571" progId="Paint.Picture">
                  <p:embed/>
                </p:oleObj>
              </mc:Choice>
              <mc:Fallback>
                <p:oleObj name="Bitmap Image" r:id="rId3" imgW="1371429" imgH="1828571" progId="Paint.Picture">
                  <p:embed/>
                  <p:pic>
                    <p:nvPicPr>
                      <p:cNvPr id="7171" name="Object 17">
                        <a:extLst>
                          <a:ext uri="{FF2B5EF4-FFF2-40B4-BE49-F238E27FC236}">
                            <a16:creationId xmlns:a16="http://schemas.microsoft.com/office/drawing/2014/main" id="{81C3251C-181F-2DFF-D807-D6E645F116C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1066800"/>
                        <a:ext cx="3887788" cy="5181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54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2" name="Text Box 19">
            <a:extLst>
              <a:ext uri="{FF2B5EF4-FFF2-40B4-BE49-F238E27FC236}">
                <a16:creationId xmlns:a16="http://schemas.microsoft.com/office/drawing/2014/main" id="{5974787B-455D-8939-DB6F-AABA8E3F94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92525" y="6400800"/>
            <a:ext cx="955675" cy="29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/>
              <a:t>Our Hero!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710FEE-638B-D2E2-6DAB-EB027E718D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54" name="AutoShape 10">
            <a:extLst>
              <a:ext uri="{FF2B5EF4-FFF2-40B4-BE49-F238E27FC236}">
                <a16:creationId xmlns:a16="http://schemas.microsoft.com/office/drawing/2014/main" id="{6198D9E7-1687-0812-548F-B46C6155A2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5669" y="1700373"/>
            <a:ext cx="2203058" cy="704850"/>
          </a:xfrm>
          <a:prstGeom prst="homePlate">
            <a:avLst>
              <a:gd name="adj" fmla="val 32432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none" anchor="ctr"/>
          <a:lstStyle/>
          <a:p>
            <a:pPr algn="ctr" defTabSz="615554"/>
            <a:r>
              <a:rPr lang="en-US" altLang="ko-KR" sz="1500">
                <a:solidFill>
                  <a:srgbClr val="FFFF00"/>
                </a:solidFill>
                <a:ea typeface="Batang" pitchFamily="18" charset="-127"/>
              </a:rPr>
              <a:t>Define</a:t>
            </a:r>
            <a:endParaRPr lang="en-US" sz="975"/>
          </a:p>
        </p:txBody>
      </p:sp>
      <p:sp>
        <p:nvSpPr>
          <p:cNvPr id="441355" name="AutoShape 11">
            <a:extLst>
              <a:ext uri="{FF2B5EF4-FFF2-40B4-BE49-F238E27FC236}">
                <a16:creationId xmlns:a16="http://schemas.microsoft.com/office/drawing/2014/main" id="{74DCF957-6512-BD4F-36B0-0BFFF1119E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2977" y="1700373"/>
            <a:ext cx="1496009" cy="704850"/>
          </a:xfrm>
          <a:prstGeom prst="chevron">
            <a:avLst>
              <a:gd name="adj" fmla="val 20605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none" anchor="ctr"/>
          <a:lstStyle/>
          <a:p>
            <a:pPr algn="r" defTabSz="615554"/>
            <a:r>
              <a:rPr lang="en-US" altLang="ko-KR" sz="1500" dirty="0">
                <a:solidFill>
                  <a:srgbClr val="FFFF00"/>
                </a:solidFill>
                <a:ea typeface="Batang" pitchFamily="18" charset="-127"/>
              </a:rPr>
              <a:t>Measure</a:t>
            </a:r>
            <a:endParaRPr lang="en-US" sz="975" dirty="0"/>
          </a:p>
        </p:txBody>
      </p:sp>
      <p:sp>
        <p:nvSpPr>
          <p:cNvPr id="441356" name="AutoShape 12">
            <a:extLst>
              <a:ext uri="{FF2B5EF4-FFF2-40B4-BE49-F238E27FC236}">
                <a16:creationId xmlns:a16="http://schemas.microsoft.com/office/drawing/2014/main" id="{40934DB1-62AB-B657-860E-94EFDCA0ED83}"/>
              </a:ext>
            </a:extLst>
          </p:cNvPr>
          <p:cNvSpPr>
            <a:spLocks noChangeArrowheads="1"/>
          </p:cNvSpPr>
          <p:nvPr/>
        </p:nvSpPr>
        <p:spPr bwMode="auto">
          <a:xfrm rot="1281588">
            <a:off x="5199531" y="1893656"/>
            <a:ext cx="1735668" cy="704850"/>
          </a:xfrm>
          <a:prstGeom prst="chevron">
            <a:avLst>
              <a:gd name="adj" fmla="val 24155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none" anchor="ctr"/>
          <a:lstStyle/>
          <a:p>
            <a:pPr algn="ctr" defTabSz="615554"/>
            <a:r>
              <a:rPr lang="en-US" altLang="ko-KR" sz="1500">
                <a:solidFill>
                  <a:srgbClr val="FFFF00"/>
                </a:solidFill>
                <a:ea typeface="Batang" pitchFamily="18" charset="-127"/>
              </a:rPr>
              <a:t>  Analyze</a:t>
            </a:r>
            <a:endParaRPr lang="en-US" sz="975"/>
          </a:p>
        </p:txBody>
      </p:sp>
      <p:sp>
        <p:nvSpPr>
          <p:cNvPr id="441357" name="AutoShape 13">
            <a:extLst>
              <a:ext uri="{FF2B5EF4-FFF2-40B4-BE49-F238E27FC236}">
                <a16:creationId xmlns:a16="http://schemas.microsoft.com/office/drawing/2014/main" id="{FD0A5E25-B6A7-3D12-6113-BE8B4B116D03}"/>
              </a:ext>
            </a:extLst>
          </p:cNvPr>
          <p:cNvSpPr>
            <a:spLocks noChangeArrowheads="1"/>
          </p:cNvSpPr>
          <p:nvPr/>
        </p:nvSpPr>
        <p:spPr bwMode="auto">
          <a:xfrm rot="5941306">
            <a:off x="6092426" y="3600281"/>
            <a:ext cx="1774282" cy="704850"/>
          </a:xfrm>
          <a:prstGeom prst="chevron">
            <a:avLst>
              <a:gd name="adj" fmla="val 25337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none" anchor="ctr"/>
          <a:lstStyle/>
          <a:p>
            <a:pPr algn="ctr" defTabSz="615554"/>
            <a:r>
              <a:rPr lang="en-US" altLang="ko-KR" sz="1500" dirty="0">
                <a:solidFill>
                  <a:srgbClr val="FFFF00"/>
                </a:solidFill>
                <a:ea typeface="Batang" pitchFamily="18" charset="-127"/>
              </a:rPr>
              <a:t>     Identify</a:t>
            </a:r>
            <a:endParaRPr lang="en-US" sz="975" dirty="0"/>
          </a:p>
        </p:txBody>
      </p:sp>
      <p:sp>
        <p:nvSpPr>
          <p:cNvPr id="441358" name="AutoShape 14">
            <a:extLst>
              <a:ext uri="{FF2B5EF4-FFF2-40B4-BE49-F238E27FC236}">
                <a16:creationId xmlns:a16="http://schemas.microsoft.com/office/drawing/2014/main" id="{5E51FC57-88CE-92EC-D217-3AEF4008A2A4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4108490" y="4871293"/>
            <a:ext cx="2458092" cy="704850"/>
          </a:xfrm>
          <a:prstGeom prst="chevron">
            <a:avLst>
              <a:gd name="adj" fmla="val 29896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anchor="ctr"/>
          <a:lstStyle/>
          <a:p>
            <a:pPr algn="ctr" defTabSz="615554"/>
            <a:r>
              <a:rPr lang="en-US" altLang="ko-KR" sz="1500">
                <a:solidFill>
                  <a:srgbClr val="FFFF00"/>
                </a:solidFill>
                <a:ea typeface="Batang" pitchFamily="18" charset="-127"/>
              </a:rPr>
              <a:t>   Execute</a:t>
            </a:r>
            <a:endParaRPr lang="en-US" sz="975"/>
          </a:p>
        </p:txBody>
      </p:sp>
      <p:sp>
        <p:nvSpPr>
          <p:cNvPr id="441359" name="AutoShape 15">
            <a:extLst>
              <a:ext uri="{FF2B5EF4-FFF2-40B4-BE49-F238E27FC236}">
                <a16:creationId xmlns:a16="http://schemas.microsoft.com/office/drawing/2014/main" id="{BF708B73-5183-798F-57CD-DE0BC843276B}"/>
              </a:ext>
            </a:extLst>
          </p:cNvPr>
          <p:cNvSpPr>
            <a:spLocks noChangeArrowheads="1"/>
          </p:cNvSpPr>
          <p:nvPr/>
        </p:nvSpPr>
        <p:spPr bwMode="auto">
          <a:xfrm rot="16485169">
            <a:off x="2674486" y="3318882"/>
            <a:ext cx="1963634" cy="704850"/>
          </a:xfrm>
          <a:prstGeom prst="chevron">
            <a:avLst>
              <a:gd name="adj" fmla="val 30068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none" anchor="ctr"/>
          <a:lstStyle/>
          <a:p>
            <a:pPr algn="ctr" defTabSz="615554"/>
            <a:r>
              <a:rPr lang="en-US" altLang="ko-KR" sz="1500">
                <a:solidFill>
                  <a:srgbClr val="FFFF00"/>
                </a:solidFill>
                <a:ea typeface="Batang" pitchFamily="18" charset="-127"/>
              </a:rPr>
              <a:t>     Control</a:t>
            </a:r>
            <a:endParaRPr lang="en-US" sz="975"/>
          </a:p>
        </p:txBody>
      </p:sp>
      <p:sp>
        <p:nvSpPr>
          <p:cNvPr id="441360" name="Rectangle 16">
            <a:extLst>
              <a:ext uri="{FF2B5EF4-FFF2-40B4-BE49-F238E27FC236}">
                <a16:creationId xmlns:a16="http://schemas.microsoft.com/office/drawing/2014/main" id="{ADE97BA7-9E24-180C-EC01-231882E540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DMAIEC &amp; Statistical Process Control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5E5D32D-0BC9-A663-A274-3E52302E8C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4533" y="2500385"/>
            <a:ext cx="1572434" cy="1036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wrap="square" lIns="67866" tIns="33338" rIns="67866" bIns="33338">
            <a:spAutoFit/>
          </a:bodyPr>
          <a:lstStyle/>
          <a:p>
            <a:pPr marL="128588" indent="-128588" defTabSz="615554">
              <a:buSzPts val="1200"/>
              <a:buFont typeface="Arial" panose="020B0604020202020204" pitchFamily="34" charset="0"/>
              <a:buChar char="•"/>
            </a:pPr>
            <a:r>
              <a:rPr lang="en-US" altLang="ko-KR" sz="900" b="1" dirty="0">
                <a:ea typeface="Batang" pitchFamily="18" charset="-127"/>
              </a:rPr>
              <a:t>Launch The Project</a:t>
            </a:r>
          </a:p>
          <a:p>
            <a:pPr defTabSz="615554"/>
            <a:endParaRPr lang="en-US" altLang="ko-KR" sz="900" b="1" dirty="0">
              <a:ea typeface="Batang" pitchFamily="18" charset="-127"/>
            </a:endParaRPr>
          </a:p>
          <a:p>
            <a:pPr marL="128588" indent="-128588" defTabSz="615554">
              <a:buSzPts val="1200"/>
              <a:buFont typeface="Arial" panose="020B0604020202020204" pitchFamily="34" charset="0"/>
              <a:buChar char="•"/>
            </a:pPr>
            <a:r>
              <a:rPr lang="en-US" altLang="ko-KR" sz="900" b="1" dirty="0">
                <a:ea typeface="Batang" pitchFamily="18" charset="-127"/>
              </a:rPr>
              <a:t>Define Outcomes</a:t>
            </a:r>
          </a:p>
          <a:p>
            <a:pPr defTabSz="615554"/>
            <a:endParaRPr lang="en-US" altLang="ko-KR" sz="900" b="1" dirty="0">
              <a:ea typeface="Batang" pitchFamily="18" charset="-127"/>
            </a:endParaRPr>
          </a:p>
          <a:p>
            <a:pPr marL="128588" indent="-128588" defTabSz="615554">
              <a:buSzPts val="1200"/>
              <a:buFont typeface="Arial" panose="020B0604020202020204" pitchFamily="34" charset="0"/>
              <a:buChar char="•"/>
            </a:pPr>
            <a:r>
              <a:rPr lang="en-US" altLang="ko-KR" sz="900" b="1" dirty="0">
                <a:ea typeface="Batang" pitchFamily="18" charset="-127"/>
              </a:rPr>
              <a:t>Identify Stakeholders</a:t>
            </a:r>
          </a:p>
          <a:p>
            <a:pPr defTabSz="615554"/>
            <a:endParaRPr lang="en-US" altLang="ko-KR" sz="900" b="1" dirty="0">
              <a:ea typeface="Batang" pitchFamily="18" charset="-127"/>
            </a:endParaRPr>
          </a:p>
          <a:p>
            <a:pPr marL="128588" indent="-128588" defTabSz="615554">
              <a:buSzPts val="1200"/>
              <a:buFont typeface="Arial" panose="020B0604020202020204" pitchFamily="34" charset="0"/>
              <a:buChar char="•"/>
            </a:pPr>
            <a:r>
              <a:rPr lang="en-US" altLang="ko-KR" sz="900" b="1" dirty="0">
                <a:ea typeface="Batang" pitchFamily="18" charset="-127"/>
              </a:rPr>
              <a:t>Select Team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FCED25A-2A1A-E260-97EE-3A233103C8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7424" y="2450284"/>
            <a:ext cx="1316006" cy="62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wrap="square" lIns="67866" tIns="33338" rIns="67866" bIns="33338">
            <a:spAutoFit/>
          </a:bodyPr>
          <a:lstStyle/>
          <a:p>
            <a:pPr marL="128588" indent="-128588" defTabSz="615554">
              <a:buSzPts val="1200"/>
              <a:buFont typeface="Arial" panose="020B0604020202020204" pitchFamily="34" charset="0"/>
              <a:buChar char="•"/>
            </a:pPr>
            <a:r>
              <a:rPr lang="en-US" altLang="ko-KR" sz="900" b="1" dirty="0">
                <a:ea typeface="Batang" pitchFamily="18" charset="-127"/>
              </a:rPr>
              <a:t>Define Initial Process Controls</a:t>
            </a:r>
          </a:p>
          <a:p>
            <a:pPr marL="128588" indent="-128588" defTabSz="615554">
              <a:buSzPts val="1200"/>
              <a:buFont typeface="Arial" panose="020B0604020202020204" pitchFamily="34" charset="0"/>
              <a:buChar char="•"/>
            </a:pPr>
            <a:r>
              <a:rPr lang="en-US" altLang="ko-KR" sz="900" b="1" dirty="0">
                <a:ea typeface="Batang" pitchFamily="18" charset="-127"/>
              </a:rPr>
              <a:t>Implement Process Behavior Charts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F8A1EA3-FA0A-86AD-FC1D-AF663C5A99FC}"/>
              </a:ext>
            </a:extLst>
          </p:cNvPr>
          <p:cNvSpPr>
            <a:spLocks noChangeArrowheads="1"/>
          </p:cNvSpPr>
          <p:nvPr/>
        </p:nvSpPr>
        <p:spPr bwMode="auto">
          <a:xfrm rot="1288065">
            <a:off x="5189314" y="2634094"/>
            <a:ext cx="1316006" cy="34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wrap="square" lIns="67866" tIns="33338" rIns="67866" bIns="33338">
            <a:spAutoFit/>
          </a:bodyPr>
          <a:lstStyle/>
          <a:p>
            <a:pPr marL="128588" indent="-128588" defTabSz="615554">
              <a:buSzPts val="1200"/>
              <a:buFont typeface="Arial" panose="020B0604020202020204" pitchFamily="34" charset="0"/>
              <a:buChar char="•"/>
            </a:pPr>
            <a:r>
              <a:rPr lang="en-US" altLang="ko-KR" sz="900" b="1" dirty="0">
                <a:ea typeface="Batang" pitchFamily="18" charset="-127"/>
              </a:rPr>
              <a:t>Identify Assignable Causes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B3CC4F7-5126-259C-C9A8-0A06C4CB2EBC}"/>
              </a:ext>
            </a:extLst>
          </p:cNvPr>
          <p:cNvSpPr>
            <a:spLocks noChangeArrowheads="1"/>
          </p:cNvSpPr>
          <p:nvPr/>
        </p:nvSpPr>
        <p:spPr bwMode="auto">
          <a:xfrm rot="5941357">
            <a:off x="5717492" y="3579803"/>
            <a:ext cx="1316006" cy="34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wrap="square" lIns="67866" tIns="33338" rIns="67866" bIns="33338">
            <a:spAutoFit/>
          </a:bodyPr>
          <a:lstStyle/>
          <a:p>
            <a:pPr marL="128588" indent="-128588" defTabSz="615554">
              <a:buSzPts val="1200"/>
              <a:buFont typeface="Arial" panose="020B0604020202020204" pitchFamily="34" charset="0"/>
              <a:buChar char="•"/>
            </a:pPr>
            <a:r>
              <a:rPr lang="en-US" altLang="ko-KR" sz="900" b="1" dirty="0">
                <a:ea typeface="Batang" pitchFamily="18" charset="-127"/>
              </a:rPr>
              <a:t>Identify New Process Controls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FF3B9AA-1AE4-9D83-FFBA-D0184126010D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4808986" y="4506787"/>
            <a:ext cx="1316006" cy="34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wrap="square" lIns="67866" tIns="33338" rIns="67866" bIns="33338">
            <a:spAutoFit/>
          </a:bodyPr>
          <a:lstStyle/>
          <a:p>
            <a:pPr marL="128588" indent="-128588" defTabSz="615554">
              <a:buSzPts val="1200"/>
              <a:buFont typeface="Arial" panose="020B0604020202020204" pitchFamily="34" charset="0"/>
              <a:buChar char="•"/>
            </a:pPr>
            <a:r>
              <a:rPr lang="en-US" altLang="ko-KR" sz="900" b="1" dirty="0">
                <a:ea typeface="Batang" pitchFamily="18" charset="-127"/>
              </a:rPr>
              <a:t>Implement New Process Controls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53C22BA-2242-AA36-DCA1-7E09A3F4D7B3}"/>
              </a:ext>
            </a:extLst>
          </p:cNvPr>
          <p:cNvSpPr>
            <a:spLocks noChangeArrowheads="1"/>
          </p:cNvSpPr>
          <p:nvPr/>
        </p:nvSpPr>
        <p:spPr bwMode="auto">
          <a:xfrm rot="16445771">
            <a:off x="3536581" y="3750279"/>
            <a:ext cx="1514527" cy="34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wrap="square" lIns="67866" tIns="33338" rIns="67866" bIns="33338">
            <a:spAutoFit/>
          </a:bodyPr>
          <a:lstStyle/>
          <a:p>
            <a:pPr marL="128588" indent="-128588" defTabSz="615554">
              <a:buSzPts val="1200"/>
              <a:buFont typeface="Arial" panose="020B0604020202020204" pitchFamily="34" charset="0"/>
              <a:buChar char="•"/>
            </a:pPr>
            <a:r>
              <a:rPr lang="en-US" altLang="ko-KR" sz="900" b="1" dirty="0">
                <a:ea typeface="Batang" pitchFamily="18" charset="-127"/>
              </a:rPr>
              <a:t>Assess Effectiveness of New Controls</a:t>
            </a:r>
          </a:p>
        </p:txBody>
      </p:sp>
      <p:sp>
        <p:nvSpPr>
          <p:cNvPr id="11" name="Arrow: Curved Left 10">
            <a:extLst>
              <a:ext uri="{FF2B5EF4-FFF2-40B4-BE49-F238E27FC236}">
                <a16:creationId xmlns:a16="http://schemas.microsoft.com/office/drawing/2014/main" id="{88D191DA-50B7-B344-86E0-AE31C0FC0871}"/>
              </a:ext>
            </a:extLst>
          </p:cNvPr>
          <p:cNvSpPr/>
          <p:nvPr/>
        </p:nvSpPr>
        <p:spPr bwMode="auto">
          <a:xfrm>
            <a:off x="5425394" y="3186148"/>
            <a:ext cx="546447" cy="1105262"/>
          </a:xfrm>
          <a:prstGeom prst="curvedLeftArrow">
            <a:avLst/>
          </a:prstGeom>
          <a:solidFill>
            <a:srgbClr val="FFFFFF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15554" eaLnBrk="1" hangingPunct="1"/>
            <a:endParaRPr lang="en-US" sz="975"/>
          </a:p>
        </p:txBody>
      </p:sp>
      <p:sp>
        <p:nvSpPr>
          <p:cNvPr id="12" name="Arrow: Curved Left 11">
            <a:extLst>
              <a:ext uri="{FF2B5EF4-FFF2-40B4-BE49-F238E27FC236}">
                <a16:creationId xmlns:a16="http://schemas.microsoft.com/office/drawing/2014/main" id="{B2CB6147-F216-B515-37FF-4BE4A507C2E1}"/>
              </a:ext>
            </a:extLst>
          </p:cNvPr>
          <p:cNvSpPr/>
          <p:nvPr/>
        </p:nvSpPr>
        <p:spPr bwMode="auto">
          <a:xfrm rot="11016625">
            <a:off x="4703541" y="3118676"/>
            <a:ext cx="546447" cy="1105262"/>
          </a:xfrm>
          <a:prstGeom prst="curvedLeftArrow">
            <a:avLst/>
          </a:prstGeom>
          <a:solidFill>
            <a:srgbClr val="FFFFFF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15554" eaLnBrk="1" hangingPunct="1"/>
            <a:endParaRPr lang="en-US" sz="975"/>
          </a:p>
        </p:txBody>
      </p:sp>
    </p:spTree>
    <p:extLst>
      <p:ext uri="{BB962C8B-B14F-4D97-AF65-F5344CB8AC3E}">
        <p14:creationId xmlns:p14="http://schemas.microsoft.com/office/powerpoint/2010/main" val="395424723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Group 2">
            <a:extLst>
              <a:ext uri="{FF2B5EF4-FFF2-40B4-BE49-F238E27FC236}">
                <a16:creationId xmlns:a16="http://schemas.microsoft.com/office/drawing/2014/main" id="{2472613B-7542-EF9D-7BD0-662D11F23D9F}"/>
              </a:ext>
            </a:extLst>
          </p:cNvPr>
          <p:cNvGrpSpPr>
            <a:grpSpLocks/>
          </p:cNvGrpSpPr>
          <p:nvPr/>
        </p:nvGrpSpPr>
        <p:grpSpPr bwMode="auto">
          <a:xfrm>
            <a:off x="831850" y="4102100"/>
            <a:ext cx="2705100" cy="2351088"/>
            <a:chOff x="576" y="2929"/>
            <a:chExt cx="1875" cy="1678"/>
          </a:xfrm>
        </p:grpSpPr>
        <p:sp>
          <p:nvSpPr>
            <p:cNvPr id="35845" name="Line 3">
              <a:extLst>
                <a:ext uri="{FF2B5EF4-FFF2-40B4-BE49-F238E27FC236}">
                  <a16:creationId xmlns:a16="http://schemas.microsoft.com/office/drawing/2014/main" id="{27FD5FAD-5B59-56E7-0FE8-FAE0FA9F89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5846" name="Group 4">
              <a:extLst>
                <a:ext uri="{FF2B5EF4-FFF2-40B4-BE49-F238E27FC236}">
                  <a16:creationId xmlns:a16="http://schemas.microsoft.com/office/drawing/2014/main" id="{4BE06AB2-F675-E1E5-E880-B60C79C6C75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35855" name="Rectangle 5">
                <a:extLst>
                  <a:ext uri="{FF2B5EF4-FFF2-40B4-BE49-F238E27FC236}">
                    <a16:creationId xmlns:a16="http://schemas.microsoft.com/office/drawing/2014/main" id="{F5C8DBE4-0C14-BF12-78E9-73FB2C5B5C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5856" name="Rectangle 6">
                <a:extLst>
                  <a:ext uri="{FF2B5EF4-FFF2-40B4-BE49-F238E27FC236}">
                    <a16:creationId xmlns:a16="http://schemas.microsoft.com/office/drawing/2014/main" id="{15DE18E3-BDBE-C029-BBD4-B67D0EB811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5857" name="Line 7">
                <a:extLst>
                  <a:ext uri="{FF2B5EF4-FFF2-40B4-BE49-F238E27FC236}">
                    <a16:creationId xmlns:a16="http://schemas.microsoft.com/office/drawing/2014/main" id="{0FEE491E-BDE4-AF21-851C-68D5D276CA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58" name="Line 8">
                <a:extLst>
                  <a:ext uri="{FF2B5EF4-FFF2-40B4-BE49-F238E27FC236}">
                    <a16:creationId xmlns:a16="http://schemas.microsoft.com/office/drawing/2014/main" id="{5B99154D-F76F-83D6-11A9-B84C94BF21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59" name="Line 9">
                <a:extLst>
                  <a:ext uri="{FF2B5EF4-FFF2-40B4-BE49-F238E27FC236}">
                    <a16:creationId xmlns:a16="http://schemas.microsoft.com/office/drawing/2014/main" id="{B8F29763-B1AE-6AF4-6A97-8AE1ECCAC0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60" name="Line 10">
                <a:extLst>
                  <a:ext uri="{FF2B5EF4-FFF2-40B4-BE49-F238E27FC236}">
                    <a16:creationId xmlns:a16="http://schemas.microsoft.com/office/drawing/2014/main" id="{82F7BAAE-8CEB-6ACB-C7EA-FC9082ED96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61" name="Line 11">
                <a:extLst>
                  <a:ext uri="{FF2B5EF4-FFF2-40B4-BE49-F238E27FC236}">
                    <a16:creationId xmlns:a16="http://schemas.microsoft.com/office/drawing/2014/main" id="{38D58556-37C2-C548-AE42-CE223421DF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62" name="Line 12">
                <a:extLst>
                  <a:ext uri="{FF2B5EF4-FFF2-40B4-BE49-F238E27FC236}">
                    <a16:creationId xmlns:a16="http://schemas.microsoft.com/office/drawing/2014/main" id="{5268C134-6362-9E91-C8D1-A014A44341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63" name="Line 13">
                <a:extLst>
                  <a:ext uri="{FF2B5EF4-FFF2-40B4-BE49-F238E27FC236}">
                    <a16:creationId xmlns:a16="http://schemas.microsoft.com/office/drawing/2014/main" id="{24C0CC43-BB40-2EBC-031D-CB9730DD7F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64" name="Line 14">
                <a:extLst>
                  <a:ext uri="{FF2B5EF4-FFF2-40B4-BE49-F238E27FC236}">
                    <a16:creationId xmlns:a16="http://schemas.microsoft.com/office/drawing/2014/main" id="{DD54CFC4-39AE-D0E9-8222-77C24E2757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65" name="Line 15">
                <a:extLst>
                  <a:ext uri="{FF2B5EF4-FFF2-40B4-BE49-F238E27FC236}">
                    <a16:creationId xmlns:a16="http://schemas.microsoft.com/office/drawing/2014/main" id="{AE90D201-985D-1ABB-D2E5-2874DD3E73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66" name="Line 16">
                <a:extLst>
                  <a:ext uri="{FF2B5EF4-FFF2-40B4-BE49-F238E27FC236}">
                    <a16:creationId xmlns:a16="http://schemas.microsoft.com/office/drawing/2014/main" id="{77243A86-6626-D976-0FE3-4F1467CB30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67" name="Line 17">
                <a:extLst>
                  <a:ext uri="{FF2B5EF4-FFF2-40B4-BE49-F238E27FC236}">
                    <a16:creationId xmlns:a16="http://schemas.microsoft.com/office/drawing/2014/main" id="{572776B9-2C4C-0DA2-AF07-DA578F9819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68" name="Line 18">
                <a:extLst>
                  <a:ext uri="{FF2B5EF4-FFF2-40B4-BE49-F238E27FC236}">
                    <a16:creationId xmlns:a16="http://schemas.microsoft.com/office/drawing/2014/main" id="{41D329DD-5181-7891-44EA-BE354ED6C0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69" name="Line 19">
                <a:extLst>
                  <a:ext uri="{FF2B5EF4-FFF2-40B4-BE49-F238E27FC236}">
                    <a16:creationId xmlns:a16="http://schemas.microsoft.com/office/drawing/2014/main" id="{F8C3CA5A-7B78-65CA-AC38-11873D9CC9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70" name="Line 20">
                <a:extLst>
                  <a:ext uri="{FF2B5EF4-FFF2-40B4-BE49-F238E27FC236}">
                    <a16:creationId xmlns:a16="http://schemas.microsoft.com/office/drawing/2014/main" id="{657E10FB-90EC-0F6E-ED7C-EB2E16DDE0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71" name="Line 21">
                <a:extLst>
                  <a:ext uri="{FF2B5EF4-FFF2-40B4-BE49-F238E27FC236}">
                    <a16:creationId xmlns:a16="http://schemas.microsoft.com/office/drawing/2014/main" id="{02125ECB-30CD-6BB3-AB82-9430F183C3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72" name="Line 22">
                <a:extLst>
                  <a:ext uri="{FF2B5EF4-FFF2-40B4-BE49-F238E27FC236}">
                    <a16:creationId xmlns:a16="http://schemas.microsoft.com/office/drawing/2014/main" id="{902FAD59-808E-D1B7-CC5A-32CAE0A673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73" name="Line 23">
                <a:extLst>
                  <a:ext uri="{FF2B5EF4-FFF2-40B4-BE49-F238E27FC236}">
                    <a16:creationId xmlns:a16="http://schemas.microsoft.com/office/drawing/2014/main" id="{15B7ED07-1E91-D35E-6CE9-4C87C07941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74" name="Line 24">
                <a:extLst>
                  <a:ext uri="{FF2B5EF4-FFF2-40B4-BE49-F238E27FC236}">
                    <a16:creationId xmlns:a16="http://schemas.microsoft.com/office/drawing/2014/main" id="{4FF7ED02-C807-86D8-744B-9DA34A8C87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75" name="Line 25">
                <a:extLst>
                  <a:ext uri="{FF2B5EF4-FFF2-40B4-BE49-F238E27FC236}">
                    <a16:creationId xmlns:a16="http://schemas.microsoft.com/office/drawing/2014/main" id="{CBDFF9E4-AFEE-5E01-6B29-2D3EEAF8EB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76" name="Freeform 26">
                <a:extLst>
                  <a:ext uri="{FF2B5EF4-FFF2-40B4-BE49-F238E27FC236}">
                    <a16:creationId xmlns:a16="http://schemas.microsoft.com/office/drawing/2014/main" id="{7B771095-02A6-404A-62FD-D5A9EA46D3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877" name="Line 27">
                <a:extLst>
                  <a:ext uri="{FF2B5EF4-FFF2-40B4-BE49-F238E27FC236}">
                    <a16:creationId xmlns:a16="http://schemas.microsoft.com/office/drawing/2014/main" id="{45CD3463-0F65-1F6F-0970-FAE19D14EF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78" name="Line 28">
                <a:extLst>
                  <a:ext uri="{FF2B5EF4-FFF2-40B4-BE49-F238E27FC236}">
                    <a16:creationId xmlns:a16="http://schemas.microsoft.com/office/drawing/2014/main" id="{B713C2D2-7CEF-0B79-928E-D608E669FC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79" name="Line 29">
                <a:extLst>
                  <a:ext uri="{FF2B5EF4-FFF2-40B4-BE49-F238E27FC236}">
                    <a16:creationId xmlns:a16="http://schemas.microsoft.com/office/drawing/2014/main" id="{4A33F936-97DD-1443-1488-6B0184689C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80" name="Freeform 30">
                <a:extLst>
                  <a:ext uri="{FF2B5EF4-FFF2-40B4-BE49-F238E27FC236}">
                    <a16:creationId xmlns:a16="http://schemas.microsoft.com/office/drawing/2014/main" id="{46FDA66F-3088-8CC6-1865-D600DF33C3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881" name="Line 31">
                <a:extLst>
                  <a:ext uri="{FF2B5EF4-FFF2-40B4-BE49-F238E27FC236}">
                    <a16:creationId xmlns:a16="http://schemas.microsoft.com/office/drawing/2014/main" id="{C580E0A8-7E8E-4356-6361-FD0034AD82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82" name="Line 32">
                <a:extLst>
                  <a:ext uri="{FF2B5EF4-FFF2-40B4-BE49-F238E27FC236}">
                    <a16:creationId xmlns:a16="http://schemas.microsoft.com/office/drawing/2014/main" id="{38F2F014-C826-5778-45CF-00EE7F0423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83" name="Line 33">
                <a:extLst>
                  <a:ext uri="{FF2B5EF4-FFF2-40B4-BE49-F238E27FC236}">
                    <a16:creationId xmlns:a16="http://schemas.microsoft.com/office/drawing/2014/main" id="{CF7184D9-B532-F69F-C08D-25DCC0E457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84" name="Line 34">
                <a:extLst>
                  <a:ext uri="{FF2B5EF4-FFF2-40B4-BE49-F238E27FC236}">
                    <a16:creationId xmlns:a16="http://schemas.microsoft.com/office/drawing/2014/main" id="{82DA29E3-D54F-EF01-0595-CFC74C7CCF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85" name="Line 35">
                <a:extLst>
                  <a:ext uri="{FF2B5EF4-FFF2-40B4-BE49-F238E27FC236}">
                    <a16:creationId xmlns:a16="http://schemas.microsoft.com/office/drawing/2014/main" id="{10F9C6D3-2EBF-4DEB-341A-2C522CB996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86" name="Line 36">
                <a:extLst>
                  <a:ext uri="{FF2B5EF4-FFF2-40B4-BE49-F238E27FC236}">
                    <a16:creationId xmlns:a16="http://schemas.microsoft.com/office/drawing/2014/main" id="{7547B4EE-D412-55A4-596D-F12B63EAD4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87" name="Line 37">
                <a:extLst>
                  <a:ext uri="{FF2B5EF4-FFF2-40B4-BE49-F238E27FC236}">
                    <a16:creationId xmlns:a16="http://schemas.microsoft.com/office/drawing/2014/main" id="{96361B8F-25BE-0300-D572-EAED9F83E4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88" name="Line 38">
                <a:extLst>
                  <a:ext uri="{FF2B5EF4-FFF2-40B4-BE49-F238E27FC236}">
                    <a16:creationId xmlns:a16="http://schemas.microsoft.com/office/drawing/2014/main" id="{EDE10D8C-E107-576B-9BE8-4DD9225FEC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89" name="Line 39">
                <a:extLst>
                  <a:ext uri="{FF2B5EF4-FFF2-40B4-BE49-F238E27FC236}">
                    <a16:creationId xmlns:a16="http://schemas.microsoft.com/office/drawing/2014/main" id="{60BB4F12-FC85-EDFD-51FE-F9A8BCC126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90" name="Line 40">
                <a:extLst>
                  <a:ext uri="{FF2B5EF4-FFF2-40B4-BE49-F238E27FC236}">
                    <a16:creationId xmlns:a16="http://schemas.microsoft.com/office/drawing/2014/main" id="{B7B01067-D68B-63A7-16D9-EAC2BC5237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91" name="Line 41">
                <a:extLst>
                  <a:ext uri="{FF2B5EF4-FFF2-40B4-BE49-F238E27FC236}">
                    <a16:creationId xmlns:a16="http://schemas.microsoft.com/office/drawing/2014/main" id="{076A43A9-4627-F7D1-8CBD-776F2C17FB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92" name="Line 42">
                <a:extLst>
                  <a:ext uri="{FF2B5EF4-FFF2-40B4-BE49-F238E27FC236}">
                    <a16:creationId xmlns:a16="http://schemas.microsoft.com/office/drawing/2014/main" id="{390249DF-F18F-859E-BD49-C8A43571DF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93" name="Line 43">
                <a:extLst>
                  <a:ext uri="{FF2B5EF4-FFF2-40B4-BE49-F238E27FC236}">
                    <a16:creationId xmlns:a16="http://schemas.microsoft.com/office/drawing/2014/main" id="{5826D5AC-199A-A485-4029-8401CF97A3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94" name="Line 44">
                <a:extLst>
                  <a:ext uri="{FF2B5EF4-FFF2-40B4-BE49-F238E27FC236}">
                    <a16:creationId xmlns:a16="http://schemas.microsoft.com/office/drawing/2014/main" id="{E30BFF4C-1B20-707A-7427-C07B171783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95" name="Line 45">
                <a:extLst>
                  <a:ext uri="{FF2B5EF4-FFF2-40B4-BE49-F238E27FC236}">
                    <a16:creationId xmlns:a16="http://schemas.microsoft.com/office/drawing/2014/main" id="{2F96749B-8DD8-496C-59C5-9E084465C2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96" name="Line 46">
                <a:extLst>
                  <a:ext uri="{FF2B5EF4-FFF2-40B4-BE49-F238E27FC236}">
                    <a16:creationId xmlns:a16="http://schemas.microsoft.com/office/drawing/2014/main" id="{07A8463F-9B30-5DF4-6E7A-1BE5F176A9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97" name="Line 47">
                <a:extLst>
                  <a:ext uri="{FF2B5EF4-FFF2-40B4-BE49-F238E27FC236}">
                    <a16:creationId xmlns:a16="http://schemas.microsoft.com/office/drawing/2014/main" id="{91C003D0-D31C-102B-F224-578CCED8F7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98" name="Line 48">
                <a:extLst>
                  <a:ext uri="{FF2B5EF4-FFF2-40B4-BE49-F238E27FC236}">
                    <a16:creationId xmlns:a16="http://schemas.microsoft.com/office/drawing/2014/main" id="{A9CCF4CD-E6BF-B1D9-D268-C9DFD5CA75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99" name="Line 49">
                <a:extLst>
                  <a:ext uri="{FF2B5EF4-FFF2-40B4-BE49-F238E27FC236}">
                    <a16:creationId xmlns:a16="http://schemas.microsoft.com/office/drawing/2014/main" id="{28DCDA30-DC46-6CAF-0B78-478670BC4A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00" name="Line 50">
                <a:extLst>
                  <a:ext uri="{FF2B5EF4-FFF2-40B4-BE49-F238E27FC236}">
                    <a16:creationId xmlns:a16="http://schemas.microsoft.com/office/drawing/2014/main" id="{30D17697-C09F-0D13-3193-23D20FCB65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01" name="Line 51">
                <a:extLst>
                  <a:ext uri="{FF2B5EF4-FFF2-40B4-BE49-F238E27FC236}">
                    <a16:creationId xmlns:a16="http://schemas.microsoft.com/office/drawing/2014/main" id="{77C81FE4-6198-A627-389F-E78260BBF3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02" name="Line 52">
                <a:extLst>
                  <a:ext uri="{FF2B5EF4-FFF2-40B4-BE49-F238E27FC236}">
                    <a16:creationId xmlns:a16="http://schemas.microsoft.com/office/drawing/2014/main" id="{365DE96A-51B8-F81E-3405-359010E5AC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03" name="Line 53">
                <a:extLst>
                  <a:ext uri="{FF2B5EF4-FFF2-40B4-BE49-F238E27FC236}">
                    <a16:creationId xmlns:a16="http://schemas.microsoft.com/office/drawing/2014/main" id="{26A298A6-127F-0B89-1484-C94B6E396D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04" name="Line 54">
                <a:extLst>
                  <a:ext uri="{FF2B5EF4-FFF2-40B4-BE49-F238E27FC236}">
                    <a16:creationId xmlns:a16="http://schemas.microsoft.com/office/drawing/2014/main" id="{F313C7CE-670B-5363-2C7D-B77D6576F9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05" name="Line 55">
                <a:extLst>
                  <a:ext uri="{FF2B5EF4-FFF2-40B4-BE49-F238E27FC236}">
                    <a16:creationId xmlns:a16="http://schemas.microsoft.com/office/drawing/2014/main" id="{5C45AC0B-A690-FA86-12B8-00306478A5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06" name="Line 56">
                <a:extLst>
                  <a:ext uri="{FF2B5EF4-FFF2-40B4-BE49-F238E27FC236}">
                    <a16:creationId xmlns:a16="http://schemas.microsoft.com/office/drawing/2014/main" id="{220EB4E7-6014-1600-F087-357464E7F5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07" name="Line 57">
                <a:extLst>
                  <a:ext uri="{FF2B5EF4-FFF2-40B4-BE49-F238E27FC236}">
                    <a16:creationId xmlns:a16="http://schemas.microsoft.com/office/drawing/2014/main" id="{6622C224-C58C-43D2-565D-A69C29A14D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08" name="Line 58">
                <a:extLst>
                  <a:ext uri="{FF2B5EF4-FFF2-40B4-BE49-F238E27FC236}">
                    <a16:creationId xmlns:a16="http://schemas.microsoft.com/office/drawing/2014/main" id="{556C41E1-2626-25EC-A36C-8851DDD869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09" name="Freeform 59">
                <a:extLst>
                  <a:ext uri="{FF2B5EF4-FFF2-40B4-BE49-F238E27FC236}">
                    <a16:creationId xmlns:a16="http://schemas.microsoft.com/office/drawing/2014/main" id="{55131DF4-A25F-E1B0-04B8-9D9F451C30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910" name="Line 60">
                <a:extLst>
                  <a:ext uri="{FF2B5EF4-FFF2-40B4-BE49-F238E27FC236}">
                    <a16:creationId xmlns:a16="http://schemas.microsoft.com/office/drawing/2014/main" id="{631DEDFC-BA67-0EFC-904A-12E64455F4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11" name="Freeform 61">
                <a:extLst>
                  <a:ext uri="{FF2B5EF4-FFF2-40B4-BE49-F238E27FC236}">
                    <a16:creationId xmlns:a16="http://schemas.microsoft.com/office/drawing/2014/main" id="{0EC8B423-BDE3-E01C-8F13-7B777B3EA1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912" name="Line 62">
                <a:extLst>
                  <a:ext uri="{FF2B5EF4-FFF2-40B4-BE49-F238E27FC236}">
                    <a16:creationId xmlns:a16="http://schemas.microsoft.com/office/drawing/2014/main" id="{1EA2956B-A109-0FFB-D3C1-EF40C50CDF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13" name="Line 63">
                <a:extLst>
                  <a:ext uri="{FF2B5EF4-FFF2-40B4-BE49-F238E27FC236}">
                    <a16:creationId xmlns:a16="http://schemas.microsoft.com/office/drawing/2014/main" id="{0AC116B0-A0C6-1089-DD1F-1152397302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14" name="Line 64">
                <a:extLst>
                  <a:ext uri="{FF2B5EF4-FFF2-40B4-BE49-F238E27FC236}">
                    <a16:creationId xmlns:a16="http://schemas.microsoft.com/office/drawing/2014/main" id="{BE0CB734-1F29-8F6A-29DF-394DBFB8B3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15" name="Line 65">
                <a:extLst>
                  <a:ext uri="{FF2B5EF4-FFF2-40B4-BE49-F238E27FC236}">
                    <a16:creationId xmlns:a16="http://schemas.microsoft.com/office/drawing/2014/main" id="{608F6F53-77C9-E5AE-41B1-6295858F01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16" name="Line 66">
                <a:extLst>
                  <a:ext uri="{FF2B5EF4-FFF2-40B4-BE49-F238E27FC236}">
                    <a16:creationId xmlns:a16="http://schemas.microsoft.com/office/drawing/2014/main" id="{7520F508-C704-C005-8E7B-C7E761D665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17" name="Line 67">
                <a:extLst>
                  <a:ext uri="{FF2B5EF4-FFF2-40B4-BE49-F238E27FC236}">
                    <a16:creationId xmlns:a16="http://schemas.microsoft.com/office/drawing/2014/main" id="{59421E03-978A-D453-FF15-EC6C67528C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18" name="Line 68">
                <a:extLst>
                  <a:ext uri="{FF2B5EF4-FFF2-40B4-BE49-F238E27FC236}">
                    <a16:creationId xmlns:a16="http://schemas.microsoft.com/office/drawing/2014/main" id="{BCAB3700-2FBC-7A2F-9354-A2330E6CDF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19" name="Line 69">
                <a:extLst>
                  <a:ext uri="{FF2B5EF4-FFF2-40B4-BE49-F238E27FC236}">
                    <a16:creationId xmlns:a16="http://schemas.microsoft.com/office/drawing/2014/main" id="{933187E0-0483-74E5-4881-F43108C7C5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20" name="Freeform 70">
                <a:extLst>
                  <a:ext uri="{FF2B5EF4-FFF2-40B4-BE49-F238E27FC236}">
                    <a16:creationId xmlns:a16="http://schemas.microsoft.com/office/drawing/2014/main" id="{FB1F3C70-F5C9-8C68-B540-2A6224FE92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921" name="Line 71">
                <a:extLst>
                  <a:ext uri="{FF2B5EF4-FFF2-40B4-BE49-F238E27FC236}">
                    <a16:creationId xmlns:a16="http://schemas.microsoft.com/office/drawing/2014/main" id="{3767453B-E42B-6AB2-563B-2C301F9125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22" name="Line 72">
                <a:extLst>
                  <a:ext uri="{FF2B5EF4-FFF2-40B4-BE49-F238E27FC236}">
                    <a16:creationId xmlns:a16="http://schemas.microsoft.com/office/drawing/2014/main" id="{76B59A3B-5F12-50E0-A8C6-E3C027A980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23" name="Freeform 73">
                <a:extLst>
                  <a:ext uri="{FF2B5EF4-FFF2-40B4-BE49-F238E27FC236}">
                    <a16:creationId xmlns:a16="http://schemas.microsoft.com/office/drawing/2014/main" id="{D3A32115-D258-F183-EACB-D4428D4A8E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924" name="Freeform 74">
                <a:extLst>
                  <a:ext uri="{FF2B5EF4-FFF2-40B4-BE49-F238E27FC236}">
                    <a16:creationId xmlns:a16="http://schemas.microsoft.com/office/drawing/2014/main" id="{198BDB9D-5DC6-C231-2711-9A70A4B943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925" name="Freeform 75">
                <a:extLst>
                  <a:ext uri="{FF2B5EF4-FFF2-40B4-BE49-F238E27FC236}">
                    <a16:creationId xmlns:a16="http://schemas.microsoft.com/office/drawing/2014/main" id="{A63381E2-1A5B-6BA3-24F7-C75F87B996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926" name="Freeform 76">
                <a:extLst>
                  <a:ext uri="{FF2B5EF4-FFF2-40B4-BE49-F238E27FC236}">
                    <a16:creationId xmlns:a16="http://schemas.microsoft.com/office/drawing/2014/main" id="{63940F0D-7389-D737-1ECC-B1E2329D18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927" name="Line 77">
                <a:extLst>
                  <a:ext uri="{FF2B5EF4-FFF2-40B4-BE49-F238E27FC236}">
                    <a16:creationId xmlns:a16="http://schemas.microsoft.com/office/drawing/2014/main" id="{F665818B-7A7B-352D-4C96-4DF9A573EF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28" name="Line 78">
                <a:extLst>
                  <a:ext uri="{FF2B5EF4-FFF2-40B4-BE49-F238E27FC236}">
                    <a16:creationId xmlns:a16="http://schemas.microsoft.com/office/drawing/2014/main" id="{209FE471-A447-6ADD-F2D2-9C8173F40C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29" name="Freeform 79">
                <a:extLst>
                  <a:ext uri="{FF2B5EF4-FFF2-40B4-BE49-F238E27FC236}">
                    <a16:creationId xmlns:a16="http://schemas.microsoft.com/office/drawing/2014/main" id="{FC2D6A8F-2190-DBA6-880D-18E3ABBB4C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930" name="Line 80">
                <a:extLst>
                  <a:ext uri="{FF2B5EF4-FFF2-40B4-BE49-F238E27FC236}">
                    <a16:creationId xmlns:a16="http://schemas.microsoft.com/office/drawing/2014/main" id="{E32F0101-EC57-8F74-0246-A55C62509E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31" name="Line 81">
                <a:extLst>
                  <a:ext uri="{FF2B5EF4-FFF2-40B4-BE49-F238E27FC236}">
                    <a16:creationId xmlns:a16="http://schemas.microsoft.com/office/drawing/2014/main" id="{FFDE4A4D-F39A-DB3F-76AE-AE6C730032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32" name="Line 82">
                <a:extLst>
                  <a:ext uri="{FF2B5EF4-FFF2-40B4-BE49-F238E27FC236}">
                    <a16:creationId xmlns:a16="http://schemas.microsoft.com/office/drawing/2014/main" id="{7255E14B-DEBE-606A-C324-A2C205C3CE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33" name="Line 83">
                <a:extLst>
                  <a:ext uri="{FF2B5EF4-FFF2-40B4-BE49-F238E27FC236}">
                    <a16:creationId xmlns:a16="http://schemas.microsoft.com/office/drawing/2014/main" id="{9A9F9FEA-8715-C930-20E6-43ECCFB096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34" name="Line 84">
                <a:extLst>
                  <a:ext uri="{FF2B5EF4-FFF2-40B4-BE49-F238E27FC236}">
                    <a16:creationId xmlns:a16="http://schemas.microsoft.com/office/drawing/2014/main" id="{C5B0F322-4980-DBB2-95C0-EAD099054E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35" name="Line 85">
                <a:extLst>
                  <a:ext uri="{FF2B5EF4-FFF2-40B4-BE49-F238E27FC236}">
                    <a16:creationId xmlns:a16="http://schemas.microsoft.com/office/drawing/2014/main" id="{BA1FA00D-95C7-996A-2F46-88DC9CF8FD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36" name="Line 86">
                <a:extLst>
                  <a:ext uri="{FF2B5EF4-FFF2-40B4-BE49-F238E27FC236}">
                    <a16:creationId xmlns:a16="http://schemas.microsoft.com/office/drawing/2014/main" id="{C9808A1D-F95B-3AE6-A10A-3FE486645D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37" name="Line 87">
                <a:extLst>
                  <a:ext uri="{FF2B5EF4-FFF2-40B4-BE49-F238E27FC236}">
                    <a16:creationId xmlns:a16="http://schemas.microsoft.com/office/drawing/2014/main" id="{1CCDA30E-AB9F-C2BD-C2CB-252ADD89EF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38" name="Freeform 88">
                <a:extLst>
                  <a:ext uri="{FF2B5EF4-FFF2-40B4-BE49-F238E27FC236}">
                    <a16:creationId xmlns:a16="http://schemas.microsoft.com/office/drawing/2014/main" id="{5030D307-2D0E-D4E4-61B5-CE5260A0B5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939" name="Line 89">
                <a:extLst>
                  <a:ext uri="{FF2B5EF4-FFF2-40B4-BE49-F238E27FC236}">
                    <a16:creationId xmlns:a16="http://schemas.microsoft.com/office/drawing/2014/main" id="{3A6749D8-7DB5-3613-D6FD-417A54F950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40" name="Freeform 90">
                <a:extLst>
                  <a:ext uri="{FF2B5EF4-FFF2-40B4-BE49-F238E27FC236}">
                    <a16:creationId xmlns:a16="http://schemas.microsoft.com/office/drawing/2014/main" id="{D5287669-00F9-97EF-32CA-86E59E46D5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941" name="Line 91">
                <a:extLst>
                  <a:ext uri="{FF2B5EF4-FFF2-40B4-BE49-F238E27FC236}">
                    <a16:creationId xmlns:a16="http://schemas.microsoft.com/office/drawing/2014/main" id="{295F2216-22DE-D74C-0795-4B6546B2A2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42" name="Line 92">
                <a:extLst>
                  <a:ext uri="{FF2B5EF4-FFF2-40B4-BE49-F238E27FC236}">
                    <a16:creationId xmlns:a16="http://schemas.microsoft.com/office/drawing/2014/main" id="{BA2B427E-6CF1-430F-6F96-78009B27CA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43" name="Line 93">
                <a:extLst>
                  <a:ext uri="{FF2B5EF4-FFF2-40B4-BE49-F238E27FC236}">
                    <a16:creationId xmlns:a16="http://schemas.microsoft.com/office/drawing/2014/main" id="{B6ED048F-D1E1-9A2A-BCA9-9D46E7D996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44" name="Line 94">
                <a:extLst>
                  <a:ext uri="{FF2B5EF4-FFF2-40B4-BE49-F238E27FC236}">
                    <a16:creationId xmlns:a16="http://schemas.microsoft.com/office/drawing/2014/main" id="{5D220C4F-3C2A-744B-90C5-20E4149DBB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45" name="Line 95">
                <a:extLst>
                  <a:ext uri="{FF2B5EF4-FFF2-40B4-BE49-F238E27FC236}">
                    <a16:creationId xmlns:a16="http://schemas.microsoft.com/office/drawing/2014/main" id="{4499422D-75C9-49E7-32DE-3B13E8FB93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46" name="Line 96">
                <a:extLst>
                  <a:ext uri="{FF2B5EF4-FFF2-40B4-BE49-F238E27FC236}">
                    <a16:creationId xmlns:a16="http://schemas.microsoft.com/office/drawing/2014/main" id="{F1935409-C6A5-FE9C-48A9-9B5EC2A854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47" name="Line 97">
                <a:extLst>
                  <a:ext uri="{FF2B5EF4-FFF2-40B4-BE49-F238E27FC236}">
                    <a16:creationId xmlns:a16="http://schemas.microsoft.com/office/drawing/2014/main" id="{E7F0EF26-291D-13B5-2A38-2AC3D47983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48" name="Line 98">
                <a:extLst>
                  <a:ext uri="{FF2B5EF4-FFF2-40B4-BE49-F238E27FC236}">
                    <a16:creationId xmlns:a16="http://schemas.microsoft.com/office/drawing/2014/main" id="{C589170B-4191-B659-1204-5E25C92E80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49" name="Line 99">
                <a:extLst>
                  <a:ext uri="{FF2B5EF4-FFF2-40B4-BE49-F238E27FC236}">
                    <a16:creationId xmlns:a16="http://schemas.microsoft.com/office/drawing/2014/main" id="{E760AD8F-7746-A7AE-5A8B-496A1A9B68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50" name="Line 100">
                <a:extLst>
                  <a:ext uri="{FF2B5EF4-FFF2-40B4-BE49-F238E27FC236}">
                    <a16:creationId xmlns:a16="http://schemas.microsoft.com/office/drawing/2014/main" id="{C60716EE-29B7-7261-31A8-7521689F55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51" name="Line 101">
                <a:extLst>
                  <a:ext uri="{FF2B5EF4-FFF2-40B4-BE49-F238E27FC236}">
                    <a16:creationId xmlns:a16="http://schemas.microsoft.com/office/drawing/2014/main" id="{7AA8A269-D164-83D3-088F-3FF6D2FCC7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52" name="Line 102">
                <a:extLst>
                  <a:ext uri="{FF2B5EF4-FFF2-40B4-BE49-F238E27FC236}">
                    <a16:creationId xmlns:a16="http://schemas.microsoft.com/office/drawing/2014/main" id="{4748A07E-52EF-2D05-2FAE-132D8B6148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53" name="Line 103">
                <a:extLst>
                  <a:ext uri="{FF2B5EF4-FFF2-40B4-BE49-F238E27FC236}">
                    <a16:creationId xmlns:a16="http://schemas.microsoft.com/office/drawing/2014/main" id="{05FB3044-3A5D-143C-92ED-BA0AF3EA78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54" name="Line 104">
                <a:extLst>
                  <a:ext uri="{FF2B5EF4-FFF2-40B4-BE49-F238E27FC236}">
                    <a16:creationId xmlns:a16="http://schemas.microsoft.com/office/drawing/2014/main" id="{A2A95F8C-728A-549A-3FF6-EDF11CA2CA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55" name="Line 105">
                <a:extLst>
                  <a:ext uri="{FF2B5EF4-FFF2-40B4-BE49-F238E27FC236}">
                    <a16:creationId xmlns:a16="http://schemas.microsoft.com/office/drawing/2014/main" id="{BE6A5F5F-DAE2-343D-73EF-4308AEF4B0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56" name="Line 106">
                <a:extLst>
                  <a:ext uri="{FF2B5EF4-FFF2-40B4-BE49-F238E27FC236}">
                    <a16:creationId xmlns:a16="http://schemas.microsoft.com/office/drawing/2014/main" id="{C3E4EA4B-8054-CE36-2D6F-73D8D7E16E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57" name="Line 107">
                <a:extLst>
                  <a:ext uri="{FF2B5EF4-FFF2-40B4-BE49-F238E27FC236}">
                    <a16:creationId xmlns:a16="http://schemas.microsoft.com/office/drawing/2014/main" id="{20FEACDA-5972-F134-0934-704E30940B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58" name="Line 108">
                <a:extLst>
                  <a:ext uri="{FF2B5EF4-FFF2-40B4-BE49-F238E27FC236}">
                    <a16:creationId xmlns:a16="http://schemas.microsoft.com/office/drawing/2014/main" id="{F75A4B0B-68A2-C32D-FF65-2FFC7EFE29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59" name="Line 109">
                <a:extLst>
                  <a:ext uri="{FF2B5EF4-FFF2-40B4-BE49-F238E27FC236}">
                    <a16:creationId xmlns:a16="http://schemas.microsoft.com/office/drawing/2014/main" id="{7ACF3279-F4C4-76C7-A5C9-D390955E7E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60" name="Line 110">
                <a:extLst>
                  <a:ext uri="{FF2B5EF4-FFF2-40B4-BE49-F238E27FC236}">
                    <a16:creationId xmlns:a16="http://schemas.microsoft.com/office/drawing/2014/main" id="{DC7FC08E-5062-8BB6-10BD-1E2723BDC6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61" name="Line 111">
                <a:extLst>
                  <a:ext uri="{FF2B5EF4-FFF2-40B4-BE49-F238E27FC236}">
                    <a16:creationId xmlns:a16="http://schemas.microsoft.com/office/drawing/2014/main" id="{C4F6B774-BC72-38FD-91E6-3F013160E8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62" name="Line 112">
                <a:extLst>
                  <a:ext uri="{FF2B5EF4-FFF2-40B4-BE49-F238E27FC236}">
                    <a16:creationId xmlns:a16="http://schemas.microsoft.com/office/drawing/2014/main" id="{A0D756C8-4CB0-0FB0-2C47-8E3A7091F3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63" name="Line 113">
                <a:extLst>
                  <a:ext uri="{FF2B5EF4-FFF2-40B4-BE49-F238E27FC236}">
                    <a16:creationId xmlns:a16="http://schemas.microsoft.com/office/drawing/2014/main" id="{B0B9AA79-CC19-C6FF-C8F0-3C78885D78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64" name="Line 114">
                <a:extLst>
                  <a:ext uri="{FF2B5EF4-FFF2-40B4-BE49-F238E27FC236}">
                    <a16:creationId xmlns:a16="http://schemas.microsoft.com/office/drawing/2014/main" id="{8E6B46C7-B068-DC21-4368-C69870FD66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65" name="Line 115">
                <a:extLst>
                  <a:ext uri="{FF2B5EF4-FFF2-40B4-BE49-F238E27FC236}">
                    <a16:creationId xmlns:a16="http://schemas.microsoft.com/office/drawing/2014/main" id="{0F2DDEC9-C4F8-2EDD-EA0E-A48A672D0D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66" name="Line 116">
                <a:extLst>
                  <a:ext uri="{FF2B5EF4-FFF2-40B4-BE49-F238E27FC236}">
                    <a16:creationId xmlns:a16="http://schemas.microsoft.com/office/drawing/2014/main" id="{C874348B-4CE8-6E0F-6442-A969893610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67" name="Line 117">
                <a:extLst>
                  <a:ext uri="{FF2B5EF4-FFF2-40B4-BE49-F238E27FC236}">
                    <a16:creationId xmlns:a16="http://schemas.microsoft.com/office/drawing/2014/main" id="{930B5171-D2F4-6113-08D6-F15D4A2471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68" name="Line 118">
                <a:extLst>
                  <a:ext uri="{FF2B5EF4-FFF2-40B4-BE49-F238E27FC236}">
                    <a16:creationId xmlns:a16="http://schemas.microsoft.com/office/drawing/2014/main" id="{96761D5F-A54E-8EEA-FB75-790B10C59B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69" name="Freeform 119">
                <a:extLst>
                  <a:ext uri="{FF2B5EF4-FFF2-40B4-BE49-F238E27FC236}">
                    <a16:creationId xmlns:a16="http://schemas.microsoft.com/office/drawing/2014/main" id="{EADF044D-65C0-BDD0-DBAD-A4BE348D66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970" name="Line 120">
                <a:extLst>
                  <a:ext uri="{FF2B5EF4-FFF2-40B4-BE49-F238E27FC236}">
                    <a16:creationId xmlns:a16="http://schemas.microsoft.com/office/drawing/2014/main" id="{2827BE6F-642F-45E7-D8EC-9B75899C22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71" name="Line 121">
                <a:extLst>
                  <a:ext uri="{FF2B5EF4-FFF2-40B4-BE49-F238E27FC236}">
                    <a16:creationId xmlns:a16="http://schemas.microsoft.com/office/drawing/2014/main" id="{EE8357B7-F7AF-D09C-C3C0-A3B23DEEA5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72" name="Line 122">
                <a:extLst>
                  <a:ext uri="{FF2B5EF4-FFF2-40B4-BE49-F238E27FC236}">
                    <a16:creationId xmlns:a16="http://schemas.microsoft.com/office/drawing/2014/main" id="{90F057DF-ED87-A8EC-293B-88C1F83078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73" name="Freeform 123">
                <a:extLst>
                  <a:ext uri="{FF2B5EF4-FFF2-40B4-BE49-F238E27FC236}">
                    <a16:creationId xmlns:a16="http://schemas.microsoft.com/office/drawing/2014/main" id="{2D2BC156-0F94-8419-E6BC-C9763B2C53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974" name="Line 124">
                <a:extLst>
                  <a:ext uri="{FF2B5EF4-FFF2-40B4-BE49-F238E27FC236}">
                    <a16:creationId xmlns:a16="http://schemas.microsoft.com/office/drawing/2014/main" id="{07549774-5E91-E87A-3EAF-368D8C1D22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75" name="Line 125">
                <a:extLst>
                  <a:ext uri="{FF2B5EF4-FFF2-40B4-BE49-F238E27FC236}">
                    <a16:creationId xmlns:a16="http://schemas.microsoft.com/office/drawing/2014/main" id="{4CB03035-DDD6-CDCB-7004-F622584061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76" name="Line 126">
                <a:extLst>
                  <a:ext uri="{FF2B5EF4-FFF2-40B4-BE49-F238E27FC236}">
                    <a16:creationId xmlns:a16="http://schemas.microsoft.com/office/drawing/2014/main" id="{B1D37945-ADC7-F172-B801-42619F02DB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77" name="Line 127">
                <a:extLst>
                  <a:ext uri="{FF2B5EF4-FFF2-40B4-BE49-F238E27FC236}">
                    <a16:creationId xmlns:a16="http://schemas.microsoft.com/office/drawing/2014/main" id="{5F68AE89-C0A4-5EB4-D6C5-F5FEEC3763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78" name="Line 128">
                <a:extLst>
                  <a:ext uri="{FF2B5EF4-FFF2-40B4-BE49-F238E27FC236}">
                    <a16:creationId xmlns:a16="http://schemas.microsoft.com/office/drawing/2014/main" id="{06112FC3-31FC-6A6A-3F93-DF071D90E3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79" name="Line 129">
                <a:extLst>
                  <a:ext uri="{FF2B5EF4-FFF2-40B4-BE49-F238E27FC236}">
                    <a16:creationId xmlns:a16="http://schemas.microsoft.com/office/drawing/2014/main" id="{77EFEF1F-4DC5-2F44-E1C2-53B445D941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80" name="Line 130">
                <a:extLst>
                  <a:ext uri="{FF2B5EF4-FFF2-40B4-BE49-F238E27FC236}">
                    <a16:creationId xmlns:a16="http://schemas.microsoft.com/office/drawing/2014/main" id="{804192F1-1DEB-DCC8-9FA6-A551E34E24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81" name="Line 131">
                <a:extLst>
                  <a:ext uri="{FF2B5EF4-FFF2-40B4-BE49-F238E27FC236}">
                    <a16:creationId xmlns:a16="http://schemas.microsoft.com/office/drawing/2014/main" id="{852A5C51-1FC4-AB93-AAE4-F56B0A776C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82" name="Line 132">
                <a:extLst>
                  <a:ext uri="{FF2B5EF4-FFF2-40B4-BE49-F238E27FC236}">
                    <a16:creationId xmlns:a16="http://schemas.microsoft.com/office/drawing/2014/main" id="{371023D5-B9CF-F2F6-D767-1A0E2DC991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83" name="Line 133">
                <a:extLst>
                  <a:ext uri="{FF2B5EF4-FFF2-40B4-BE49-F238E27FC236}">
                    <a16:creationId xmlns:a16="http://schemas.microsoft.com/office/drawing/2014/main" id="{DF11FB43-E007-EA18-FE3C-F3556DD0D1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84" name="Line 134">
                <a:extLst>
                  <a:ext uri="{FF2B5EF4-FFF2-40B4-BE49-F238E27FC236}">
                    <a16:creationId xmlns:a16="http://schemas.microsoft.com/office/drawing/2014/main" id="{9D5E38B6-53F7-78A6-9629-2335CDE872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85" name="Rectangle 135">
                <a:extLst>
                  <a:ext uri="{FF2B5EF4-FFF2-40B4-BE49-F238E27FC236}">
                    <a16:creationId xmlns:a16="http://schemas.microsoft.com/office/drawing/2014/main" id="{D0591E47-CBC2-C291-DC1F-2F976E1F26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5986" name="Rectangle 136">
                <a:extLst>
                  <a:ext uri="{FF2B5EF4-FFF2-40B4-BE49-F238E27FC236}">
                    <a16:creationId xmlns:a16="http://schemas.microsoft.com/office/drawing/2014/main" id="{0D962D5A-7544-DBA6-B12C-603085279A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-6</a:t>
                </a:r>
              </a:p>
            </p:txBody>
          </p:sp>
          <p:sp>
            <p:nvSpPr>
              <p:cNvPr id="35987" name="Rectangle 137">
                <a:extLst>
                  <a:ext uri="{FF2B5EF4-FFF2-40B4-BE49-F238E27FC236}">
                    <a16:creationId xmlns:a16="http://schemas.microsoft.com/office/drawing/2014/main" id="{7ABDE706-5A84-CEB4-7A79-6F57975EE8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5988" name="Rectangle 138">
                <a:extLst>
                  <a:ext uri="{FF2B5EF4-FFF2-40B4-BE49-F238E27FC236}">
                    <a16:creationId xmlns:a16="http://schemas.microsoft.com/office/drawing/2014/main" id="{54BA9321-63D1-BDA2-E712-A6373B702D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-4</a:t>
                </a:r>
              </a:p>
            </p:txBody>
          </p:sp>
          <p:sp>
            <p:nvSpPr>
              <p:cNvPr id="35989" name="Rectangle 139">
                <a:extLst>
                  <a:ext uri="{FF2B5EF4-FFF2-40B4-BE49-F238E27FC236}">
                    <a16:creationId xmlns:a16="http://schemas.microsoft.com/office/drawing/2014/main" id="{8605B55F-E688-BD8D-A9B6-17C5E2416A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5990" name="Rectangle 140">
                <a:extLst>
                  <a:ext uri="{FF2B5EF4-FFF2-40B4-BE49-F238E27FC236}">
                    <a16:creationId xmlns:a16="http://schemas.microsoft.com/office/drawing/2014/main" id="{0B35B208-CACC-8C8F-FE39-B66A76CB0A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-2</a:t>
                </a:r>
              </a:p>
            </p:txBody>
          </p:sp>
          <p:sp>
            <p:nvSpPr>
              <p:cNvPr id="35991" name="Rectangle 141">
                <a:extLst>
                  <a:ext uri="{FF2B5EF4-FFF2-40B4-BE49-F238E27FC236}">
                    <a16:creationId xmlns:a16="http://schemas.microsoft.com/office/drawing/2014/main" id="{B8B5555F-FF37-2513-B3F3-97037E4B38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5992" name="Rectangle 142">
                <a:extLst>
                  <a:ext uri="{FF2B5EF4-FFF2-40B4-BE49-F238E27FC236}">
                    <a16:creationId xmlns:a16="http://schemas.microsoft.com/office/drawing/2014/main" id="{49E63B41-DC19-72BF-B510-32399800AB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0</a:t>
                </a:r>
              </a:p>
            </p:txBody>
          </p:sp>
          <p:sp>
            <p:nvSpPr>
              <p:cNvPr id="35993" name="Rectangle 143">
                <a:extLst>
                  <a:ext uri="{FF2B5EF4-FFF2-40B4-BE49-F238E27FC236}">
                    <a16:creationId xmlns:a16="http://schemas.microsoft.com/office/drawing/2014/main" id="{5C2A714A-382C-D685-B98A-EBFC27953E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5994" name="Rectangle 144">
                <a:extLst>
                  <a:ext uri="{FF2B5EF4-FFF2-40B4-BE49-F238E27FC236}">
                    <a16:creationId xmlns:a16="http://schemas.microsoft.com/office/drawing/2014/main" id="{22C324A5-76AC-E435-AE19-BE5218B4BD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2</a:t>
                </a:r>
              </a:p>
            </p:txBody>
          </p:sp>
          <p:sp>
            <p:nvSpPr>
              <p:cNvPr id="35995" name="Rectangle 145">
                <a:extLst>
                  <a:ext uri="{FF2B5EF4-FFF2-40B4-BE49-F238E27FC236}">
                    <a16:creationId xmlns:a16="http://schemas.microsoft.com/office/drawing/2014/main" id="{1D325D9B-D959-FAB4-A9F1-0FAB20D582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5996" name="Rectangle 146">
                <a:extLst>
                  <a:ext uri="{FF2B5EF4-FFF2-40B4-BE49-F238E27FC236}">
                    <a16:creationId xmlns:a16="http://schemas.microsoft.com/office/drawing/2014/main" id="{1EB4CCB8-5E86-8A66-649A-457C4AC058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4</a:t>
                </a:r>
              </a:p>
            </p:txBody>
          </p:sp>
          <p:sp>
            <p:nvSpPr>
              <p:cNvPr id="35997" name="Rectangle 147">
                <a:extLst>
                  <a:ext uri="{FF2B5EF4-FFF2-40B4-BE49-F238E27FC236}">
                    <a16:creationId xmlns:a16="http://schemas.microsoft.com/office/drawing/2014/main" id="{3F06D8D3-0F94-7173-403C-E9DEB85A32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5998" name="Rectangle 148">
                <a:extLst>
                  <a:ext uri="{FF2B5EF4-FFF2-40B4-BE49-F238E27FC236}">
                    <a16:creationId xmlns:a16="http://schemas.microsoft.com/office/drawing/2014/main" id="{6B03A097-101B-97EC-1345-E542A489C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6</a:t>
                </a:r>
              </a:p>
            </p:txBody>
          </p:sp>
          <p:sp>
            <p:nvSpPr>
              <p:cNvPr id="35999" name="Line 149">
                <a:extLst>
                  <a:ext uri="{FF2B5EF4-FFF2-40B4-BE49-F238E27FC236}">
                    <a16:creationId xmlns:a16="http://schemas.microsoft.com/office/drawing/2014/main" id="{6D814722-3241-2A63-7639-48590886C7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6000" name="Rectangle 150">
                <a:extLst>
                  <a:ext uri="{FF2B5EF4-FFF2-40B4-BE49-F238E27FC236}">
                    <a16:creationId xmlns:a16="http://schemas.microsoft.com/office/drawing/2014/main" id="{E50326B5-281B-D797-A00E-1097E07FE0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sp>
          <p:nvSpPr>
            <p:cNvPr id="35847" name="Rectangle 151">
              <a:extLst>
                <a:ext uri="{FF2B5EF4-FFF2-40B4-BE49-F238E27FC236}">
                  <a16:creationId xmlns:a16="http://schemas.microsoft.com/office/drawing/2014/main" id="{72C0D4C0-66EA-998F-1FE8-4F7BCCD330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5848" name="Rectangle 152">
              <a:extLst>
                <a:ext uri="{FF2B5EF4-FFF2-40B4-BE49-F238E27FC236}">
                  <a16:creationId xmlns:a16="http://schemas.microsoft.com/office/drawing/2014/main" id="{FED3014D-8111-B897-54E6-E4880B105B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5849" name="Rectangle 153">
              <a:extLst>
                <a:ext uri="{FF2B5EF4-FFF2-40B4-BE49-F238E27FC236}">
                  <a16:creationId xmlns:a16="http://schemas.microsoft.com/office/drawing/2014/main" id="{06DAA33A-94AE-F355-9524-ED0542F8E2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5850" name="Rectangle 154">
              <a:extLst>
                <a:ext uri="{FF2B5EF4-FFF2-40B4-BE49-F238E27FC236}">
                  <a16:creationId xmlns:a16="http://schemas.microsoft.com/office/drawing/2014/main" id="{73136A02-9893-CC82-B285-A23988547E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5851" name="Freeform 155">
              <a:extLst>
                <a:ext uri="{FF2B5EF4-FFF2-40B4-BE49-F238E27FC236}">
                  <a16:creationId xmlns:a16="http://schemas.microsoft.com/office/drawing/2014/main" id="{FAC03E40-2F0C-561F-00C1-C6E7D92594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852" name="Line 156">
              <a:extLst>
                <a:ext uri="{FF2B5EF4-FFF2-40B4-BE49-F238E27FC236}">
                  <a16:creationId xmlns:a16="http://schemas.microsoft.com/office/drawing/2014/main" id="{7CCB0900-340B-06C4-2493-7958E37C581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53" name="Line 157">
              <a:extLst>
                <a:ext uri="{FF2B5EF4-FFF2-40B4-BE49-F238E27FC236}">
                  <a16:creationId xmlns:a16="http://schemas.microsoft.com/office/drawing/2014/main" id="{D087CA74-C995-58C2-B65D-C9057C93F5E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54" name="Line 158">
              <a:extLst>
                <a:ext uri="{FF2B5EF4-FFF2-40B4-BE49-F238E27FC236}">
                  <a16:creationId xmlns:a16="http://schemas.microsoft.com/office/drawing/2014/main" id="{F0BB46D9-656E-4ECB-0207-C44079F82DD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35843" name="Picture 159">
            <a:extLst>
              <a:ext uri="{FF2B5EF4-FFF2-40B4-BE49-F238E27FC236}">
                <a16:creationId xmlns:a16="http://schemas.microsoft.com/office/drawing/2014/main" id="{BB77534F-C676-9DA9-8C0E-48DFB85A4DDE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76708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6976" name="Rectangle 160">
            <a:extLst>
              <a:ext uri="{FF2B5EF4-FFF2-40B4-BE49-F238E27FC236}">
                <a16:creationId xmlns:a16="http://schemas.microsoft.com/office/drawing/2014/main" id="{B8F53FF1-9BBC-0A5F-1FF8-38F27B7960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963" y="2819400"/>
            <a:ext cx="5187927" cy="52913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r>
              <a:rPr lang="en-US" altLang="en-US" sz="29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Count-Based Control Charts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866" name="Rectangle 2">
            <a:extLst>
              <a:ext uri="{FF2B5EF4-FFF2-40B4-BE49-F238E27FC236}">
                <a16:creationId xmlns:a16="http://schemas.microsoft.com/office/drawing/2014/main" id="{BF822C74-4031-C5C6-286C-465B62A1C6A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Objectives</a:t>
            </a:r>
          </a:p>
        </p:txBody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0DAF17F4-C623-BB6A-5B46-708E2D6D95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Be able to construct and interpret (by hand and Minitab):</a:t>
            </a:r>
          </a:p>
          <a:p>
            <a:pPr lvl="1" eaLnBrk="1" hangingPunct="1"/>
            <a:r>
              <a:rPr lang="en-US" altLang="en-US"/>
              <a:t>P &amp; np control charts</a:t>
            </a:r>
          </a:p>
          <a:p>
            <a:pPr lvl="1" eaLnBrk="1" hangingPunct="1"/>
            <a:r>
              <a:rPr lang="en-US" altLang="en-US"/>
              <a:t>C &amp; u control charts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890" name="Rectangle 2">
            <a:extLst>
              <a:ext uri="{FF2B5EF4-FFF2-40B4-BE49-F238E27FC236}">
                <a16:creationId xmlns:a16="http://schemas.microsoft.com/office/drawing/2014/main" id="{39005AAC-0B97-2FC5-5C45-C453FC5E4FB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/>
              <a:t>Count-Based Control Charts</a:t>
            </a:r>
          </a:p>
        </p:txBody>
      </p:sp>
      <p:sp>
        <p:nvSpPr>
          <p:cNvPr id="38915" name="Rectangle 3">
            <a:extLst>
              <a:ext uri="{FF2B5EF4-FFF2-40B4-BE49-F238E27FC236}">
                <a16:creationId xmlns:a16="http://schemas.microsoft.com/office/drawing/2014/main" id="{B834019F-8AEB-73FE-F7BE-544FE65669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z="2400"/>
              <a:t>‘Defective” Defined</a:t>
            </a:r>
          </a:p>
          <a:p>
            <a:pPr eaLnBrk="1" hangingPunct="1"/>
            <a:endParaRPr lang="en-US" altLang="en-US" sz="2400"/>
          </a:p>
          <a:p>
            <a:pPr eaLnBrk="1" hangingPunct="1"/>
            <a:r>
              <a:rPr lang="en-US" altLang="en-US" sz="2400"/>
              <a:t>“Defects” Defined</a:t>
            </a:r>
          </a:p>
          <a:p>
            <a:pPr eaLnBrk="1" hangingPunct="1"/>
            <a:endParaRPr lang="en-US" altLang="en-US" sz="2400"/>
          </a:p>
          <a:p>
            <a:pPr eaLnBrk="1" hangingPunct="1"/>
            <a:r>
              <a:rPr lang="en-US" altLang="en-US" sz="2400"/>
              <a:t>Binomial Assumptions – np &amp; p Control Charts</a:t>
            </a:r>
          </a:p>
          <a:p>
            <a:pPr eaLnBrk="1" hangingPunct="1"/>
            <a:endParaRPr lang="en-US" altLang="en-US" sz="2400"/>
          </a:p>
          <a:p>
            <a:pPr eaLnBrk="1" hangingPunct="1"/>
            <a:r>
              <a:rPr lang="en-US" altLang="en-US" sz="2400"/>
              <a:t>Poisson Assumptions – c &amp; u Control Charts (later)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938" name="Rectangle 2">
            <a:extLst>
              <a:ext uri="{FF2B5EF4-FFF2-40B4-BE49-F238E27FC236}">
                <a16:creationId xmlns:a16="http://schemas.microsoft.com/office/drawing/2014/main" id="{B223BC8C-D6BA-D371-67B2-63859E55359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/>
              <a:t>Assignable Causes – Count-Based Charts</a:t>
            </a:r>
          </a:p>
        </p:txBody>
      </p:sp>
      <p:graphicFrame>
        <p:nvGraphicFramePr>
          <p:cNvPr id="40963" name="Object 3">
            <a:extLst>
              <a:ext uri="{FF2B5EF4-FFF2-40B4-BE49-F238E27FC236}">
                <a16:creationId xmlns:a16="http://schemas.microsoft.com/office/drawing/2014/main" id="{46A91FD1-ED1C-6417-43C5-DA78063D1AA6}"/>
              </a:ext>
            </a:extLst>
          </p:cNvPr>
          <p:cNvGraphicFramePr>
            <a:graphicFrameLocks noGrp="1" noChangeAspect="1"/>
          </p:cNvGraphicFramePr>
          <p:nvPr>
            <p:ph sz="half" idx="1"/>
          </p:nvPr>
        </p:nvGraphicFramePr>
        <p:xfrm>
          <a:off x="228600" y="1471613"/>
          <a:ext cx="3989388" cy="176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3714750" imgH="1638300" progId="">
                  <p:embed/>
                </p:oleObj>
              </mc:Choice>
              <mc:Fallback>
                <p:oleObj r:id="rId2" imgW="3714750" imgH="1638300" progId="">
                  <p:embed/>
                  <p:pic>
                    <p:nvPicPr>
                      <p:cNvPr id="40963" name="Object 3">
                        <a:extLst>
                          <a:ext uri="{FF2B5EF4-FFF2-40B4-BE49-F238E27FC236}">
                            <a16:creationId xmlns:a16="http://schemas.microsoft.com/office/drawing/2014/main" id="{46A91FD1-ED1C-6417-43C5-DA78063D1AA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1471613"/>
                        <a:ext cx="3989388" cy="17605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0964" name="Picture 4">
            <a:extLst>
              <a:ext uri="{FF2B5EF4-FFF2-40B4-BE49-F238E27FC236}">
                <a16:creationId xmlns:a16="http://schemas.microsoft.com/office/drawing/2014/main" id="{3C1C52AE-EB78-5690-16F5-124F0F9F0873}"/>
              </a:ext>
            </a:extLst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" y="4419600"/>
            <a:ext cx="4313238" cy="1619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0965" name="Picture 5">
            <a:extLst>
              <a:ext uri="{FF2B5EF4-FFF2-40B4-BE49-F238E27FC236}">
                <a16:creationId xmlns:a16="http://schemas.microsoft.com/office/drawing/2014/main" id="{D20E9F0B-B2FC-BF0B-F398-B5626BBA9BE7}"/>
              </a:ext>
            </a:extLst>
          </p:cNvPr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52963" y="1630363"/>
            <a:ext cx="4338637" cy="16287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0966" name="Text Box 6">
            <a:extLst>
              <a:ext uri="{FF2B5EF4-FFF2-40B4-BE49-F238E27FC236}">
                <a16:creationId xmlns:a16="http://schemas.microsoft.com/office/drawing/2014/main" id="{06E65409-9001-8F4E-0F58-099684FDC1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525" y="1187450"/>
            <a:ext cx="1073150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100" b="1"/>
              <a:t>Rule 1:</a:t>
            </a:r>
          </a:p>
        </p:txBody>
      </p:sp>
      <p:sp>
        <p:nvSpPr>
          <p:cNvPr id="40967" name="Text Box 7">
            <a:extLst>
              <a:ext uri="{FF2B5EF4-FFF2-40B4-BE49-F238E27FC236}">
                <a16:creationId xmlns:a16="http://schemas.microsoft.com/office/drawing/2014/main" id="{B023896C-2C6C-86B5-7849-28A3A64A35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3962400"/>
            <a:ext cx="1073150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100" b="1"/>
              <a:t>Rule 2:</a:t>
            </a:r>
          </a:p>
        </p:txBody>
      </p:sp>
      <p:sp>
        <p:nvSpPr>
          <p:cNvPr id="40968" name="Text Box 8">
            <a:extLst>
              <a:ext uri="{FF2B5EF4-FFF2-40B4-BE49-F238E27FC236}">
                <a16:creationId xmlns:a16="http://schemas.microsoft.com/office/drawing/2014/main" id="{86CB1177-E427-5F8B-8E51-B593FC21DF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2638" y="1187450"/>
            <a:ext cx="1073150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100" b="1"/>
              <a:t>Rule 3:</a:t>
            </a:r>
          </a:p>
        </p:txBody>
      </p:sp>
      <p:grpSp>
        <p:nvGrpSpPr>
          <p:cNvPr id="40969" name="Group 9">
            <a:extLst>
              <a:ext uri="{FF2B5EF4-FFF2-40B4-BE49-F238E27FC236}">
                <a16:creationId xmlns:a16="http://schemas.microsoft.com/office/drawing/2014/main" id="{0EFC92E2-24C9-5FBA-C56D-420D84D67F16}"/>
              </a:ext>
            </a:extLst>
          </p:cNvPr>
          <p:cNvGrpSpPr>
            <a:grpSpLocks/>
          </p:cNvGrpSpPr>
          <p:nvPr/>
        </p:nvGrpSpPr>
        <p:grpSpPr bwMode="auto">
          <a:xfrm>
            <a:off x="4724400" y="4422775"/>
            <a:ext cx="3919538" cy="1673225"/>
            <a:chOff x="3055" y="1499"/>
            <a:chExt cx="5793" cy="2414"/>
          </a:xfrm>
        </p:grpSpPr>
        <p:sp>
          <p:nvSpPr>
            <p:cNvPr id="40973" name="Freeform 10">
              <a:extLst>
                <a:ext uri="{FF2B5EF4-FFF2-40B4-BE49-F238E27FC236}">
                  <a16:creationId xmlns:a16="http://schemas.microsoft.com/office/drawing/2014/main" id="{57CAB1A1-9152-2176-3521-C8AB5EA5447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7" y="2187"/>
              <a:ext cx="5568" cy="1086"/>
            </a:xfrm>
            <a:custGeom>
              <a:avLst/>
              <a:gdLst>
                <a:gd name="T0" fmla="*/ 0 w 5568"/>
                <a:gd name="T1" fmla="*/ 0 h 1086"/>
                <a:gd name="T2" fmla="*/ 300 w 5568"/>
                <a:gd name="T3" fmla="*/ 724 h 1086"/>
                <a:gd name="T4" fmla="*/ 585 w 5568"/>
                <a:gd name="T5" fmla="*/ 543 h 1086"/>
                <a:gd name="T6" fmla="*/ 886 w 5568"/>
                <a:gd name="T7" fmla="*/ 181 h 1086"/>
                <a:gd name="T8" fmla="*/ 1171 w 5568"/>
                <a:gd name="T9" fmla="*/ 709 h 1086"/>
                <a:gd name="T10" fmla="*/ 1471 w 5568"/>
                <a:gd name="T11" fmla="*/ 241 h 1086"/>
                <a:gd name="T12" fmla="*/ 1771 w 5568"/>
                <a:gd name="T13" fmla="*/ 920 h 1086"/>
                <a:gd name="T14" fmla="*/ 2056 w 5568"/>
                <a:gd name="T15" fmla="*/ 362 h 1086"/>
                <a:gd name="T16" fmla="*/ 2356 w 5568"/>
                <a:gd name="T17" fmla="*/ 634 h 1086"/>
                <a:gd name="T18" fmla="*/ 2641 w 5568"/>
                <a:gd name="T19" fmla="*/ 181 h 1086"/>
                <a:gd name="T20" fmla="*/ 2942 w 5568"/>
                <a:gd name="T21" fmla="*/ 724 h 1086"/>
                <a:gd name="T22" fmla="*/ 3227 w 5568"/>
                <a:gd name="T23" fmla="*/ 75 h 1086"/>
                <a:gd name="T24" fmla="*/ 3527 w 5568"/>
                <a:gd name="T25" fmla="*/ 1086 h 1086"/>
                <a:gd name="T26" fmla="*/ 3812 w 5568"/>
                <a:gd name="T27" fmla="*/ 785 h 1086"/>
                <a:gd name="T28" fmla="*/ 4112 w 5568"/>
                <a:gd name="T29" fmla="*/ 241 h 1086"/>
                <a:gd name="T30" fmla="*/ 4397 w 5568"/>
                <a:gd name="T31" fmla="*/ 936 h 1086"/>
                <a:gd name="T32" fmla="*/ 4697 w 5568"/>
                <a:gd name="T33" fmla="*/ 211 h 1086"/>
                <a:gd name="T34" fmla="*/ 4983 w 5568"/>
                <a:gd name="T35" fmla="*/ 332 h 1086"/>
                <a:gd name="T36" fmla="*/ 5283 w 5568"/>
                <a:gd name="T37" fmla="*/ 0 h 1086"/>
                <a:gd name="T38" fmla="*/ 5568 w 5568"/>
                <a:gd name="T39" fmla="*/ 724 h 108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5568" h="1086">
                  <a:moveTo>
                    <a:pt x="0" y="0"/>
                  </a:moveTo>
                  <a:lnTo>
                    <a:pt x="300" y="724"/>
                  </a:lnTo>
                  <a:lnTo>
                    <a:pt x="585" y="543"/>
                  </a:lnTo>
                  <a:lnTo>
                    <a:pt x="886" y="181"/>
                  </a:lnTo>
                  <a:lnTo>
                    <a:pt x="1171" y="709"/>
                  </a:lnTo>
                  <a:lnTo>
                    <a:pt x="1471" y="241"/>
                  </a:lnTo>
                  <a:lnTo>
                    <a:pt x="1771" y="920"/>
                  </a:lnTo>
                  <a:lnTo>
                    <a:pt x="2056" y="362"/>
                  </a:lnTo>
                  <a:lnTo>
                    <a:pt x="2356" y="634"/>
                  </a:lnTo>
                  <a:lnTo>
                    <a:pt x="2641" y="181"/>
                  </a:lnTo>
                  <a:lnTo>
                    <a:pt x="2942" y="724"/>
                  </a:lnTo>
                  <a:lnTo>
                    <a:pt x="3227" y="75"/>
                  </a:lnTo>
                  <a:lnTo>
                    <a:pt x="3527" y="1086"/>
                  </a:lnTo>
                  <a:lnTo>
                    <a:pt x="3812" y="785"/>
                  </a:lnTo>
                  <a:lnTo>
                    <a:pt x="4112" y="241"/>
                  </a:lnTo>
                  <a:lnTo>
                    <a:pt x="4397" y="936"/>
                  </a:lnTo>
                  <a:lnTo>
                    <a:pt x="4697" y="211"/>
                  </a:lnTo>
                  <a:lnTo>
                    <a:pt x="4983" y="332"/>
                  </a:lnTo>
                  <a:lnTo>
                    <a:pt x="5283" y="0"/>
                  </a:lnTo>
                  <a:lnTo>
                    <a:pt x="5568" y="724"/>
                  </a:lnTo>
                </a:path>
              </a:pathLst>
            </a:custGeom>
            <a:noFill/>
            <a:ln w="9525">
              <a:solidFill>
                <a:srgbClr val="8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974" name="Rectangle 11">
              <a:extLst>
                <a:ext uri="{FF2B5EF4-FFF2-40B4-BE49-F238E27FC236}">
                  <a16:creationId xmlns:a16="http://schemas.microsoft.com/office/drawing/2014/main" id="{9021C87B-0917-CCFE-73CE-D6A8A962F2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6" y="2064"/>
              <a:ext cx="1136" cy="127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0975" name="Freeform 12">
              <a:extLst>
                <a:ext uri="{FF2B5EF4-FFF2-40B4-BE49-F238E27FC236}">
                  <a16:creationId xmlns:a16="http://schemas.microsoft.com/office/drawing/2014/main" id="{5A2E61A6-6DAB-8A0B-322E-242476B147D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3" y="1902"/>
              <a:ext cx="4293" cy="1561"/>
            </a:xfrm>
            <a:custGeom>
              <a:avLst/>
              <a:gdLst>
                <a:gd name="T0" fmla="*/ 30 w 4293"/>
                <a:gd name="T1" fmla="*/ 296 h 1433"/>
                <a:gd name="T2" fmla="*/ 0 w 4293"/>
                <a:gd name="T3" fmla="*/ 460 h 1433"/>
                <a:gd name="T4" fmla="*/ 30 w 4293"/>
                <a:gd name="T5" fmla="*/ 624 h 1433"/>
                <a:gd name="T6" fmla="*/ 120 w 4293"/>
                <a:gd name="T7" fmla="*/ 756 h 1433"/>
                <a:gd name="T8" fmla="*/ 151 w 4293"/>
                <a:gd name="T9" fmla="*/ 920 h 1433"/>
                <a:gd name="T10" fmla="*/ 226 w 4293"/>
                <a:gd name="T11" fmla="*/ 1101 h 1433"/>
                <a:gd name="T12" fmla="*/ 361 w 4293"/>
                <a:gd name="T13" fmla="*/ 1183 h 1433"/>
                <a:gd name="T14" fmla="*/ 616 w 4293"/>
                <a:gd name="T15" fmla="*/ 1266 h 1433"/>
                <a:gd name="T16" fmla="*/ 751 w 4293"/>
                <a:gd name="T17" fmla="*/ 1331 h 1433"/>
                <a:gd name="T18" fmla="*/ 1006 w 4293"/>
                <a:gd name="T19" fmla="*/ 1414 h 1433"/>
                <a:gd name="T20" fmla="*/ 1201 w 4293"/>
                <a:gd name="T21" fmla="*/ 1430 h 1433"/>
                <a:gd name="T22" fmla="*/ 1336 w 4293"/>
                <a:gd name="T23" fmla="*/ 1364 h 1433"/>
                <a:gd name="T24" fmla="*/ 1501 w 4293"/>
                <a:gd name="T25" fmla="*/ 1315 h 1433"/>
                <a:gd name="T26" fmla="*/ 1636 w 4293"/>
                <a:gd name="T27" fmla="*/ 1266 h 1433"/>
                <a:gd name="T28" fmla="*/ 1831 w 4293"/>
                <a:gd name="T29" fmla="*/ 1249 h 1433"/>
                <a:gd name="T30" fmla="*/ 2056 w 4293"/>
                <a:gd name="T31" fmla="*/ 1282 h 1433"/>
                <a:gd name="T32" fmla="*/ 2192 w 4293"/>
                <a:gd name="T33" fmla="*/ 1331 h 1433"/>
                <a:gd name="T34" fmla="*/ 2387 w 4293"/>
                <a:gd name="T35" fmla="*/ 1447 h 1433"/>
                <a:gd name="T36" fmla="*/ 2552 w 4293"/>
                <a:gd name="T37" fmla="*/ 1512 h 1433"/>
                <a:gd name="T38" fmla="*/ 2687 w 4293"/>
                <a:gd name="T39" fmla="*/ 1528 h 1433"/>
                <a:gd name="T40" fmla="*/ 2852 w 4293"/>
                <a:gd name="T41" fmla="*/ 1545 h 1433"/>
                <a:gd name="T42" fmla="*/ 3002 w 4293"/>
                <a:gd name="T43" fmla="*/ 1561 h 1433"/>
                <a:gd name="T44" fmla="*/ 3167 w 4293"/>
                <a:gd name="T45" fmla="*/ 1479 h 1433"/>
                <a:gd name="T46" fmla="*/ 3332 w 4293"/>
                <a:gd name="T47" fmla="*/ 1447 h 1433"/>
                <a:gd name="T48" fmla="*/ 3602 w 4293"/>
                <a:gd name="T49" fmla="*/ 1447 h 1433"/>
                <a:gd name="T50" fmla="*/ 3827 w 4293"/>
                <a:gd name="T51" fmla="*/ 1447 h 1433"/>
                <a:gd name="T52" fmla="*/ 4098 w 4293"/>
                <a:gd name="T53" fmla="*/ 1398 h 1433"/>
                <a:gd name="T54" fmla="*/ 4248 w 4293"/>
                <a:gd name="T55" fmla="*/ 1266 h 1433"/>
                <a:gd name="T56" fmla="*/ 4293 w 4293"/>
                <a:gd name="T57" fmla="*/ 1085 h 1433"/>
                <a:gd name="T58" fmla="*/ 4278 w 4293"/>
                <a:gd name="T59" fmla="*/ 920 h 1433"/>
                <a:gd name="T60" fmla="*/ 4218 w 4293"/>
                <a:gd name="T61" fmla="*/ 756 h 1433"/>
                <a:gd name="T62" fmla="*/ 4218 w 4293"/>
                <a:gd name="T63" fmla="*/ 592 h 1433"/>
                <a:gd name="T64" fmla="*/ 4248 w 4293"/>
                <a:gd name="T65" fmla="*/ 427 h 1433"/>
                <a:gd name="T66" fmla="*/ 4188 w 4293"/>
                <a:gd name="T67" fmla="*/ 279 h 1433"/>
                <a:gd name="T68" fmla="*/ 4053 w 4293"/>
                <a:gd name="T69" fmla="*/ 181 h 1433"/>
                <a:gd name="T70" fmla="*/ 3887 w 4293"/>
                <a:gd name="T71" fmla="*/ 164 h 1433"/>
                <a:gd name="T72" fmla="*/ 3632 w 4293"/>
                <a:gd name="T73" fmla="*/ 164 h 1433"/>
                <a:gd name="T74" fmla="*/ 3437 w 4293"/>
                <a:gd name="T75" fmla="*/ 181 h 1433"/>
                <a:gd name="T76" fmla="*/ 3272 w 4293"/>
                <a:gd name="T77" fmla="*/ 181 h 1433"/>
                <a:gd name="T78" fmla="*/ 2972 w 4293"/>
                <a:gd name="T79" fmla="*/ 197 h 1433"/>
                <a:gd name="T80" fmla="*/ 2807 w 4293"/>
                <a:gd name="T81" fmla="*/ 148 h 1433"/>
                <a:gd name="T82" fmla="*/ 2387 w 4293"/>
                <a:gd name="T83" fmla="*/ 0 h 1433"/>
                <a:gd name="T84" fmla="*/ 2162 w 4293"/>
                <a:gd name="T85" fmla="*/ 0 h 1433"/>
                <a:gd name="T86" fmla="*/ 1801 w 4293"/>
                <a:gd name="T87" fmla="*/ 33 h 1433"/>
                <a:gd name="T88" fmla="*/ 1636 w 4293"/>
                <a:gd name="T89" fmla="*/ 82 h 1433"/>
                <a:gd name="T90" fmla="*/ 1471 w 4293"/>
                <a:gd name="T91" fmla="*/ 148 h 1433"/>
                <a:gd name="T92" fmla="*/ 1306 w 4293"/>
                <a:gd name="T93" fmla="*/ 246 h 1433"/>
                <a:gd name="T94" fmla="*/ 1141 w 4293"/>
                <a:gd name="T95" fmla="*/ 296 h 1433"/>
                <a:gd name="T96" fmla="*/ 946 w 4293"/>
                <a:gd name="T97" fmla="*/ 296 h 1433"/>
                <a:gd name="T98" fmla="*/ 751 w 4293"/>
                <a:gd name="T99" fmla="*/ 230 h 1433"/>
                <a:gd name="T100" fmla="*/ 586 w 4293"/>
                <a:gd name="T101" fmla="*/ 181 h 1433"/>
                <a:gd name="T102" fmla="*/ 421 w 4293"/>
                <a:gd name="T103" fmla="*/ 148 h 1433"/>
                <a:gd name="T104" fmla="*/ 196 w 4293"/>
                <a:gd name="T105" fmla="*/ 148 h 1433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293" h="1433">
                  <a:moveTo>
                    <a:pt x="90" y="181"/>
                  </a:moveTo>
                  <a:lnTo>
                    <a:pt x="60" y="181"/>
                  </a:lnTo>
                  <a:lnTo>
                    <a:pt x="60" y="211"/>
                  </a:lnTo>
                  <a:lnTo>
                    <a:pt x="30" y="241"/>
                  </a:lnTo>
                  <a:lnTo>
                    <a:pt x="30" y="272"/>
                  </a:lnTo>
                  <a:lnTo>
                    <a:pt x="0" y="302"/>
                  </a:lnTo>
                  <a:lnTo>
                    <a:pt x="0" y="332"/>
                  </a:lnTo>
                  <a:lnTo>
                    <a:pt x="0" y="362"/>
                  </a:lnTo>
                  <a:lnTo>
                    <a:pt x="0" y="392"/>
                  </a:lnTo>
                  <a:lnTo>
                    <a:pt x="0" y="422"/>
                  </a:lnTo>
                  <a:lnTo>
                    <a:pt x="0" y="453"/>
                  </a:lnTo>
                  <a:lnTo>
                    <a:pt x="0" y="483"/>
                  </a:lnTo>
                  <a:lnTo>
                    <a:pt x="0" y="513"/>
                  </a:lnTo>
                  <a:lnTo>
                    <a:pt x="0" y="543"/>
                  </a:lnTo>
                  <a:lnTo>
                    <a:pt x="30" y="573"/>
                  </a:lnTo>
                  <a:lnTo>
                    <a:pt x="60" y="604"/>
                  </a:lnTo>
                  <a:lnTo>
                    <a:pt x="90" y="604"/>
                  </a:lnTo>
                  <a:lnTo>
                    <a:pt x="90" y="634"/>
                  </a:lnTo>
                  <a:lnTo>
                    <a:pt x="120" y="664"/>
                  </a:lnTo>
                  <a:lnTo>
                    <a:pt x="120" y="694"/>
                  </a:lnTo>
                  <a:lnTo>
                    <a:pt x="120" y="724"/>
                  </a:lnTo>
                  <a:lnTo>
                    <a:pt x="151" y="754"/>
                  </a:lnTo>
                  <a:lnTo>
                    <a:pt x="151" y="785"/>
                  </a:lnTo>
                  <a:lnTo>
                    <a:pt x="151" y="815"/>
                  </a:lnTo>
                  <a:lnTo>
                    <a:pt x="151" y="845"/>
                  </a:lnTo>
                  <a:lnTo>
                    <a:pt x="151" y="875"/>
                  </a:lnTo>
                  <a:lnTo>
                    <a:pt x="151" y="905"/>
                  </a:lnTo>
                  <a:lnTo>
                    <a:pt x="151" y="935"/>
                  </a:lnTo>
                  <a:lnTo>
                    <a:pt x="196" y="966"/>
                  </a:lnTo>
                  <a:lnTo>
                    <a:pt x="226" y="1011"/>
                  </a:lnTo>
                  <a:lnTo>
                    <a:pt x="256" y="1026"/>
                  </a:lnTo>
                  <a:lnTo>
                    <a:pt x="256" y="1056"/>
                  </a:lnTo>
                  <a:lnTo>
                    <a:pt x="286" y="1056"/>
                  </a:lnTo>
                  <a:lnTo>
                    <a:pt x="331" y="1086"/>
                  </a:lnTo>
                  <a:lnTo>
                    <a:pt x="361" y="1086"/>
                  </a:lnTo>
                  <a:lnTo>
                    <a:pt x="391" y="1101"/>
                  </a:lnTo>
                  <a:lnTo>
                    <a:pt x="421" y="1117"/>
                  </a:lnTo>
                  <a:lnTo>
                    <a:pt x="451" y="1132"/>
                  </a:lnTo>
                  <a:lnTo>
                    <a:pt x="511" y="1147"/>
                  </a:lnTo>
                  <a:lnTo>
                    <a:pt x="616" y="1162"/>
                  </a:lnTo>
                  <a:lnTo>
                    <a:pt x="646" y="1177"/>
                  </a:lnTo>
                  <a:lnTo>
                    <a:pt x="676" y="1192"/>
                  </a:lnTo>
                  <a:lnTo>
                    <a:pt x="691" y="1207"/>
                  </a:lnTo>
                  <a:lnTo>
                    <a:pt x="721" y="1207"/>
                  </a:lnTo>
                  <a:lnTo>
                    <a:pt x="751" y="1222"/>
                  </a:lnTo>
                  <a:lnTo>
                    <a:pt x="811" y="1252"/>
                  </a:lnTo>
                  <a:lnTo>
                    <a:pt x="841" y="1267"/>
                  </a:lnTo>
                  <a:lnTo>
                    <a:pt x="946" y="1283"/>
                  </a:lnTo>
                  <a:lnTo>
                    <a:pt x="976" y="1283"/>
                  </a:lnTo>
                  <a:lnTo>
                    <a:pt x="1006" y="1298"/>
                  </a:lnTo>
                  <a:lnTo>
                    <a:pt x="1036" y="1313"/>
                  </a:lnTo>
                  <a:lnTo>
                    <a:pt x="1081" y="1313"/>
                  </a:lnTo>
                  <a:lnTo>
                    <a:pt x="1141" y="1313"/>
                  </a:lnTo>
                  <a:lnTo>
                    <a:pt x="1171" y="1313"/>
                  </a:lnTo>
                  <a:lnTo>
                    <a:pt x="1201" y="1313"/>
                  </a:lnTo>
                  <a:lnTo>
                    <a:pt x="1231" y="1298"/>
                  </a:lnTo>
                  <a:lnTo>
                    <a:pt x="1246" y="1283"/>
                  </a:lnTo>
                  <a:lnTo>
                    <a:pt x="1276" y="1267"/>
                  </a:lnTo>
                  <a:lnTo>
                    <a:pt x="1306" y="1267"/>
                  </a:lnTo>
                  <a:lnTo>
                    <a:pt x="1336" y="1252"/>
                  </a:lnTo>
                  <a:lnTo>
                    <a:pt x="1366" y="1237"/>
                  </a:lnTo>
                  <a:lnTo>
                    <a:pt x="1396" y="1237"/>
                  </a:lnTo>
                  <a:lnTo>
                    <a:pt x="1441" y="1222"/>
                  </a:lnTo>
                  <a:lnTo>
                    <a:pt x="1471" y="1207"/>
                  </a:lnTo>
                  <a:lnTo>
                    <a:pt x="1501" y="1207"/>
                  </a:lnTo>
                  <a:lnTo>
                    <a:pt x="1531" y="1192"/>
                  </a:lnTo>
                  <a:lnTo>
                    <a:pt x="1561" y="1177"/>
                  </a:lnTo>
                  <a:lnTo>
                    <a:pt x="1576" y="1177"/>
                  </a:lnTo>
                  <a:lnTo>
                    <a:pt x="1606" y="1177"/>
                  </a:lnTo>
                  <a:lnTo>
                    <a:pt x="1636" y="1162"/>
                  </a:lnTo>
                  <a:lnTo>
                    <a:pt x="1696" y="1147"/>
                  </a:lnTo>
                  <a:lnTo>
                    <a:pt x="1726" y="1147"/>
                  </a:lnTo>
                  <a:lnTo>
                    <a:pt x="1756" y="1147"/>
                  </a:lnTo>
                  <a:lnTo>
                    <a:pt x="1801" y="1147"/>
                  </a:lnTo>
                  <a:lnTo>
                    <a:pt x="1831" y="1147"/>
                  </a:lnTo>
                  <a:lnTo>
                    <a:pt x="1861" y="1147"/>
                  </a:lnTo>
                  <a:lnTo>
                    <a:pt x="1891" y="1147"/>
                  </a:lnTo>
                  <a:lnTo>
                    <a:pt x="1921" y="1147"/>
                  </a:lnTo>
                  <a:lnTo>
                    <a:pt x="1951" y="1162"/>
                  </a:lnTo>
                  <a:lnTo>
                    <a:pt x="2056" y="1177"/>
                  </a:lnTo>
                  <a:lnTo>
                    <a:pt x="2086" y="1177"/>
                  </a:lnTo>
                  <a:lnTo>
                    <a:pt x="2117" y="1192"/>
                  </a:lnTo>
                  <a:lnTo>
                    <a:pt x="2132" y="1207"/>
                  </a:lnTo>
                  <a:lnTo>
                    <a:pt x="2162" y="1207"/>
                  </a:lnTo>
                  <a:lnTo>
                    <a:pt x="2192" y="1222"/>
                  </a:lnTo>
                  <a:lnTo>
                    <a:pt x="2222" y="1237"/>
                  </a:lnTo>
                  <a:lnTo>
                    <a:pt x="2252" y="1252"/>
                  </a:lnTo>
                  <a:lnTo>
                    <a:pt x="2282" y="1267"/>
                  </a:lnTo>
                  <a:lnTo>
                    <a:pt x="2327" y="1298"/>
                  </a:lnTo>
                  <a:lnTo>
                    <a:pt x="2387" y="1328"/>
                  </a:lnTo>
                  <a:lnTo>
                    <a:pt x="2417" y="1328"/>
                  </a:lnTo>
                  <a:lnTo>
                    <a:pt x="2447" y="1343"/>
                  </a:lnTo>
                  <a:lnTo>
                    <a:pt x="2477" y="1358"/>
                  </a:lnTo>
                  <a:lnTo>
                    <a:pt x="2522" y="1373"/>
                  </a:lnTo>
                  <a:lnTo>
                    <a:pt x="2552" y="1388"/>
                  </a:lnTo>
                  <a:lnTo>
                    <a:pt x="2582" y="1388"/>
                  </a:lnTo>
                  <a:lnTo>
                    <a:pt x="2612" y="1388"/>
                  </a:lnTo>
                  <a:lnTo>
                    <a:pt x="2642" y="1403"/>
                  </a:lnTo>
                  <a:lnTo>
                    <a:pt x="2657" y="1403"/>
                  </a:lnTo>
                  <a:lnTo>
                    <a:pt x="2687" y="1403"/>
                  </a:lnTo>
                  <a:lnTo>
                    <a:pt x="2717" y="1403"/>
                  </a:lnTo>
                  <a:lnTo>
                    <a:pt x="2747" y="1403"/>
                  </a:lnTo>
                  <a:lnTo>
                    <a:pt x="2807" y="1418"/>
                  </a:lnTo>
                  <a:lnTo>
                    <a:pt x="2837" y="1418"/>
                  </a:lnTo>
                  <a:lnTo>
                    <a:pt x="2852" y="1418"/>
                  </a:lnTo>
                  <a:lnTo>
                    <a:pt x="2882" y="1433"/>
                  </a:lnTo>
                  <a:lnTo>
                    <a:pt x="2912" y="1433"/>
                  </a:lnTo>
                  <a:lnTo>
                    <a:pt x="2942" y="1433"/>
                  </a:lnTo>
                  <a:lnTo>
                    <a:pt x="2972" y="1433"/>
                  </a:lnTo>
                  <a:lnTo>
                    <a:pt x="3002" y="1433"/>
                  </a:lnTo>
                  <a:lnTo>
                    <a:pt x="3047" y="1403"/>
                  </a:lnTo>
                  <a:lnTo>
                    <a:pt x="3077" y="1388"/>
                  </a:lnTo>
                  <a:lnTo>
                    <a:pt x="3107" y="1388"/>
                  </a:lnTo>
                  <a:lnTo>
                    <a:pt x="3137" y="1373"/>
                  </a:lnTo>
                  <a:lnTo>
                    <a:pt x="3167" y="1358"/>
                  </a:lnTo>
                  <a:lnTo>
                    <a:pt x="3197" y="1343"/>
                  </a:lnTo>
                  <a:lnTo>
                    <a:pt x="3242" y="1343"/>
                  </a:lnTo>
                  <a:lnTo>
                    <a:pt x="3272" y="1343"/>
                  </a:lnTo>
                  <a:lnTo>
                    <a:pt x="3302" y="1328"/>
                  </a:lnTo>
                  <a:lnTo>
                    <a:pt x="3332" y="1328"/>
                  </a:lnTo>
                  <a:lnTo>
                    <a:pt x="3362" y="1328"/>
                  </a:lnTo>
                  <a:lnTo>
                    <a:pt x="3467" y="1328"/>
                  </a:lnTo>
                  <a:lnTo>
                    <a:pt x="3542" y="1328"/>
                  </a:lnTo>
                  <a:lnTo>
                    <a:pt x="3572" y="1328"/>
                  </a:lnTo>
                  <a:lnTo>
                    <a:pt x="3602" y="1328"/>
                  </a:lnTo>
                  <a:lnTo>
                    <a:pt x="3632" y="1328"/>
                  </a:lnTo>
                  <a:lnTo>
                    <a:pt x="3662" y="1328"/>
                  </a:lnTo>
                  <a:lnTo>
                    <a:pt x="3752" y="1328"/>
                  </a:lnTo>
                  <a:lnTo>
                    <a:pt x="3797" y="1328"/>
                  </a:lnTo>
                  <a:lnTo>
                    <a:pt x="3827" y="1328"/>
                  </a:lnTo>
                  <a:lnTo>
                    <a:pt x="3902" y="1328"/>
                  </a:lnTo>
                  <a:lnTo>
                    <a:pt x="3932" y="1328"/>
                  </a:lnTo>
                  <a:lnTo>
                    <a:pt x="3992" y="1298"/>
                  </a:lnTo>
                  <a:lnTo>
                    <a:pt x="4083" y="1298"/>
                  </a:lnTo>
                  <a:lnTo>
                    <a:pt x="4098" y="1283"/>
                  </a:lnTo>
                  <a:lnTo>
                    <a:pt x="4128" y="1267"/>
                  </a:lnTo>
                  <a:lnTo>
                    <a:pt x="4158" y="1252"/>
                  </a:lnTo>
                  <a:lnTo>
                    <a:pt x="4188" y="1222"/>
                  </a:lnTo>
                  <a:lnTo>
                    <a:pt x="4218" y="1192"/>
                  </a:lnTo>
                  <a:lnTo>
                    <a:pt x="4248" y="1162"/>
                  </a:lnTo>
                  <a:lnTo>
                    <a:pt x="4263" y="1117"/>
                  </a:lnTo>
                  <a:lnTo>
                    <a:pt x="4278" y="1086"/>
                  </a:lnTo>
                  <a:lnTo>
                    <a:pt x="4293" y="1056"/>
                  </a:lnTo>
                  <a:lnTo>
                    <a:pt x="4293" y="1026"/>
                  </a:lnTo>
                  <a:lnTo>
                    <a:pt x="4293" y="996"/>
                  </a:lnTo>
                  <a:lnTo>
                    <a:pt x="4293" y="966"/>
                  </a:lnTo>
                  <a:lnTo>
                    <a:pt x="4293" y="935"/>
                  </a:lnTo>
                  <a:lnTo>
                    <a:pt x="4293" y="905"/>
                  </a:lnTo>
                  <a:lnTo>
                    <a:pt x="4293" y="875"/>
                  </a:lnTo>
                  <a:lnTo>
                    <a:pt x="4278" y="845"/>
                  </a:lnTo>
                  <a:lnTo>
                    <a:pt x="4263" y="815"/>
                  </a:lnTo>
                  <a:lnTo>
                    <a:pt x="4248" y="785"/>
                  </a:lnTo>
                  <a:lnTo>
                    <a:pt x="4248" y="754"/>
                  </a:lnTo>
                  <a:lnTo>
                    <a:pt x="4248" y="724"/>
                  </a:lnTo>
                  <a:lnTo>
                    <a:pt x="4218" y="694"/>
                  </a:lnTo>
                  <a:lnTo>
                    <a:pt x="4218" y="664"/>
                  </a:lnTo>
                  <a:lnTo>
                    <a:pt x="4218" y="634"/>
                  </a:lnTo>
                  <a:lnTo>
                    <a:pt x="4218" y="604"/>
                  </a:lnTo>
                  <a:lnTo>
                    <a:pt x="4218" y="573"/>
                  </a:lnTo>
                  <a:lnTo>
                    <a:pt x="4218" y="543"/>
                  </a:lnTo>
                  <a:lnTo>
                    <a:pt x="4218" y="513"/>
                  </a:lnTo>
                  <a:lnTo>
                    <a:pt x="4218" y="483"/>
                  </a:lnTo>
                  <a:lnTo>
                    <a:pt x="4218" y="453"/>
                  </a:lnTo>
                  <a:lnTo>
                    <a:pt x="4218" y="422"/>
                  </a:lnTo>
                  <a:lnTo>
                    <a:pt x="4248" y="392"/>
                  </a:lnTo>
                  <a:lnTo>
                    <a:pt x="4248" y="362"/>
                  </a:lnTo>
                  <a:lnTo>
                    <a:pt x="4248" y="332"/>
                  </a:lnTo>
                  <a:lnTo>
                    <a:pt x="4248" y="302"/>
                  </a:lnTo>
                  <a:lnTo>
                    <a:pt x="4218" y="287"/>
                  </a:lnTo>
                  <a:lnTo>
                    <a:pt x="4188" y="256"/>
                  </a:lnTo>
                  <a:lnTo>
                    <a:pt x="4158" y="226"/>
                  </a:lnTo>
                  <a:lnTo>
                    <a:pt x="4128" y="196"/>
                  </a:lnTo>
                  <a:lnTo>
                    <a:pt x="4098" y="181"/>
                  </a:lnTo>
                  <a:lnTo>
                    <a:pt x="4083" y="181"/>
                  </a:lnTo>
                  <a:lnTo>
                    <a:pt x="4053" y="166"/>
                  </a:lnTo>
                  <a:lnTo>
                    <a:pt x="3992" y="151"/>
                  </a:lnTo>
                  <a:lnTo>
                    <a:pt x="3962" y="151"/>
                  </a:lnTo>
                  <a:lnTo>
                    <a:pt x="3932" y="151"/>
                  </a:lnTo>
                  <a:lnTo>
                    <a:pt x="3902" y="151"/>
                  </a:lnTo>
                  <a:lnTo>
                    <a:pt x="3887" y="151"/>
                  </a:lnTo>
                  <a:lnTo>
                    <a:pt x="3827" y="151"/>
                  </a:lnTo>
                  <a:lnTo>
                    <a:pt x="3797" y="151"/>
                  </a:lnTo>
                  <a:lnTo>
                    <a:pt x="3767" y="151"/>
                  </a:lnTo>
                  <a:lnTo>
                    <a:pt x="3662" y="151"/>
                  </a:lnTo>
                  <a:lnTo>
                    <a:pt x="3632" y="151"/>
                  </a:lnTo>
                  <a:lnTo>
                    <a:pt x="3602" y="151"/>
                  </a:lnTo>
                  <a:lnTo>
                    <a:pt x="3572" y="151"/>
                  </a:lnTo>
                  <a:lnTo>
                    <a:pt x="3497" y="151"/>
                  </a:lnTo>
                  <a:lnTo>
                    <a:pt x="3467" y="151"/>
                  </a:lnTo>
                  <a:lnTo>
                    <a:pt x="3437" y="166"/>
                  </a:lnTo>
                  <a:lnTo>
                    <a:pt x="3392" y="166"/>
                  </a:lnTo>
                  <a:lnTo>
                    <a:pt x="3362" y="166"/>
                  </a:lnTo>
                  <a:lnTo>
                    <a:pt x="3332" y="166"/>
                  </a:lnTo>
                  <a:lnTo>
                    <a:pt x="3302" y="166"/>
                  </a:lnTo>
                  <a:lnTo>
                    <a:pt x="3272" y="166"/>
                  </a:lnTo>
                  <a:lnTo>
                    <a:pt x="3242" y="166"/>
                  </a:lnTo>
                  <a:lnTo>
                    <a:pt x="3197" y="181"/>
                  </a:lnTo>
                  <a:lnTo>
                    <a:pt x="3167" y="181"/>
                  </a:lnTo>
                  <a:lnTo>
                    <a:pt x="3077" y="181"/>
                  </a:lnTo>
                  <a:lnTo>
                    <a:pt x="2972" y="181"/>
                  </a:lnTo>
                  <a:lnTo>
                    <a:pt x="2942" y="181"/>
                  </a:lnTo>
                  <a:lnTo>
                    <a:pt x="2912" y="181"/>
                  </a:lnTo>
                  <a:lnTo>
                    <a:pt x="2882" y="151"/>
                  </a:lnTo>
                  <a:lnTo>
                    <a:pt x="2837" y="151"/>
                  </a:lnTo>
                  <a:lnTo>
                    <a:pt x="2807" y="136"/>
                  </a:lnTo>
                  <a:lnTo>
                    <a:pt x="2657" y="121"/>
                  </a:lnTo>
                  <a:lnTo>
                    <a:pt x="2552" y="30"/>
                  </a:lnTo>
                  <a:lnTo>
                    <a:pt x="2447" y="15"/>
                  </a:lnTo>
                  <a:lnTo>
                    <a:pt x="2417" y="15"/>
                  </a:lnTo>
                  <a:lnTo>
                    <a:pt x="2387" y="0"/>
                  </a:lnTo>
                  <a:lnTo>
                    <a:pt x="2357" y="0"/>
                  </a:lnTo>
                  <a:lnTo>
                    <a:pt x="2327" y="0"/>
                  </a:lnTo>
                  <a:lnTo>
                    <a:pt x="2297" y="0"/>
                  </a:lnTo>
                  <a:lnTo>
                    <a:pt x="2222" y="0"/>
                  </a:lnTo>
                  <a:lnTo>
                    <a:pt x="2162" y="0"/>
                  </a:lnTo>
                  <a:lnTo>
                    <a:pt x="2132" y="0"/>
                  </a:lnTo>
                  <a:lnTo>
                    <a:pt x="2117" y="0"/>
                  </a:lnTo>
                  <a:lnTo>
                    <a:pt x="1996" y="15"/>
                  </a:lnTo>
                  <a:lnTo>
                    <a:pt x="1891" y="15"/>
                  </a:lnTo>
                  <a:lnTo>
                    <a:pt x="1801" y="30"/>
                  </a:lnTo>
                  <a:lnTo>
                    <a:pt x="1771" y="30"/>
                  </a:lnTo>
                  <a:lnTo>
                    <a:pt x="1726" y="45"/>
                  </a:lnTo>
                  <a:lnTo>
                    <a:pt x="1696" y="60"/>
                  </a:lnTo>
                  <a:lnTo>
                    <a:pt x="1666" y="75"/>
                  </a:lnTo>
                  <a:lnTo>
                    <a:pt x="1636" y="75"/>
                  </a:lnTo>
                  <a:lnTo>
                    <a:pt x="1606" y="90"/>
                  </a:lnTo>
                  <a:lnTo>
                    <a:pt x="1576" y="106"/>
                  </a:lnTo>
                  <a:lnTo>
                    <a:pt x="1561" y="121"/>
                  </a:lnTo>
                  <a:lnTo>
                    <a:pt x="1501" y="136"/>
                  </a:lnTo>
                  <a:lnTo>
                    <a:pt x="1471" y="136"/>
                  </a:lnTo>
                  <a:lnTo>
                    <a:pt x="1441" y="151"/>
                  </a:lnTo>
                  <a:lnTo>
                    <a:pt x="1396" y="181"/>
                  </a:lnTo>
                  <a:lnTo>
                    <a:pt x="1366" y="196"/>
                  </a:lnTo>
                  <a:lnTo>
                    <a:pt x="1336" y="211"/>
                  </a:lnTo>
                  <a:lnTo>
                    <a:pt x="1306" y="226"/>
                  </a:lnTo>
                  <a:lnTo>
                    <a:pt x="1276" y="226"/>
                  </a:lnTo>
                  <a:lnTo>
                    <a:pt x="1246" y="241"/>
                  </a:lnTo>
                  <a:lnTo>
                    <a:pt x="1231" y="256"/>
                  </a:lnTo>
                  <a:lnTo>
                    <a:pt x="1201" y="256"/>
                  </a:lnTo>
                  <a:lnTo>
                    <a:pt x="1141" y="272"/>
                  </a:lnTo>
                  <a:lnTo>
                    <a:pt x="1051" y="287"/>
                  </a:lnTo>
                  <a:lnTo>
                    <a:pt x="1036" y="287"/>
                  </a:lnTo>
                  <a:lnTo>
                    <a:pt x="1006" y="287"/>
                  </a:lnTo>
                  <a:lnTo>
                    <a:pt x="976" y="272"/>
                  </a:lnTo>
                  <a:lnTo>
                    <a:pt x="946" y="272"/>
                  </a:lnTo>
                  <a:lnTo>
                    <a:pt x="886" y="256"/>
                  </a:lnTo>
                  <a:lnTo>
                    <a:pt x="871" y="256"/>
                  </a:lnTo>
                  <a:lnTo>
                    <a:pt x="811" y="241"/>
                  </a:lnTo>
                  <a:lnTo>
                    <a:pt x="781" y="226"/>
                  </a:lnTo>
                  <a:lnTo>
                    <a:pt x="751" y="211"/>
                  </a:lnTo>
                  <a:lnTo>
                    <a:pt x="691" y="196"/>
                  </a:lnTo>
                  <a:lnTo>
                    <a:pt x="676" y="181"/>
                  </a:lnTo>
                  <a:lnTo>
                    <a:pt x="646" y="181"/>
                  </a:lnTo>
                  <a:lnTo>
                    <a:pt x="616" y="166"/>
                  </a:lnTo>
                  <a:lnTo>
                    <a:pt x="586" y="166"/>
                  </a:lnTo>
                  <a:lnTo>
                    <a:pt x="556" y="151"/>
                  </a:lnTo>
                  <a:lnTo>
                    <a:pt x="511" y="151"/>
                  </a:lnTo>
                  <a:lnTo>
                    <a:pt x="481" y="151"/>
                  </a:lnTo>
                  <a:lnTo>
                    <a:pt x="451" y="136"/>
                  </a:lnTo>
                  <a:lnTo>
                    <a:pt x="421" y="136"/>
                  </a:lnTo>
                  <a:lnTo>
                    <a:pt x="391" y="136"/>
                  </a:lnTo>
                  <a:lnTo>
                    <a:pt x="286" y="136"/>
                  </a:lnTo>
                  <a:lnTo>
                    <a:pt x="256" y="136"/>
                  </a:lnTo>
                  <a:lnTo>
                    <a:pt x="226" y="136"/>
                  </a:lnTo>
                  <a:lnTo>
                    <a:pt x="196" y="136"/>
                  </a:lnTo>
                  <a:lnTo>
                    <a:pt x="166" y="136"/>
                  </a:lnTo>
                  <a:lnTo>
                    <a:pt x="151" y="136"/>
                  </a:lnTo>
                  <a:lnTo>
                    <a:pt x="120" y="151"/>
                  </a:lnTo>
                  <a:lnTo>
                    <a:pt x="90" y="181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976" name="Line 13">
              <a:extLst>
                <a:ext uri="{FF2B5EF4-FFF2-40B4-BE49-F238E27FC236}">
                  <a16:creationId xmlns:a16="http://schemas.microsoft.com/office/drawing/2014/main" id="{55867851-6261-98E3-CC47-C9A3B94244D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160" y="1499"/>
              <a:ext cx="15" cy="217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977" name="Line 14">
              <a:extLst>
                <a:ext uri="{FF2B5EF4-FFF2-40B4-BE49-F238E27FC236}">
                  <a16:creationId xmlns:a16="http://schemas.microsoft.com/office/drawing/2014/main" id="{EEB6EF8F-48BB-9037-58FE-F005EBABCE2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15" y="3657"/>
              <a:ext cx="5568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978" name="Line 15">
              <a:extLst>
                <a:ext uri="{FF2B5EF4-FFF2-40B4-BE49-F238E27FC236}">
                  <a16:creationId xmlns:a16="http://schemas.microsoft.com/office/drawing/2014/main" id="{3F81D42E-7198-AAF8-0FBF-388B703F67B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160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979" name="Line 16">
              <a:extLst>
                <a:ext uri="{FF2B5EF4-FFF2-40B4-BE49-F238E27FC236}">
                  <a16:creationId xmlns:a16="http://schemas.microsoft.com/office/drawing/2014/main" id="{A46E3CE0-C1E5-4114-4008-2050AA4722E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460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980" name="Line 17">
              <a:extLst>
                <a:ext uri="{FF2B5EF4-FFF2-40B4-BE49-F238E27FC236}">
                  <a16:creationId xmlns:a16="http://schemas.microsoft.com/office/drawing/2014/main" id="{40F190FB-8A83-AC57-3FE7-1E1B6F3A35A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745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981" name="Line 18">
              <a:extLst>
                <a:ext uri="{FF2B5EF4-FFF2-40B4-BE49-F238E27FC236}">
                  <a16:creationId xmlns:a16="http://schemas.microsoft.com/office/drawing/2014/main" id="{E504593B-C22D-D6B7-D281-7EC0C4ED9A3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046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982" name="Line 19">
              <a:extLst>
                <a:ext uri="{FF2B5EF4-FFF2-40B4-BE49-F238E27FC236}">
                  <a16:creationId xmlns:a16="http://schemas.microsoft.com/office/drawing/2014/main" id="{0558BDDE-A9D3-E255-A963-556C349330A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31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983" name="Line 20">
              <a:extLst>
                <a:ext uri="{FF2B5EF4-FFF2-40B4-BE49-F238E27FC236}">
                  <a16:creationId xmlns:a16="http://schemas.microsoft.com/office/drawing/2014/main" id="{34423E7A-1E34-DCE6-3566-9679645A6A0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631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984" name="Line 21">
              <a:extLst>
                <a:ext uri="{FF2B5EF4-FFF2-40B4-BE49-F238E27FC236}">
                  <a16:creationId xmlns:a16="http://schemas.microsoft.com/office/drawing/2014/main" id="{ED7E1752-9B71-ADF0-66C1-1BA2EA87F6B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916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985" name="Line 22">
              <a:extLst>
                <a:ext uri="{FF2B5EF4-FFF2-40B4-BE49-F238E27FC236}">
                  <a16:creationId xmlns:a16="http://schemas.microsoft.com/office/drawing/2014/main" id="{D1E92253-97BA-9B14-76B4-F6CE3B586E5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16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986" name="Line 23">
              <a:extLst>
                <a:ext uri="{FF2B5EF4-FFF2-40B4-BE49-F238E27FC236}">
                  <a16:creationId xmlns:a16="http://schemas.microsoft.com/office/drawing/2014/main" id="{BB5DBB68-A267-9F37-2583-358FE9CD5BA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501" y="3657"/>
              <a:ext cx="15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987" name="Line 24">
              <a:extLst>
                <a:ext uri="{FF2B5EF4-FFF2-40B4-BE49-F238E27FC236}">
                  <a16:creationId xmlns:a16="http://schemas.microsoft.com/office/drawing/2014/main" id="{8138928E-CD8C-4071-7C60-D49509C9222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801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988" name="Line 25">
              <a:extLst>
                <a:ext uri="{FF2B5EF4-FFF2-40B4-BE49-F238E27FC236}">
                  <a16:creationId xmlns:a16="http://schemas.microsoft.com/office/drawing/2014/main" id="{63DFF346-1845-73EF-8339-2AFF7E5B35D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087" y="3657"/>
              <a:ext cx="15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989" name="Line 26">
              <a:extLst>
                <a:ext uri="{FF2B5EF4-FFF2-40B4-BE49-F238E27FC236}">
                  <a16:creationId xmlns:a16="http://schemas.microsoft.com/office/drawing/2014/main" id="{8C0486F6-FEFF-7C02-2E37-A6E049BED68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387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990" name="Line 27">
              <a:extLst>
                <a:ext uri="{FF2B5EF4-FFF2-40B4-BE49-F238E27FC236}">
                  <a16:creationId xmlns:a16="http://schemas.microsoft.com/office/drawing/2014/main" id="{1B3BEFB6-4CDF-DD3D-B31B-3F1E2545E22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672" y="3657"/>
              <a:ext cx="15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991" name="Line 28">
              <a:extLst>
                <a:ext uri="{FF2B5EF4-FFF2-40B4-BE49-F238E27FC236}">
                  <a16:creationId xmlns:a16="http://schemas.microsoft.com/office/drawing/2014/main" id="{AE350D78-C868-D269-F936-BE0ED0C49B7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972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992" name="Line 29">
              <a:extLst>
                <a:ext uri="{FF2B5EF4-FFF2-40B4-BE49-F238E27FC236}">
                  <a16:creationId xmlns:a16="http://schemas.microsoft.com/office/drawing/2014/main" id="{CB007CF3-5E47-4C44-6602-AC0DC3C1DC1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272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993" name="Line 30">
              <a:extLst>
                <a:ext uri="{FF2B5EF4-FFF2-40B4-BE49-F238E27FC236}">
                  <a16:creationId xmlns:a16="http://schemas.microsoft.com/office/drawing/2014/main" id="{8F0B5703-8E50-1462-2994-EB5B0EC12C4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557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994" name="Line 31">
              <a:extLst>
                <a:ext uri="{FF2B5EF4-FFF2-40B4-BE49-F238E27FC236}">
                  <a16:creationId xmlns:a16="http://schemas.microsoft.com/office/drawing/2014/main" id="{3A5EC720-20BB-CC69-D295-BFEA6506AAB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857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995" name="Line 32">
              <a:extLst>
                <a:ext uri="{FF2B5EF4-FFF2-40B4-BE49-F238E27FC236}">
                  <a16:creationId xmlns:a16="http://schemas.microsoft.com/office/drawing/2014/main" id="{009CF116-A7E3-078D-C9E1-0B393E2EC00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143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996" name="Line 33">
              <a:extLst>
                <a:ext uri="{FF2B5EF4-FFF2-40B4-BE49-F238E27FC236}">
                  <a16:creationId xmlns:a16="http://schemas.microsoft.com/office/drawing/2014/main" id="{1B3D760C-5830-A910-2168-3AEA48B4D1E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43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997" name="Line 34">
              <a:extLst>
                <a:ext uri="{FF2B5EF4-FFF2-40B4-BE49-F238E27FC236}">
                  <a16:creationId xmlns:a16="http://schemas.microsoft.com/office/drawing/2014/main" id="{3B552F80-A8B0-09B2-B03B-3B5199D5D9D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728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998" name="Freeform 35">
              <a:extLst>
                <a:ext uri="{FF2B5EF4-FFF2-40B4-BE49-F238E27FC236}">
                  <a16:creationId xmlns:a16="http://schemas.microsoft.com/office/drawing/2014/main" id="{645EC210-0521-2DD2-9CD5-1056F69392C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5" y="2842"/>
              <a:ext cx="225" cy="91"/>
            </a:xfrm>
            <a:custGeom>
              <a:avLst/>
              <a:gdLst>
                <a:gd name="T0" fmla="*/ 105 w 225"/>
                <a:gd name="T1" fmla="*/ 91 h 91"/>
                <a:gd name="T2" fmla="*/ 225 w 225"/>
                <a:gd name="T3" fmla="*/ 45 h 91"/>
                <a:gd name="T4" fmla="*/ 105 w 225"/>
                <a:gd name="T5" fmla="*/ 0 h 91"/>
                <a:gd name="T6" fmla="*/ 0 w 225"/>
                <a:gd name="T7" fmla="*/ 45 h 91"/>
                <a:gd name="T8" fmla="*/ 105 w 225"/>
                <a:gd name="T9" fmla="*/ 91 h 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5" h="91">
                  <a:moveTo>
                    <a:pt x="105" y="91"/>
                  </a:moveTo>
                  <a:lnTo>
                    <a:pt x="225" y="45"/>
                  </a:lnTo>
                  <a:lnTo>
                    <a:pt x="105" y="0"/>
                  </a:lnTo>
                  <a:lnTo>
                    <a:pt x="0" y="45"/>
                  </a:lnTo>
                  <a:lnTo>
                    <a:pt x="105" y="91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999" name="Freeform 36">
              <a:extLst>
                <a:ext uri="{FF2B5EF4-FFF2-40B4-BE49-F238E27FC236}">
                  <a16:creationId xmlns:a16="http://schemas.microsoft.com/office/drawing/2014/main" id="{45BAAFC0-BD53-10D2-4566-DD6B9FB3B33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5" y="2661"/>
              <a:ext cx="210" cy="90"/>
            </a:xfrm>
            <a:custGeom>
              <a:avLst/>
              <a:gdLst>
                <a:gd name="T0" fmla="*/ 105 w 210"/>
                <a:gd name="T1" fmla="*/ 90 h 90"/>
                <a:gd name="T2" fmla="*/ 210 w 210"/>
                <a:gd name="T3" fmla="*/ 45 h 90"/>
                <a:gd name="T4" fmla="*/ 105 w 210"/>
                <a:gd name="T5" fmla="*/ 0 h 90"/>
                <a:gd name="T6" fmla="*/ 0 w 210"/>
                <a:gd name="T7" fmla="*/ 45 h 90"/>
                <a:gd name="T8" fmla="*/ 105 w 210"/>
                <a:gd name="T9" fmla="*/ 9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0" h="90">
                  <a:moveTo>
                    <a:pt x="105" y="90"/>
                  </a:moveTo>
                  <a:lnTo>
                    <a:pt x="210" y="45"/>
                  </a:lnTo>
                  <a:lnTo>
                    <a:pt x="105" y="0"/>
                  </a:lnTo>
                  <a:lnTo>
                    <a:pt x="0" y="45"/>
                  </a:lnTo>
                  <a:lnTo>
                    <a:pt x="105" y="90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00" name="Freeform 37">
              <a:extLst>
                <a:ext uri="{FF2B5EF4-FFF2-40B4-BE49-F238E27FC236}">
                  <a16:creationId xmlns:a16="http://schemas.microsoft.com/office/drawing/2014/main" id="{C7B74061-502E-C087-8043-9E3B16F76C5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5" y="2299"/>
              <a:ext cx="211" cy="90"/>
            </a:xfrm>
            <a:custGeom>
              <a:avLst/>
              <a:gdLst>
                <a:gd name="T0" fmla="*/ 106 w 211"/>
                <a:gd name="T1" fmla="*/ 90 h 90"/>
                <a:gd name="T2" fmla="*/ 211 w 211"/>
                <a:gd name="T3" fmla="*/ 45 h 90"/>
                <a:gd name="T4" fmla="*/ 106 w 211"/>
                <a:gd name="T5" fmla="*/ 0 h 90"/>
                <a:gd name="T6" fmla="*/ 0 w 211"/>
                <a:gd name="T7" fmla="*/ 45 h 90"/>
                <a:gd name="T8" fmla="*/ 106 w 211"/>
                <a:gd name="T9" fmla="*/ 9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1" h="90">
                  <a:moveTo>
                    <a:pt x="106" y="90"/>
                  </a:moveTo>
                  <a:lnTo>
                    <a:pt x="211" y="45"/>
                  </a:lnTo>
                  <a:lnTo>
                    <a:pt x="106" y="0"/>
                  </a:lnTo>
                  <a:lnTo>
                    <a:pt x="0" y="45"/>
                  </a:lnTo>
                  <a:lnTo>
                    <a:pt x="106" y="90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01" name="Freeform 38">
              <a:extLst>
                <a:ext uri="{FF2B5EF4-FFF2-40B4-BE49-F238E27FC236}">
                  <a16:creationId xmlns:a16="http://schemas.microsoft.com/office/drawing/2014/main" id="{B8BE9D36-B285-7660-AE3F-F5BDFF74FB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6" y="2827"/>
              <a:ext cx="210" cy="90"/>
            </a:xfrm>
            <a:custGeom>
              <a:avLst/>
              <a:gdLst>
                <a:gd name="T0" fmla="*/ 105 w 210"/>
                <a:gd name="T1" fmla="*/ 90 h 90"/>
                <a:gd name="T2" fmla="*/ 210 w 210"/>
                <a:gd name="T3" fmla="*/ 45 h 90"/>
                <a:gd name="T4" fmla="*/ 105 w 210"/>
                <a:gd name="T5" fmla="*/ 0 h 90"/>
                <a:gd name="T6" fmla="*/ 0 w 210"/>
                <a:gd name="T7" fmla="*/ 45 h 90"/>
                <a:gd name="T8" fmla="*/ 105 w 210"/>
                <a:gd name="T9" fmla="*/ 9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0" h="90">
                  <a:moveTo>
                    <a:pt x="105" y="90"/>
                  </a:moveTo>
                  <a:lnTo>
                    <a:pt x="210" y="45"/>
                  </a:lnTo>
                  <a:lnTo>
                    <a:pt x="105" y="0"/>
                  </a:lnTo>
                  <a:lnTo>
                    <a:pt x="0" y="45"/>
                  </a:lnTo>
                  <a:lnTo>
                    <a:pt x="105" y="90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02" name="Freeform 39">
              <a:extLst>
                <a:ext uri="{FF2B5EF4-FFF2-40B4-BE49-F238E27FC236}">
                  <a16:creationId xmlns:a16="http://schemas.microsoft.com/office/drawing/2014/main" id="{E7ECC8F3-08F3-55D0-F44E-376D6F5F6D0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1" y="2359"/>
              <a:ext cx="210" cy="91"/>
            </a:xfrm>
            <a:custGeom>
              <a:avLst/>
              <a:gdLst>
                <a:gd name="T0" fmla="*/ 105 w 210"/>
                <a:gd name="T1" fmla="*/ 91 h 91"/>
                <a:gd name="T2" fmla="*/ 210 w 210"/>
                <a:gd name="T3" fmla="*/ 45 h 91"/>
                <a:gd name="T4" fmla="*/ 105 w 210"/>
                <a:gd name="T5" fmla="*/ 0 h 91"/>
                <a:gd name="T6" fmla="*/ 0 w 210"/>
                <a:gd name="T7" fmla="*/ 45 h 91"/>
                <a:gd name="T8" fmla="*/ 105 w 210"/>
                <a:gd name="T9" fmla="*/ 91 h 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0" h="91">
                  <a:moveTo>
                    <a:pt x="105" y="91"/>
                  </a:moveTo>
                  <a:lnTo>
                    <a:pt x="210" y="45"/>
                  </a:lnTo>
                  <a:lnTo>
                    <a:pt x="105" y="0"/>
                  </a:lnTo>
                  <a:lnTo>
                    <a:pt x="0" y="45"/>
                  </a:lnTo>
                  <a:lnTo>
                    <a:pt x="105" y="91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03" name="Freeform 40">
              <a:extLst>
                <a:ext uri="{FF2B5EF4-FFF2-40B4-BE49-F238E27FC236}">
                  <a16:creationId xmlns:a16="http://schemas.microsoft.com/office/drawing/2014/main" id="{D69BB9FC-1AFC-D5A7-E5FE-5BF3156E15F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6" y="3053"/>
              <a:ext cx="210" cy="91"/>
            </a:xfrm>
            <a:custGeom>
              <a:avLst/>
              <a:gdLst>
                <a:gd name="T0" fmla="*/ 105 w 210"/>
                <a:gd name="T1" fmla="*/ 91 h 91"/>
                <a:gd name="T2" fmla="*/ 210 w 210"/>
                <a:gd name="T3" fmla="*/ 46 h 91"/>
                <a:gd name="T4" fmla="*/ 105 w 210"/>
                <a:gd name="T5" fmla="*/ 0 h 91"/>
                <a:gd name="T6" fmla="*/ 0 w 210"/>
                <a:gd name="T7" fmla="*/ 46 h 91"/>
                <a:gd name="T8" fmla="*/ 105 w 210"/>
                <a:gd name="T9" fmla="*/ 91 h 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0" h="91">
                  <a:moveTo>
                    <a:pt x="105" y="91"/>
                  </a:moveTo>
                  <a:lnTo>
                    <a:pt x="210" y="46"/>
                  </a:lnTo>
                  <a:lnTo>
                    <a:pt x="105" y="0"/>
                  </a:lnTo>
                  <a:lnTo>
                    <a:pt x="0" y="46"/>
                  </a:lnTo>
                  <a:lnTo>
                    <a:pt x="105" y="91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04" name="Freeform 41">
              <a:extLst>
                <a:ext uri="{FF2B5EF4-FFF2-40B4-BE49-F238E27FC236}">
                  <a16:creationId xmlns:a16="http://schemas.microsoft.com/office/drawing/2014/main" id="{6AC6582F-FC41-CD85-31E0-65B90C58416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6" y="2480"/>
              <a:ext cx="210" cy="90"/>
            </a:xfrm>
            <a:custGeom>
              <a:avLst/>
              <a:gdLst>
                <a:gd name="T0" fmla="*/ 105 w 210"/>
                <a:gd name="T1" fmla="*/ 90 h 90"/>
                <a:gd name="T2" fmla="*/ 210 w 210"/>
                <a:gd name="T3" fmla="*/ 45 h 90"/>
                <a:gd name="T4" fmla="*/ 105 w 210"/>
                <a:gd name="T5" fmla="*/ 0 h 90"/>
                <a:gd name="T6" fmla="*/ 0 w 210"/>
                <a:gd name="T7" fmla="*/ 45 h 90"/>
                <a:gd name="T8" fmla="*/ 105 w 210"/>
                <a:gd name="T9" fmla="*/ 9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0" h="90">
                  <a:moveTo>
                    <a:pt x="105" y="90"/>
                  </a:moveTo>
                  <a:lnTo>
                    <a:pt x="210" y="45"/>
                  </a:lnTo>
                  <a:lnTo>
                    <a:pt x="105" y="0"/>
                  </a:lnTo>
                  <a:lnTo>
                    <a:pt x="0" y="45"/>
                  </a:lnTo>
                  <a:lnTo>
                    <a:pt x="105" y="90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05" name="Freeform 42">
              <a:extLst>
                <a:ext uri="{FF2B5EF4-FFF2-40B4-BE49-F238E27FC236}">
                  <a16:creationId xmlns:a16="http://schemas.microsoft.com/office/drawing/2014/main" id="{57EF4869-A858-2087-BA05-A1D352164A0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" y="2767"/>
              <a:ext cx="210" cy="75"/>
            </a:xfrm>
            <a:custGeom>
              <a:avLst/>
              <a:gdLst>
                <a:gd name="T0" fmla="*/ 105 w 210"/>
                <a:gd name="T1" fmla="*/ 75 h 75"/>
                <a:gd name="T2" fmla="*/ 210 w 210"/>
                <a:gd name="T3" fmla="*/ 30 h 75"/>
                <a:gd name="T4" fmla="*/ 105 w 210"/>
                <a:gd name="T5" fmla="*/ 0 h 75"/>
                <a:gd name="T6" fmla="*/ 0 w 210"/>
                <a:gd name="T7" fmla="*/ 30 h 75"/>
                <a:gd name="T8" fmla="*/ 105 w 210"/>
                <a:gd name="T9" fmla="*/ 75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0" h="75">
                  <a:moveTo>
                    <a:pt x="105" y="75"/>
                  </a:moveTo>
                  <a:lnTo>
                    <a:pt x="210" y="30"/>
                  </a:lnTo>
                  <a:lnTo>
                    <a:pt x="105" y="0"/>
                  </a:lnTo>
                  <a:lnTo>
                    <a:pt x="0" y="30"/>
                  </a:lnTo>
                  <a:lnTo>
                    <a:pt x="105" y="75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06" name="Freeform 43">
              <a:extLst>
                <a:ext uri="{FF2B5EF4-FFF2-40B4-BE49-F238E27FC236}">
                  <a16:creationId xmlns:a16="http://schemas.microsoft.com/office/drawing/2014/main" id="{D13941C3-F1EB-DC44-157D-CF687F24DD5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1" y="2299"/>
              <a:ext cx="225" cy="90"/>
            </a:xfrm>
            <a:custGeom>
              <a:avLst/>
              <a:gdLst>
                <a:gd name="T0" fmla="*/ 105 w 225"/>
                <a:gd name="T1" fmla="*/ 90 h 90"/>
                <a:gd name="T2" fmla="*/ 225 w 225"/>
                <a:gd name="T3" fmla="*/ 45 h 90"/>
                <a:gd name="T4" fmla="*/ 105 w 225"/>
                <a:gd name="T5" fmla="*/ 0 h 90"/>
                <a:gd name="T6" fmla="*/ 0 w 225"/>
                <a:gd name="T7" fmla="*/ 45 h 90"/>
                <a:gd name="T8" fmla="*/ 105 w 225"/>
                <a:gd name="T9" fmla="*/ 9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5" h="90">
                  <a:moveTo>
                    <a:pt x="105" y="90"/>
                  </a:moveTo>
                  <a:lnTo>
                    <a:pt x="225" y="45"/>
                  </a:lnTo>
                  <a:lnTo>
                    <a:pt x="105" y="0"/>
                  </a:lnTo>
                  <a:lnTo>
                    <a:pt x="0" y="45"/>
                  </a:lnTo>
                  <a:lnTo>
                    <a:pt x="105" y="90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07" name="Freeform 44">
              <a:extLst>
                <a:ext uri="{FF2B5EF4-FFF2-40B4-BE49-F238E27FC236}">
                  <a16:creationId xmlns:a16="http://schemas.microsoft.com/office/drawing/2014/main" id="{2B93F3BE-BA31-9CBF-7762-C7D88078E6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7" y="2842"/>
              <a:ext cx="225" cy="91"/>
            </a:xfrm>
            <a:custGeom>
              <a:avLst/>
              <a:gdLst>
                <a:gd name="T0" fmla="*/ 120 w 225"/>
                <a:gd name="T1" fmla="*/ 91 h 91"/>
                <a:gd name="T2" fmla="*/ 225 w 225"/>
                <a:gd name="T3" fmla="*/ 45 h 91"/>
                <a:gd name="T4" fmla="*/ 120 w 225"/>
                <a:gd name="T5" fmla="*/ 0 h 91"/>
                <a:gd name="T6" fmla="*/ 0 w 225"/>
                <a:gd name="T7" fmla="*/ 45 h 91"/>
                <a:gd name="T8" fmla="*/ 120 w 225"/>
                <a:gd name="T9" fmla="*/ 91 h 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5" h="91">
                  <a:moveTo>
                    <a:pt x="120" y="91"/>
                  </a:moveTo>
                  <a:lnTo>
                    <a:pt x="225" y="45"/>
                  </a:lnTo>
                  <a:lnTo>
                    <a:pt x="120" y="0"/>
                  </a:lnTo>
                  <a:lnTo>
                    <a:pt x="0" y="45"/>
                  </a:lnTo>
                  <a:lnTo>
                    <a:pt x="120" y="91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08" name="Freeform 45">
              <a:extLst>
                <a:ext uri="{FF2B5EF4-FFF2-40B4-BE49-F238E27FC236}">
                  <a16:creationId xmlns:a16="http://schemas.microsoft.com/office/drawing/2014/main" id="{E894043E-8FB4-1941-FC4E-4765B88BC33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7" y="2193"/>
              <a:ext cx="210" cy="91"/>
            </a:xfrm>
            <a:custGeom>
              <a:avLst/>
              <a:gdLst>
                <a:gd name="T0" fmla="*/ 105 w 210"/>
                <a:gd name="T1" fmla="*/ 91 h 91"/>
                <a:gd name="T2" fmla="*/ 210 w 210"/>
                <a:gd name="T3" fmla="*/ 45 h 91"/>
                <a:gd name="T4" fmla="*/ 105 w 210"/>
                <a:gd name="T5" fmla="*/ 0 h 91"/>
                <a:gd name="T6" fmla="*/ 0 w 210"/>
                <a:gd name="T7" fmla="*/ 45 h 91"/>
                <a:gd name="T8" fmla="*/ 105 w 210"/>
                <a:gd name="T9" fmla="*/ 91 h 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0" h="91">
                  <a:moveTo>
                    <a:pt x="105" y="91"/>
                  </a:moveTo>
                  <a:lnTo>
                    <a:pt x="210" y="45"/>
                  </a:lnTo>
                  <a:lnTo>
                    <a:pt x="105" y="0"/>
                  </a:lnTo>
                  <a:lnTo>
                    <a:pt x="0" y="45"/>
                  </a:lnTo>
                  <a:lnTo>
                    <a:pt x="105" y="91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09" name="Freeform 46">
              <a:extLst>
                <a:ext uri="{FF2B5EF4-FFF2-40B4-BE49-F238E27FC236}">
                  <a16:creationId xmlns:a16="http://schemas.microsoft.com/office/drawing/2014/main" id="{C448A616-36CF-37CF-CB39-BAE0C77A023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7" y="3234"/>
              <a:ext cx="210" cy="91"/>
            </a:xfrm>
            <a:custGeom>
              <a:avLst/>
              <a:gdLst>
                <a:gd name="T0" fmla="*/ 105 w 210"/>
                <a:gd name="T1" fmla="*/ 91 h 91"/>
                <a:gd name="T2" fmla="*/ 210 w 210"/>
                <a:gd name="T3" fmla="*/ 46 h 91"/>
                <a:gd name="T4" fmla="*/ 105 w 210"/>
                <a:gd name="T5" fmla="*/ 0 h 91"/>
                <a:gd name="T6" fmla="*/ 0 w 210"/>
                <a:gd name="T7" fmla="*/ 46 h 91"/>
                <a:gd name="T8" fmla="*/ 105 w 210"/>
                <a:gd name="T9" fmla="*/ 91 h 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0" h="91">
                  <a:moveTo>
                    <a:pt x="105" y="91"/>
                  </a:moveTo>
                  <a:lnTo>
                    <a:pt x="210" y="46"/>
                  </a:lnTo>
                  <a:lnTo>
                    <a:pt x="105" y="0"/>
                  </a:lnTo>
                  <a:lnTo>
                    <a:pt x="0" y="46"/>
                  </a:lnTo>
                  <a:lnTo>
                    <a:pt x="105" y="91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10" name="Freeform 47">
              <a:extLst>
                <a:ext uri="{FF2B5EF4-FFF2-40B4-BE49-F238E27FC236}">
                  <a16:creationId xmlns:a16="http://schemas.microsoft.com/office/drawing/2014/main" id="{A76C63F8-A484-CC10-CA0F-93F59102CAF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2" y="2294"/>
              <a:ext cx="225" cy="91"/>
            </a:xfrm>
            <a:custGeom>
              <a:avLst/>
              <a:gdLst>
                <a:gd name="T0" fmla="*/ 120 w 225"/>
                <a:gd name="T1" fmla="*/ 91 h 91"/>
                <a:gd name="T2" fmla="*/ 225 w 225"/>
                <a:gd name="T3" fmla="*/ 46 h 91"/>
                <a:gd name="T4" fmla="*/ 120 w 225"/>
                <a:gd name="T5" fmla="*/ 0 h 91"/>
                <a:gd name="T6" fmla="*/ 0 w 225"/>
                <a:gd name="T7" fmla="*/ 46 h 91"/>
                <a:gd name="T8" fmla="*/ 120 w 225"/>
                <a:gd name="T9" fmla="*/ 91 h 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5" h="91">
                  <a:moveTo>
                    <a:pt x="120" y="91"/>
                  </a:moveTo>
                  <a:lnTo>
                    <a:pt x="225" y="46"/>
                  </a:lnTo>
                  <a:lnTo>
                    <a:pt x="120" y="0"/>
                  </a:lnTo>
                  <a:lnTo>
                    <a:pt x="0" y="46"/>
                  </a:lnTo>
                  <a:lnTo>
                    <a:pt x="120" y="91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11" name="Freeform 48">
              <a:extLst>
                <a:ext uri="{FF2B5EF4-FFF2-40B4-BE49-F238E27FC236}">
                  <a16:creationId xmlns:a16="http://schemas.microsoft.com/office/drawing/2014/main" id="{50BAAA93-4663-03C4-B439-95BC295429EE}"/>
                </a:ext>
              </a:extLst>
            </p:cNvPr>
            <p:cNvSpPr>
              <a:spLocks/>
            </p:cNvSpPr>
            <p:nvPr/>
          </p:nvSpPr>
          <p:spPr bwMode="auto">
            <a:xfrm>
              <a:off x="7167" y="2870"/>
              <a:ext cx="225" cy="76"/>
            </a:xfrm>
            <a:custGeom>
              <a:avLst/>
              <a:gdLst>
                <a:gd name="T0" fmla="*/ 105 w 225"/>
                <a:gd name="T1" fmla="*/ 76 h 76"/>
                <a:gd name="T2" fmla="*/ 225 w 225"/>
                <a:gd name="T3" fmla="*/ 30 h 76"/>
                <a:gd name="T4" fmla="*/ 105 w 225"/>
                <a:gd name="T5" fmla="*/ 0 h 76"/>
                <a:gd name="T6" fmla="*/ 0 w 225"/>
                <a:gd name="T7" fmla="*/ 30 h 76"/>
                <a:gd name="T8" fmla="*/ 105 w 225"/>
                <a:gd name="T9" fmla="*/ 76 h 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5" h="76">
                  <a:moveTo>
                    <a:pt x="105" y="76"/>
                  </a:moveTo>
                  <a:lnTo>
                    <a:pt x="225" y="30"/>
                  </a:lnTo>
                  <a:lnTo>
                    <a:pt x="105" y="0"/>
                  </a:lnTo>
                  <a:lnTo>
                    <a:pt x="0" y="30"/>
                  </a:lnTo>
                  <a:lnTo>
                    <a:pt x="105" y="76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12" name="Freeform 49">
              <a:extLst>
                <a:ext uri="{FF2B5EF4-FFF2-40B4-BE49-F238E27FC236}">
                  <a16:creationId xmlns:a16="http://schemas.microsoft.com/office/drawing/2014/main" id="{BC83C29C-52EA-7583-80EB-8925A1F55734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2" y="2445"/>
              <a:ext cx="210" cy="76"/>
            </a:xfrm>
            <a:custGeom>
              <a:avLst/>
              <a:gdLst>
                <a:gd name="T0" fmla="*/ 105 w 210"/>
                <a:gd name="T1" fmla="*/ 76 h 76"/>
                <a:gd name="T2" fmla="*/ 210 w 210"/>
                <a:gd name="T3" fmla="*/ 46 h 76"/>
                <a:gd name="T4" fmla="*/ 105 w 210"/>
                <a:gd name="T5" fmla="*/ 0 h 76"/>
                <a:gd name="T6" fmla="*/ 0 w 210"/>
                <a:gd name="T7" fmla="*/ 46 h 76"/>
                <a:gd name="T8" fmla="*/ 105 w 210"/>
                <a:gd name="T9" fmla="*/ 76 h 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0" h="76">
                  <a:moveTo>
                    <a:pt x="105" y="76"/>
                  </a:moveTo>
                  <a:lnTo>
                    <a:pt x="210" y="46"/>
                  </a:lnTo>
                  <a:lnTo>
                    <a:pt x="105" y="0"/>
                  </a:lnTo>
                  <a:lnTo>
                    <a:pt x="0" y="46"/>
                  </a:lnTo>
                  <a:lnTo>
                    <a:pt x="105" y="76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13" name="Freeform 50">
              <a:extLst>
                <a:ext uri="{FF2B5EF4-FFF2-40B4-BE49-F238E27FC236}">
                  <a16:creationId xmlns:a16="http://schemas.microsoft.com/office/drawing/2014/main" id="{18D8A313-192F-432F-3B42-249EB07F553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67" y="2344"/>
              <a:ext cx="211" cy="91"/>
            </a:xfrm>
            <a:custGeom>
              <a:avLst/>
              <a:gdLst>
                <a:gd name="T0" fmla="*/ 105 w 211"/>
                <a:gd name="T1" fmla="*/ 91 h 91"/>
                <a:gd name="T2" fmla="*/ 211 w 211"/>
                <a:gd name="T3" fmla="*/ 45 h 91"/>
                <a:gd name="T4" fmla="*/ 105 w 211"/>
                <a:gd name="T5" fmla="*/ 0 h 91"/>
                <a:gd name="T6" fmla="*/ 0 w 211"/>
                <a:gd name="T7" fmla="*/ 45 h 91"/>
                <a:gd name="T8" fmla="*/ 105 w 211"/>
                <a:gd name="T9" fmla="*/ 91 h 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1" h="91">
                  <a:moveTo>
                    <a:pt x="105" y="91"/>
                  </a:moveTo>
                  <a:lnTo>
                    <a:pt x="211" y="45"/>
                  </a:lnTo>
                  <a:lnTo>
                    <a:pt x="105" y="0"/>
                  </a:lnTo>
                  <a:lnTo>
                    <a:pt x="0" y="45"/>
                  </a:lnTo>
                  <a:lnTo>
                    <a:pt x="105" y="91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14" name="Freeform 51">
              <a:extLst>
                <a:ext uri="{FF2B5EF4-FFF2-40B4-BE49-F238E27FC236}">
                  <a16:creationId xmlns:a16="http://schemas.microsoft.com/office/drawing/2014/main" id="{028E2140-3C97-CC16-B55F-7F02C508CC04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8" y="2435"/>
              <a:ext cx="210" cy="90"/>
            </a:xfrm>
            <a:custGeom>
              <a:avLst/>
              <a:gdLst>
                <a:gd name="T0" fmla="*/ 105 w 210"/>
                <a:gd name="T1" fmla="*/ 90 h 90"/>
                <a:gd name="T2" fmla="*/ 210 w 210"/>
                <a:gd name="T3" fmla="*/ 45 h 90"/>
                <a:gd name="T4" fmla="*/ 105 w 210"/>
                <a:gd name="T5" fmla="*/ 0 h 90"/>
                <a:gd name="T6" fmla="*/ 0 w 210"/>
                <a:gd name="T7" fmla="*/ 45 h 90"/>
                <a:gd name="T8" fmla="*/ 105 w 210"/>
                <a:gd name="T9" fmla="*/ 9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0" h="90">
                  <a:moveTo>
                    <a:pt x="105" y="90"/>
                  </a:moveTo>
                  <a:lnTo>
                    <a:pt x="210" y="45"/>
                  </a:lnTo>
                  <a:lnTo>
                    <a:pt x="105" y="0"/>
                  </a:lnTo>
                  <a:lnTo>
                    <a:pt x="0" y="45"/>
                  </a:lnTo>
                  <a:lnTo>
                    <a:pt x="105" y="90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15" name="Freeform 52">
              <a:extLst>
                <a:ext uri="{FF2B5EF4-FFF2-40B4-BE49-F238E27FC236}">
                  <a16:creationId xmlns:a16="http://schemas.microsoft.com/office/drawing/2014/main" id="{65B1CE39-DFA4-FB58-E812-73C2A8105447}"/>
                </a:ext>
              </a:extLst>
            </p:cNvPr>
            <p:cNvSpPr>
              <a:spLocks/>
            </p:cNvSpPr>
            <p:nvPr/>
          </p:nvSpPr>
          <p:spPr bwMode="auto">
            <a:xfrm>
              <a:off x="8338" y="2118"/>
              <a:ext cx="225" cy="90"/>
            </a:xfrm>
            <a:custGeom>
              <a:avLst/>
              <a:gdLst>
                <a:gd name="T0" fmla="*/ 120 w 225"/>
                <a:gd name="T1" fmla="*/ 90 h 90"/>
                <a:gd name="T2" fmla="*/ 225 w 225"/>
                <a:gd name="T3" fmla="*/ 45 h 90"/>
                <a:gd name="T4" fmla="*/ 120 w 225"/>
                <a:gd name="T5" fmla="*/ 0 h 90"/>
                <a:gd name="T6" fmla="*/ 0 w 225"/>
                <a:gd name="T7" fmla="*/ 45 h 90"/>
                <a:gd name="T8" fmla="*/ 120 w 225"/>
                <a:gd name="T9" fmla="*/ 9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5" h="90">
                  <a:moveTo>
                    <a:pt x="120" y="90"/>
                  </a:moveTo>
                  <a:lnTo>
                    <a:pt x="225" y="45"/>
                  </a:lnTo>
                  <a:lnTo>
                    <a:pt x="120" y="0"/>
                  </a:lnTo>
                  <a:lnTo>
                    <a:pt x="0" y="45"/>
                  </a:lnTo>
                  <a:lnTo>
                    <a:pt x="120" y="90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16" name="Freeform 53">
              <a:extLst>
                <a:ext uri="{FF2B5EF4-FFF2-40B4-BE49-F238E27FC236}">
                  <a16:creationId xmlns:a16="http://schemas.microsoft.com/office/drawing/2014/main" id="{656801BE-E961-40DF-6B32-EBBF7648B7FF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8" y="2842"/>
              <a:ext cx="210" cy="91"/>
            </a:xfrm>
            <a:custGeom>
              <a:avLst/>
              <a:gdLst>
                <a:gd name="T0" fmla="*/ 105 w 210"/>
                <a:gd name="T1" fmla="*/ 91 h 91"/>
                <a:gd name="T2" fmla="*/ 210 w 210"/>
                <a:gd name="T3" fmla="*/ 45 h 91"/>
                <a:gd name="T4" fmla="*/ 105 w 210"/>
                <a:gd name="T5" fmla="*/ 0 h 91"/>
                <a:gd name="T6" fmla="*/ 0 w 210"/>
                <a:gd name="T7" fmla="*/ 45 h 91"/>
                <a:gd name="T8" fmla="*/ 105 w 210"/>
                <a:gd name="T9" fmla="*/ 91 h 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0" h="91">
                  <a:moveTo>
                    <a:pt x="105" y="91"/>
                  </a:moveTo>
                  <a:lnTo>
                    <a:pt x="210" y="45"/>
                  </a:lnTo>
                  <a:lnTo>
                    <a:pt x="105" y="0"/>
                  </a:lnTo>
                  <a:lnTo>
                    <a:pt x="0" y="45"/>
                  </a:lnTo>
                  <a:lnTo>
                    <a:pt x="105" y="91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17" name="Rectangle 54">
              <a:extLst>
                <a:ext uri="{FF2B5EF4-FFF2-40B4-BE49-F238E27FC236}">
                  <a16:creationId xmlns:a16="http://schemas.microsoft.com/office/drawing/2014/main" id="{69BB5D84-E58C-950A-93DD-E0A6C9A8E2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0" y="3702"/>
              <a:ext cx="150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1018" name="Rectangle 55">
              <a:extLst>
                <a:ext uri="{FF2B5EF4-FFF2-40B4-BE49-F238E27FC236}">
                  <a16:creationId xmlns:a16="http://schemas.microsoft.com/office/drawing/2014/main" id="{7BDC478F-88FB-161F-84F3-4F765102B6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1" y="3702"/>
              <a:ext cx="56" cy="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600" b="1">
                  <a:latin typeface="Times New Roman" panose="02020603050405020304" pitchFamily="18" charset="0"/>
                  <a:ea typeface="Batang" panose="02030600000101010101" pitchFamily="18" charset="-127"/>
                </a:rPr>
                <a:t>1</a:t>
              </a:r>
              <a:endParaRPr lang="en-US" altLang="en-US"/>
            </a:p>
          </p:txBody>
        </p:sp>
        <p:sp>
          <p:nvSpPr>
            <p:cNvPr id="41019" name="Rectangle 56">
              <a:extLst>
                <a:ext uri="{FF2B5EF4-FFF2-40B4-BE49-F238E27FC236}">
                  <a16:creationId xmlns:a16="http://schemas.microsoft.com/office/drawing/2014/main" id="{4ABB090C-3AC0-0780-B231-2ED4A5F6D5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9" y="3597"/>
              <a:ext cx="57" cy="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1200">
                  <a:latin typeface="Times New Roman" panose="02020603050405020304" pitchFamily="18" charset="0"/>
                  <a:ea typeface="Batang" panose="02030600000101010101" pitchFamily="18" charset="-127"/>
                </a:rPr>
                <a:t> </a:t>
              </a:r>
              <a:endParaRPr lang="en-US" altLang="en-US"/>
            </a:p>
          </p:txBody>
        </p:sp>
        <p:sp>
          <p:nvSpPr>
            <p:cNvPr id="41020" name="Rectangle 57">
              <a:extLst>
                <a:ext uri="{FF2B5EF4-FFF2-40B4-BE49-F238E27FC236}">
                  <a16:creationId xmlns:a16="http://schemas.microsoft.com/office/drawing/2014/main" id="{986334A5-955A-D4E2-DF4F-54C09B3E9D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70" y="3702"/>
              <a:ext cx="165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1021" name="Rectangle 58">
              <a:extLst>
                <a:ext uri="{FF2B5EF4-FFF2-40B4-BE49-F238E27FC236}">
                  <a16:creationId xmlns:a16="http://schemas.microsoft.com/office/drawing/2014/main" id="{1953E0F6-6E1B-4EB6-BF0E-4317458B53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1" y="3702"/>
              <a:ext cx="56" cy="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600" b="1">
                  <a:latin typeface="Times New Roman" panose="02020603050405020304" pitchFamily="18" charset="0"/>
                  <a:ea typeface="Batang" panose="02030600000101010101" pitchFamily="18" charset="-127"/>
                </a:rPr>
                <a:t>3</a:t>
              </a:r>
              <a:endParaRPr lang="en-US" altLang="en-US"/>
            </a:p>
          </p:txBody>
        </p:sp>
        <p:sp>
          <p:nvSpPr>
            <p:cNvPr id="41022" name="Rectangle 59">
              <a:extLst>
                <a:ext uri="{FF2B5EF4-FFF2-40B4-BE49-F238E27FC236}">
                  <a16:creationId xmlns:a16="http://schemas.microsoft.com/office/drawing/2014/main" id="{780F47DC-6874-7DE9-8D0D-5780164BBE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9" y="3597"/>
              <a:ext cx="57" cy="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1200">
                  <a:latin typeface="Times New Roman" panose="02020603050405020304" pitchFamily="18" charset="0"/>
                  <a:ea typeface="Batang" panose="02030600000101010101" pitchFamily="18" charset="-127"/>
                </a:rPr>
                <a:t> </a:t>
              </a:r>
              <a:endParaRPr lang="en-US" altLang="en-US"/>
            </a:p>
          </p:txBody>
        </p:sp>
        <p:sp>
          <p:nvSpPr>
            <p:cNvPr id="41023" name="Rectangle 60">
              <a:extLst>
                <a:ext uri="{FF2B5EF4-FFF2-40B4-BE49-F238E27FC236}">
                  <a16:creationId xmlns:a16="http://schemas.microsoft.com/office/drawing/2014/main" id="{8D312495-6087-0E38-779E-B5F83849C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6" y="3702"/>
              <a:ext cx="165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1024" name="Rectangle 61">
              <a:extLst>
                <a:ext uri="{FF2B5EF4-FFF2-40B4-BE49-F238E27FC236}">
                  <a16:creationId xmlns:a16="http://schemas.microsoft.com/office/drawing/2014/main" id="{9D91D6E7-0BFF-E652-8F66-8B69289A2E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5" y="3702"/>
              <a:ext cx="56" cy="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600" b="1">
                  <a:latin typeface="Times New Roman" panose="02020603050405020304" pitchFamily="18" charset="0"/>
                  <a:ea typeface="Batang" panose="02030600000101010101" pitchFamily="18" charset="-127"/>
                </a:rPr>
                <a:t>5</a:t>
              </a:r>
              <a:endParaRPr lang="en-US" altLang="en-US"/>
            </a:p>
          </p:txBody>
        </p:sp>
        <p:sp>
          <p:nvSpPr>
            <p:cNvPr id="41025" name="Rectangle 62">
              <a:extLst>
                <a:ext uri="{FF2B5EF4-FFF2-40B4-BE49-F238E27FC236}">
                  <a16:creationId xmlns:a16="http://schemas.microsoft.com/office/drawing/2014/main" id="{9189E0D7-B907-0788-BE84-72AD56F899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76" y="3597"/>
              <a:ext cx="56" cy="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1200">
                  <a:latin typeface="Times New Roman" panose="02020603050405020304" pitchFamily="18" charset="0"/>
                  <a:ea typeface="Batang" panose="02030600000101010101" pitchFamily="18" charset="-127"/>
                </a:rPr>
                <a:t> </a:t>
              </a:r>
              <a:endParaRPr lang="en-US" altLang="en-US"/>
            </a:p>
          </p:txBody>
        </p:sp>
        <p:sp>
          <p:nvSpPr>
            <p:cNvPr id="41026" name="Rectangle 63">
              <a:extLst>
                <a:ext uri="{FF2B5EF4-FFF2-40B4-BE49-F238E27FC236}">
                  <a16:creationId xmlns:a16="http://schemas.microsoft.com/office/drawing/2014/main" id="{E129F509-9A44-4295-D5D9-B112FE41BE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6" y="3702"/>
              <a:ext cx="150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1027" name="Rectangle 64">
              <a:extLst>
                <a:ext uri="{FF2B5EF4-FFF2-40B4-BE49-F238E27FC236}">
                  <a16:creationId xmlns:a16="http://schemas.microsoft.com/office/drawing/2014/main" id="{D28905B0-E6E7-ACB1-4AA2-2EF6EDF9D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6" y="3702"/>
              <a:ext cx="56" cy="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600" b="1">
                  <a:latin typeface="Times New Roman" panose="02020603050405020304" pitchFamily="18" charset="0"/>
                  <a:ea typeface="Batang" panose="02030600000101010101" pitchFamily="18" charset="-127"/>
                </a:rPr>
                <a:t>7</a:t>
              </a:r>
              <a:endParaRPr lang="en-US" altLang="en-US"/>
            </a:p>
          </p:txBody>
        </p:sp>
        <p:sp>
          <p:nvSpPr>
            <p:cNvPr id="41028" name="Rectangle 65">
              <a:extLst>
                <a:ext uri="{FF2B5EF4-FFF2-40B4-BE49-F238E27FC236}">
                  <a16:creationId xmlns:a16="http://schemas.microsoft.com/office/drawing/2014/main" id="{A514B92E-72B0-0102-EEE8-CF38DBBEF2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4" y="3597"/>
              <a:ext cx="57" cy="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1200">
                  <a:latin typeface="Times New Roman" panose="02020603050405020304" pitchFamily="18" charset="0"/>
                  <a:ea typeface="Batang" panose="02030600000101010101" pitchFamily="18" charset="-127"/>
                </a:rPr>
                <a:t> </a:t>
              </a:r>
              <a:endParaRPr lang="en-US" altLang="en-US"/>
            </a:p>
          </p:txBody>
        </p:sp>
        <p:sp>
          <p:nvSpPr>
            <p:cNvPr id="41029" name="Rectangle 66">
              <a:extLst>
                <a:ext uri="{FF2B5EF4-FFF2-40B4-BE49-F238E27FC236}">
                  <a16:creationId xmlns:a16="http://schemas.microsoft.com/office/drawing/2014/main" id="{827AE29E-424E-A42A-7839-39AC7B7E0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41" y="3702"/>
              <a:ext cx="165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1030" name="Rectangle 67">
              <a:extLst>
                <a:ext uri="{FF2B5EF4-FFF2-40B4-BE49-F238E27FC236}">
                  <a16:creationId xmlns:a16="http://schemas.microsoft.com/office/drawing/2014/main" id="{782C1081-024B-951F-65E7-F207C4B0A8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0" y="3702"/>
              <a:ext cx="56" cy="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600" b="1">
                  <a:latin typeface="Times New Roman" panose="02020603050405020304" pitchFamily="18" charset="0"/>
                  <a:ea typeface="Batang" panose="02030600000101010101" pitchFamily="18" charset="-127"/>
                </a:rPr>
                <a:t>9</a:t>
              </a:r>
              <a:endParaRPr lang="en-US" altLang="en-US"/>
            </a:p>
          </p:txBody>
        </p:sp>
        <p:sp>
          <p:nvSpPr>
            <p:cNvPr id="41031" name="Rectangle 68">
              <a:extLst>
                <a:ext uri="{FF2B5EF4-FFF2-40B4-BE49-F238E27FC236}">
                  <a16:creationId xmlns:a16="http://schemas.microsoft.com/office/drawing/2014/main" id="{67BFB361-6726-B2FE-9FA1-7128FCCA72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61" y="3597"/>
              <a:ext cx="56" cy="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1200">
                  <a:latin typeface="Times New Roman" panose="02020603050405020304" pitchFamily="18" charset="0"/>
                  <a:ea typeface="Batang" panose="02030600000101010101" pitchFamily="18" charset="-127"/>
                </a:rPr>
                <a:t> </a:t>
              </a:r>
              <a:endParaRPr lang="en-US" altLang="en-US"/>
            </a:p>
          </p:txBody>
        </p:sp>
        <p:sp>
          <p:nvSpPr>
            <p:cNvPr id="41032" name="Rectangle 69">
              <a:extLst>
                <a:ext uri="{FF2B5EF4-FFF2-40B4-BE49-F238E27FC236}">
                  <a16:creationId xmlns:a16="http://schemas.microsoft.com/office/drawing/2014/main" id="{6A1B6F83-412A-E0B3-2E56-3A7C8ACFFF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67" y="3702"/>
              <a:ext cx="225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1033" name="Rectangle 70">
              <a:extLst>
                <a:ext uri="{FF2B5EF4-FFF2-40B4-BE49-F238E27FC236}">
                  <a16:creationId xmlns:a16="http://schemas.microsoft.com/office/drawing/2014/main" id="{7354CDA2-3B53-9492-45D5-295EB6468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14" y="3702"/>
              <a:ext cx="112" cy="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600" b="1">
                  <a:latin typeface="Times New Roman" panose="02020603050405020304" pitchFamily="18" charset="0"/>
                  <a:ea typeface="Batang" panose="02030600000101010101" pitchFamily="18" charset="-127"/>
                </a:rPr>
                <a:t>11</a:t>
              </a:r>
              <a:endParaRPr lang="en-US" altLang="en-US"/>
            </a:p>
          </p:txBody>
        </p:sp>
        <p:sp>
          <p:nvSpPr>
            <p:cNvPr id="41034" name="Rectangle 71">
              <a:extLst>
                <a:ext uri="{FF2B5EF4-FFF2-40B4-BE49-F238E27FC236}">
                  <a16:creationId xmlns:a16="http://schemas.microsoft.com/office/drawing/2014/main" id="{420E0669-4C6B-B119-086F-D4772A474F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7" y="3597"/>
              <a:ext cx="57" cy="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1200">
                  <a:latin typeface="Times New Roman" panose="02020603050405020304" pitchFamily="18" charset="0"/>
                  <a:ea typeface="Batang" panose="02030600000101010101" pitchFamily="18" charset="-127"/>
                </a:rPr>
                <a:t> </a:t>
              </a:r>
              <a:endParaRPr lang="en-US" altLang="en-US"/>
            </a:p>
          </p:txBody>
        </p:sp>
        <p:sp>
          <p:nvSpPr>
            <p:cNvPr id="41035" name="Rectangle 72">
              <a:extLst>
                <a:ext uri="{FF2B5EF4-FFF2-40B4-BE49-F238E27FC236}">
                  <a16:creationId xmlns:a16="http://schemas.microsoft.com/office/drawing/2014/main" id="{44C3FF3C-B669-DCFA-2DE7-4E80CF97DB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37" y="3702"/>
              <a:ext cx="240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1036" name="Rectangle 73">
              <a:extLst>
                <a:ext uri="{FF2B5EF4-FFF2-40B4-BE49-F238E27FC236}">
                  <a16:creationId xmlns:a16="http://schemas.microsoft.com/office/drawing/2014/main" id="{173E0E81-3DDD-1A8F-8384-19C4E487B5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4" y="3702"/>
              <a:ext cx="112" cy="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600" b="1">
                  <a:latin typeface="Times New Roman" panose="02020603050405020304" pitchFamily="18" charset="0"/>
                  <a:ea typeface="Batang" panose="02030600000101010101" pitchFamily="18" charset="-127"/>
                </a:rPr>
                <a:t>13</a:t>
              </a:r>
              <a:endParaRPr lang="en-US" altLang="en-US"/>
            </a:p>
          </p:txBody>
        </p:sp>
        <p:sp>
          <p:nvSpPr>
            <p:cNvPr id="41037" name="Rectangle 74">
              <a:extLst>
                <a:ext uri="{FF2B5EF4-FFF2-40B4-BE49-F238E27FC236}">
                  <a16:creationId xmlns:a16="http://schemas.microsoft.com/office/drawing/2014/main" id="{9DAB3D8D-FC5B-E5F3-B5AF-9259B5600B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18" y="3597"/>
              <a:ext cx="56" cy="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1200">
                  <a:latin typeface="Times New Roman" panose="02020603050405020304" pitchFamily="18" charset="0"/>
                  <a:ea typeface="Batang" panose="02030600000101010101" pitchFamily="18" charset="-127"/>
                </a:rPr>
                <a:t> </a:t>
              </a:r>
              <a:endParaRPr lang="en-US" altLang="en-US"/>
            </a:p>
          </p:txBody>
        </p:sp>
        <p:sp>
          <p:nvSpPr>
            <p:cNvPr id="41038" name="Rectangle 75">
              <a:extLst>
                <a:ext uri="{FF2B5EF4-FFF2-40B4-BE49-F238E27FC236}">
                  <a16:creationId xmlns:a16="http://schemas.microsoft.com/office/drawing/2014/main" id="{3CCA608C-717E-C35E-ED0D-8B71BBA030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37" y="3702"/>
              <a:ext cx="240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1039" name="Rectangle 76">
              <a:extLst>
                <a:ext uri="{FF2B5EF4-FFF2-40B4-BE49-F238E27FC236}">
                  <a16:creationId xmlns:a16="http://schemas.microsoft.com/office/drawing/2014/main" id="{886021F5-0E96-CF3B-A2C7-8B85ABE29C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2" y="3702"/>
              <a:ext cx="113" cy="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600" b="1">
                  <a:latin typeface="Times New Roman" panose="02020603050405020304" pitchFamily="18" charset="0"/>
                  <a:ea typeface="Batang" panose="02030600000101010101" pitchFamily="18" charset="-127"/>
                </a:rPr>
                <a:t>15</a:t>
              </a:r>
              <a:endParaRPr lang="en-US" altLang="en-US"/>
            </a:p>
          </p:txBody>
        </p:sp>
        <p:sp>
          <p:nvSpPr>
            <p:cNvPr id="41040" name="Rectangle 77">
              <a:extLst>
                <a:ext uri="{FF2B5EF4-FFF2-40B4-BE49-F238E27FC236}">
                  <a16:creationId xmlns:a16="http://schemas.microsoft.com/office/drawing/2014/main" id="{E235B55C-5123-8BF5-E378-2B5208C970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18" y="3597"/>
              <a:ext cx="57" cy="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1200">
                  <a:latin typeface="Times New Roman" panose="02020603050405020304" pitchFamily="18" charset="0"/>
                  <a:ea typeface="Batang" panose="02030600000101010101" pitchFamily="18" charset="-127"/>
                </a:rPr>
                <a:t> </a:t>
              </a:r>
              <a:endParaRPr lang="en-US" altLang="en-US"/>
            </a:p>
          </p:txBody>
        </p:sp>
        <p:sp>
          <p:nvSpPr>
            <p:cNvPr id="41041" name="Rectangle 78">
              <a:extLst>
                <a:ext uri="{FF2B5EF4-FFF2-40B4-BE49-F238E27FC236}">
                  <a16:creationId xmlns:a16="http://schemas.microsoft.com/office/drawing/2014/main" id="{E6BEAE44-F978-BCF9-C17F-7660AA657D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22" y="3702"/>
              <a:ext cx="226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1042" name="Rectangle 79">
              <a:extLst>
                <a:ext uri="{FF2B5EF4-FFF2-40B4-BE49-F238E27FC236}">
                  <a16:creationId xmlns:a16="http://schemas.microsoft.com/office/drawing/2014/main" id="{217C3B65-8761-4AA5-3C7D-D975742100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69" y="3702"/>
              <a:ext cx="112" cy="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600" b="1">
                  <a:latin typeface="Times New Roman" panose="02020603050405020304" pitchFamily="18" charset="0"/>
                  <a:ea typeface="Batang" panose="02030600000101010101" pitchFamily="18" charset="-127"/>
                </a:rPr>
                <a:t>17</a:t>
              </a:r>
              <a:endParaRPr lang="en-US" altLang="en-US"/>
            </a:p>
          </p:txBody>
        </p:sp>
        <p:sp>
          <p:nvSpPr>
            <p:cNvPr id="41043" name="Rectangle 80">
              <a:extLst>
                <a:ext uri="{FF2B5EF4-FFF2-40B4-BE49-F238E27FC236}">
                  <a16:creationId xmlns:a16="http://schemas.microsoft.com/office/drawing/2014/main" id="{D156998E-5966-6E5C-B452-5EEB82848C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02" y="3597"/>
              <a:ext cx="57" cy="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1200">
                  <a:latin typeface="Times New Roman" panose="02020603050405020304" pitchFamily="18" charset="0"/>
                  <a:ea typeface="Batang" panose="02030600000101010101" pitchFamily="18" charset="-127"/>
                </a:rPr>
                <a:t> </a:t>
              </a:r>
              <a:endParaRPr lang="en-US" altLang="en-US"/>
            </a:p>
          </p:txBody>
        </p:sp>
        <p:sp>
          <p:nvSpPr>
            <p:cNvPr id="41044" name="Rectangle 81">
              <a:extLst>
                <a:ext uri="{FF2B5EF4-FFF2-40B4-BE49-F238E27FC236}">
                  <a16:creationId xmlns:a16="http://schemas.microsoft.com/office/drawing/2014/main" id="{50A1EA14-FD67-9168-3930-2FE1C9DDF4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08" y="3702"/>
              <a:ext cx="225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1045" name="Rectangle 82">
              <a:extLst>
                <a:ext uri="{FF2B5EF4-FFF2-40B4-BE49-F238E27FC236}">
                  <a16:creationId xmlns:a16="http://schemas.microsoft.com/office/drawing/2014/main" id="{1AEA9BD6-1392-DD41-E84E-10B66E31B9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53" y="3702"/>
              <a:ext cx="113" cy="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600" b="1">
                  <a:latin typeface="Times New Roman" panose="02020603050405020304" pitchFamily="18" charset="0"/>
                  <a:ea typeface="Batang" panose="02030600000101010101" pitchFamily="18" charset="-127"/>
                </a:rPr>
                <a:t>19</a:t>
              </a:r>
              <a:endParaRPr lang="en-US" altLang="en-US"/>
            </a:p>
          </p:txBody>
        </p:sp>
        <p:sp>
          <p:nvSpPr>
            <p:cNvPr id="41046" name="Rectangle 83">
              <a:extLst>
                <a:ext uri="{FF2B5EF4-FFF2-40B4-BE49-F238E27FC236}">
                  <a16:creationId xmlns:a16="http://schemas.microsoft.com/office/drawing/2014/main" id="{184FE44C-B709-FF88-5EBC-44727AD6F7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89" y="3597"/>
              <a:ext cx="56" cy="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ko-KR" sz="1200">
                  <a:latin typeface="Times New Roman" panose="02020603050405020304" pitchFamily="18" charset="0"/>
                  <a:ea typeface="Batang" panose="02030600000101010101" pitchFamily="18" charset="-127"/>
                </a:rPr>
                <a:t> </a:t>
              </a:r>
              <a:endParaRPr lang="en-US" altLang="en-US"/>
            </a:p>
          </p:txBody>
        </p:sp>
        <p:sp>
          <p:nvSpPr>
            <p:cNvPr id="41047" name="Freeform 84">
              <a:extLst>
                <a:ext uri="{FF2B5EF4-FFF2-40B4-BE49-F238E27FC236}">
                  <a16:creationId xmlns:a16="http://schemas.microsoft.com/office/drawing/2014/main" id="{359C7353-196D-1269-2244-26D1CD049E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5" y="2133"/>
              <a:ext cx="225" cy="90"/>
            </a:xfrm>
            <a:custGeom>
              <a:avLst/>
              <a:gdLst>
                <a:gd name="T0" fmla="*/ 120 w 225"/>
                <a:gd name="T1" fmla="*/ 90 h 90"/>
                <a:gd name="T2" fmla="*/ 225 w 225"/>
                <a:gd name="T3" fmla="*/ 45 h 90"/>
                <a:gd name="T4" fmla="*/ 120 w 225"/>
                <a:gd name="T5" fmla="*/ 0 h 90"/>
                <a:gd name="T6" fmla="*/ 0 w 225"/>
                <a:gd name="T7" fmla="*/ 45 h 90"/>
                <a:gd name="T8" fmla="*/ 120 w 225"/>
                <a:gd name="T9" fmla="*/ 9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5" h="90">
                  <a:moveTo>
                    <a:pt x="120" y="90"/>
                  </a:moveTo>
                  <a:lnTo>
                    <a:pt x="225" y="45"/>
                  </a:lnTo>
                  <a:lnTo>
                    <a:pt x="120" y="0"/>
                  </a:lnTo>
                  <a:lnTo>
                    <a:pt x="0" y="45"/>
                  </a:lnTo>
                  <a:lnTo>
                    <a:pt x="120" y="90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48" name="Rectangle 85">
              <a:extLst>
                <a:ext uri="{FF2B5EF4-FFF2-40B4-BE49-F238E27FC236}">
                  <a16:creationId xmlns:a16="http://schemas.microsoft.com/office/drawing/2014/main" id="{3E8860E0-4F0C-BDBF-4C6C-177FDB53C2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5" y="2661"/>
              <a:ext cx="5673" cy="4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1049" name="Line 86">
              <a:extLst>
                <a:ext uri="{FF2B5EF4-FFF2-40B4-BE49-F238E27FC236}">
                  <a16:creationId xmlns:a16="http://schemas.microsoft.com/office/drawing/2014/main" id="{89CE3AD3-3CA2-0F99-F07F-E9E1AA09293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75" y="3431"/>
              <a:ext cx="5673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050" name="Line 87">
              <a:extLst>
                <a:ext uri="{FF2B5EF4-FFF2-40B4-BE49-F238E27FC236}">
                  <a16:creationId xmlns:a16="http://schemas.microsoft.com/office/drawing/2014/main" id="{5930FD85-D1DF-2B39-C167-8C57C2C1E90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75" y="1756"/>
              <a:ext cx="5673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051" name="Line 88">
              <a:extLst>
                <a:ext uri="{FF2B5EF4-FFF2-40B4-BE49-F238E27FC236}">
                  <a16:creationId xmlns:a16="http://schemas.microsoft.com/office/drawing/2014/main" id="{F61D2791-A033-42BD-FBC1-B5AF80D28CA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704" y="2336"/>
              <a:ext cx="296" cy="928"/>
            </a:xfrm>
            <a:prstGeom prst="line">
              <a:avLst/>
            </a:prstGeom>
            <a:noFill/>
            <a:ln w="9525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052" name="Line 89">
              <a:extLst>
                <a:ext uri="{FF2B5EF4-FFF2-40B4-BE49-F238E27FC236}">
                  <a16:creationId xmlns:a16="http://schemas.microsoft.com/office/drawing/2014/main" id="{FA2A0911-7AAB-10F8-4704-C1C3A8F9BF5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00" y="2336"/>
              <a:ext cx="264" cy="568"/>
            </a:xfrm>
            <a:prstGeom prst="line">
              <a:avLst/>
            </a:prstGeom>
            <a:noFill/>
            <a:ln w="9525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053" name="Line 90">
              <a:extLst>
                <a:ext uri="{FF2B5EF4-FFF2-40B4-BE49-F238E27FC236}">
                  <a16:creationId xmlns:a16="http://schemas.microsoft.com/office/drawing/2014/main" id="{64908F9C-8A78-B5CE-38B7-3D3458B2AAE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272" y="2480"/>
              <a:ext cx="288" cy="416"/>
            </a:xfrm>
            <a:prstGeom prst="line">
              <a:avLst/>
            </a:prstGeom>
            <a:noFill/>
            <a:ln w="9525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054" name="Line 91">
              <a:extLst>
                <a:ext uri="{FF2B5EF4-FFF2-40B4-BE49-F238E27FC236}">
                  <a16:creationId xmlns:a16="http://schemas.microsoft.com/office/drawing/2014/main" id="{DCB85DFB-5B3E-0FA1-3D1C-B6C69D2BD47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568" y="2400"/>
              <a:ext cx="280" cy="88"/>
            </a:xfrm>
            <a:prstGeom prst="line">
              <a:avLst/>
            </a:prstGeom>
            <a:noFill/>
            <a:ln w="9525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0970" name="Text Box 92">
            <a:extLst>
              <a:ext uri="{FF2B5EF4-FFF2-40B4-BE49-F238E27FC236}">
                <a16:creationId xmlns:a16="http://schemas.microsoft.com/office/drawing/2014/main" id="{389B340D-6E7D-6EF5-92A6-BAFA729EF5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8200" y="3965575"/>
            <a:ext cx="1073150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100" b="1"/>
              <a:t>Rule 4:</a:t>
            </a:r>
          </a:p>
        </p:txBody>
      </p:sp>
      <p:sp>
        <p:nvSpPr>
          <p:cNvPr id="40971" name="Rectangle 93">
            <a:extLst>
              <a:ext uri="{FF2B5EF4-FFF2-40B4-BE49-F238E27FC236}">
                <a16:creationId xmlns:a16="http://schemas.microsoft.com/office/drawing/2014/main" id="{4D26AA65-E887-4078-C98E-C0EBD5AC4D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5800" y="838200"/>
            <a:ext cx="76200" cy="5867400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0972" name="Rectangle 94">
            <a:extLst>
              <a:ext uri="{FF2B5EF4-FFF2-40B4-BE49-F238E27FC236}">
                <a16:creationId xmlns:a16="http://schemas.microsoft.com/office/drawing/2014/main" id="{F656D93E-A095-A8A0-3415-C6A251FAA498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4533900" y="-723900"/>
            <a:ext cx="76200" cy="8839200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62" name="Rectangle 2">
            <a:extLst>
              <a:ext uri="{FF2B5EF4-FFF2-40B4-BE49-F238E27FC236}">
                <a16:creationId xmlns:a16="http://schemas.microsoft.com/office/drawing/2014/main" id="{7226E660-EA2F-5A62-5957-4FE5AD2F1FF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nP Control Chart</a:t>
            </a:r>
          </a:p>
        </p:txBody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84B394C5-1370-9790-EA19-1D45A647BF83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altLang="en-US" sz="1800"/>
              <a:t>Collecting the Data</a:t>
            </a:r>
          </a:p>
          <a:p>
            <a:pPr eaLnBrk="1" hangingPunct="1"/>
            <a:endParaRPr lang="en-US" altLang="en-US" sz="1800"/>
          </a:p>
          <a:p>
            <a:pPr eaLnBrk="1" hangingPunct="1"/>
            <a:r>
              <a:rPr lang="en-US" altLang="en-US" sz="1800"/>
              <a:t>Counting the Number of Defectives</a:t>
            </a:r>
          </a:p>
          <a:p>
            <a:pPr eaLnBrk="1" hangingPunct="1"/>
            <a:endParaRPr lang="en-US" altLang="en-US" sz="1800"/>
          </a:p>
          <a:p>
            <a:pPr eaLnBrk="1" hangingPunct="1"/>
            <a:r>
              <a:rPr lang="en-US" altLang="en-US" sz="1800"/>
              <a:t>Calculating Average No. of Defectives</a:t>
            </a:r>
          </a:p>
          <a:p>
            <a:pPr eaLnBrk="1" hangingPunct="1"/>
            <a:endParaRPr lang="en-US" altLang="en-US" sz="1800"/>
          </a:p>
          <a:p>
            <a:pPr eaLnBrk="1" hangingPunct="1"/>
            <a:endParaRPr lang="en-US" altLang="en-US" sz="1800"/>
          </a:p>
          <a:p>
            <a:pPr eaLnBrk="1" hangingPunct="1"/>
            <a:r>
              <a:rPr lang="en-US" altLang="en-US" sz="1800"/>
              <a:t>Calculating UCL, LCL</a:t>
            </a:r>
          </a:p>
          <a:p>
            <a:pPr eaLnBrk="1" hangingPunct="1"/>
            <a:endParaRPr lang="en-US" altLang="en-US" sz="1800"/>
          </a:p>
          <a:p>
            <a:pPr eaLnBrk="1" hangingPunct="1"/>
            <a:endParaRPr lang="en-US" altLang="en-US" sz="1800"/>
          </a:p>
          <a:p>
            <a:pPr eaLnBrk="1" hangingPunct="1"/>
            <a:r>
              <a:rPr lang="en-US" altLang="en-US" sz="1800"/>
              <a:t>Drawing the Chart</a:t>
            </a:r>
          </a:p>
        </p:txBody>
      </p:sp>
      <p:graphicFrame>
        <p:nvGraphicFramePr>
          <p:cNvPr id="41988" name="Object 4">
            <a:extLst>
              <a:ext uri="{FF2B5EF4-FFF2-40B4-BE49-F238E27FC236}">
                <a16:creationId xmlns:a16="http://schemas.microsoft.com/office/drawing/2014/main" id="{5B12C32C-4D63-BB67-1106-F26F7BFA07A8}"/>
              </a:ext>
            </a:extLst>
          </p:cNvPr>
          <p:cNvGraphicFramePr>
            <a:graphicFrameLocks noGrp="1" noChangeAspect="1"/>
          </p:cNvGraphicFramePr>
          <p:nvPr>
            <p:ph sz="quarter" idx="2"/>
          </p:nvPr>
        </p:nvGraphicFramePr>
        <p:xfrm>
          <a:off x="4953000" y="1143000"/>
          <a:ext cx="3733800" cy="164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048000" imgH="1346200" progId="Equation.3">
                  <p:embed/>
                </p:oleObj>
              </mc:Choice>
              <mc:Fallback>
                <p:oleObj name="Equation" r:id="rId2" imgW="3048000" imgH="1346200" progId="Equation.3">
                  <p:embed/>
                  <p:pic>
                    <p:nvPicPr>
                      <p:cNvPr id="41988" name="Object 4">
                        <a:extLst>
                          <a:ext uri="{FF2B5EF4-FFF2-40B4-BE49-F238E27FC236}">
                            <a16:creationId xmlns:a16="http://schemas.microsoft.com/office/drawing/2014/main" id="{5B12C32C-4D63-BB67-1106-F26F7BFA07A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1143000"/>
                        <a:ext cx="3733800" cy="1649413"/>
                      </a:xfrm>
                      <a:prstGeom prst="rect">
                        <a:avLst/>
                      </a:prstGeom>
                      <a:solidFill>
                        <a:srgbClr val="66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89" name="Object 5">
            <a:extLst>
              <a:ext uri="{FF2B5EF4-FFF2-40B4-BE49-F238E27FC236}">
                <a16:creationId xmlns:a16="http://schemas.microsoft.com/office/drawing/2014/main" id="{DE44766D-5472-EE48-FE7E-7BFEF9657838}"/>
              </a:ext>
            </a:extLst>
          </p:cNvPr>
          <p:cNvGraphicFramePr>
            <a:graphicFrameLocks noGrp="1" noChangeAspect="1"/>
          </p:cNvGraphicFramePr>
          <p:nvPr>
            <p:ph sz="quarter" idx="3"/>
          </p:nvPr>
        </p:nvGraphicFramePr>
        <p:xfrm>
          <a:off x="4191000" y="3048000"/>
          <a:ext cx="2057400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587500" imgH="1117600" progId="Equation.3">
                  <p:embed/>
                </p:oleObj>
              </mc:Choice>
              <mc:Fallback>
                <p:oleObj name="Equation" r:id="rId4" imgW="1587500" imgH="1117600" progId="Equation.3">
                  <p:embed/>
                  <p:pic>
                    <p:nvPicPr>
                      <p:cNvPr id="41989" name="Object 5">
                        <a:extLst>
                          <a:ext uri="{FF2B5EF4-FFF2-40B4-BE49-F238E27FC236}">
                            <a16:creationId xmlns:a16="http://schemas.microsoft.com/office/drawing/2014/main" id="{DE44766D-5472-EE48-FE7E-7BFEF965783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3048000"/>
                        <a:ext cx="2057400" cy="1447800"/>
                      </a:xfrm>
                      <a:prstGeom prst="rect">
                        <a:avLst/>
                      </a:prstGeom>
                      <a:solidFill>
                        <a:srgbClr val="66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990" name="Rectangle 6">
            <a:extLst>
              <a:ext uri="{FF2B5EF4-FFF2-40B4-BE49-F238E27FC236}">
                <a16:creationId xmlns:a16="http://schemas.microsoft.com/office/drawing/2014/main" id="{61A6365F-CDC8-7CA8-C468-17C6CBED0E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6812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41991" name="Object 7">
            <a:extLst>
              <a:ext uri="{FF2B5EF4-FFF2-40B4-BE49-F238E27FC236}">
                <a16:creationId xmlns:a16="http://schemas.microsoft.com/office/drawing/2014/main" id="{E96AD82F-6F75-ACD0-A241-9E7FBB5BF55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257800" y="4800600"/>
          <a:ext cx="3200400" cy="1827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616200" imgH="1498600" progId="Equation.3">
                  <p:embed/>
                </p:oleObj>
              </mc:Choice>
              <mc:Fallback>
                <p:oleObj name="Equation" r:id="rId6" imgW="2616200" imgH="1498600" progId="Equation.3">
                  <p:embed/>
                  <p:pic>
                    <p:nvPicPr>
                      <p:cNvPr id="41991" name="Object 7">
                        <a:extLst>
                          <a:ext uri="{FF2B5EF4-FFF2-40B4-BE49-F238E27FC236}">
                            <a16:creationId xmlns:a16="http://schemas.microsoft.com/office/drawing/2014/main" id="{E96AD82F-6F75-ACD0-A241-9E7FBB5BF55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800" y="4800600"/>
                        <a:ext cx="3200400" cy="1827213"/>
                      </a:xfrm>
                      <a:prstGeom prst="rect">
                        <a:avLst/>
                      </a:prstGeom>
                      <a:solidFill>
                        <a:srgbClr val="66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992" name="AutoShape 8">
            <a:extLst>
              <a:ext uri="{FF2B5EF4-FFF2-40B4-BE49-F238E27FC236}">
                <a16:creationId xmlns:a16="http://schemas.microsoft.com/office/drawing/2014/main" id="{DBD4338E-AD52-31B6-EB17-EBEF97E399D4}"/>
              </a:ext>
            </a:extLst>
          </p:cNvPr>
          <p:cNvSpPr>
            <a:spLocks noChangeArrowheads="1"/>
          </p:cNvSpPr>
          <p:nvPr/>
        </p:nvSpPr>
        <p:spPr bwMode="auto">
          <a:xfrm rot="-543852">
            <a:off x="3657600" y="2362200"/>
            <a:ext cx="990600" cy="304800"/>
          </a:xfrm>
          <a:prstGeom prst="rightArrow">
            <a:avLst>
              <a:gd name="adj1" fmla="val 50000"/>
              <a:gd name="adj2" fmla="val 81250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993" name="AutoShape 9">
            <a:extLst>
              <a:ext uri="{FF2B5EF4-FFF2-40B4-BE49-F238E27FC236}">
                <a16:creationId xmlns:a16="http://schemas.microsoft.com/office/drawing/2014/main" id="{C71EDEB9-E075-8328-EB3A-E7F210FAAF34}"/>
              </a:ext>
            </a:extLst>
          </p:cNvPr>
          <p:cNvSpPr>
            <a:spLocks noChangeArrowheads="1"/>
          </p:cNvSpPr>
          <p:nvPr/>
        </p:nvSpPr>
        <p:spPr bwMode="auto">
          <a:xfrm rot="-543852">
            <a:off x="3124200" y="3581400"/>
            <a:ext cx="990600" cy="304800"/>
          </a:xfrm>
          <a:prstGeom prst="rightArrow">
            <a:avLst>
              <a:gd name="adj1" fmla="val 50000"/>
              <a:gd name="adj2" fmla="val 81250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994" name="AutoShape 10">
            <a:extLst>
              <a:ext uri="{FF2B5EF4-FFF2-40B4-BE49-F238E27FC236}">
                <a16:creationId xmlns:a16="http://schemas.microsoft.com/office/drawing/2014/main" id="{5D009C78-55E8-D64C-A28A-FFB0C11876DC}"/>
              </a:ext>
            </a:extLst>
          </p:cNvPr>
          <p:cNvSpPr>
            <a:spLocks noChangeArrowheads="1"/>
          </p:cNvSpPr>
          <p:nvPr/>
        </p:nvSpPr>
        <p:spPr bwMode="auto">
          <a:xfrm rot="2973768">
            <a:off x="4305300" y="4838700"/>
            <a:ext cx="990600" cy="304800"/>
          </a:xfrm>
          <a:prstGeom prst="rightArrow">
            <a:avLst>
              <a:gd name="adj1" fmla="val 50000"/>
              <a:gd name="adj2" fmla="val 81250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986" name="Rectangle 2">
            <a:extLst>
              <a:ext uri="{FF2B5EF4-FFF2-40B4-BE49-F238E27FC236}">
                <a16:creationId xmlns:a16="http://schemas.microsoft.com/office/drawing/2014/main" id="{E6E00B71-3C67-7407-A87D-0EE9F60876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nP Control Chart</a:t>
            </a:r>
          </a:p>
        </p:txBody>
      </p:sp>
      <p:sp>
        <p:nvSpPr>
          <p:cNvPr id="43011" name="Rectangle 3">
            <a:extLst>
              <a:ext uri="{FF2B5EF4-FFF2-40B4-BE49-F238E27FC236}">
                <a16:creationId xmlns:a16="http://schemas.microsoft.com/office/drawing/2014/main" id="{AA910486-BDAC-1099-0529-54A4C652EF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6003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43012" name="Object 4">
            <a:extLst>
              <a:ext uri="{FF2B5EF4-FFF2-40B4-BE49-F238E27FC236}">
                <a16:creationId xmlns:a16="http://schemas.microsoft.com/office/drawing/2014/main" id="{08D5C31B-CB60-D63D-3F76-DC926318A57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33400" y="1676400"/>
          <a:ext cx="8077200" cy="294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icrosoft Drawing" r:id="rId2" imgW="4556125" imgH="1660525" progId="MSDraw">
                  <p:embed/>
                </p:oleObj>
              </mc:Choice>
              <mc:Fallback>
                <p:oleObj name="Microsoft Drawing" r:id="rId2" imgW="4556125" imgH="1660525" progId="MSDraw">
                  <p:embed/>
                  <p:pic>
                    <p:nvPicPr>
                      <p:cNvPr id="43012" name="Object 4">
                        <a:extLst>
                          <a:ext uri="{FF2B5EF4-FFF2-40B4-BE49-F238E27FC236}">
                            <a16:creationId xmlns:a16="http://schemas.microsoft.com/office/drawing/2014/main" id="{08D5C31B-CB60-D63D-3F76-DC926318A57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1676400"/>
                        <a:ext cx="8077200" cy="294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010" name="Rectangle 2">
            <a:extLst>
              <a:ext uri="{FF2B5EF4-FFF2-40B4-BE49-F238E27FC236}">
                <a16:creationId xmlns:a16="http://schemas.microsoft.com/office/drawing/2014/main" id="{1B7447F1-907D-81E5-4426-F40B2C7AF3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p Control Chart</a:t>
            </a:r>
          </a:p>
        </p:txBody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id="{4C3F310F-B7FD-E5D2-037F-FED51A00E919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altLang="en-US" sz="1800"/>
              <a:t>Collecting the Data</a:t>
            </a:r>
          </a:p>
          <a:p>
            <a:pPr eaLnBrk="1" hangingPunct="1"/>
            <a:endParaRPr lang="en-US" altLang="en-US" sz="1800"/>
          </a:p>
          <a:p>
            <a:pPr eaLnBrk="1" hangingPunct="1"/>
            <a:r>
              <a:rPr lang="en-US" altLang="en-US" sz="1800"/>
              <a:t>Calculating the Fraction Defectives</a:t>
            </a:r>
          </a:p>
          <a:p>
            <a:pPr eaLnBrk="1" hangingPunct="1"/>
            <a:endParaRPr lang="en-US" altLang="en-US" sz="1800"/>
          </a:p>
          <a:p>
            <a:pPr eaLnBrk="1" hangingPunct="1"/>
            <a:endParaRPr lang="en-US" altLang="en-US" sz="1800"/>
          </a:p>
          <a:p>
            <a:pPr eaLnBrk="1" hangingPunct="1"/>
            <a:endParaRPr lang="en-US" altLang="en-US" sz="1800"/>
          </a:p>
          <a:p>
            <a:pPr eaLnBrk="1" hangingPunct="1"/>
            <a:r>
              <a:rPr lang="en-US" altLang="en-US" sz="1800"/>
              <a:t>Calculating Average Fraction Defectives</a:t>
            </a:r>
          </a:p>
          <a:p>
            <a:pPr eaLnBrk="1" hangingPunct="1"/>
            <a:endParaRPr lang="en-US" altLang="en-US" sz="1800"/>
          </a:p>
          <a:p>
            <a:pPr eaLnBrk="1" hangingPunct="1"/>
            <a:endParaRPr lang="en-US" altLang="en-US" sz="1800"/>
          </a:p>
          <a:p>
            <a:pPr eaLnBrk="1" hangingPunct="1"/>
            <a:endParaRPr lang="en-US" altLang="en-US" sz="1800"/>
          </a:p>
          <a:p>
            <a:pPr eaLnBrk="1" hangingPunct="1"/>
            <a:r>
              <a:rPr lang="en-US" altLang="en-US" sz="1800"/>
              <a:t>Calculating UCL, LCL</a:t>
            </a:r>
          </a:p>
          <a:p>
            <a:pPr eaLnBrk="1" hangingPunct="1"/>
            <a:endParaRPr lang="en-US" altLang="en-US" sz="1800"/>
          </a:p>
          <a:p>
            <a:pPr eaLnBrk="1" hangingPunct="1"/>
            <a:endParaRPr lang="en-US" altLang="en-US" sz="1800"/>
          </a:p>
          <a:p>
            <a:pPr eaLnBrk="1" hangingPunct="1"/>
            <a:r>
              <a:rPr lang="en-US" altLang="en-US" sz="1800"/>
              <a:t>Drawing the Chart</a:t>
            </a:r>
          </a:p>
        </p:txBody>
      </p:sp>
      <p:graphicFrame>
        <p:nvGraphicFramePr>
          <p:cNvPr id="44036" name="Object 4">
            <a:extLst>
              <a:ext uri="{FF2B5EF4-FFF2-40B4-BE49-F238E27FC236}">
                <a16:creationId xmlns:a16="http://schemas.microsoft.com/office/drawing/2014/main" id="{A989C134-9D8E-9E7F-1AD5-284E38A0407C}"/>
              </a:ext>
            </a:extLst>
          </p:cNvPr>
          <p:cNvGraphicFramePr>
            <a:graphicFrameLocks noGrp="1" noChangeAspect="1"/>
          </p:cNvGraphicFramePr>
          <p:nvPr>
            <p:ph sz="quarter" idx="2"/>
          </p:nvPr>
        </p:nvGraphicFramePr>
        <p:xfrm>
          <a:off x="5257800" y="838200"/>
          <a:ext cx="3517900" cy="212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603500" imgH="1574800" progId="Equation.3">
                  <p:embed/>
                </p:oleObj>
              </mc:Choice>
              <mc:Fallback>
                <p:oleObj name="Equation" r:id="rId2" imgW="2603500" imgH="1574800" progId="Equation.3">
                  <p:embed/>
                  <p:pic>
                    <p:nvPicPr>
                      <p:cNvPr id="44036" name="Object 4">
                        <a:extLst>
                          <a:ext uri="{FF2B5EF4-FFF2-40B4-BE49-F238E27FC236}">
                            <a16:creationId xmlns:a16="http://schemas.microsoft.com/office/drawing/2014/main" id="{A989C134-9D8E-9E7F-1AD5-284E38A0407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800" y="838200"/>
                        <a:ext cx="3517900" cy="2127250"/>
                      </a:xfrm>
                      <a:prstGeom prst="rect">
                        <a:avLst/>
                      </a:prstGeom>
                      <a:solidFill>
                        <a:srgbClr val="66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037" name="Rectangle 5">
            <a:extLst>
              <a:ext uri="{FF2B5EF4-FFF2-40B4-BE49-F238E27FC236}">
                <a16:creationId xmlns:a16="http://schemas.microsoft.com/office/drawing/2014/main" id="{D0B21795-2534-685E-0AF0-DA7BD498F7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6812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44038" name="Object 6">
            <a:extLst>
              <a:ext uri="{FF2B5EF4-FFF2-40B4-BE49-F238E27FC236}">
                <a16:creationId xmlns:a16="http://schemas.microsoft.com/office/drawing/2014/main" id="{384BB55B-FFF3-AEDC-1812-802DAA50E2F7}"/>
              </a:ext>
            </a:extLst>
          </p:cNvPr>
          <p:cNvGraphicFramePr>
            <a:graphicFrameLocks noGrp="1" noChangeAspect="1"/>
          </p:cNvGraphicFramePr>
          <p:nvPr>
            <p:ph sz="quarter" idx="3"/>
          </p:nvPr>
        </p:nvGraphicFramePr>
        <p:xfrm>
          <a:off x="5257800" y="3200400"/>
          <a:ext cx="2514600" cy="1419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981200" imgH="1117600" progId="Equation.3">
                  <p:embed/>
                </p:oleObj>
              </mc:Choice>
              <mc:Fallback>
                <p:oleObj name="Equation" r:id="rId4" imgW="1981200" imgH="1117600" progId="Equation.3">
                  <p:embed/>
                  <p:pic>
                    <p:nvPicPr>
                      <p:cNvPr id="44038" name="Object 6">
                        <a:extLst>
                          <a:ext uri="{FF2B5EF4-FFF2-40B4-BE49-F238E27FC236}">
                            <a16:creationId xmlns:a16="http://schemas.microsoft.com/office/drawing/2014/main" id="{384BB55B-FFF3-AEDC-1812-802DAA50E2F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800" y="3200400"/>
                        <a:ext cx="2514600" cy="1419225"/>
                      </a:xfrm>
                      <a:prstGeom prst="rect">
                        <a:avLst/>
                      </a:prstGeom>
                      <a:solidFill>
                        <a:srgbClr val="66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39" name="Object 7">
            <a:extLst>
              <a:ext uri="{FF2B5EF4-FFF2-40B4-BE49-F238E27FC236}">
                <a16:creationId xmlns:a16="http://schemas.microsoft.com/office/drawing/2014/main" id="{B734DAE9-490D-5756-AECE-983B08DE0E6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429000" y="4800600"/>
          <a:ext cx="5105400" cy="188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140200" imgH="1498600" progId="Equation.3">
                  <p:embed/>
                </p:oleObj>
              </mc:Choice>
              <mc:Fallback>
                <p:oleObj name="Equation" r:id="rId6" imgW="4140200" imgH="1498600" progId="Equation.3">
                  <p:embed/>
                  <p:pic>
                    <p:nvPicPr>
                      <p:cNvPr id="44039" name="Object 7">
                        <a:extLst>
                          <a:ext uri="{FF2B5EF4-FFF2-40B4-BE49-F238E27FC236}">
                            <a16:creationId xmlns:a16="http://schemas.microsoft.com/office/drawing/2014/main" id="{B734DAE9-490D-5756-AECE-983B08DE0E6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4800600"/>
                        <a:ext cx="5105400" cy="1885950"/>
                      </a:xfrm>
                      <a:prstGeom prst="rect">
                        <a:avLst/>
                      </a:prstGeom>
                      <a:solidFill>
                        <a:srgbClr val="66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040" name="AutoShape 8">
            <a:extLst>
              <a:ext uri="{FF2B5EF4-FFF2-40B4-BE49-F238E27FC236}">
                <a16:creationId xmlns:a16="http://schemas.microsoft.com/office/drawing/2014/main" id="{F0757F95-EA5A-FD0A-1E3C-F09482D839E1}"/>
              </a:ext>
            </a:extLst>
          </p:cNvPr>
          <p:cNvSpPr>
            <a:spLocks noChangeArrowheads="1"/>
          </p:cNvSpPr>
          <p:nvPr/>
        </p:nvSpPr>
        <p:spPr bwMode="auto">
          <a:xfrm rot="-543852">
            <a:off x="4419600" y="1693863"/>
            <a:ext cx="762000" cy="304800"/>
          </a:xfrm>
          <a:prstGeom prst="rightArrow">
            <a:avLst>
              <a:gd name="adj1" fmla="val 50000"/>
              <a:gd name="adj2" fmla="val 62500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4041" name="AutoShape 9">
            <a:extLst>
              <a:ext uri="{FF2B5EF4-FFF2-40B4-BE49-F238E27FC236}">
                <a16:creationId xmlns:a16="http://schemas.microsoft.com/office/drawing/2014/main" id="{0CC8433F-757B-9500-7A8C-6D3825675582}"/>
              </a:ext>
            </a:extLst>
          </p:cNvPr>
          <p:cNvSpPr>
            <a:spLocks noChangeArrowheads="1"/>
          </p:cNvSpPr>
          <p:nvPr/>
        </p:nvSpPr>
        <p:spPr bwMode="auto">
          <a:xfrm rot="618597">
            <a:off x="3962400" y="3276600"/>
            <a:ext cx="990600" cy="304800"/>
          </a:xfrm>
          <a:prstGeom prst="rightArrow">
            <a:avLst>
              <a:gd name="adj1" fmla="val 50000"/>
              <a:gd name="adj2" fmla="val 81250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4042" name="AutoShape 10">
            <a:extLst>
              <a:ext uri="{FF2B5EF4-FFF2-40B4-BE49-F238E27FC236}">
                <a16:creationId xmlns:a16="http://schemas.microsoft.com/office/drawing/2014/main" id="{A3B698CC-36BF-45FD-A09B-E7479C726957}"/>
              </a:ext>
            </a:extLst>
          </p:cNvPr>
          <p:cNvSpPr>
            <a:spLocks noChangeArrowheads="1"/>
          </p:cNvSpPr>
          <p:nvPr/>
        </p:nvSpPr>
        <p:spPr bwMode="auto">
          <a:xfrm rot="1307802">
            <a:off x="2362200" y="5105400"/>
            <a:ext cx="990600" cy="304800"/>
          </a:xfrm>
          <a:prstGeom prst="rightArrow">
            <a:avLst>
              <a:gd name="adj1" fmla="val 50000"/>
              <a:gd name="adj2" fmla="val 81250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034" name="Rectangle 2">
            <a:extLst>
              <a:ext uri="{FF2B5EF4-FFF2-40B4-BE49-F238E27FC236}">
                <a16:creationId xmlns:a16="http://schemas.microsoft.com/office/drawing/2014/main" id="{E0F7B8D7-3ED3-03C6-5DC4-9EF9692669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p Control Chart</a:t>
            </a:r>
          </a:p>
        </p:txBody>
      </p:sp>
      <p:sp>
        <p:nvSpPr>
          <p:cNvPr id="45059" name="Rectangle 3">
            <a:extLst>
              <a:ext uri="{FF2B5EF4-FFF2-40B4-BE49-F238E27FC236}">
                <a16:creationId xmlns:a16="http://schemas.microsoft.com/office/drawing/2014/main" id="{2A38BB17-006C-FA2B-92F7-B5E30D9FF6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6003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5060" name="Rectangle 4">
            <a:extLst>
              <a:ext uri="{FF2B5EF4-FFF2-40B4-BE49-F238E27FC236}">
                <a16:creationId xmlns:a16="http://schemas.microsoft.com/office/drawing/2014/main" id="{BAE36CDD-E291-858C-21D0-3C45B5A713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505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45061" name="Object 5">
            <a:extLst>
              <a:ext uri="{FF2B5EF4-FFF2-40B4-BE49-F238E27FC236}">
                <a16:creationId xmlns:a16="http://schemas.microsoft.com/office/drawing/2014/main" id="{4BC81C5B-4FF7-EF6F-9380-3CCF5322647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04800" y="1600200"/>
          <a:ext cx="8382000" cy="3373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icrosoft Drawing" r:id="rId2" imgW="4592638" imgH="1852613" progId="MSDraw">
                  <p:embed/>
                </p:oleObj>
              </mc:Choice>
              <mc:Fallback>
                <p:oleObj name="Microsoft Drawing" r:id="rId2" imgW="4592638" imgH="1852613" progId="MSDraw">
                  <p:embed/>
                  <p:pic>
                    <p:nvPicPr>
                      <p:cNvPr id="45061" name="Object 5">
                        <a:extLst>
                          <a:ext uri="{FF2B5EF4-FFF2-40B4-BE49-F238E27FC236}">
                            <a16:creationId xmlns:a16="http://schemas.microsoft.com/office/drawing/2014/main" id="{4BC81C5B-4FF7-EF6F-9380-3CCF5322647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1600200"/>
                        <a:ext cx="8382000" cy="3373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058" name="Rectangle 2">
            <a:extLst>
              <a:ext uri="{FF2B5EF4-FFF2-40B4-BE49-F238E27FC236}">
                <a16:creationId xmlns:a16="http://schemas.microsoft.com/office/drawing/2014/main" id="{ADE001B4-F4B7-DC7D-FE41-BE0D8B48BE7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c &amp; u Control Charts</a:t>
            </a:r>
          </a:p>
        </p:txBody>
      </p:sp>
      <p:sp>
        <p:nvSpPr>
          <p:cNvPr id="46083" name="Rectangle 3">
            <a:extLst>
              <a:ext uri="{FF2B5EF4-FFF2-40B4-BE49-F238E27FC236}">
                <a16:creationId xmlns:a16="http://schemas.microsoft.com/office/drawing/2014/main" id="{3759512C-02C9-A7A8-5609-6D0AC4F35C1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Poisson Assumptions for c &amp; u Charts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>
            <a:extLst>
              <a:ext uri="{FF2B5EF4-FFF2-40B4-BE49-F238E27FC236}">
                <a16:creationId xmlns:a16="http://schemas.microsoft.com/office/drawing/2014/main" id="{410BC4C8-BFB6-34DF-19BF-7864676423F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2000" dirty="0"/>
              <a:t>CTQs – Managing Customer-Perceived Variability</a:t>
            </a:r>
          </a:p>
        </p:txBody>
      </p:sp>
      <p:grpSp>
        <p:nvGrpSpPr>
          <p:cNvPr id="9219" name="Group 3">
            <a:extLst>
              <a:ext uri="{FF2B5EF4-FFF2-40B4-BE49-F238E27FC236}">
                <a16:creationId xmlns:a16="http://schemas.microsoft.com/office/drawing/2014/main" id="{7789B0EB-F8A0-CC6D-22C3-6A160CDB2593}"/>
              </a:ext>
            </a:extLst>
          </p:cNvPr>
          <p:cNvGrpSpPr>
            <a:grpSpLocks/>
          </p:cNvGrpSpPr>
          <p:nvPr/>
        </p:nvGrpSpPr>
        <p:grpSpPr bwMode="auto">
          <a:xfrm>
            <a:off x="1541463" y="2263775"/>
            <a:ext cx="5926137" cy="3424238"/>
            <a:chOff x="847" y="1649"/>
            <a:chExt cx="3733" cy="2157"/>
          </a:xfrm>
        </p:grpSpPr>
        <p:sp>
          <p:nvSpPr>
            <p:cNvPr id="9228" name="Rectangle 4">
              <a:extLst>
                <a:ext uri="{FF2B5EF4-FFF2-40B4-BE49-F238E27FC236}">
                  <a16:creationId xmlns:a16="http://schemas.microsoft.com/office/drawing/2014/main" id="{F5687BC0-2712-EBF8-0269-D90B528C8D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86" y="3700"/>
              <a:ext cx="2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-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9229" name="Rectangle 5">
              <a:extLst>
                <a:ext uri="{FF2B5EF4-FFF2-40B4-BE49-F238E27FC236}">
                  <a16:creationId xmlns:a16="http://schemas.microsoft.com/office/drawing/2014/main" id="{DD470F25-EDD7-88AF-7922-628F81D817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7" y="3700"/>
              <a:ext cx="4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1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9230" name="Rectangle 6">
              <a:extLst>
                <a:ext uri="{FF2B5EF4-FFF2-40B4-BE49-F238E27FC236}">
                  <a16:creationId xmlns:a16="http://schemas.microsoft.com/office/drawing/2014/main" id="{A499B6C9-B59A-6519-387E-A862CEEAA3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0" y="3700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.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9231" name="Rectangle 7">
              <a:extLst>
                <a:ext uri="{FF2B5EF4-FFF2-40B4-BE49-F238E27FC236}">
                  <a16:creationId xmlns:a16="http://schemas.microsoft.com/office/drawing/2014/main" id="{85C28956-CA7E-2D92-3F45-B2574657F9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4" y="3700"/>
              <a:ext cx="4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0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9232" name="Rectangle 8">
              <a:extLst>
                <a:ext uri="{FF2B5EF4-FFF2-40B4-BE49-F238E27FC236}">
                  <a16:creationId xmlns:a16="http://schemas.microsoft.com/office/drawing/2014/main" id="{C15BDC63-3412-48C5-7E95-AE694B2556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4" y="3700"/>
              <a:ext cx="2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-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9233" name="Rectangle 9">
              <a:extLst>
                <a:ext uri="{FF2B5EF4-FFF2-40B4-BE49-F238E27FC236}">
                  <a16:creationId xmlns:a16="http://schemas.microsoft.com/office/drawing/2014/main" id="{766ABDF4-15BF-057A-B523-8DBA21B2C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85" y="3700"/>
              <a:ext cx="4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0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9234" name="Rectangle 10">
              <a:extLst>
                <a:ext uri="{FF2B5EF4-FFF2-40B4-BE49-F238E27FC236}">
                  <a16:creationId xmlns:a16="http://schemas.microsoft.com/office/drawing/2014/main" id="{678685B1-E1B5-D263-727F-8241E8E209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8" y="3700"/>
              <a:ext cx="25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.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9235" name="Rectangle 11">
              <a:extLst>
                <a:ext uri="{FF2B5EF4-FFF2-40B4-BE49-F238E27FC236}">
                  <a16:creationId xmlns:a16="http://schemas.microsoft.com/office/drawing/2014/main" id="{420D7833-C754-D2E6-A1C7-CA5913EC6C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3" y="3700"/>
              <a:ext cx="4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5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9236" name="Rectangle 12">
              <a:extLst>
                <a:ext uri="{FF2B5EF4-FFF2-40B4-BE49-F238E27FC236}">
                  <a16:creationId xmlns:a16="http://schemas.microsoft.com/office/drawing/2014/main" id="{D489BC20-65D0-25D8-1D02-E6F8ABB8F9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8" y="3700"/>
              <a:ext cx="4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0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9237" name="Rectangle 13">
              <a:extLst>
                <a:ext uri="{FF2B5EF4-FFF2-40B4-BE49-F238E27FC236}">
                  <a16:creationId xmlns:a16="http://schemas.microsoft.com/office/drawing/2014/main" id="{34FC1EFE-CB19-AF4A-DB75-73B1BFF49C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0" y="3700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.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9238" name="Rectangle 14">
              <a:extLst>
                <a:ext uri="{FF2B5EF4-FFF2-40B4-BE49-F238E27FC236}">
                  <a16:creationId xmlns:a16="http://schemas.microsoft.com/office/drawing/2014/main" id="{94143508-C0F9-3C25-7D6C-9BD32E6D67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5" y="3700"/>
              <a:ext cx="4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0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9239" name="Rectangle 15">
              <a:extLst>
                <a:ext uri="{FF2B5EF4-FFF2-40B4-BE49-F238E27FC236}">
                  <a16:creationId xmlns:a16="http://schemas.microsoft.com/office/drawing/2014/main" id="{CC89E206-39D4-DF9A-E225-5E2FA819BF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" y="3700"/>
              <a:ext cx="4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0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9240" name="Rectangle 16">
              <a:extLst>
                <a:ext uri="{FF2B5EF4-FFF2-40B4-BE49-F238E27FC236}">
                  <a16:creationId xmlns:a16="http://schemas.microsoft.com/office/drawing/2014/main" id="{07D19566-47DE-FC29-6976-E683BCEA91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9" y="3700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.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9241" name="Rectangle 17">
              <a:extLst>
                <a:ext uri="{FF2B5EF4-FFF2-40B4-BE49-F238E27FC236}">
                  <a16:creationId xmlns:a16="http://schemas.microsoft.com/office/drawing/2014/main" id="{C0FCAAC9-5B62-B034-4FCF-87F212041D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3" y="3700"/>
              <a:ext cx="50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5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9242" name="Rectangle 18">
              <a:extLst>
                <a:ext uri="{FF2B5EF4-FFF2-40B4-BE49-F238E27FC236}">
                  <a16:creationId xmlns:a16="http://schemas.microsoft.com/office/drawing/2014/main" id="{06825543-16BF-02C9-5E0B-7551BFD95E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1" y="3700"/>
              <a:ext cx="4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1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9243" name="Rectangle 19">
              <a:extLst>
                <a:ext uri="{FF2B5EF4-FFF2-40B4-BE49-F238E27FC236}">
                  <a16:creationId xmlns:a16="http://schemas.microsoft.com/office/drawing/2014/main" id="{53DFEF6A-7D58-D8F7-704D-F30CFDB653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3" y="3700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.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9244" name="Rectangle 20">
              <a:extLst>
                <a:ext uri="{FF2B5EF4-FFF2-40B4-BE49-F238E27FC236}">
                  <a16:creationId xmlns:a16="http://schemas.microsoft.com/office/drawing/2014/main" id="{AC22E833-9000-9F4C-31D4-328C1E8409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68" y="3700"/>
              <a:ext cx="4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0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9245" name="Rectangle 21">
              <a:extLst>
                <a:ext uri="{FF2B5EF4-FFF2-40B4-BE49-F238E27FC236}">
                  <a16:creationId xmlns:a16="http://schemas.microsoft.com/office/drawing/2014/main" id="{D1E7AE9D-6E0C-1CED-555A-A5975BF4DB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5" y="3700"/>
              <a:ext cx="4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1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9246" name="Rectangle 22">
              <a:extLst>
                <a:ext uri="{FF2B5EF4-FFF2-40B4-BE49-F238E27FC236}">
                  <a16:creationId xmlns:a16="http://schemas.microsoft.com/office/drawing/2014/main" id="{E37C89A9-60D6-DF79-E9B1-795E369986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8" y="3700"/>
              <a:ext cx="23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.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9247" name="Rectangle 23">
              <a:extLst>
                <a:ext uri="{FF2B5EF4-FFF2-40B4-BE49-F238E27FC236}">
                  <a16:creationId xmlns:a16="http://schemas.microsoft.com/office/drawing/2014/main" id="{94D44AAA-02B1-7DFC-3F36-27FC499360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1" y="3700"/>
              <a:ext cx="50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5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9248" name="Line 24">
              <a:extLst>
                <a:ext uri="{FF2B5EF4-FFF2-40B4-BE49-F238E27FC236}">
                  <a16:creationId xmlns:a16="http://schemas.microsoft.com/office/drawing/2014/main" id="{E2077836-CA07-32BC-4DCD-3976E43181D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70" y="3565"/>
              <a:ext cx="1" cy="84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49" name="Line 25">
              <a:extLst>
                <a:ext uri="{FF2B5EF4-FFF2-40B4-BE49-F238E27FC236}">
                  <a16:creationId xmlns:a16="http://schemas.microsoft.com/office/drawing/2014/main" id="{4C68FB02-E4C6-5B04-E321-6C3FD1237ED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38" y="3565"/>
              <a:ext cx="1" cy="84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50" name="Line 26">
              <a:extLst>
                <a:ext uri="{FF2B5EF4-FFF2-40B4-BE49-F238E27FC236}">
                  <a16:creationId xmlns:a16="http://schemas.microsoft.com/office/drawing/2014/main" id="{A779469C-831A-D27A-54EA-509C038F906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13" y="3565"/>
              <a:ext cx="1" cy="84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51" name="Line 27">
              <a:extLst>
                <a:ext uri="{FF2B5EF4-FFF2-40B4-BE49-F238E27FC236}">
                  <a16:creationId xmlns:a16="http://schemas.microsoft.com/office/drawing/2014/main" id="{17D5F97B-55C3-E511-39EF-71CD4C660D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87" y="3565"/>
              <a:ext cx="1" cy="84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52" name="Line 28">
              <a:extLst>
                <a:ext uri="{FF2B5EF4-FFF2-40B4-BE49-F238E27FC236}">
                  <a16:creationId xmlns:a16="http://schemas.microsoft.com/office/drawing/2014/main" id="{DDA6D77A-221C-6238-F24B-5E9952A370A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56" y="3565"/>
              <a:ext cx="1" cy="84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53" name="Line 29">
              <a:extLst>
                <a:ext uri="{FF2B5EF4-FFF2-40B4-BE49-F238E27FC236}">
                  <a16:creationId xmlns:a16="http://schemas.microsoft.com/office/drawing/2014/main" id="{32380D7F-7E3D-30A9-25FF-850A18ED0F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30" y="3565"/>
              <a:ext cx="2" cy="84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54" name="Line 30">
              <a:extLst>
                <a:ext uri="{FF2B5EF4-FFF2-40B4-BE49-F238E27FC236}">
                  <a16:creationId xmlns:a16="http://schemas.microsoft.com/office/drawing/2014/main" id="{D3F50D42-2629-4533-5904-5D2D267354E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" y="3501"/>
              <a:ext cx="1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55" name="Line 31">
              <a:extLst>
                <a:ext uri="{FF2B5EF4-FFF2-40B4-BE49-F238E27FC236}">
                  <a16:creationId xmlns:a16="http://schemas.microsoft.com/office/drawing/2014/main" id="{04AFB444-F3A0-9EB3-A316-6CCBDC39DBF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" y="3398"/>
              <a:ext cx="1" cy="65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56" name="Line 32">
              <a:extLst>
                <a:ext uri="{FF2B5EF4-FFF2-40B4-BE49-F238E27FC236}">
                  <a16:creationId xmlns:a16="http://schemas.microsoft.com/office/drawing/2014/main" id="{C01BA9DB-C400-F2B6-BE43-96E1C407EDC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" y="3295"/>
              <a:ext cx="1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57" name="Line 33">
              <a:extLst>
                <a:ext uri="{FF2B5EF4-FFF2-40B4-BE49-F238E27FC236}">
                  <a16:creationId xmlns:a16="http://schemas.microsoft.com/office/drawing/2014/main" id="{CE1B03D6-24C2-79CE-B93B-A7D8FD1B264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" y="3193"/>
              <a:ext cx="1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58" name="Line 34">
              <a:extLst>
                <a:ext uri="{FF2B5EF4-FFF2-40B4-BE49-F238E27FC236}">
                  <a16:creationId xmlns:a16="http://schemas.microsoft.com/office/drawing/2014/main" id="{34C9D5AD-B211-9D24-A009-ADE2B5280E7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" y="3089"/>
              <a:ext cx="1" cy="65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59" name="Line 35">
              <a:extLst>
                <a:ext uri="{FF2B5EF4-FFF2-40B4-BE49-F238E27FC236}">
                  <a16:creationId xmlns:a16="http://schemas.microsoft.com/office/drawing/2014/main" id="{EDC921DE-658C-487A-AE82-C774F0FBC3C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" y="2987"/>
              <a:ext cx="1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60" name="Line 36">
              <a:extLst>
                <a:ext uri="{FF2B5EF4-FFF2-40B4-BE49-F238E27FC236}">
                  <a16:creationId xmlns:a16="http://schemas.microsoft.com/office/drawing/2014/main" id="{02372722-A00F-3CA7-089F-BE387FBF12E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" y="2883"/>
              <a:ext cx="1" cy="65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61" name="Line 37">
              <a:extLst>
                <a:ext uri="{FF2B5EF4-FFF2-40B4-BE49-F238E27FC236}">
                  <a16:creationId xmlns:a16="http://schemas.microsoft.com/office/drawing/2014/main" id="{998041A1-DEB7-9BD9-BD2A-B3B69511CA6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" y="2781"/>
              <a:ext cx="1" cy="63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62" name="Line 38">
              <a:extLst>
                <a:ext uri="{FF2B5EF4-FFF2-40B4-BE49-F238E27FC236}">
                  <a16:creationId xmlns:a16="http://schemas.microsoft.com/office/drawing/2014/main" id="{D7C19923-2DC3-EEF8-8AF9-EE89D208830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" y="2678"/>
              <a:ext cx="1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63" name="Line 39">
              <a:extLst>
                <a:ext uri="{FF2B5EF4-FFF2-40B4-BE49-F238E27FC236}">
                  <a16:creationId xmlns:a16="http://schemas.microsoft.com/office/drawing/2014/main" id="{BC678DED-B315-BEC6-D651-5FEEFE425C7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" y="2574"/>
              <a:ext cx="1" cy="66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64" name="Line 40">
              <a:extLst>
                <a:ext uri="{FF2B5EF4-FFF2-40B4-BE49-F238E27FC236}">
                  <a16:creationId xmlns:a16="http://schemas.microsoft.com/office/drawing/2014/main" id="{D5A0A1AD-A6DC-B0D2-8439-1F7C64097E7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" y="2472"/>
              <a:ext cx="1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65" name="Line 41">
              <a:extLst>
                <a:ext uri="{FF2B5EF4-FFF2-40B4-BE49-F238E27FC236}">
                  <a16:creationId xmlns:a16="http://schemas.microsoft.com/office/drawing/2014/main" id="{7F710182-762C-CF92-A5A2-9962D0E7308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" y="2370"/>
              <a:ext cx="1" cy="63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66" name="Line 42">
              <a:extLst>
                <a:ext uri="{FF2B5EF4-FFF2-40B4-BE49-F238E27FC236}">
                  <a16:creationId xmlns:a16="http://schemas.microsoft.com/office/drawing/2014/main" id="{B09FC36B-FF5E-F97C-1C59-90888527B09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" y="2266"/>
              <a:ext cx="1" cy="65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67" name="Line 43">
              <a:extLst>
                <a:ext uri="{FF2B5EF4-FFF2-40B4-BE49-F238E27FC236}">
                  <a16:creationId xmlns:a16="http://schemas.microsoft.com/office/drawing/2014/main" id="{7FEB11B3-98F0-7DBD-21D9-860740E0688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" y="2163"/>
              <a:ext cx="1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68" name="Line 44">
              <a:extLst>
                <a:ext uri="{FF2B5EF4-FFF2-40B4-BE49-F238E27FC236}">
                  <a16:creationId xmlns:a16="http://schemas.microsoft.com/office/drawing/2014/main" id="{72A47420-168A-88C5-9190-397A468FCC3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" y="2061"/>
              <a:ext cx="1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69" name="Line 45">
              <a:extLst>
                <a:ext uri="{FF2B5EF4-FFF2-40B4-BE49-F238E27FC236}">
                  <a16:creationId xmlns:a16="http://schemas.microsoft.com/office/drawing/2014/main" id="{E61DF0F0-86CD-AF5A-AD41-783EA35AA7D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" y="1957"/>
              <a:ext cx="1" cy="66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70" name="Line 46">
              <a:extLst>
                <a:ext uri="{FF2B5EF4-FFF2-40B4-BE49-F238E27FC236}">
                  <a16:creationId xmlns:a16="http://schemas.microsoft.com/office/drawing/2014/main" id="{01F116D6-1C17-9A01-5E82-156636FAD7C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" y="1855"/>
              <a:ext cx="1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71" name="Line 47">
              <a:extLst>
                <a:ext uri="{FF2B5EF4-FFF2-40B4-BE49-F238E27FC236}">
                  <a16:creationId xmlns:a16="http://schemas.microsoft.com/office/drawing/2014/main" id="{53662675-418C-B4C0-BB62-F956905F2D6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" y="1751"/>
              <a:ext cx="1" cy="65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72" name="Line 48">
              <a:extLst>
                <a:ext uri="{FF2B5EF4-FFF2-40B4-BE49-F238E27FC236}">
                  <a16:creationId xmlns:a16="http://schemas.microsoft.com/office/drawing/2014/main" id="{97191D13-B1BC-4C4A-4496-DE4ADC9D373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" y="1649"/>
              <a:ext cx="1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73" name="Line 49">
              <a:extLst>
                <a:ext uri="{FF2B5EF4-FFF2-40B4-BE49-F238E27FC236}">
                  <a16:creationId xmlns:a16="http://schemas.microsoft.com/office/drawing/2014/main" id="{438EC17E-611C-CC4A-EC9C-C09B02CB254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8" y="3501"/>
              <a:ext cx="2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74" name="Line 50">
              <a:extLst>
                <a:ext uri="{FF2B5EF4-FFF2-40B4-BE49-F238E27FC236}">
                  <a16:creationId xmlns:a16="http://schemas.microsoft.com/office/drawing/2014/main" id="{B0207079-8442-21F4-2D4F-446F16D20F6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8" y="3398"/>
              <a:ext cx="2" cy="65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75" name="Line 51">
              <a:extLst>
                <a:ext uri="{FF2B5EF4-FFF2-40B4-BE49-F238E27FC236}">
                  <a16:creationId xmlns:a16="http://schemas.microsoft.com/office/drawing/2014/main" id="{7EC093CE-2F34-32B3-B9FA-6E7DF147A52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8" y="3295"/>
              <a:ext cx="2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76" name="Line 52">
              <a:extLst>
                <a:ext uri="{FF2B5EF4-FFF2-40B4-BE49-F238E27FC236}">
                  <a16:creationId xmlns:a16="http://schemas.microsoft.com/office/drawing/2014/main" id="{645A6C2A-8719-8973-09A8-9100A267CF4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8" y="3193"/>
              <a:ext cx="2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77" name="Line 53">
              <a:extLst>
                <a:ext uri="{FF2B5EF4-FFF2-40B4-BE49-F238E27FC236}">
                  <a16:creationId xmlns:a16="http://schemas.microsoft.com/office/drawing/2014/main" id="{0BE38E6F-DD3B-C538-26AE-D0FB167D6D8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8" y="3089"/>
              <a:ext cx="2" cy="65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78" name="Line 54">
              <a:extLst>
                <a:ext uri="{FF2B5EF4-FFF2-40B4-BE49-F238E27FC236}">
                  <a16:creationId xmlns:a16="http://schemas.microsoft.com/office/drawing/2014/main" id="{234A163B-4BAF-FCD9-B6F5-454518FB657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8" y="2987"/>
              <a:ext cx="2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79" name="Line 55">
              <a:extLst>
                <a:ext uri="{FF2B5EF4-FFF2-40B4-BE49-F238E27FC236}">
                  <a16:creationId xmlns:a16="http://schemas.microsoft.com/office/drawing/2014/main" id="{18956C95-C249-A895-2FDF-1062B768162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8" y="2883"/>
              <a:ext cx="2" cy="65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80" name="Line 56">
              <a:extLst>
                <a:ext uri="{FF2B5EF4-FFF2-40B4-BE49-F238E27FC236}">
                  <a16:creationId xmlns:a16="http://schemas.microsoft.com/office/drawing/2014/main" id="{D72695A5-868D-9965-0953-553DD381575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8" y="2781"/>
              <a:ext cx="2" cy="63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81" name="Line 57">
              <a:extLst>
                <a:ext uri="{FF2B5EF4-FFF2-40B4-BE49-F238E27FC236}">
                  <a16:creationId xmlns:a16="http://schemas.microsoft.com/office/drawing/2014/main" id="{81302AAB-04DC-2A4C-0884-10A8F2E3AFD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8" y="2678"/>
              <a:ext cx="2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82" name="Line 58">
              <a:extLst>
                <a:ext uri="{FF2B5EF4-FFF2-40B4-BE49-F238E27FC236}">
                  <a16:creationId xmlns:a16="http://schemas.microsoft.com/office/drawing/2014/main" id="{67202C3D-DEA2-662B-2FDA-9F614D3B0B2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8" y="2574"/>
              <a:ext cx="2" cy="66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83" name="Line 59">
              <a:extLst>
                <a:ext uri="{FF2B5EF4-FFF2-40B4-BE49-F238E27FC236}">
                  <a16:creationId xmlns:a16="http://schemas.microsoft.com/office/drawing/2014/main" id="{E1F3F23A-6B16-9F2F-73DD-8A8BE7887AF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8" y="2472"/>
              <a:ext cx="2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84" name="Line 60">
              <a:extLst>
                <a:ext uri="{FF2B5EF4-FFF2-40B4-BE49-F238E27FC236}">
                  <a16:creationId xmlns:a16="http://schemas.microsoft.com/office/drawing/2014/main" id="{D8C79883-B4E5-E463-151D-48A602E6DF3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8" y="2370"/>
              <a:ext cx="2" cy="63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85" name="Line 61">
              <a:extLst>
                <a:ext uri="{FF2B5EF4-FFF2-40B4-BE49-F238E27FC236}">
                  <a16:creationId xmlns:a16="http://schemas.microsoft.com/office/drawing/2014/main" id="{BA124D1D-3B1C-A6A8-0D53-C03A946DE7F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8" y="2266"/>
              <a:ext cx="2" cy="65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86" name="Line 62">
              <a:extLst>
                <a:ext uri="{FF2B5EF4-FFF2-40B4-BE49-F238E27FC236}">
                  <a16:creationId xmlns:a16="http://schemas.microsoft.com/office/drawing/2014/main" id="{284C5D23-F8A9-A758-92F2-ED4C0BAC126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8" y="2163"/>
              <a:ext cx="2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87" name="Line 63">
              <a:extLst>
                <a:ext uri="{FF2B5EF4-FFF2-40B4-BE49-F238E27FC236}">
                  <a16:creationId xmlns:a16="http://schemas.microsoft.com/office/drawing/2014/main" id="{97B91A0B-0592-4DAE-0081-093C39BE66E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8" y="2061"/>
              <a:ext cx="2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88" name="Line 64">
              <a:extLst>
                <a:ext uri="{FF2B5EF4-FFF2-40B4-BE49-F238E27FC236}">
                  <a16:creationId xmlns:a16="http://schemas.microsoft.com/office/drawing/2014/main" id="{E211E62D-DC1C-4B51-499A-4071FD1C577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8" y="1957"/>
              <a:ext cx="2" cy="66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89" name="Line 65">
              <a:extLst>
                <a:ext uri="{FF2B5EF4-FFF2-40B4-BE49-F238E27FC236}">
                  <a16:creationId xmlns:a16="http://schemas.microsoft.com/office/drawing/2014/main" id="{C127CFA6-5C12-504F-8B41-53927E2B926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8" y="1855"/>
              <a:ext cx="2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90" name="Line 66">
              <a:extLst>
                <a:ext uri="{FF2B5EF4-FFF2-40B4-BE49-F238E27FC236}">
                  <a16:creationId xmlns:a16="http://schemas.microsoft.com/office/drawing/2014/main" id="{99918C88-29CA-30FC-BF83-F94965A760E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8" y="1751"/>
              <a:ext cx="2" cy="65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91" name="Line 67">
              <a:extLst>
                <a:ext uri="{FF2B5EF4-FFF2-40B4-BE49-F238E27FC236}">
                  <a16:creationId xmlns:a16="http://schemas.microsoft.com/office/drawing/2014/main" id="{268D8D3B-611A-44F5-EBC6-26ED213E12F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8" y="1649"/>
              <a:ext cx="2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92" name="Line 68">
              <a:extLst>
                <a:ext uri="{FF2B5EF4-FFF2-40B4-BE49-F238E27FC236}">
                  <a16:creationId xmlns:a16="http://schemas.microsoft.com/office/drawing/2014/main" id="{5F16643E-8105-E7FE-41B4-3543B66FA8F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7" y="3565"/>
              <a:ext cx="3731" cy="2"/>
            </a:xfrm>
            <a:prstGeom prst="line">
              <a:avLst/>
            </a:prstGeom>
            <a:noFill/>
            <a:ln w="7938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93" name="Freeform 69">
              <a:extLst>
                <a:ext uri="{FF2B5EF4-FFF2-40B4-BE49-F238E27FC236}">
                  <a16:creationId xmlns:a16="http://schemas.microsoft.com/office/drawing/2014/main" id="{EE16B150-944B-5FC1-159A-8B16C13A02E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2" y="3386"/>
              <a:ext cx="149" cy="84"/>
            </a:xfrm>
            <a:custGeom>
              <a:avLst/>
              <a:gdLst>
                <a:gd name="T0" fmla="*/ 0 w 121"/>
                <a:gd name="T1" fmla="*/ 0 h 63"/>
                <a:gd name="T2" fmla="*/ 277 w 121"/>
                <a:gd name="T3" fmla="*/ 199 h 63"/>
                <a:gd name="T4" fmla="*/ 0 w 121"/>
                <a:gd name="T5" fmla="*/ 199 h 63"/>
                <a:gd name="T6" fmla="*/ 0 w 121"/>
                <a:gd name="T7" fmla="*/ 0 h 6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63"/>
                <a:gd name="T14" fmla="*/ 121 w 121"/>
                <a:gd name="T15" fmla="*/ 63 h 6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63">
                  <a:moveTo>
                    <a:pt x="0" y="0"/>
                  </a:moveTo>
                  <a:lnTo>
                    <a:pt x="121" y="63"/>
                  </a:lnTo>
                  <a:lnTo>
                    <a:pt x="0" y="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94" name="Freeform 70">
              <a:extLst>
                <a:ext uri="{FF2B5EF4-FFF2-40B4-BE49-F238E27FC236}">
                  <a16:creationId xmlns:a16="http://schemas.microsoft.com/office/drawing/2014/main" id="{9BBB0106-D436-0D70-A59A-AD3160148B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2" y="3386"/>
              <a:ext cx="149" cy="84"/>
            </a:xfrm>
            <a:custGeom>
              <a:avLst/>
              <a:gdLst>
                <a:gd name="T0" fmla="*/ 0 w 121"/>
                <a:gd name="T1" fmla="*/ 0 h 63"/>
                <a:gd name="T2" fmla="*/ 277 w 121"/>
                <a:gd name="T3" fmla="*/ 0 h 63"/>
                <a:gd name="T4" fmla="*/ 277 w 121"/>
                <a:gd name="T5" fmla="*/ 199 h 63"/>
                <a:gd name="T6" fmla="*/ 0 w 121"/>
                <a:gd name="T7" fmla="*/ 0 h 6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63"/>
                <a:gd name="T14" fmla="*/ 121 w 121"/>
                <a:gd name="T15" fmla="*/ 63 h 6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63">
                  <a:moveTo>
                    <a:pt x="0" y="0"/>
                  </a:moveTo>
                  <a:lnTo>
                    <a:pt x="121" y="0"/>
                  </a:lnTo>
                  <a:lnTo>
                    <a:pt x="121" y="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95" name="Rectangle 71">
              <a:extLst>
                <a:ext uri="{FF2B5EF4-FFF2-40B4-BE49-F238E27FC236}">
                  <a16:creationId xmlns:a16="http://schemas.microsoft.com/office/drawing/2014/main" id="{FF76A50B-E948-18F1-CC61-02FE9E067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2" y="3386"/>
              <a:ext cx="149" cy="84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9296" name="Freeform 72">
              <a:extLst>
                <a:ext uri="{FF2B5EF4-FFF2-40B4-BE49-F238E27FC236}">
                  <a16:creationId xmlns:a16="http://schemas.microsoft.com/office/drawing/2014/main" id="{633F9214-B149-A5C3-58A7-A250960DD0B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1" y="3470"/>
              <a:ext cx="148" cy="1"/>
            </a:xfrm>
            <a:custGeom>
              <a:avLst/>
              <a:gdLst>
                <a:gd name="T0" fmla="*/ 0 w 121"/>
                <a:gd name="T1" fmla="*/ 0 h 1"/>
                <a:gd name="T2" fmla="*/ 270 w 121"/>
                <a:gd name="T3" fmla="*/ 0 h 1"/>
                <a:gd name="T4" fmla="*/ 0 w 121"/>
                <a:gd name="T5" fmla="*/ 0 h 1"/>
                <a:gd name="T6" fmla="*/ 0 60000 65536"/>
                <a:gd name="T7" fmla="*/ 0 60000 65536"/>
                <a:gd name="T8" fmla="*/ 0 60000 65536"/>
                <a:gd name="T9" fmla="*/ 0 w 121"/>
                <a:gd name="T10" fmla="*/ 0 h 1"/>
                <a:gd name="T11" fmla="*/ 121 w 12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1" h="1">
                  <a:moveTo>
                    <a:pt x="0" y="0"/>
                  </a:moveTo>
                  <a:lnTo>
                    <a:pt x="12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97" name="Rectangle 73">
              <a:extLst>
                <a:ext uri="{FF2B5EF4-FFF2-40B4-BE49-F238E27FC236}">
                  <a16:creationId xmlns:a16="http://schemas.microsoft.com/office/drawing/2014/main" id="{2FA356A8-5CE8-4C45-E645-01F33A30AD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41" y="3470"/>
              <a:ext cx="148" cy="1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9298" name="Freeform 74">
              <a:extLst>
                <a:ext uri="{FF2B5EF4-FFF2-40B4-BE49-F238E27FC236}">
                  <a16:creationId xmlns:a16="http://schemas.microsoft.com/office/drawing/2014/main" id="{39B2458E-13A8-F975-6AFD-A3D88B04C8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9" y="3309"/>
              <a:ext cx="149" cy="161"/>
            </a:xfrm>
            <a:custGeom>
              <a:avLst/>
              <a:gdLst>
                <a:gd name="T0" fmla="*/ 0 w 121"/>
                <a:gd name="T1" fmla="*/ 0 h 121"/>
                <a:gd name="T2" fmla="*/ 277 w 121"/>
                <a:gd name="T3" fmla="*/ 379 h 121"/>
                <a:gd name="T4" fmla="*/ 0 w 121"/>
                <a:gd name="T5" fmla="*/ 379 h 121"/>
                <a:gd name="T6" fmla="*/ 0 w 121"/>
                <a:gd name="T7" fmla="*/ 0 h 12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121"/>
                <a:gd name="T14" fmla="*/ 121 w 121"/>
                <a:gd name="T15" fmla="*/ 121 h 12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121">
                  <a:moveTo>
                    <a:pt x="0" y="0"/>
                  </a:moveTo>
                  <a:lnTo>
                    <a:pt x="121" y="121"/>
                  </a:lnTo>
                  <a:lnTo>
                    <a:pt x="0" y="1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99" name="Freeform 75">
              <a:extLst>
                <a:ext uri="{FF2B5EF4-FFF2-40B4-BE49-F238E27FC236}">
                  <a16:creationId xmlns:a16="http://schemas.microsoft.com/office/drawing/2014/main" id="{462BF985-7117-D60D-16C7-42C32A353F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9" y="3309"/>
              <a:ext cx="149" cy="161"/>
            </a:xfrm>
            <a:custGeom>
              <a:avLst/>
              <a:gdLst>
                <a:gd name="T0" fmla="*/ 0 w 121"/>
                <a:gd name="T1" fmla="*/ 0 h 121"/>
                <a:gd name="T2" fmla="*/ 277 w 121"/>
                <a:gd name="T3" fmla="*/ 0 h 121"/>
                <a:gd name="T4" fmla="*/ 277 w 121"/>
                <a:gd name="T5" fmla="*/ 379 h 121"/>
                <a:gd name="T6" fmla="*/ 0 w 121"/>
                <a:gd name="T7" fmla="*/ 0 h 12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121"/>
                <a:gd name="T14" fmla="*/ 121 w 121"/>
                <a:gd name="T15" fmla="*/ 121 h 12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121">
                  <a:moveTo>
                    <a:pt x="0" y="0"/>
                  </a:moveTo>
                  <a:lnTo>
                    <a:pt x="121" y="0"/>
                  </a:lnTo>
                  <a:lnTo>
                    <a:pt x="121" y="1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00" name="Rectangle 76">
              <a:extLst>
                <a:ext uri="{FF2B5EF4-FFF2-40B4-BE49-F238E27FC236}">
                  <a16:creationId xmlns:a16="http://schemas.microsoft.com/office/drawing/2014/main" id="{698A236D-0B95-7198-53F0-189B6F7994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9" y="3309"/>
              <a:ext cx="149" cy="161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9301" name="Freeform 77">
              <a:extLst>
                <a:ext uri="{FF2B5EF4-FFF2-40B4-BE49-F238E27FC236}">
                  <a16:creationId xmlns:a16="http://schemas.microsoft.com/office/drawing/2014/main" id="{1D3A0DB8-79BB-C415-A68C-611F9C4533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8" y="3225"/>
              <a:ext cx="149" cy="245"/>
            </a:xfrm>
            <a:custGeom>
              <a:avLst/>
              <a:gdLst>
                <a:gd name="T0" fmla="*/ 0 w 121"/>
                <a:gd name="T1" fmla="*/ 0 h 184"/>
                <a:gd name="T2" fmla="*/ 277 w 121"/>
                <a:gd name="T3" fmla="*/ 578 h 184"/>
                <a:gd name="T4" fmla="*/ 0 w 121"/>
                <a:gd name="T5" fmla="*/ 578 h 184"/>
                <a:gd name="T6" fmla="*/ 0 w 121"/>
                <a:gd name="T7" fmla="*/ 0 h 18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184"/>
                <a:gd name="T14" fmla="*/ 121 w 121"/>
                <a:gd name="T15" fmla="*/ 184 h 18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184">
                  <a:moveTo>
                    <a:pt x="0" y="0"/>
                  </a:moveTo>
                  <a:lnTo>
                    <a:pt x="121" y="184"/>
                  </a:lnTo>
                  <a:lnTo>
                    <a:pt x="0" y="1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02" name="Freeform 78">
              <a:extLst>
                <a:ext uri="{FF2B5EF4-FFF2-40B4-BE49-F238E27FC236}">
                  <a16:creationId xmlns:a16="http://schemas.microsoft.com/office/drawing/2014/main" id="{4FC46AC8-8319-4782-7177-F5838FCBA4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8" y="3225"/>
              <a:ext cx="149" cy="245"/>
            </a:xfrm>
            <a:custGeom>
              <a:avLst/>
              <a:gdLst>
                <a:gd name="T0" fmla="*/ 0 w 121"/>
                <a:gd name="T1" fmla="*/ 0 h 184"/>
                <a:gd name="T2" fmla="*/ 277 w 121"/>
                <a:gd name="T3" fmla="*/ 0 h 184"/>
                <a:gd name="T4" fmla="*/ 277 w 121"/>
                <a:gd name="T5" fmla="*/ 578 h 184"/>
                <a:gd name="T6" fmla="*/ 0 w 121"/>
                <a:gd name="T7" fmla="*/ 0 h 18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184"/>
                <a:gd name="T14" fmla="*/ 121 w 121"/>
                <a:gd name="T15" fmla="*/ 184 h 18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184">
                  <a:moveTo>
                    <a:pt x="0" y="0"/>
                  </a:moveTo>
                  <a:lnTo>
                    <a:pt x="121" y="0"/>
                  </a:lnTo>
                  <a:lnTo>
                    <a:pt x="121" y="1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03" name="Rectangle 79">
              <a:extLst>
                <a:ext uri="{FF2B5EF4-FFF2-40B4-BE49-F238E27FC236}">
                  <a16:creationId xmlns:a16="http://schemas.microsoft.com/office/drawing/2014/main" id="{2F9592FE-4F65-10E3-B91E-BCF9099A60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8" y="3225"/>
              <a:ext cx="149" cy="245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9304" name="Freeform 80">
              <a:extLst>
                <a:ext uri="{FF2B5EF4-FFF2-40B4-BE49-F238E27FC236}">
                  <a16:creationId xmlns:a16="http://schemas.microsoft.com/office/drawing/2014/main" id="{66C5236C-513D-6B3B-E483-A6C731C89B7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7" y="2749"/>
              <a:ext cx="148" cy="721"/>
            </a:xfrm>
            <a:custGeom>
              <a:avLst/>
              <a:gdLst>
                <a:gd name="T0" fmla="*/ 0 w 121"/>
                <a:gd name="T1" fmla="*/ 0 h 542"/>
                <a:gd name="T2" fmla="*/ 270 w 121"/>
                <a:gd name="T3" fmla="*/ 1697 h 542"/>
                <a:gd name="T4" fmla="*/ 0 w 121"/>
                <a:gd name="T5" fmla="*/ 1697 h 542"/>
                <a:gd name="T6" fmla="*/ 0 w 121"/>
                <a:gd name="T7" fmla="*/ 0 h 54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542"/>
                <a:gd name="T14" fmla="*/ 121 w 121"/>
                <a:gd name="T15" fmla="*/ 542 h 54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542">
                  <a:moveTo>
                    <a:pt x="0" y="0"/>
                  </a:moveTo>
                  <a:lnTo>
                    <a:pt x="121" y="542"/>
                  </a:lnTo>
                  <a:lnTo>
                    <a:pt x="0" y="5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05" name="Freeform 81">
              <a:extLst>
                <a:ext uri="{FF2B5EF4-FFF2-40B4-BE49-F238E27FC236}">
                  <a16:creationId xmlns:a16="http://schemas.microsoft.com/office/drawing/2014/main" id="{AD857857-EDC7-B8DA-EAC5-98316719E15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7" y="2749"/>
              <a:ext cx="148" cy="721"/>
            </a:xfrm>
            <a:custGeom>
              <a:avLst/>
              <a:gdLst>
                <a:gd name="T0" fmla="*/ 0 w 121"/>
                <a:gd name="T1" fmla="*/ 0 h 542"/>
                <a:gd name="T2" fmla="*/ 270 w 121"/>
                <a:gd name="T3" fmla="*/ 0 h 542"/>
                <a:gd name="T4" fmla="*/ 270 w 121"/>
                <a:gd name="T5" fmla="*/ 1697 h 542"/>
                <a:gd name="T6" fmla="*/ 0 w 121"/>
                <a:gd name="T7" fmla="*/ 0 h 54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542"/>
                <a:gd name="T14" fmla="*/ 121 w 121"/>
                <a:gd name="T15" fmla="*/ 542 h 54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542">
                  <a:moveTo>
                    <a:pt x="0" y="0"/>
                  </a:moveTo>
                  <a:lnTo>
                    <a:pt x="121" y="0"/>
                  </a:lnTo>
                  <a:lnTo>
                    <a:pt x="121" y="5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06" name="Rectangle 82">
              <a:extLst>
                <a:ext uri="{FF2B5EF4-FFF2-40B4-BE49-F238E27FC236}">
                  <a16:creationId xmlns:a16="http://schemas.microsoft.com/office/drawing/2014/main" id="{186509C7-6AA8-1BCE-A9D0-3386058FC9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7" y="2749"/>
              <a:ext cx="148" cy="721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9307" name="Freeform 83">
              <a:extLst>
                <a:ext uri="{FF2B5EF4-FFF2-40B4-BE49-F238E27FC236}">
                  <a16:creationId xmlns:a16="http://schemas.microsoft.com/office/drawing/2014/main" id="{11981FB1-8113-E3CC-199F-47C233F5E50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5" y="1862"/>
              <a:ext cx="149" cy="1608"/>
            </a:xfrm>
            <a:custGeom>
              <a:avLst/>
              <a:gdLst>
                <a:gd name="T0" fmla="*/ 0 w 121"/>
                <a:gd name="T1" fmla="*/ 0 h 1209"/>
                <a:gd name="T2" fmla="*/ 277 w 121"/>
                <a:gd name="T3" fmla="*/ 3784 h 1209"/>
                <a:gd name="T4" fmla="*/ 0 w 121"/>
                <a:gd name="T5" fmla="*/ 3784 h 1209"/>
                <a:gd name="T6" fmla="*/ 0 w 121"/>
                <a:gd name="T7" fmla="*/ 0 h 120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1209"/>
                <a:gd name="T14" fmla="*/ 121 w 121"/>
                <a:gd name="T15" fmla="*/ 1209 h 120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1209">
                  <a:moveTo>
                    <a:pt x="0" y="0"/>
                  </a:moveTo>
                  <a:lnTo>
                    <a:pt x="121" y="1209"/>
                  </a:lnTo>
                  <a:lnTo>
                    <a:pt x="0" y="12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08" name="Freeform 84">
              <a:extLst>
                <a:ext uri="{FF2B5EF4-FFF2-40B4-BE49-F238E27FC236}">
                  <a16:creationId xmlns:a16="http://schemas.microsoft.com/office/drawing/2014/main" id="{2DC04816-2320-A024-3636-F95D24FF78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5" y="1862"/>
              <a:ext cx="149" cy="1608"/>
            </a:xfrm>
            <a:custGeom>
              <a:avLst/>
              <a:gdLst>
                <a:gd name="T0" fmla="*/ 0 w 121"/>
                <a:gd name="T1" fmla="*/ 0 h 1209"/>
                <a:gd name="T2" fmla="*/ 277 w 121"/>
                <a:gd name="T3" fmla="*/ 0 h 1209"/>
                <a:gd name="T4" fmla="*/ 277 w 121"/>
                <a:gd name="T5" fmla="*/ 3784 h 1209"/>
                <a:gd name="T6" fmla="*/ 0 w 121"/>
                <a:gd name="T7" fmla="*/ 0 h 120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1209"/>
                <a:gd name="T14" fmla="*/ 121 w 121"/>
                <a:gd name="T15" fmla="*/ 1209 h 120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1209">
                  <a:moveTo>
                    <a:pt x="0" y="0"/>
                  </a:moveTo>
                  <a:lnTo>
                    <a:pt x="121" y="0"/>
                  </a:lnTo>
                  <a:lnTo>
                    <a:pt x="121" y="12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09" name="Rectangle 85">
              <a:extLst>
                <a:ext uri="{FF2B5EF4-FFF2-40B4-BE49-F238E27FC236}">
                  <a16:creationId xmlns:a16="http://schemas.microsoft.com/office/drawing/2014/main" id="{A7960F91-53DC-77FB-4FFB-76ED41B737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5" y="1862"/>
              <a:ext cx="149" cy="1608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9310" name="Freeform 86">
              <a:extLst>
                <a:ext uri="{FF2B5EF4-FFF2-40B4-BE49-F238E27FC236}">
                  <a16:creationId xmlns:a16="http://schemas.microsoft.com/office/drawing/2014/main" id="{75FC7014-336C-1BC3-BE62-037505ED6F1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4" y="2504"/>
              <a:ext cx="149" cy="966"/>
            </a:xfrm>
            <a:custGeom>
              <a:avLst/>
              <a:gdLst>
                <a:gd name="T0" fmla="*/ 0 w 121"/>
                <a:gd name="T1" fmla="*/ 0 h 726"/>
                <a:gd name="T2" fmla="*/ 277 w 121"/>
                <a:gd name="T3" fmla="*/ 2275 h 726"/>
                <a:gd name="T4" fmla="*/ 0 w 121"/>
                <a:gd name="T5" fmla="*/ 2275 h 726"/>
                <a:gd name="T6" fmla="*/ 0 w 121"/>
                <a:gd name="T7" fmla="*/ 0 h 72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726"/>
                <a:gd name="T14" fmla="*/ 121 w 121"/>
                <a:gd name="T15" fmla="*/ 726 h 72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726">
                  <a:moveTo>
                    <a:pt x="0" y="0"/>
                  </a:moveTo>
                  <a:lnTo>
                    <a:pt x="121" y="726"/>
                  </a:lnTo>
                  <a:lnTo>
                    <a:pt x="0" y="7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11" name="Freeform 87">
              <a:extLst>
                <a:ext uri="{FF2B5EF4-FFF2-40B4-BE49-F238E27FC236}">
                  <a16:creationId xmlns:a16="http://schemas.microsoft.com/office/drawing/2014/main" id="{28276E16-067E-D252-681C-D044573057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4" y="2504"/>
              <a:ext cx="149" cy="966"/>
            </a:xfrm>
            <a:custGeom>
              <a:avLst/>
              <a:gdLst>
                <a:gd name="T0" fmla="*/ 0 w 121"/>
                <a:gd name="T1" fmla="*/ 0 h 726"/>
                <a:gd name="T2" fmla="*/ 277 w 121"/>
                <a:gd name="T3" fmla="*/ 0 h 726"/>
                <a:gd name="T4" fmla="*/ 277 w 121"/>
                <a:gd name="T5" fmla="*/ 2275 h 726"/>
                <a:gd name="T6" fmla="*/ 0 w 121"/>
                <a:gd name="T7" fmla="*/ 0 h 72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726"/>
                <a:gd name="T14" fmla="*/ 121 w 121"/>
                <a:gd name="T15" fmla="*/ 726 h 72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726">
                  <a:moveTo>
                    <a:pt x="0" y="0"/>
                  </a:moveTo>
                  <a:lnTo>
                    <a:pt x="121" y="0"/>
                  </a:lnTo>
                  <a:lnTo>
                    <a:pt x="121" y="7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12" name="Rectangle 88">
              <a:extLst>
                <a:ext uri="{FF2B5EF4-FFF2-40B4-BE49-F238E27FC236}">
                  <a16:creationId xmlns:a16="http://schemas.microsoft.com/office/drawing/2014/main" id="{824E2250-5DAA-F5FD-3CF9-651745CC85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4" y="2504"/>
              <a:ext cx="149" cy="966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9313" name="Freeform 89">
              <a:extLst>
                <a:ext uri="{FF2B5EF4-FFF2-40B4-BE49-F238E27FC236}">
                  <a16:creationId xmlns:a16="http://schemas.microsoft.com/office/drawing/2014/main" id="{1ECFC8C3-43B4-06BF-CB3C-E085E4BB7C7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3" y="2182"/>
              <a:ext cx="148" cy="1288"/>
            </a:xfrm>
            <a:custGeom>
              <a:avLst/>
              <a:gdLst>
                <a:gd name="T0" fmla="*/ 0 w 121"/>
                <a:gd name="T1" fmla="*/ 0 h 968"/>
                <a:gd name="T2" fmla="*/ 270 w 121"/>
                <a:gd name="T3" fmla="*/ 3035 h 968"/>
                <a:gd name="T4" fmla="*/ 0 w 121"/>
                <a:gd name="T5" fmla="*/ 3035 h 968"/>
                <a:gd name="T6" fmla="*/ 0 w 121"/>
                <a:gd name="T7" fmla="*/ 0 h 9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968"/>
                <a:gd name="T14" fmla="*/ 121 w 121"/>
                <a:gd name="T15" fmla="*/ 968 h 9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968">
                  <a:moveTo>
                    <a:pt x="0" y="0"/>
                  </a:moveTo>
                  <a:lnTo>
                    <a:pt x="121" y="968"/>
                  </a:lnTo>
                  <a:lnTo>
                    <a:pt x="0" y="9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14" name="Freeform 90">
              <a:extLst>
                <a:ext uri="{FF2B5EF4-FFF2-40B4-BE49-F238E27FC236}">
                  <a16:creationId xmlns:a16="http://schemas.microsoft.com/office/drawing/2014/main" id="{962F8BEC-4EDE-EAD9-3B11-74BC27760A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3" y="2182"/>
              <a:ext cx="148" cy="1288"/>
            </a:xfrm>
            <a:custGeom>
              <a:avLst/>
              <a:gdLst>
                <a:gd name="T0" fmla="*/ 0 w 121"/>
                <a:gd name="T1" fmla="*/ 0 h 968"/>
                <a:gd name="T2" fmla="*/ 270 w 121"/>
                <a:gd name="T3" fmla="*/ 0 h 968"/>
                <a:gd name="T4" fmla="*/ 270 w 121"/>
                <a:gd name="T5" fmla="*/ 3035 h 968"/>
                <a:gd name="T6" fmla="*/ 0 w 121"/>
                <a:gd name="T7" fmla="*/ 0 h 9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968"/>
                <a:gd name="T14" fmla="*/ 121 w 121"/>
                <a:gd name="T15" fmla="*/ 968 h 9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968">
                  <a:moveTo>
                    <a:pt x="0" y="0"/>
                  </a:moveTo>
                  <a:lnTo>
                    <a:pt x="121" y="0"/>
                  </a:lnTo>
                  <a:lnTo>
                    <a:pt x="121" y="9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15" name="Rectangle 91">
              <a:extLst>
                <a:ext uri="{FF2B5EF4-FFF2-40B4-BE49-F238E27FC236}">
                  <a16:creationId xmlns:a16="http://schemas.microsoft.com/office/drawing/2014/main" id="{9E668580-B7A4-E05D-D956-44C8F595E5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3" y="2182"/>
              <a:ext cx="148" cy="1288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9316" name="Freeform 92">
              <a:extLst>
                <a:ext uri="{FF2B5EF4-FFF2-40B4-BE49-F238E27FC236}">
                  <a16:creationId xmlns:a16="http://schemas.microsoft.com/office/drawing/2014/main" id="{BE80F67B-7906-4CFF-4BDE-BB0BD7E1100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1" y="1862"/>
              <a:ext cx="149" cy="1608"/>
            </a:xfrm>
            <a:custGeom>
              <a:avLst/>
              <a:gdLst>
                <a:gd name="T0" fmla="*/ 0 w 121"/>
                <a:gd name="T1" fmla="*/ 0 h 1209"/>
                <a:gd name="T2" fmla="*/ 277 w 121"/>
                <a:gd name="T3" fmla="*/ 3784 h 1209"/>
                <a:gd name="T4" fmla="*/ 0 w 121"/>
                <a:gd name="T5" fmla="*/ 3784 h 1209"/>
                <a:gd name="T6" fmla="*/ 0 w 121"/>
                <a:gd name="T7" fmla="*/ 0 h 120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1209"/>
                <a:gd name="T14" fmla="*/ 121 w 121"/>
                <a:gd name="T15" fmla="*/ 1209 h 120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1209">
                  <a:moveTo>
                    <a:pt x="0" y="0"/>
                  </a:moveTo>
                  <a:lnTo>
                    <a:pt x="121" y="1209"/>
                  </a:lnTo>
                  <a:lnTo>
                    <a:pt x="0" y="12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17" name="Freeform 93">
              <a:extLst>
                <a:ext uri="{FF2B5EF4-FFF2-40B4-BE49-F238E27FC236}">
                  <a16:creationId xmlns:a16="http://schemas.microsoft.com/office/drawing/2014/main" id="{9E11CDD4-F9D8-39BE-32DF-1E27A3C9D8C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1" y="1862"/>
              <a:ext cx="149" cy="1608"/>
            </a:xfrm>
            <a:custGeom>
              <a:avLst/>
              <a:gdLst>
                <a:gd name="T0" fmla="*/ 0 w 121"/>
                <a:gd name="T1" fmla="*/ 0 h 1209"/>
                <a:gd name="T2" fmla="*/ 277 w 121"/>
                <a:gd name="T3" fmla="*/ 0 h 1209"/>
                <a:gd name="T4" fmla="*/ 277 w 121"/>
                <a:gd name="T5" fmla="*/ 3784 h 1209"/>
                <a:gd name="T6" fmla="*/ 0 w 121"/>
                <a:gd name="T7" fmla="*/ 0 h 120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1209"/>
                <a:gd name="T14" fmla="*/ 121 w 121"/>
                <a:gd name="T15" fmla="*/ 1209 h 120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1209">
                  <a:moveTo>
                    <a:pt x="0" y="0"/>
                  </a:moveTo>
                  <a:lnTo>
                    <a:pt x="121" y="0"/>
                  </a:lnTo>
                  <a:lnTo>
                    <a:pt x="121" y="12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18" name="Rectangle 94">
              <a:extLst>
                <a:ext uri="{FF2B5EF4-FFF2-40B4-BE49-F238E27FC236}">
                  <a16:creationId xmlns:a16="http://schemas.microsoft.com/office/drawing/2014/main" id="{252BBD01-F21F-BDE7-65BA-F723B126DA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81" y="1862"/>
              <a:ext cx="149" cy="1608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9319" name="Freeform 95">
              <a:extLst>
                <a:ext uri="{FF2B5EF4-FFF2-40B4-BE49-F238E27FC236}">
                  <a16:creationId xmlns:a16="http://schemas.microsoft.com/office/drawing/2014/main" id="{3F8B966F-7720-5A5A-64C1-C33C2DA5E963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0" y="2910"/>
              <a:ext cx="148" cy="560"/>
            </a:xfrm>
            <a:custGeom>
              <a:avLst/>
              <a:gdLst>
                <a:gd name="T0" fmla="*/ 0 w 121"/>
                <a:gd name="T1" fmla="*/ 0 h 421"/>
                <a:gd name="T2" fmla="*/ 270 w 121"/>
                <a:gd name="T3" fmla="*/ 1318 h 421"/>
                <a:gd name="T4" fmla="*/ 0 w 121"/>
                <a:gd name="T5" fmla="*/ 1318 h 421"/>
                <a:gd name="T6" fmla="*/ 0 w 121"/>
                <a:gd name="T7" fmla="*/ 0 h 42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421"/>
                <a:gd name="T14" fmla="*/ 121 w 121"/>
                <a:gd name="T15" fmla="*/ 421 h 42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421">
                  <a:moveTo>
                    <a:pt x="0" y="0"/>
                  </a:moveTo>
                  <a:lnTo>
                    <a:pt x="121" y="421"/>
                  </a:lnTo>
                  <a:lnTo>
                    <a:pt x="0" y="4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20" name="Freeform 96">
              <a:extLst>
                <a:ext uri="{FF2B5EF4-FFF2-40B4-BE49-F238E27FC236}">
                  <a16:creationId xmlns:a16="http://schemas.microsoft.com/office/drawing/2014/main" id="{94908BF8-45D8-7743-2A14-A3A63CF1D53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0" y="2910"/>
              <a:ext cx="148" cy="560"/>
            </a:xfrm>
            <a:custGeom>
              <a:avLst/>
              <a:gdLst>
                <a:gd name="T0" fmla="*/ 0 w 121"/>
                <a:gd name="T1" fmla="*/ 0 h 421"/>
                <a:gd name="T2" fmla="*/ 270 w 121"/>
                <a:gd name="T3" fmla="*/ 0 h 421"/>
                <a:gd name="T4" fmla="*/ 270 w 121"/>
                <a:gd name="T5" fmla="*/ 1318 h 421"/>
                <a:gd name="T6" fmla="*/ 0 w 121"/>
                <a:gd name="T7" fmla="*/ 0 h 42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421"/>
                <a:gd name="T14" fmla="*/ 121 w 121"/>
                <a:gd name="T15" fmla="*/ 421 h 42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421">
                  <a:moveTo>
                    <a:pt x="0" y="0"/>
                  </a:moveTo>
                  <a:lnTo>
                    <a:pt x="121" y="0"/>
                  </a:lnTo>
                  <a:lnTo>
                    <a:pt x="121" y="4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21" name="Rectangle 97">
              <a:extLst>
                <a:ext uri="{FF2B5EF4-FFF2-40B4-BE49-F238E27FC236}">
                  <a16:creationId xmlns:a16="http://schemas.microsoft.com/office/drawing/2014/main" id="{6187EE52-C557-96B5-B75C-0DE5412083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0" y="2910"/>
              <a:ext cx="148" cy="560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9322" name="Freeform 98">
              <a:extLst>
                <a:ext uri="{FF2B5EF4-FFF2-40B4-BE49-F238E27FC236}">
                  <a16:creationId xmlns:a16="http://schemas.microsoft.com/office/drawing/2014/main" id="{DA394020-12B2-4F37-C19F-9EE04EB7F1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8" y="3071"/>
              <a:ext cx="149" cy="399"/>
            </a:xfrm>
            <a:custGeom>
              <a:avLst/>
              <a:gdLst>
                <a:gd name="T0" fmla="*/ 0 w 121"/>
                <a:gd name="T1" fmla="*/ 0 h 300"/>
                <a:gd name="T2" fmla="*/ 277 w 121"/>
                <a:gd name="T3" fmla="*/ 939 h 300"/>
                <a:gd name="T4" fmla="*/ 0 w 121"/>
                <a:gd name="T5" fmla="*/ 939 h 300"/>
                <a:gd name="T6" fmla="*/ 0 w 121"/>
                <a:gd name="T7" fmla="*/ 0 h 3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300"/>
                <a:gd name="T14" fmla="*/ 121 w 121"/>
                <a:gd name="T15" fmla="*/ 300 h 3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300">
                  <a:moveTo>
                    <a:pt x="0" y="0"/>
                  </a:moveTo>
                  <a:lnTo>
                    <a:pt x="121" y="300"/>
                  </a:lnTo>
                  <a:lnTo>
                    <a:pt x="0" y="3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23" name="Freeform 99">
              <a:extLst>
                <a:ext uri="{FF2B5EF4-FFF2-40B4-BE49-F238E27FC236}">
                  <a16:creationId xmlns:a16="http://schemas.microsoft.com/office/drawing/2014/main" id="{5C85B3C9-7357-396A-56D4-4381DE0436F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8" y="3071"/>
              <a:ext cx="149" cy="399"/>
            </a:xfrm>
            <a:custGeom>
              <a:avLst/>
              <a:gdLst>
                <a:gd name="T0" fmla="*/ 0 w 121"/>
                <a:gd name="T1" fmla="*/ 0 h 300"/>
                <a:gd name="T2" fmla="*/ 277 w 121"/>
                <a:gd name="T3" fmla="*/ 0 h 300"/>
                <a:gd name="T4" fmla="*/ 277 w 121"/>
                <a:gd name="T5" fmla="*/ 939 h 300"/>
                <a:gd name="T6" fmla="*/ 0 w 121"/>
                <a:gd name="T7" fmla="*/ 0 h 3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300"/>
                <a:gd name="T14" fmla="*/ 121 w 121"/>
                <a:gd name="T15" fmla="*/ 300 h 3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300">
                  <a:moveTo>
                    <a:pt x="0" y="0"/>
                  </a:moveTo>
                  <a:lnTo>
                    <a:pt x="121" y="0"/>
                  </a:lnTo>
                  <a:lnTo>
                    <a:pt x="121" y="3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24" name="Rectangle 100">
              <a:extLst>
                <a:ext uri="{FF2B5EF4-FFF2-40B4-BE49-F238E27FC236}">
                  <a16:creationId xmlns:a16="http://schemas.microsoft.com/office/drawing/2014/main" id="{AC57FD44-8241-C116-DE56-D66079AE3E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8" y="3071"/>
              <a:ext cx="149" cy="399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9325" name="Freeform 101">
              <a:extLst>
                <a:ext uri="{FF2B5EF4-FFF2-40B4-BE49-F238E27FC236}">
                  <a16:creationId xmlns:a16="http://schemas.microsoft.com/office/drawing/2014/main" id="{6A74483C-480F-E776-AB00-C117BDD0FA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7" y="3386"/>
              <a:ext cx="155" cy="84"/>
            </a:xfrm>
            <a:custGeom>
              <a:avLst/>
              <a:gdLst>
                <a:gd name="T0" fmla="*/ 0 w 126"/>
                <a:gd name="T1" fmla="*/ 0 h 63"/>
                <a:gd name="T2" fmla="*/ 289 w 126"/>
                <a:gd name="T3" fmla="*/ 199 h 63"/>
                <a:gd name="T4" fmla="*/ 0 w 126"/>
                <a:gd name="T5" fmla="*/ 199 h 63"/>
                <a:gd name="T6" fmla="*/ 0 w 126"/>
                <a:gd name="T7" fmla="*/ 0 h 6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6"/>
                <a:gd name="T13" fmla="*/ 0 h 63"/>
                <a:gd name="T14" fmla="*/ 126 w 126"/>
                <a:gd name="T15" fmla="*/ 63 h 6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6" h="63">
                  <a:moveTo>
                    <a:pt x="0" y="0"/>
                  </a:moveTo>
                  <a:lnTo>
                    <a:pt x="126" y="63"/>
                  </a:lnTo>
                  <a:lnTo>
                    <a:pt x="0" y="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26" name="Freeform 102">
              <a:extLst>
                <a:ext uri="{FF2B5EF4-FFF2-40B4-BE49-F238E27FC236}">
                  <a16:creationId xmlns:a16="http://schemas.microsoft.com/office/drawing/2014/main" id="{7C5F14B0-A5C6-A9D2-F6B5-1EF69BB8734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7" y="3386"/>
              <a:ext cx="155" cy="84"/>
            </a:xfrm>
            <a:custGeom>
              <a:avLst/>
              <a:gdLst>
                <a:gd name="T0" fmla="*/ 0 w 126"/>
                <a:gd name="T1" fmla="*/ 0 h 63"/>
                <a:gd name="T2" fmla="*/ 289 w 126"/>
                <a:gd name="T3" fmla="*/ 0 h 63"/>
                <a:gd name="T4" fmla="*/ 289 w 126"/>
                <a:gd name="T5" fmla="*/ 199 h 63"/>
                <a:gd name="T6" fmla="*/ 0 w 126"/>
                <a:gd name="T7" fmla="*/ 0 h 6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6"/>
                <a:gd name="T13" fmla="*/ 0 h 63"/>
                <a:gd name="T14" fmla="*/ 126 w 126"/>
                <a:gd name="T15" fmla="*/ 63 h 6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6" h="63">
                  <a:moveTo>
                    <a:pt x="0" y="0"/>
                  </a:moveTo>
                  <a:lnTo>
                    <a:pt x="126" y="0"/>
                  </a:lnTo>
                  <a:lnTo>
                    <a:pt x="126" y="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27" name="Rectangle 103">
              <a:extLst>
                <a:ext uri="{FF2B5EF4-FFF2-40B4-BE49-F238E27FC236}">
                  <a16:creationId xmlns:a16="http://schemas.microsoft.com/office/drawing/2014/main" id="{1A2C6790-B608-156F-B1B5-3DC6898C33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27" y="3386"/>
              <a:ext cx="155" cy="84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9328" name="Freeform 104">
              <a:extLst>
                <a:ext uri="{FF2B5EF4-FFF2-40B4-BE49-F238E27FC236}">
                  <a16:creationId xmlns:a16="http://schemas.microsoft.com/office/drawing/2014/main" id="{33DA7718-F1C9-A247-7B9D-767398B8E0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2" y="3470"/>
              <a:ext cx="148" cy="1"/>
            </a:xfrm>
            <a:custGeom>
              <a:avLst/>
              <a:gdLst>
                <a:gd name="T0" fmla="*/ 0 w 121"/>
                <a:gd name="T1" fmla="*/ 0 h 1"/>
                <a:gd name="T2" fmla="*/ 270 w 121"/>
                <a:gd name="T3" fmla="*/ 0 h 1"/>
                <a:gd name="T4" fmla="*/ 0 w 121"/>
                <a:gd name="T5" fmla="*/ 0 h 1"/>
                <a:gd name="T6" fmla="*/ 0 60000 65536"/>
                <a:gd name="T7" fmla="*/ 0 60000 65536"/>
                <a:gd name="T8" fmla="*/ 0 60000 65536"/>
                <a:gd name="T9" fmla="*/ 0 w 121"/>
                <a:gd name="T10" fmla="*/ 0 h 1"/>
                <a:gd name="T11" fmla="*/ 121 w 12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1" h="1">
                  <a:moveTo>
                    <a:pt x="0" y="0"/>
                  </a:moveTo>
                  <a:lnTo>
                    <a:pt x="12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29" name="Rectangle 105">
              <a:extLst>
                <a:ext uri="{FF2B5EF4-FFF2-40B4-BE49-F238E27FC236}">
                  <a16:creationId xmlns:a16="http://schemas.microsoft.com/office/drawing/2014/main" id="{840E80D6-FCC0-2298-C2D7-5AA465BA09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2" y="3470"/>
              <a:ext cx="148" cy="1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9330" name="Freeform 106">
              <a:extLst>
                <a:ext uri="{FF2B5EF4-FFF2-40B4-BE49-F238E27FC236}">
                  <a16:creationId xmlns:a16="http://schemas.microsoft.com/office/drawing/2014/main" id="{7A85716D-B205-2EE5-9454-A99F20BD17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0" y="3386"/>
              <a:ext cx="149" cy="84"/>
            </a:xfrm>
            <a:custGeom>
              <a:avLst/>
              <a:gdLst>
                <a:gd name="T0" fmla="*/ 0 w 121"/>
                <a:gd name="T1" fmla="*/ 0 h 63"/>
                <a:gd name="T2" fmla="*/ 277 w 121"/>
                <a:gd name="T3" fmla="*/ 199 h 63"/>
                <a:gd name="T4" fmla="*/ 0 w 121"/>
                <a:gd name="T5" fmla="*/ 199 h 63"/>
                <a:gd name="T6" fmla="*/ 0 w 121"/>
                <a:gd name="T7" fmla="*/ 0 h 6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63"/>
                <a:gd name="T14" fmla="*/ 121 w 121"/>
                <a:gd name="T15" fmla="*/ 63 h 6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63">
                  <a:moveTo>
                    <a:pt x="0" y="0"/>
                  </a:moveTo>
                  <a:lnTo>
                    <a:pt x="121" y="63"/>
                  </a:lnTo>
                  <a:lnTo>
                    <a:pt x="0" y="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31" name="Freeform 107">
              <a:extLst>
                <a:ext uri="{FF2B5EF4-FFF2-40B4-BE49-F238E27FC236}">
                  <a16:creationId xmlns:a16="http://schemas.microsoft.com/office/drawing/2014/main" id="{141AFE90-CF3A-6ACD-405A-0BEC55596C9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0" y="3386"/>
              <a:ext cx="149" cy="84"/>
            </a:xfrm>
            <a:custGeom>
              <a:avLst/>
              <a:gdLst>
                <a:gd name="T0" fmla="*/ 0 w 121"/>
                <a:gd name="T1" fmla="*/ 0 h 63"/>
                <a:gd name="T2" fmla="*/ 277 w 121"/>
                <a:gd name="T3" fmla="*/ 0 h 63"/>
                <a:gd name="T4" fmla="*/ 277 w 121"/>
                <a:gd name="T5" fmla="*/ 199 h 63"/>
                <a:gd name="T6" fmla="*/ 0 w 121"/>
                <a:gd name="T7" fmla="*/ 0 h 6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63"/>
                <a:gd name="T14" fmla="*/ 121 w 121"/>
                <a:gd name="T15" fmla="*/ 63 h 6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63">
                  <a:moveTo>
                    <a:pt x="0" y="0"/>
                  </a:moveTo>
                  <a:lnTo>
                    <a:pt x="121" y="0"/>
                  </a:lnTo>
                  <a:lnTo>
                    <a:pt x="121" y="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32" name="Rectangle 108">
              <a:extLst>
                <a:ext uri="{FF2B5EF4-FFF2-40B4-BE49-F238E27FC236}">
                  <a16:creationId xmlns:a16="http://schemas.microsoft.com/office/drawing/2014/main" id="{46C15D1D-8581-B0E7-9047-9A2509F30C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0" y="3386"/>
              <a:ext cx="149" cy="84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9333" name="Freeform 109">
              <a:extLst>
                <a:ext uri="{FF2B5EF4-FFF2-40B4-BE49-F238E27FC236}">
                  <a16:creationId xmlns:a16="http://schemas.microsoft.com/office/drawing/2014/main" id="{A16FEBFF-4F82-C611-4C0C-3E989957FD0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7" y="3443"/>
              <a:ext cx="17" cy="13"/>
            </a:xfrm>
            <a:custGeom>
              <a:avLst/>
              <a:gdLst>
                <a:gd name="T0" fmla="*/ 30 w 14"/>
                <a:gd name="T1" fmla="*/ 16 h 10"/>
                <a:gd name="T2" fmla="*/ 0 w 14"/>
                <a:gd name="T3" fmla="*/ 0 h 10"/>
                <a:gd name="T4" fmla="*/ 0 w 14"/>
                <a:gd name="T5" fmla="*/ 29 h 10"/>
                <a:gd name="T6" fmla="*/ 30 w 14"/>
                <a:gd name="T7" fmla="*/ 16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0"/>
                <a:gd name="T14" fmla="*/ 14 w 14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0">
                  <a:moveTo>
                    <a:pt x="14" y="5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34" name="Freeform 110">
              <a:extLst>
                <a:ext uri="{FF2B5EF4-FFF2-40B4-BE49-F238E27FC236}">
                  <a16:creationId xmlns:a16="http://schemas.microsoft.com/office/drawing/2014/main" id="{81582A07-3544-83B4-254F-38D5DEF1E2D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7" y="3436"/>
              <a:ext cx="17" cy="14"/>
            </a:xfrm>
            <a:custGeom>
              <a:avLst/>
              <a:gdLst>
                <a:gd name="T0" fmla="*/ 30 w 14"/>
                <a:gd name="T1" fmla="*/ 39 h 10"/>
                <a:gd name="T2" fmla="*/ 19 w 14"/>
                <a:gd name="T3" fmla="*/ 0 h 10"/>
                <a:gd name="T4" fmla="*/ 0 w 14"/>
                <a:gd name="T5" fmla="*/ 20 h 10"/>
                <a:gd name="T6" fmla="*/ 30 w 14"/>
                <a:gd name="T7" fmla="*/ 39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0"/>
                <a:gd name="T14" fmla="*/ 14 w 14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0">
                  <a:moveTo>
                    <a:pt x="14" y="10"/>
                  </a:moveTo>
                  <a:lnTo>
                    <a:pt x="9" y="0"/>
                  </a:lnTo>
                  <a:lnTo>
                    <a:pt x="0" y="5"/>
                  </a:lnTo>
                  <a:lnTo>
                    <a:pt x="14" y="1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35" name="Freeform 111">
              <a:extLst>
                <a:ext uri="{FF2B5EF4-FFF2-40B4-BE49-F238E27FC236}">
                  <a16:creationId xmlns:a16="http://schemas.microsoft.com/office/drawing/2014/main" id="{9C4CFBCD-233C-9C12-8E37-4DD3FEAE929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4" y="3443"/>
              <a:ext cx="2" cy="7"/>
            </a:xfrm>
            <a:custGeom>
              <a:avLst/>
              <a:gdLst>
                <a:gd name="T0" fmla="*/ 0 w 2"/>
                <a:gd name="T1" fmla="*/ 20 h 5"/>
                <a:gd name="T2" fmla="*/ 0 w 2"/>
                <a:gd name="T3" fmla="*/ 20 h 5"/>
                <a:gd name="T4" fmla="*/ 0 w 2"/>
                <a:gd name="T5" fmla="*/ 0 h 5"/>
                <a:gd name="T6" fmla="*/ 0 w 2"/>
                <a:gd name="T7" fmla="*/ 2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5"/>
                <a:gd name="T14" fmla="*/ 2 w 2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5">
                  <a:moveTo>
                    <a:pt x="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36" name="Freeform 112">
              <a:extLst>
                <a:ext uri="{FF2B5EF4-FFF2-40B4-BE49-F238E27FC236}">
                  <a16:creationId xmlns:a16="http://schemas.microsoft.com/office/drawing/2014/main" id="{3379B3E0-5C37-C738-A8D7-C1C8BE077A4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4" y="3450"/>
              <a:ext cx="2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37" name="Freeform 113">
              <a:extLst>
                <a:ext uri="{FF2B5EF4-FFF2-40B4-BE49-F238E27FC236}">
                  <a16:creationId xmlns:a16="http://schemas.microsoft.com/office/drawing/2014/main" id="{CEA1F636-2469-1020-01E0-9C499A2946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" y="3436"/>
              <a:ext cx="19" cy="14"/>
            </a:xfrm>
            <a:custGeom>
              <a:avLst/>
              <a:gdLst>
                <a:gd name="T0" fmla="*/ 38 w 15"/>
                <a:gd name="T1" fmla="*/ 20 h 10"/>
                <a:gd name="T2" fmla="*/ 0 w 15"/>
                <a:gd name="T3" fmla="*/ 0 h 10"/>
                <a:gd name="T4" fmla="*/ 13 w 15"/>
                <a:gd name="T5" fmla="*/ 39 h 10"/>
                <a:gd name="T6" fmla="*/ 38 w 15"/>
                <a:gd name="T7" fmla="*/ 2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0"/>
                <a:gd name="T14" fmla="*/ 15 w 15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0">
                  <a:moveTo>
                    <a:pt x="15" y="5"/>
                  </a:moveTo>
                  <a:lnTo>
                    <a:pt x="0" y="0"/>
                  </a:lnTo>
                  <a:lnTo>
                    <a:pt x="5" y="10"/>
                  </a:lnTo>
                  <a:lnTo>
                    <a:pt x="15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38" name="Freeform 114">
              <a:extLst>
                <a:ext uri="{FF2B5EF4-FFF2-40B4-BE49-F238E27FC236}">
                  <a16:creationId xmlns:a16="http://schemas.microsoft.com/office/drawing/2014/main" id="{C7331AD8-D717-EB95-6398-77CE5AFE78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" y="3436"/>
              <a:ext cx="19" cy="7"/>
            </a:xfrm>
            <a:custGeom>
              <a:avLst/>
              <a:gdLst>
                <a:gd name="T0" fmla="*/ 38 w 15"/>
                <a:gd name="T1" fmla="*/ 20 h 5"/>
                <a:gd name="T2" fmla="*/ 38 w 15"/>
                <a:gd name="T3" fmla="*/ 0 h 5"/>
                <a:gd name="T4" fmla="*/ 0 w 15"/>
                <a:gd name="T5" fmla="*/ 0 h 5"/>
                <a:gd name="T6" fmla="*/ 38 w 15"/>
                <a:gd name="T7" fmla="*/ 2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5"/>
                <a:gd name="T14" fmla="*/ 15 w 1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5">
                  <a:moveTo>
                    <a:pt x="15" y="5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39" name="Freeform 115">
              <a:extLst>
                <a:ext uri="{FF2B5EF4-FFF2-40B4-BE49-F238E27FC236}">
                  <a16:creationId xmlns:a16="http://schemas.microsoft.com/office/drawing/2014/main" id="{D7070082-C1B2-B948-1605-7FA00684DE7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7" y="3436"/>
              <a:ext cx="6" cy="7"/>
            </a:xfrm>
            <a:custGeom>
              <a:avLst/>
              <a:gdLst>
                <a:gd name="T0" fmla="*/ 0 w 5"/>
                <a:gd name="T1" fmla="*/ 20 h 5"/>
                <a:gd name="T2" fmla="*/ 0 w 5"/>
                <a:gd name="T3" fmla="*/ 20 h 5"/>
                <a:gd name="T4" fmla="*/ 10 w 5"/>
                <a:gd name="T5" fmla="*/ 0 h 5"/>
                <a:gd name="T6" fmla="*/ 0 w 5"/>
                <a:gd name="T7" fmla="*/ 2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5"/>
                <a:gd name="T14" fmla="*/ 5 w 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5">
                  <a:moveTo>
                    <a:pt x="0" y="5"/>
                  </a:moveTo>
                  <a:lnTo>
                    <a:pt x="0" y="5"/>
                  </a:lnTo>
                  <a:lnTo>
                    <a:pt x="5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40" name="Freeform 116">
              <a:extLst>
                <a:ext uri="{FF2B5EF4-FFF2-40B4-BE49-F238E27FC236}">
                  <a16:creationId xmlns:a16="http://schemas.microsoft.com/office/drawing/2014/main" id="{1EF42F12-4CA8-D7E5-1933-F943B579090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7" y="3443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41" name="Freeform 117">
              <a:extLst>
                <a:ext uri="{FF2B5EF4-FFF2-40B4-BE49-F238E27FC236}">
                  <a16:creationId xmlns:a16="http://schemas.microsoft.com/office/drawing/2014/main" id="{26B95A07-2237-D062-71E5-DF030CE6948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7" y="3436"/>
              <a:ext cx="17" cy="7"/>
            </a:xfrm>
            <a:custGeom>
              <a:avLst/>
              <a:gdLst>
                <a:gd name="T0" fmla="*/ 30 w 14"/>
                <a:gd name="T1" fmla="*/ 20 h 5"/>
                <a:gd name="T2" fmla="*/ 0 w 14"/>
                <a:gd name="T3" fmla="*/ 0 h 5"/>
                <a:gd name="T4" fmla="*/ 0 w 14"/>
                <a:gd name="T5" fmla="*/ 20 h 5"/>
                <a:gd name="T6" fmla="*/ 30 w 14"/>
                <a:gd name="T7" fmla="*/ 2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5"/>
                <a:gd name="T14" fmla="*/ 14 w 14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5">
                  <a:moveTo>
                    <a:pt x="14" y="5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42" name="Freeform 118">
              <a:extLst>
                <a:ext uri="{FF2B5EF4-FFF2-40B4-BE49-F238E27FC236}">
                  <a16:creationId xmlns:a16="http://schemas.microsoft.com/office/drawing/2014/main" id="{734C0EEB-28B7-B539-D413-30712703802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7" y="3431"/>
              <a:ext cx="17" cy="12"/>
            </a:xfrm>
            <a:custGeom>
              <a:avLst/>
              <a:gdLst>
                <a:gd name="T0" fmla="*/ 30 w 14"/>
                <a:gd name="T1" fmla="*/ 28 h 9"/>
                <a:gd name="T2" fmla="*/ 30 w 14"/>
                <a:gd name="T3" fmla="*/ 0 h 9"/>
                <a:gd name="T4" fmla="*/ 0 w 14"/>
                <a:gd name="T5" fmla="*/ 12 h 9"/>
                <a:gd name="T6" fmla="*/ 30 w 14"/>
                <a:gd name="T7" fmla="*/ 28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9"/>
                <a:gd name="T14" fmla="*/ 14 w 14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9">
                  <a:moveTo>
                    <a:pt x="14" y="9"/>
                  </a:moveTo>
                  <a:lnTo>
                    <a:pt x="14" y="0"/>
                  </a:lnTo>
                  <a:lnTo>
                    <a:pt x="0" y="4"/>
                  </a:lnTo>
                  <a:lnTo>
                    <a:pt x="14" y="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43" name="Freeform 119">
              <a:extLst>
                <a:ext uri="{FF2B5EF4-FFF2-40B4-BE49-F238E27FC236}">
                  <a16:creationId xmlns:a16="http://schemas.microsoft.com/office/drawing/2014/main" id="{0B8E3D8C-417E-68C1-E9F2-E09A68AB1F1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3436"/>
              <a:ext cx="1" cy="7"/>
            </a:xfrm>
            <a:custGeom>
              <a:avLst/>
              <a:gdLst>
                <a:gd name="T0" fmla="*/ 0 w 1"/>
                <a:gd name="T1" fmla="*/ 20 h 5"/>
                <a:gd name="T2" fmla="*/ 0 w 1"/>
                <a:gd name="T3" fmla="*/ 20 h 5"/>
                <a:gd name="T4" fmla="*/ 0 w 1"/>
                <a:gd name="T5" fmla="*/ 0 h 5"/>
                <a:gd name="T6" fmla="*/ 0 w 1"/>
                <a:gd name="T7" fmla="*/ 2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5"/>
                <a:gd name="T14" fmla="*/ 1 w 1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5">
                  <a:moveTo>
                    <a:pt x="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44" name="Freeform 120">
              <a:extLst>
                <a:ext uri="{FF2B5EF4-FFF2-40B4-BE49-F238E27FC236}">
                  <a16:creationId xmlns:a16="http://schemas.microsoft.com/office/drawing/2014/main" id="{6AD9EB02-0242-D4F4-C34A-0D6EA4A933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3443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45" name="Freeform 121">
              <a:extLst>
                <a:ext uri="{FF2B5EF4-FFF2-40B4-BE49-F238E27FC236}">
                  <a16:creationId xmlns:a16="http://schemas.microsoft.com/office/drawing/2014/main" id="{1A931DCC-6C9E-556E-7C0A-61F3BA2991C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3431"/>
              <a:ext cx="18" cy="12"/>
            </a:xfrm>
            <a:custGeom>
              <a:avLst/>
              <a:gdLst>
                <a:gd name="T0" fmla="*/ 31 w 15"/>
                <a:gd name="T1" fmla="*/ 12 h 9"/>
                <a:gd name="T2" fmla="*/ 0 w 15"/>
                <a:gd name="T3" fmla="*/ 0 h 9"/>
                <a:gd name="T4" fmla="*/ 0 w 15"/>
                <a:gd name="T5" fmla="*/ 28 h 9"/>
                <a:gd name="T6" fmla="*/ 31 w 15"/>
                <a:gd name="T7" fmla="*/ 12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9"/>
                <a:gd name="T14" fmla="*/ 15 w 15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9">
                  <a:moveTo>
                    <a:pt x="15" y="4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5" y="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46" name="Freeform 122">
              <a:extLst>
                <a:ext uri="{FF2B5EF4-FFF2-40B4-BE49-F238E27FC236}">
                  <a16:creationId xmlns:a16="http://schemas.microsoft.com/office/drawing/2014/main" id="{A31089EF-8A04-38DA-8338-CFD6DA4706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3424"/>
              <a:ext cx="18" cy="12"/>
            </a:xfrm>
            <a:custGeom>
              <a:avLst/>
              <a:gdLst>
                <a:gd name="T0" fmla="*/ 31 w 15"/>
                <a:gd name="T1" fmla="*/ 28 h 9"/>
                <a:gd name="T2" fmla="*/ 20 w 15"/>
                <a:gd name="T3" fmla="*/ 0 h 9"/>
                <a:gd name="T4" fmla="*/ 0 w 15"/>
                <a:gd name="T5" fmla="*/ 16 h 9"/>
                <a:gd name="T6" fmla="*/ 31 w 15"/>
                <a:gd name="T7" fmla="*/ 28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9"/>
                <a:gd name="T14" fmla="*/ 15 w 15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9">
                  <a:moveTo>
                    <a:pt x="15" y="9"/>
                  </a:moveTo>
                  <a:lnTo>
                    <a:pt x="10" y="0"/>
                  </a:lnTo>
                  <a:lnTo>
                    <a:pt x="0" y="5"/>
                  </a:lnTo>
                  <a:lnTo>
                    <a:pt x="15" y="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47" name="Freeform 123">
              <a:extLst>
                <a:ext uri="{FF2B5EF4-FFF2-40B4-BE49-F238E27FC236}">
                  <a16:creationId xmlns:a16="http://schemas.microsoft.com/office/drawing/2014/main" id="{B4DF6F62-896F-E661-1C53-0937EA79F0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2" y="3436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48" name="Freeform 124">
              <a:extLst>
                <a:ext uri="{FF2B5EF4-FFF2-40B4-BE49-F238E27FC236}">
                  <a16:creationId xmlns:a16="http://schemas.microsoft.com/office/drawing/2014/main" id="{FAC1CF04-12E2-A9B6-4EF7-B02B933090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6" y="3424"/>
              <a:ext cx="23" cy="12"/>
            </a:xfrm>
            <a:custGeom>
              <a:avLst/>
              <a:gdLst>
                <a:gd name="T0" fmla="*/ 41 w 19"/>
                <a:gd name="T1" fmla="*/ 16 h 9"/>
                <a:gd name="T2" fmla="*/ 0 w 19"/>
                <a:gd name="T3" fmla="*/ 0 h 9"/>
                <a:gd name="T4" fmla="*/ 10 w 19"/>
                <a:gd name="T5" fmla="*/ 28 h 9"/>
                <a:gd name="T6" fmla="*/ 41 w 19"/>
                <a:gd name="T7" fmla="*/ 16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"/>
                <a:gd name="T13" fmla="*/ 0 h 9"/>
                <a:gd name="T14" fmla="*/ 19 w 19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" h="9">
                  <a:moveTo>
                    <a:pt x="19" y="5"/>
                  </a:moveTo>
                  <a:lnTo>
                    <a:pt x="0" y="0"/>
                  </a:lnTo>
                  <a:lnTo>
                    <a:pt x="5" y="9"/>
                  </a:lnTo>
                  <a:lnTo>
                    <a:pt x="19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49" name="Freeform 125">
              <a:extLst>
                <a:ext uri="{FF2B5EF4-FFF2-40B4-BE49-F238E27FC236}">
                  <a16:creationId xmlns:a16="http://schemas.microsoft.com/office/drawing/2014/main" id="{D7969CA5-D7F9-1634-41EE-4605A5B7ED5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9" y="3418"/>
              <a:ext cx="2" cy="13"/>
            </a:xfrm>
            <a:custGeom>
              <a:avLst/>
              <a:gdLst>
                <a:gd name="T0" fmla="*/ 0 w 2"/>
                <a:gd name="T1" fmla="*/ 29 h 10"/>
                <a:gd name="T2" fmla="*/ 0 w 2"/>
                <a:gd name="T3" fmla="*/ 29 h 10"/>
                <a:gd name="T4" fmla="*/ 0 w 2"/>
                <a:gd name="T5" fmla="*/ 0 h 10"/>
                <a:gd name="T6" fmla="*/ 0 w 2"/>
                <a:gd name="T7" fmla="*/ 29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10"/>
                <a:gd name="T14" fmla="*/ 2 w 2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10">
                  <a:moveTo>
                    <a:pt x="0" y="10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50" name="Freeform 126">
              <a:extLst>
                <a:ext uri="{FF2B5EF4-FFF2-40B4-BE49-F238E27FC236}">
                  <a16:creationId xmlns:a16="http://schemas.microsoft.com/office/drawing/2014/main" id="{5E7E09F5-F4BE-4B1B-C1E4-FB5AF51027D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9" y="3431"/>
              <a:ext cx="2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51" name="Freeform 127">
              <a:extLst>
                <a:ext uri="{FF2B5EF4-FFF2-40B4-BE49-F238E27FC236}">
                  <a16:creationId xmlns:a16="http://schemas.microsoft.com/office/drawing/2014/main" id="{995FC38A-9AE4-D4A4-40BA-51C8612B7B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3" y="3418"/>
              <a:ext cx="19" cy="13"/>
            </a:xfrm>
            <a:custGeom>
              <a:avLst/>
              <a:gdLst>
                <a:gd name="T0" fmla="*/ 38 w 15"/>
                <a:gd name="T1" fmla="*/ 0 h 10"/>
                <a:gd name="T2" fmla="*/ 0 w 15"/>
                <a:gd name="T3" fmla="*/ 0 h 10"/>
                <a:gd name="T4" fmla="*/ 13 w 15"/>
                <a:gd name="T5" fmla="*/ 29 h 10"/>
                <a:gd name="T6" fmla="*/ 38 w 15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0"/>
                <a:gd name="T14" fmla="*/ 15 w 15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0">
                  <a:moveTo>
                    <a:pt x="15" y="0"/>
                  </a:moveTo>
                  <a:lnTo>
                    <a:pt x="0" y="0"/>
                  </a:lnTo>
                  <a:lnTo>
                    <a:pt x="5" y="1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52" name="Freeform 128">
              <a:extLst>
                <a:ext uri="{FF2B5EF4-FFF2-40B4-BE49-F238E27FC236}">
                  <a16:creationId xmlns:a16="http://schemas.microsoft.com/office/drawing/2014/main" id="{5A1EF190-9A87-027E-1BF6-3042EB975A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3" y="3411"/>
              <a:ext cx="19" cy="7"/>
            </a:xfrm>
            <a:custGeom>
              <a:avLst/>
              <a:gdLst>
                <a:gd name="T0" fmla="*/ 38 w 15"/>
                <a:gd name="T1" fmla="*/ 20 h 5"/>
                <a:gd name="T2" fmla="*/ 25 w 15"/>
                <a:gd name="T3" fmla="*/ 0 h 5"/>
                <a:gd name="T4" fmla="*/ 0 w 15"/>
                <a:gd name="T5" fmla="*/ 20 h 5"/>
                <a:gd name="T6" fmla="*/ 38 w 15"/>
                <a:gd name="T7" fmla="*/ 2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5"/>
                <a:gd name="T14" fmla="*/ 15 w 1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5">
                  <a:moveTo>
                    <a:pt x="15" y="5"/>
                  </a:moveTo>
                  <a:lnTo>
                    <a:pt x="10" y="0"/>
                  </a:lnTo>
                  <a:lnTo>
                    <a:pt x="0" y="5"/>
                  </a:lnTo>
                  <a:lnTo>
                    <a:pt x="15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53" name="Freeform 129">
              <a:extLst>
                <a:ext uri="{FF2B5EF4-FFF2-40B4-BE49-F238E27FC236}">
                  <a16:creationId xmlns:a16="http://schemas.microsoft.com/office/drawing/2014/main" id="{8E3C019A-08A2-4F8D-A131-63FF499CA6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2" y="3411"/>
              <a:ext cx="1" cy="7"/>
            </a:xfrm>
            <a:custGeom>
              <a:avLst/>
              <a:gdLst>
                <a:gd name="T0" fmla="*/ 0 w 1"/>
                <a:gd name="T1" fmla="*/ 20 h 5"/>
                <a:gd name="T2" fmla="*/ 0 w 1"/>
                <a:gd name="T3" fmla="*/ 20 h 5"/>
                <a:gd name="T4" fmla="*/ 0 w 1"/>
                <a:gd name="T5" fmla="*/ 0 h 5"/>
                <a:gd name="T6" fmla="*/ 0 w 1"/>
                <a:gd name="T7" fmla="*/ 2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5"/>
                <a:gd name="T14" fmla="*/ 1 w 1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5">
                  <a:moveTo>
                    <a:pt x="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54" name="Freeform 130">
              <a:extLst>
                <a:ext uri="{FF2B5EF4-FFF2-40B4-BE49-F238E27FC236}">
                  <a16:creationId xmlns:a16="http://schemas.microsoft.com/office/drawing/2014/main" id="{441A9D0C-716D-CC29-4694-133B21433B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2" y="3418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55" name="Freeform 131">
              <a:extLst>
                <a:ext uri="{FF2B5EF4-FFF2-40B4-BE49-F238E27FC236}">
                  <a16:creationId xmlns:a16="http://schemas.microsoft.com/office/drawing/2014/main" id="{9BC59424-96B5-28BE-11EA-B773BF8E63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6" y="3411"/>
              <a:ext cx="23" cy="7"/>
            </a:xfrm>
            <a:custGeom>
              <a:avLst/>
              <a:gdLst>
                <a:gd name="T0" fmla="*/ 41 w 19"/>
                <a:gd name="T1" fmla="*/ 0 h 5"/>
                <a:gd name="T2" fmla="*/ 0 w 19"/>
                <a:gd name="T3" fmla="*/ 0 h 5"/>
                <a:gd name="T4" fmla="*/ 10 w 19"/>
                <a:gd name="T5" fmla="*/ 20 h 5"/>
                <a:gd name="T6" fmla="*/ 41 w 19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"/>
                <a:gd name="T13" fmla="*/ 0 h 5"/>
                <a:gd name="T14" fmla="*/ 19 w 19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" h="5">
                  <a:moveTo>
                    <a:pt x="19" y="0"/>
                  </a:moveTo>
                  <a:lnTo>
                    <a:pt x="0" y="0"/>
                  </a:lnTo>
                  <a:lnTo>
                    <a:pt x="5" y="5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56" name="Freeform 132">
              <a:extLst>
                <a:ext uri="{FF2B5EF4-FFF2-40B4-BE49-F238E27FC236}">
                  <a16:creationId xmlns:a16="http://schemas.microsoft.com/office/drawing/2014/main" id="{45E3E7F2-B36E-506D-BDC1-13DDFAE550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6" y="3398"/>
              <a:ext cx="23" cy="13"/>
            </a:xfrm>
            <a:custGeom>
              <a:avLst/>
              <a:gdLst>
                <a:gd name="T0" fmla="*/ 41 w 19"/>
                <a:gd name="T1" fmla="*/ 29 h 10"/>
                <a:gd name="T2" fmla="*/ 33 w 19"/>
                <a:gd name="T3" fmla="*/ 0 h 10"/>
                <a:gd name="T4" fmla="*/ 0 w 19"/>
                <a:gd name="T5" fmla="*/ 29 h 10"/>
                <a:gd name="T6" fmla="*/ 41 w 19"/>
                <a:gd name="T7" fmla="*/ 29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"/>
                <a:gd name="T13" fmla="*/ 0 h 10"/>
                <a:gd name="T14" fmla="*/ 19 w 19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" h="10">
                  <a:moveTo>
                    <a:pt x="19" y="10"/>
                  </a:moveTo>
                  <a:lnTo>
                    <a:pt x="15" y="0"/>
                  </a:lnTo>
                  <a:lnTo>
                    <a:pt x="0" y="10"/>
                  </a:lnTo>
                  <a:lnTo>
                    <a:pt x="19" y="1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57" name="Freeform 133">
              <a:extLst>
                <a:ext uri="{FF2B5EF4-FFF2-40B4-BE49-F238E27FC236}">
                  <a16:creationId xmlns:a16="http://schemas.microsoft.com/office/drawing/2014/main" id="{5A99BC61-1705-238B-E3BE-3F9A040683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9" y="3411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58" name="Freeform 134">
              <a:extLst>
                <a:ext uri="{FF2B5EF4-FFF2-40B4-BE49-F238E27FC236}">
                  <a16:creationId xmlns:a16="http://schemas.microsoft.com/office/drawing/2014/main" id="{0641D592-B87F-9DC8-AD42-4DCEDFBCBC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4" y="3398"/>
              <a:ext cx="23" cy="13"/>
            </a:xfrm>
            <a:custGeom>
              <a:avLst/>
              <a:gdLst>
                <a:gd name="T0" fmla="*/ 41 w 19"/>
                <a:gd name="T1" fmla="*/ 0 h 10"/>
                <a:gd name="T2" fmla="*/ 0 w 19"/>
                <a:gd name="T3" fmla="*/ 0 h 10"/>
                <a:gd name="T4" fmla="*/ 8 w 19"/>
                <a:gd name="T5" fmla="*/ 29 h 10"/>
                <a:gd name="T6" fmla="*/ 41 w 19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"/>
                <a:gd name="T13" fmla="*/ 0 h 10"/>
                <a:gd name="T14" fmla="*/ 19 w 19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" h="10">
                  <a:moveTo>
                    <a:pt x="19" y="0"/>
                  </a:moveTo>
                  <a:lnTo>
                    <a:pt x="0" y="0"/>
                  </a:lnTo>
                  <a:lnTo>
                    <a:pt x="4" y="1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59" name="Freeform 135">
              <a:extLst>
                <a:ext uri="{FF2B5EF4-FFF2-40B4-BE49-F238E27FC236}">
                  <a16:creationId xmlns:a16="http://schemas.microsoft.com/office/drawing/2014/main" id="{A021681E-C2F1-0A42-51DE-CE80CA16AE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4" y="3391"/>
              <a:ext cx="23" cy="7"/>
            </a:xfrm>
            <a:custGeom>
              <a:avLst/>
              <a:gdLst>
                <a:gd name="T0" fmla="*/ 41 w 19"/>
                <a:gd name="T1" fmla="*/ 20 h 5"/>
                <a:gd name="T2" fmla="*/ 30 w 19"/>
                <a:gd name="T3" fmla="*/ 0 h 5"/>
                <a:gd name="T4" fmla="*/ 0 w 19"/>
                <a:gd name="T5" fmla="*/ 20 h 5"/>
                <a:gd name="T6" fmla="*/ 41 w 19"/>
                <a:gd name="T7" fmla="*/ 2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"/>
                <a:gd name="T13" fmla="*/ 0 h 5"/>
                <a:gd name="T14" fmla="*/ 19 w 19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" h="5">
                  <a:moveTo>
                    <a:pt x="19" y="5"/>
                  </a:moveTo>
                  <a:lnTo>
                    <a:pt x="14" y="0"/>
                  </a:lnTo>
                  <a:lnTo>
                    <a:pt x="0" y="5"/>
                  </a:lnTo>
                  <a:lnTo>
                    <a:pt x="19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60" name="Freeform 136">
              <a:extLst>
                <a:ext uri="{FF2B5EF4-FFF2-40B4-BE49-F238E27FC236}">
                  <a16:creationId xmlns:a16="http://schemas.microsoft.com/office/drawing/2014/main" id="{FD04200F-9F24-97AF-E6BD-EB4AC7C685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7" y="3391"/>
              <a:ext cx="2" cy="7"/>
            </a:xfrm>
            <a:custGeom>
              <a:avLst/>
              <a:gdLst>
                <a:gd name="T0" fmla="*/ 0 w 2"/>
                <a:gd name="T1" fmla="*/ 20 h 5"/>
                <a:gd name="T2" fmla="*/ 0 w 2"/>
                <a:gd name="T3" fmla="*/ 20 h 5"/>
                <a:gd name="T4" fmla="*/ 0 w 2"/>
                <a:gd name="T5" fmla="*/ 0 h 5"/>
                <a:gd name="T6" fmla="*/ 0 w 2"/>
                <a:gd name="T7" fmla="*/ 2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5"/>
                <a:gd name="T14" fmla="*/ 2 w 2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5">
                  <a:moveTo>
                    <a:pt x="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61" name="Freeform 137">
              <a:extLst>
                <a:ext uri="{FF2B5EF4-FFF2-40B4-BE49-F238E27FC236}">
                  <a16:creationId xmlns:a16="http://schemas.microsoft.com/office/drawing/2014/main" id="{362655F2-7D68-F132-367B-4B5E915E9D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7" y="3398"/>
              <a:ext cx="2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62" name="Freeform 138">
              <a:extLst>
                <a:ext uri="{FF2B5EF4-FFF2-40B4-BE49-F238E27FC236}">
                  <a16:creationId xmlns:a16="http://schemas.microsoft.com/office/drawing/2014/main" id="{6BD4A41D-6BE0-6E5D-DDBF-7A68CA902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1" y="3386"/>
              <a:ext cx="23" cy="12"/>
            </a:xfrm>
            <a:custGeom>
              <a:avLst/>
              <a:gdLst>
                <a:gd name="T0" fmla="*/ 41 w 19"/>
                <a:gd name="T1" fmla="*/ 0 h 9"/>
                <a:gd name="T2" fmla="*/ 0 w 19"/>
                <a:gd name="T3" fmla="*/ 12 h 9"/>
                <a:gd name="T4" fmla="*/ 10 w 19"/>
                <a:gd name="T5" fmla="*/ 28 h 9"/>
                <a:gd name="T6" fmla="*/ 41 w 19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"/>
                <a:gd name="T13" fmla="*/ 0 h 9"/>
                <a:gd name="T14" fmla="*/ 19 w 19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" h="9">
                  <a:moveTo>
                    <a:pt x="19" y="0"/>
                  </a:moveTo>
                  <a:lnTo>
                    <a:pt x="0" y="4"/>
                  </a:lnTo>
                  <a:lnTo>
                    <a:pt x="5" y="9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63" name="Freeform 139">
              <a:extLst>
                <a:ext uri="{FF2B5EF4-FFF2-40B4-BE49-F238E27FC236}">
                  <a16:creationId xmlns:a16="http://schemas.microsoft.com/office/drawing/2014/main" id="{E056CA1F-BF28-9C70-5481-D433AEB1DA7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1" y="3379"/>
              <a:ext cx="23" cy="12"/>
            </a:xfrm>
            <a:custGeom>
              <a:avLst/>
              <a:gdLst>
                <a:gd name="T0" fmla="*/ 41 w 19"/>
                <a:gd name="T1" fmla="*/ 16 h 9"/>
                <a:gd name="T2" fmla="*/ 22 w 19"/>
                <a:gd name="T3" fmla="*/ 0 h 9"/>
                <a:gd name="T4" fmla="*/ 0 w 19"/>
                <a:gd name="T5" fmla="*/ 28 h 9"/>
                <a:gd name="T6" fmla="*/ 41 w 19"/>
                <a:gd name="T7" fmla="*/ 16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"/>
                <a:gd name="T13" fmla="*/ 0 h 9"/>
                <a:gd name="T14" fmla="*/ 19 w 19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" h="9">
                  <a:moveTo>
                    <a:pt x="19" y="5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19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64" name="Freeform 140">
              <a:extLst>
                <a:ext uri="{FF2B5EF4-FFF2-40B4-BE49-F238E27FC236}">
                  <a16:creationId xmlns:a16="http://schemas.microsoft.com/office/drawing/2014/main" id="{7ED7298C-3F15-78B0-A69B-BAB1151E8BC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0" y="3379"/>
              <a:ext cx="4" cy="7"/>
            </a:xfrm>
            <a:custGeom>
              <a:avLst/>
              <a:gdLst>
                <a:gd name="T0" fmla="*/ 4 w 4"/>
                <a:gd name="T1" fmla="*/ 20 h 5"/>
                <a:gd name="T2" fmla="*/ 4 w 4"/>
                <a:gd name="T3" fmla="*/ 20 h 5"/>
                <a:gd name="T4" fmla="*/ 0 w 4"/>
                <a:gd name="T5" fmla="*/ 0 h 5"/>
                <a:gd name="T6" fmla="*/ 4 w 4"/>
                <a:gd name="T7" fmla="*/ 2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5"/>
                <a:gd name="T14" fmla="*/ 4 w 4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5">
                  <a:moveTo>
                    <a:pt x="4" y="5"/>
                  </a:moveTo>
                  <a:lnTo>
                    <a:pt x="4" y="5"/>
                  </a:lnTo>
                  <a:lnTo>
                    <a:pt x="0" y="0"/>
                  </a:lnTo>
                  <a:lnTo>
                    <a:pt x="4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65" name="Freeform 141">
              <a:extLst>
                <a:ext uri="{FF2B5EF4-FFF2-40B4-BE49-F238E27FC236}">
                  <a16:creationId xmlns:a16="http://schemas.microsoft.com/office/drawing/2014/main" id="{53C42191-D662-1B4A-6BBE-3BDB33F279E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" y="3386"/>
              <a:ext cx="2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66" name="Freeform 142">
              <a:extLst>
                <a:ext uri="{FF2B5EF4-FFF2-40B4-BE49-F238E27FC236}">
                  <a16:creationId xmlns:a16="http://schemas.microsoft.com/office/drawing/2014/main" id="{A80E6F25-5A67-B2FB-DD40-AA6244B53A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3" y="3372"/>
              <a:ext cx="24" cy="14"/>
            </a:xfrm>
            <a:custGeom>
              <a:avLst/>
              <a:gdLst>
                <a:gd name="T0" fmla="*/ 48 w 19"/>
                <a:gd name="T1" fmla="*/ 0 h 10"/>
                <a:gd name="T2" fmla="*/ 0 w 19"/>
                <a:gd name="T3" fmla="*/ 20 h 10"/>
                <a:gd name="T4" fmla="*/ 23 w 19"/>
                <a:gd name="T5" fmla="*/ 39 h 10"/>
                <a:gd name="T6" fmla="*/ 48 w 19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"/>
                <a:gd name="T13" fmla="*/ 0 h 10"/>
                <a:gd name="T14" fmla="*/ 19 w 19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" h="10">
                  <a:moveTo>
                    <a:pt x="19" y="0"/>
                  </a:moveTo>
                  <a:lnTo>
                    <a:pt x="0" y="5"/>
                  </a:lnTo>
                  <a:lnTo>
                    <a:pt x="9" y="1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67" name="Freeform 143">
              <a:extLst>
                <a:ext uri="{FF2B5EF4-FFF2-40B4-BE49-F238E27FC236}">
                  <a16:creationId xmlns:a16="http://schemas.microsoft.com/office/drawing/2014/main" id="{2724A993-CD04-411F-8145-B7032F52D7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3" y="3366"/>
              <a:ext cx="24" cy="13"/>
            </a:xfrm>
            <a:custGeom>
              <a:avLst/>
              <a:gdLst>
                <a:gd name="T0" fmla="*/ 48 w 19"/>
                <a:gd name="T1" fmla="*/ 16 h 10"/>
                <a:gd name="T2" fmla="*/ 37 w 19"/>
                <a:gd name="T3" fmla="*/ 0 h 10"/>
                <a:gd name="T4" fmla="*/ 0 w 19"/>
                <a:gd name="T5" fmla="*/ 29 h 10"/>
                <a:gd name="T6" fmla="*/ 48 w 19"/>
                <a:gd name="T7" fmla="*/ 16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"/>
                <a:gd name="T13" fmla="*/ 0 h 10"/>
                <a:gd name="T14" fmla="*/ 19 w 19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" h="10">
                  <a:moveTo>
                    <a:pt x="19" y="5"/>
                  </a:moveTo>
                  <a:lnTo>
                    <a:pt x="14" y="0"/>
                  </a:lnTo>
                  <a:lnTo>
                    <a:pt x="0" y="10"/>
                  </a:lnTo>
                  <a:lnTo>
                    <a:pt x="19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68" name="Freeform 144">
              <a:extLst>
                <a:ext uri="{FF2B5EF4-FFF2-40B4-BE49-F238E27FC236}">
                  <a16:creationId xmlns:a16="http://schemas.microsoft.com/office/drawing/2014/main" id="{F2DAF67E-E0CA-33DE-59C9-E84657936F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7" y="3366"/>
              <a:ext cx="1" cy="6"/>
            </a:xfrm>
            <a:custGeom>
              <a:avLst/>
              <a:gdLst>
                <a:gd name="T0" fmla="*/ 0 w 1"/>
                <a:gd name="T1" fmla="*/ 10 h 5"/>
                <a:gd name="T2" fmla="*/ 0 w 1"/>
                <a:gd name="T3" fmla="*/ 10 h 5"/>
                <a:gd name="T4" fmla="*/ 0 w 1"/>
                <a:gd name="T5" fmla="*/ 0 h 5"/>
                <a:gd name="T6" fmla="*/ 0 w 1"/>
                <a:gd name="T7" fmla="*/ 1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5"/>
                <a:gd name="T14" fmla="*/ 1 w 1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5">
                  <a:moveTo>
                    <a:pt x="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69" name="Freeform 145">
              <a:extLst>
                <a:ext uri="{FF2B5EF4-FFF2-40B4-BE49-F238E27FC236}">
                  <a16:creationId xmlns:a16="http://schemas.microsoft.com/office/drawing/2014/main" id="{CBF85CEC-4414-AD43-6218-680192714C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7" y="3372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70" name="Freeform 146">
              <a:extLst>
                <a:ext uri="{FF2B5EF4-FFF2-40B4-BE49-F238E27FC236}">
                  <a16:creationId xmlns:a16="http://schemas.microsoft.com/office/drawing/2014/main" id="{EFFCC51B-07A4-8C32-1557-340B421893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1" y="3359"/>
              <a:ext cx="24" cy="13"/>
            </a:xfrm>
            <a:custGeom>
              <a:avLst/>
              <a:gdLst>
                <a:gd name="T0" fmla="*/ 42 w 20"/>
                <a:gd name="T1" fmla="*/ 0 h 10"/>
                <a:gd name="T2" fmla="*/ 0 w 20"/>
                <a:gd name="T3" fmla="*/ 16 h 10"/>
                <a:gd name="T4" fmla="*/ 10 w 20"/>
                <a:gd name="T5" fmla="*/ 29 h 10"/>
                <a:gd name="T6" fmla="*/ 42 w 20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"/>
                <a:gd name="T13" fmla="*/ 0 h 10"/>
                <a:gd name="T14" fmla="*/ 20 w 20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" h="10">
                  <a:moveTo>
                    <a:pt x="20" y="0"/>
                  </a:moveTo>
                  <a:lnTo>
                    <a:pt x="0" y="5"/>
                  </a:lnTo>
                  <a:lnTo>
                    <a:pt x="5" y="1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71" name="Freeform 147">
              <a:extLst>
                <a:ext uri="{FF2B5EF4-FFF2-40B4-BE49-F238E27FC236}">
                  <a16:creationId xmlns:a16="http://schemas.microsoft.com/office/drawing/2014/main" id="{16FFC7FE-6B74-3404-07BA-4DD9DA5F0F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1" y="3347"/>
              <a:ext cx="24" cy="19"/>
            </a:xfrm>
            <a:custGeom>
              <a:avLst/>
              <a:gdLst>
                <a:gd name="T0" fmla="*/ 42 w 20"/>
                <a:gd name="T1" fmla="*/ 30 h 14"/>
                <a:gd name="T2" fmla="*/ 31 w 20"/>
                <a:gd name="T3" fmla="*/ 0 h 14"/>
                <a:gd name="T4" fmla="*/ 0 w 20"/>
                <a:gd name="T5" fmla="*/ 48 h 14"/>
                <a:gd name="T6" fmla="*/ 42 w 20"/>
                <a:gd name="T7" fmla="*/ 30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"/>
                <a:gd name="T13" fmla="*/ 0 h 14"/>
                <a:gd name="T14" fmla="*/ 20 w 20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" h="14">
                  <a:moveTo>
                    <a:pt x="20" y="9"/>
                  </a:moveTo>
                  <a:lnTo>
                    <a:pt x="15" y="0"/>
                  </a:lnTo>
                  <a:lnTo>
                    <a:pt x="0" y="14"/>
                  </a:lnTo>
                  <a:lnTo>
                    <a:pt x="20" y="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72" name="Freeform 148">
              <a:extLst>
                <a:ext uri="{FF2B5EF4-FFF2-40B4-BE49-F238E27FC236}">
                  <a16:creationId xmlns:a16="http://schemas.microsoft.com/office/drawing/2014/main" id="{58FD4A70-1BE7-6040-0D09-8C4EC3929ED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5" y="3352"/>
              <a:ext cx="1" cy="7"/>
            </a:xfrm>
            <a:custGeom>
              <a:avLst/>
              <a:gdLst>
                <a:gd name="T0" fmla="*/ 0 w 1"/>
                <a:gd name="T1" fmla="*/ 20 h 5"/>
                <a:gd name="T2" fmla="*/ 0 w 1"/>
                <a:gd name="T3" fmla="*/ 20 h 5"/>
                <a:gd name="T4" fmla="*/ 0 w 1"/>
                <a:gd name="T5" fmla="*/ 0 h 5"/>
                <a:gd name="T6" fmla="*/ 0 w 1"/>
                <a:gd name="T7" fmla="*/ 2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5"/>
                <a:gd name="T14" fmla="*/ 1 w 1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5">
                  <a:moveTo>
                    <a:pt x="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73" name="Freeform 149">
              <a:extLst>
                <a:ext uri="{FF2B5EF4-FFF2-40B4-BE49-F238E27FC236}">
                  <a16:creationId xmlns:a16="http://schemas.microsoft.com/office/drawing/2014/main" id="{902AAFA2-818E-4DAB-E690-82EDF12394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5" y="3359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74" name="Freeform 150">
              <a:extLst>
                <a:ext uri="{FF2B5EF4-FFF2-40B4-BE49-F238E27FC236}">
                  <a16:creationId xmlns:a16="http://schemas.microsoft.com/office/drawing/2014/main" id="{FFC2DCA7-B40E-4F52-161C-0F06220BBC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9" y="3341"/>
              <a:ext cx="23" cy="18"/>
            </a:xfrm>
            <a:custGeom>
              <a:avLst/>
              <a:gdLst>
                <a:gd name="T0" fmla="*/ 41 w 19"/>
                <a:gd name="T1" fmla="*/ 0 h 14"/>
                <a:gd name="T2" fmla="*/ 0 w 19"/>
                <a:gd name="T3" fmla="*/ 24 h 14"/>
                <a:gd name="T4" fmla="*/ 10 w 19"/>
                <a:gd name="T5" fmla="*/ 39 h 14"/>
                <a:gd name="T6" fmla="*/ 41 w 19"/>
                <a:gd name="T7" fmla="*/ 0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"/>
                <a:gd name="T13" fmla="*/ 0 h 14"/>
                <a:gd name="T14" fmla="*/ 19 w 19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" h="14">
                  <a:moveTo>
                    <a:pt x="19" y="0"/>
                  </a:moveTo>
                  <a:lnTo>
                    <a:pt x="0" y="9"/>
                  </a:lnTo>
                  <a:lnTo>
                    <a:pt x="5" y="14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75" name="Freeform 151">
              <a:extLst>
                <a:ext uri="{FF2B5EF4-FFF2-40B4-BE49-F238E27FC236}">
                  <a16:creationId xmlns:a16="http://schemas.microsoft.com/office/drawing/2014/main" id="{C9BB9BAF-8E8C-4A74-165B-4047414DD7E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9" y="3334"/>
              <a:ext cx="23" cy="18"/>
            </a:xfrm>
            <a:custGeom>
              <a:avLst/>
              <a:gdLst>
                <a:gd name="T0" fmla="*/ 41 w 19"/>
                <a:gd name="T1" fmla="*/ 13 h 14"/>
                <a:gd name="T2" fmla="*/ 22 w 19"/>
                <a:gd name="T3" fmla="*/ 0 h 14"/>
                <a:gd name="T4" fmla="*/ 0 w 19"/>
                <a:gd name="T5" fmla="*/ 39 h 14"/>
                <a:gd name="T6" fmla="*/ 41 w 19"/>
                <a:gd name="T7" fmla="*/ 13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"/>
                <a:gd name="T13" fmla="*/ 0 h 14"/>
                <a:gd name="T14" fmla="*/ 19 w 19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" h="14">
                  <a:moveTo>
                    <a:pt x="19" y="5"/>
                  </a:moveTo>
                  <a:lnTo>
                    <a:pt x="10" y="0"/>
                  </a:lnTo>
                  <a:lnTo>
                    <a:pt x="0" y="14"/>
                  </a:lnTo>
                  <a:lnTo>
                    <a:pt x="19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76" name="Freeform 152">
              <a:extLst>
                <a:ext uri="{FF2B5EF4-FFF2-40B4-BE49-F238E27FC236}">
                  <a16:creationId xmlns:a16="http://schemas.microsoft.com/office/drawing/2014/main" id="{6A7FCF2A-FD94-63BA-3CA3-6196D2A989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6" y="3334"/>
              <a:ext cx="6" cy="7"/>
            </a:xfrm>
            <a:custGeom>
              <a:avLst/>
              <a:gdLst>
                <a:gd name="T0" fmla="*/ 10 w 5"/>
                <a:gd name="T1" fmla="*/ 20 h 5"/>
                <a:gd name="T2" fmla="*/ 10 w 5"/>
                <a:gd name="T3" fmla="*/ 20 h 5"/>
                <a:gd name="T4" fmla="*/ 0 w 5"/>
                <a:gd name="T5" fmla="*/ 0 h 5"/>
                <a:gd name="T6" fmla="*/ 10 w 5"/>
                <a:gd name="T7" fmla="*/ 2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5"/>
                <a:gd name="T14" fmla="*/ 5 w 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5">
                  <a:moveTo>
                    <a:pt x="5" y="5"/>
                  </a:moveTo>
                  <a:lnTo>
                    <a:pt x="5" y="5"/>
                  </a:lnTo>
                  <a:lnTo>
                    <a:pt x="0" y="0"/>
                  </a:lnTo>
                  <a:lnTo>
                    <a:pt x="5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77" name="Freeform 153">
              <a:extLst>
                <a:ext uri="{FF2B5EF4-FFF2-40B4-BE49-F238E27FC236}">
                  <a16:creationId xmlns:a16="http://schemas.microsoft.com/office/drawing/2014/main" id="{12DDCE3B-0D49-09D5-9825-E635A856ED0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2" y="3341"/>
              <a:ext cx="2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78" name="Freeform 154">
              <a:extLst>
                <a:ext uri="{FF2B5EF4-FFF2-40B4-BE49-F238E27FC236}">
                  <a16:creationId xmlns:a16="http://schemas.microsoft.com/office/drawing/2014/main" id="{7C5A46A2-584D-2E96-0D14-8A29671845F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1" y="3321"/>
              <a:ext cx="24" cy="20"/>
            </a:xfrm>
            <a:custGeom>
              <a:avLst/>
              <a:gdLst>
                <a:gd name="T0" fmla="*/ 48 w 19"/>
                <a:gd name="T1" fmla="*/ 0 h 15"/>
                <a:gd name="T2" fmla="*/ 0 w 19"/>
                <a:gd name="T3" fmla="*/ 31 h 15"/>
                <a:gd name="T4" fmla="*/ 23 w 19"/>
                <a:gd name="T5" fmla="*/ 48 h 15"/>
                <a:gd name="T6" fmla="*/ 48 w 19"/>
                <a:gd name="T7" fmla="*/ 0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"/>
                <a:gd name="T13" fmla="*/ 0 h 15"/>
                <a:gd name="T14" fmla="*/ 19 w 19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" h="15">
                  <a:moveTo>
                    <a:pt x="19" y="0"/>
                  </a:moveTo>
                  <a:lnTo>
                    <a:pt x="0" y="10"/>
                  </a:lnTo>
                  <a:lnTo>
                    <a:pt x="9" y="15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79" name="Freeform 155">
              <a:extLst>
                <a:ext uri="{FF2B5EF4-FFF2-40B4-BE49-F238E27FC236}">
                  <a16:creationId xmlns:a16="http://schemas.microsoft.com/office/drawing/2014/main" id="{F94EE5E4-B9AD-D2CD-7DD8-BB13AE1FAF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1" y="3314"/>
              <a:ext cx="24" cy="20"/>
            </a:xfrm>
            <a:custGeom>
              <a:avLst/>
              <a:gdLst>
                <a:gd name="T0" fmla="*/ 48 w 19"/>
                <a:gd name="T1" fmla="*/ 16 h 15"/>
                <a:gd name="T2" fmla="*/ 37 w 19"/>
                <a:gd name="T3" fmla="*/ 0 h 15"/>
                <a:gd name="T4" fmla="*/ 0 w 19"/>
                <a:gd name="T5" fmla="*/ 48 h 15"/>
                <a:gd name="T6" fmla="*/ 48 w 19"/>
                <a:gd name="T7" fmla="*/ 16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"/>
                <a:gd name="T13" fmla="*/ 0 h 15"/>
                <a:gd name="T14" fmla="*/ 19 w 19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" h="15">
                  <a:moveTo>
                    <a:pt x="19" y="5"/>
                  </a:moveTo>
                  <a:lnTo>
                    <a:pt x="14" y="0"/>
                  </a:lnTo>
                  <a:lnTo>
                    <a:pt x="0" y="15"/>
                  </a:lnTo>
                  <a:lnTo>
                    <a:pt x="19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80" name="Freeform 156">
              <a:extLst>
                <a:ext uri="{FF2B5EF4-FFF2-40B4-BE49-F238E27FC236}">
                  <a16:creationId xmlns:a16="http://schemas.microsoft.com/office/drawing/2014/main" id="{35D6E777-9412-DDE1-C415-051DACD2A5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5" y="3314"/>
              <a:ext cx="1" cy="7"/>
            </a:xfrm>
            <a:custGeom>
              <a:avLst/>
              <a:gdLst>
                <a:gd name="T0" fmla="*/ 0 w 1"/>
                <a:gd name="T1" fmla="*/ 20 h 5"/>
                <a:gd name="T2" fmla="*/ 0 w 1"/>
                <a:gd name="T3" fmla="*/ 20 h 5"/>
                <a:gd name="T4" fmla="*/ 0 w 1"/>
                <a:gd name="T5" fmla="*/ 0 h 5"/>
                <a:gd name="T6" fmla="*/ 0 w 1"/>
                <a:gd name="T7" fmla="*/ 2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5"/>
                <a:gd name="T14" fmla="*/ 1 w 1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5">
                  <a:moveTo>
                    <a:pt x="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9381" name="Group 157">
              <a:extLst>
                <a:ext uri="{FF2B5EF4-FFF2-40B4-BE49-F238E27FC236}">
                  <a16:creationId xmlns:a16="http://schemas.microsoft.com/office/drawing/2014/main" id="{48987975-1EE9-9D3E-C5DE-1CCF8EC829B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309" y="1719"/>
              <a:ext cx="808" cy="1603"/>
              <a:chOff x="2621" y="1610"/>
              <a:chExt cx="658" cy="1205"/>
            </a:xfrm>
          </p:grpSpPr>
          <p:sp>
            <p:nvSpPr>
              <p:cNvPr id="9531" name="Freeform 158">
                <a:extLst>
                  <a:ext uri="{FF2B5EF4-FFF2-40B4-BE49-F238E27FC236}">
                    <a16:creationId xmlns:a16="http://schemas.microsoft.com/office/drawing/2014/main" id="{C0C54231-C955-606D-6C82-F25A380BBA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6" y="281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32" name="Freeform 159">
                <a:extLst>
                  <a:ext uri="{FF2B5EF4-FFF2-40B4-BE49-F238E27FC236}">
                    <a16:creationId xmlns:a16="http://schemas.microsoft.com/office/drawing/2014/main" id="{1B5E6266-0849-5641-A03A-83EFF8A543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1" y="2800"/>
                <a:ext cx="19" cy="14"/>
              </a:xfrm>
              <a:custGeom>
                <a:avLst/>
                <a:gdLst>
                  <a:gd name="T0" fmla="*/ 19 w 19"/>
                  <a:gd name="T1" fmla="*/ 0 h 14"/>
                  <a:gd name="T2" fmla="*/ 0 w 19"/>
                  <a:gd name="T3" fmla="*/ 9 h 14"/>
                  <a:gd name="T4" fmla="*/ 5 w 19"/>
                  <a:gd name="T5" fmla="*/ 14 h 14"/>
                  <a:gd name="T6" fmla="*/ 19 w 19"/>
                  <a:gd name="T7" fmla="*/ 0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14"/>
                  <a:gd name="T14" fmla="*/ 19 w 19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14">
                    <a:moveTo>
                      <a:pt x="19" y="0"/>
                    </a:moveTo>
                    <a:lnTo>
                      <a:pt x="0" y="9"/>
                    </a:lnTo>
                    <a:lnTo>
                      <a:pt x="5" y="14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33" name="Freeform 160">
                <a:extLst>
                  <a:ext uri="{FF2B5EF4-FFF2-40B4-BE49-F238E27FC236}">
                    <a16:creationId xmlns:a16="http://schemas.microsoft.com/office/drawing/2014/main" id="{C8BFCBB6-FB3D-467A-DFF8-358AB5366E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1" y="2795"/>
                <a:ext cx="19" cy="14"/>
              </a:xfrm>
              <a:custGeom>
                <a:avLst/>
                <a:gdLst>
                  <a:gd name="T0" fmla="*/ 19 w 19"/>
                  <a:gd name="T1" fmla="*/ 5 h 14"/>
                  <a:gd name="T2" fmla="*/ 15 w 19"/>
                  <a:gd name="T3" fmla="*/ 0 h 14"/>
                  <a:gd name="T4" fmla="*/ 0 w 19"/>
                  <a:gd name="T5" fmla="*/ 14 h 14"/>
                  <a:gd name="T6" fmla="*/ 19 w 19"/>
                  <a:gd name="T7" fmla="*/ 5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14"/>
                  <a:gd name="T14" fmla="*/ 19 w 19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14">
                    <a:moveTo>
                      <a:pt x="19" y="5"/>
                    </a:moveTo>
                    <a:lnTo>
                      <a:pt x="15" y="0"/>
                    </a:lnTo>
                    <a:lnTo>
                      <a:pt x="0" y="14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34" name="Freeform 161">
                <a:extLst>
                  <a:ext uri="{FF2B5EF4-FFF2-40B4-BE49-F238E27FC236}">
                    <a16:creationId xmlns:a16="http://schemas.microsoft.com/office/drawing/2014/main" id="{C691AB3B-4074-D5E2-7D3F-2D5EBBB013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0" y="2795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5 h 5"/>
                  <a:gd name="T4" fmla="*/ 0 w 1"/>
                  <a:gd name="T5" fmla="*/ 0 h 5"/>
                  <a:gd name="T6" fmla="*/ 0 w 1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5"/>
                  <a:gd name="T14" fmla="*/ 1 w 1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35" name="Freeform 162">
                <a:extLst>
                  <a:ext uri="{FF2B5EF4-FFF2-40B4-BE49-F238E27FC236}">
                    <a16:creationId xmlns:a16="http://schemas.microsoft.com/office/drawing/2014/main" id="{96905205-1C73-96BA-2CE6-7E86E9C3E4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0" y="280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36" name="Freeform 163">
                <a:extLst>
                  <a:ext uri="{FF2B5EF4-FFF2-40B4-BE49-F238E27FC236}">
                    <a16:creationId xmlns:a16="http://schemas.microsoft.com/office/drawing/2014/main" id="{85B43DB2-41F4-7772-DE66-5C289E9BDA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6" y="2785"/>
                <a:ext cx="19" cy="15"/>
              </a:xfrm>
              <a:custGeom>
                <a:avLst/>
                <a:gdLst>
                  <a:gd name="T0" fmla="*/ 19 w 19"/>
                  <a:gd name="T1" fmla="*/ 0 h 15"/>
                  <a:gd name="T2" fmla="*/ 0 w 19"/>
                  <a:gd name="T3" fmla="*/ 10 h 15"/>
                  <a:gd name="T4" fmla="*/ 4 w 19"/>
                  <a:gd name="T5" fmla="*/ 15 h 15"/>
                  <a:gd name="T6" fmla="*/ 19 w 19"/>
                  <a:gd name="T7" fmla="*/ 0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15"/>
                  <a:gd name="T14" fmla="*/ 19 w 19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15">
                    <a:moveTo>
                      <a:pt x="19" y="0"/>
                    </a:moveTo>
                    <a:lnTo>
                      <a:pt x="0" y="10"/>
                    </a:lnTo>
                    <a:lnTo>
                      <a:pt x="4" y="15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37" name="Freeform 164">
                <a:extLst>
                  <a:ext uri="{FF2B5EF4-FFF2-40B4-BE49-F238E27FC236}">
                    <a16:creationId xmlns:a16="http://schemas.microsoft.com/office/drawing/2014/main" id="{2E6F0962-7A37-3B7E-D7C5-7E5157D1DC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6" y="2776"/>
                <a:ext cx="19" cy="19"/>
              </a:xfrm>
              <a:custGeom>
                <a:avLst/>
                <a:gdLst>
                  <a:gd name="T0" fmla="*/ 19 w 19"/>
                  <a:gd name="T1" fmla="*/ 9 h 19"/>
                  <a:gd name="T2" fmla="*/ 9 w 19"/>
                  <a:gd name="T3" fmla="*/ 0 h 19"/>
                  <a:gd name="T4" fmla="*/ 0 w 19"/>
                  <a:gd name="T5" fmla="*/ 19 h 19"/>
                  <a:gd name="T6" fmla="*/ 19 w 19"/>
                  <a:gd name="T7" fmla="*/ 9 h 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19"/>
                  <a:gd name="T14" fmla="*/ 19 w 19"/>
                  <a:gd name="T15" fmla="*/ 19 h 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19">
                    <a:moveTo>
                      <a:pt x="19" y="9"/>
                    </a:moveTo>
                    <a:lnTo>
                      <a:pt x="9" y="0"/>
                    </a:lnTo>
                    <a:lnTo>
                      <a:pt x="0" y="19"/>
                    </a:lnTo>
                    <a:lnTo>
                      <a:pt x="19" y="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38" name="Freeform 165">
                <a:extLst>
                  <a:ext uri="{FF2B5EF4-FFF2-40B4-BE49-F238E27FC236}">
                    <a16:creationId xmlns:a16="http://schemas.microsoft.com/office/drawing/2014/main" id="{C0F7FF19-2A50-3EAA-9673-8FAB8C9BE2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0" y="2776"/>
                <a:ext cx="5" cy="9"/>
              </a:xfrm>
              <a:custGeom>
                <a:avLst/>
                <a:gdLst>
                  <a:gd name="T0" fmla="*/ 5 w 5"/>
                  <a:gd name="T1" fmla="*/ 4 h 9"/>
                  <a:gd name="T2" fmla="*/ 5 w 5"/>
                  <a:gd name="T3" fmla="*/ 9 h 9"/>
                  <a:gd name="T4" fmla="*/ 0 w 5"/>
                  <a:gd name="T5" fmla="*/ 0 h 9"/>
                  <a:gd name="T6" fmla="*/ 5 w 5"/>
                  <a:gd name="T7" fmla="*/ 4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9"/>
                  <a:gd name="T14" fmla="*/ 5 w 5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9">
                    <a:moveTo>
                      <a:pt x="5" y="4"/>
                    </a:moveTo>
                    <a:lnTo>
                      <a:pt x="5" y="9"/>
                    </a:lnTo>
                    <a:lnTo>
                      <a:pt x="0" y="0"/>
                    </a:lnTo>
                    <a:lnTo>
                      <a:pt x="5" y="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39" name="Freeform 166">
                <a:extLst>
                  <a:ext uri="{FF2B5EF4-FFF2-40B4-BE49-F238E27FC236}">
                    <a16:creationId xmlns:a16="http://schemas.microsoft.com/office/drawing/2014/main" id="{1394811C-B6EF-0F14-BE2E-1119ED06D7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5" y="2780"/>
                <a:ext cx="1" cy="5"/>
              </a:xfrm>
              <a:custGeom>
                <a:avLst/>
                <a:gdLst>
                  <a:gd name="T0" fmla="*/ 0 w 1"/>
                  <a:gd name="T1" fmla="*/ 0 h 5"/>
                  <a:gd name="T2" fmla="*/ 0 w 1"/>
                  <a:gd name="T3" fmla="*/ 0 h 5"/>
                  <a:gd name="T4" fmla="*/ 0 w 1"/>
                  <a:gd name="T5" fmla="*/ 5 h 5"/>
                  <a:gd name="T6" fmla="*/ 0 w 1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5"/>
                  <a:gd name="T14" fmla="*/ 1 w 1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40" name="Freeform 167">
                <a:extLst>
                  <a:ext uri="{FF2B5EF4-FFF2-40B4-BE49-F238E27FC236}">
                    <a16:creationId xmlns:a16="http://schemas.microsoft.com/office/drawing/2014/main" id="{69053D67-CA04-159E-CB4C-5522620AFB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5" y="2766"/>
                <a:ext cx="24" cy="14"/>
              </a:xfrm>
              <a:custGeom>
                <a:avLst/>
                <a:gdLst>
                  <a:gd name="T0" fmla="*/ 24 w 24"/>
                  <a:gd name="T1" fmla="*/ 0 h 14"/>
                  <a:gd name="T2" fmla="*/ 0 w 24"/>
                  <a:gd name="T3" fmla="*/ 10 h 14"/>
                  <a:gd name="T4" fmla="*/ 10 w 24"/>
                  <a:gd name="T5" fmla="*/ 14 h 14"/>
                  <a:gd name="T6" fmla="*/ 24 w 24"/>
                  <a:gd name="T7" fmla="*/ 0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14"/>
                  <a:gd name="T14" fmla="*/ 24 w 2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14">
                    <a:moveTo>
                      <a:pt x="24" y="0"/>
                    </a:moveTo>
                    <a:lnTo>
                      <a:pt x="0" y="10"/>
                    </a:lnTo>
                    <a:lnTo>
                      <a:pt x="10" y="14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41" name="Freeform 168">
                <a:extLst>
                  <a:ext uri="{FF2B5EF4-FFF2-40B4-BE49-F238E27FC236}">
                    <a16:creationId xmlns:a16="http://schemas.microsoft.com/office/drawing/2014/main" id="{64539E32-3CF1-8252-CA23-459C6BD519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5" y="2756"/>
                <a:ext cx="24" cy="20"/>
              </a:xfrm>
              <a:custGeom>
                <a:avLst/>
                <a:gdLst>
                  <a:gd name="T0" fmla="*/ 24 w 24"/>
                  <a:gd name="T1" fmla="*/ 10 h 20"/>
                  <a:gd name="T2" fmla="*/ 15 w 24"/>
                  <a:gd name="T3" fmla="*/ 0 h 20"/>
                  <a:gd name="T4" fmla="*/ 0 w 24"/>
                  <a:gd name="T5" fmla="*/ 20 h 20"/>
                  <a:gd name="T6" fmla="*/ 24 w 24"/>
                  <a:gd name="T7" fmla="*/ 10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20"/>
                  <a:gd name="T14" fmla="*/ 24 w 24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20">
                    <a:moveTo>
                      <a:pt x="24" y="10"/>
                    </a:moveTo>
                    <a:lnTo>
                      <a:pt x="15" y="0"/>
                    </a:lnTo>
                    <a:lnTo>
                      <a:pt x="0" y="20"/>
                    </a:lnTo>
                    <a:lnTo>
                      <a:pt x="24" y="1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42" name="Freeform 169">
                <a:extLst>
                  <a:ext uri="{FF2B5EF4-FFF2-40B4-BE49-F238E27FC236}">
                    <a16:creationId xmlns:a16="http://schemas.microsoft.com/office/drawing/2014/main" id="{7335479E-1EFB-7E30-79A3-72DBF4F5C1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5" y="2761"/>
                <a:ext cx="4" cy="5"/>
              </a:xfrm>
              <a:custGeom>
                <a:avLst/>
                <a:gdLst>
                  <a:gd name="T0" fmla="*/ 4 w 4"/>
                  <a:gd name="T1" fmla="*/ 0 h 5"/>
                  <a:gd name="T2" fmla="*/ 4 w 4"/>
                  <a:gd name="T3" fmla="*/ 5 h 5"/>
                  <a:gd name="T4" fmla="*/ 0 w 4"/>
                  <a:gd name="T5" fmla="*/ 0 h 5"/>
                  <a:gd name="T6" fmla="*/ 4 w 4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5"/>
                  <a:gd name="T14" fmla="*/ 4 w 4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5">
                    <a:moveTo>
                      <a:pt x="4" y="0"/>
                    </a:moveTo>
                    <a:lnTo>
                      <a:pt x="4" y="5"/>
                    </a:lnTo>
                    <a:lnTo>
                      <a:pt x="0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43" name="Rectangle 170">
                <a:extLst>
                  <a:ext uri="{FF2B5EF4-FFF2-40B4-BE49-F238E27FC236}">
                    <a16:creationId xmlns:a16="http://schemas.microsoft.com/office/drawing/2014/main" id="{8478149E-C9D5-D4C0-7EF1-C0D0117918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69" y="2761"/>
                <a:ext cx="1" cy="5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9544" name="Freeform 171">
                <a:extLst>
                  <a:ext uri="{FF2B5EF4-FFF2-40B4-BE49-F238E27FC236}">
                    <a16:creationId xmlns:a16="http://schemas.microsoft.com/office/drawing/2014/main" id="{31CDFA9A-24A0-3B45-4621-F39F415E7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0" y="2742"/>
                <a:ext cx="19" cy="19"/>
              </a:xfrm>
              <a:custGeom>
                <a:avLst/>
                <a:gdLst>
                  <a:gd name="T0" fmla="*/ 19 w 19"/>
                  <a:gd name="T1" fmla="*/ 0 h 19"/>
                  <a:gd name="T2" fmla="*/ 0 w 19"/>
                  <a:gd name="T3" fmla="*/ 14 h 19"/>
                  <a:gd name="T4" fmla="*/ 9 w 19"/>
                  <a:gd name="T5" fmla="*/ 19 h 19"/>
                  <a:gd name="T6" fmla="*/ 19 w 19"/>
                  <a:gd name="T7" fmla="*/ 0 h 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19"/>
                  <a:gd name="T14" fmla="*/ 19 w 19"/>
                  <a:gd name="T15" fmla="*/ 19 h 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19">
                    <a:moveTo>
                      <a:pt x="19" y="0"/>
                    </a:moveTo>
                    <a:lnTo>
                      <a:pt x="0" y="14"/>
                    </a:lnTo>
                    <a:lnTo>
                      <a:pt x="9" y="19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45" name="Freeform 172">
                <a:extLst>
                  <a:ext uri="{FF2B5EF4-FFF2-40B4-BE49-F238E27FC236}">
                    <a16:creationId xmlns:a16="http://schemas.microsoft.com/office/drawing/2014/main" id="{1D8723ED-9945-3429-105E-E7EF12EA73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0" y="2737"/>
                <a:ext cx="19" cy="19"/>
              </a:xfrm>
              <a:custGeom>
                <a:avLst/>
                <a:gdLst>
                  <a:gd name="T0" fmla="*/ 19 w 19"/>
                  <a:gd name="T1" fmla="*/ 5 h 19"/>
                  <a:gd name="T2" fmla="*/ 14 w 19"/>
                  <a:gd name="T3" fmla="*/ 0 h 19"/>
                  <a:gd name="T4" fmla="*/ 0 w 19"/>
                  <a:gd name="T5" fmla="*/ 19 h 19"/>
                  <a:gd name="T6" fmla="*/ 19 w 19"/>
                  <a:gd name="T7" fmla="*/ 5 h 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19"/>
                  <a:gd name="T14" fmla="*/ 19 w 19"/>
                  <a:gd name="T15" fmla="*/ 19 h 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19">
                    <a:moveTo>
                      <a:pt x="19" y="5"/>
                    </a:moveTo>
                    <a:lnTo>
                      <a:pt x="14" y="0"/>
                    </a:lnTo>
                    <a:lnTo>
                      <a:pt x="0" y="19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46" name="Freeform 173">
                <a:extLst>
                  <a:ext uri="{FF2B5EF4-FFF2-40B4-BE49-F238E27FC236}">
                    <a16:creationId xmlns:a16="http://schemas.microsoft.com/office/drawing/2014/main" id="{0BE7F925-E9A5-5349-CE7D-F97B749978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9" y="2737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5 h 5"/>
                  <a:gd name="T4" fmla="*/ 0 w 1"/>
                  <a:gd name="T5" fmla="*/ 0 h 5"/>
                  <a:gd name="T6" fmla="*/ 0 w 1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5"/>
                  <a:gd name="T14" fmla="*/ 1 w 1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47" name="Freeform 174">
                <a:extLst>
                  <a:ext uri="{FF2B5EF4-FFF2-40B4-BE49-F238E27FC236}">
                    <a16:creationId xmlns:a16="http://schemas.microsoft.com/office/drawing/2014/main" id="{ED7377D0-5F71-D1F3-504A-6F841E028D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9" y="274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48" name="Freeform 175">
                <a:extLst>
                  <a:ext uri="{FF2B5EF4-FFF2-40B4-BE49-F238E27FC236}">
                    <a16:creationId xmlns:a16="http://schemas.microsoft.com/office/drawing/2014/main" id="{E40DFA01-D076-CFF9-76B2-6BABC724BC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4" y="2718"/>
                <a:ext cx="20" cy="24"/>
              </a:xfrm>
              <a:custGeom>
                <a:avLst/>
                <a:gdLst>
                  <a:gd name="T0" fmla="*/ 20 w 20"/>
                  <a:gd name="T1" fmla="*/ 0 h 24"/>
                  <a:gd name="T2" fmla="*/ 0 w 20"/>
                  <a:gd name="T3" fmla="*/ 19 h 24"/>
                  <a:gd name="T4" fmla="*/ 5 w 20"/>
                  <a:gd name="T5" fmla="*/ 24 h 24"/>
                  <a:gd name="T6" fmla="*/ 20 w 20"/>
                  <a:gd name="T7" fmla="*/ 0 h 2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"/>
                  <a:gd name="T13" fmla="*/ 0 h 24"/>
                  <a:gd name="T14" fmla="*/ 20 w 20"/>
                  <a:gd name="T15" fmla="*/ 24 h 2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" h="24">
                    <a:moveTo>
                      <a:pt x="20" y="0"/>
                    </a:moveTo>
                    <a:lnTo>
                      <a:pt x="0" y="19"/>
                    </a:lnTo>
                    <a:lnTo>
                      <a:pt x="5" y="24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49" name="Freeform 176">
                <a:extLst>
                  <a:ext uri="{FF2B5EF4-FFF2-40B4-BE49-F238E27FC236}">
                    <a16:creationId xmlns:a16="http://schemas.microsoft.com/office/drawing/2014/main" id="{CA532315-9F96-CCBA-9989-592906EE7B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4" y="2713"/>
                <a:ext cx="20" cy="24"/>
              </a:xfrm>
              <a:custGeom>
                <a:avLst/>
                <a:gdLst>
                  <a:gd name="T0" fmla="*/ 20 w 20"/>
                  <a:gd name="T1" fmla="*/ 5 h 24"/>
                  <a:gd name="T2" fmla="*/ 10 w 20"/>
                  <a:gd name="T3" fmla="*/ 0 h 24"/>
                  <a:gd name="T4" fmla="*/ 0 w 20"/>
                  <a:gd name="T5" fmla="*/ 24 h 24"/>
                  <a:gd name="T6" fmla="*/ 20 w 20"/>
                  <a:gd name="T7" fmla="*/ 5 h 2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"/>
                  <a:gd name="T13" fmla="*/ 0 h 24"/>
                  <a:gd name="T14" fmla="*/ 20 w 20"/>
                  <a:gd name="T15" fmla="*/ 24 h 2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" h="24">
                    <a:moveTo>
                      <a:pt x="20" y="5"/>
                    </a:moveTo>
                    <a:lnTo>
                      <a:pt x="10" y="0"/>
                    </a:lnTo>
                    <a:lnTo>
                      <a:pt x="0" y="24"/>
                    </a:lnTo>
                    <a:lnTo>
                      <a:pt x="2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50" name="Freeform 177">
                <a:extLst>
                  <a:ext uri="{FF2B5EF4-FFF2-40B4-BE49-F238E27FC236}">
                    <a16:creationId xmlns:a16="http://schemas.microsoft.com/office/drawing/2014/main" id="{35B69DF5-F09B-C2BE-AE16-8C005E55ED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9" y="2713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51" name="Freeform 178">
                <a:extLst>
                  <a:ext uri="{FF2B5EF4-FFF2-40B4-BE49-F238E27FC236}">
                    <a16:creationId xmlns:a16="http://schemas.microsoft.com/office/drawing/2014/main" id="{F977B66E-8ED7-CACE-92C2-3132C1176E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4" y="271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52" name="Freeform 179">
                <a:extLst>
                  <a:ext uri="{FF2B5EF4-FFF2-40B4-BE49-F238E27FC236}">
                    <a16:creationId xmlns:a16="http://schemas.microsoft.com/office/drawing/2014/main" id="{F59F5794-21AE-61B0-206D-DFB37475B5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4" y="2693"/>
                <a:ext cx="24" cy="25"/>
              </a:xfrm>
              <a:custGeom>
                <a:avLst/>
                <a:gdLst>
                  <a:gd name="T0" fmla="*/ 24 w 24"/>
                  <a:gd name="T1" fmla="*/ 0 h 25"/>
                  <a:gd name="T2" fmla="*/ 0 w 24"/>
                  <a:gd name="T3" fmla="*/ 20 h 25"/>
                  <a:gd name="T4" fmla="*/ 10 w 24"/>
                  <a:gd name="T5" fmla="*/ 25 h 25"/>
                  <a:gd name="T6" fmla="*/ 24 w 24"/>
                  <a:gd name="T7" fmla="*/ 0 h 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25"/>
                  <a:gd name="T14" fmla="*/ 24 w 24"/>
                  <a:gd name="T15" fmla="*/ 25 h 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25">
                    <a:moveTo>
                      <a:pt x="24" y="0"/>
                    </a:moveTo>
                    <a:lnTo>
                      <a:pt x="0" y="20"/>
                    </a:lnTo>
                    <a:lnTo>
                      <a:pt x="10" y="25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53" name="Freeform 180">
                <a:extLst>
                  <a:ext uri="{FF2B5EF4-FFF2-40B4-BE49-F238E27FC236}">
                    <a16:creationId xmlns:a16="http://schemas.microsoft.com/office/drawing/2014/main" id="{673E72F3-8CE7-7585-14F7-82FF83BFE9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4" y="2689"/>
                <a:ext cx="24" cy="24"/>
              </a:xfrm>
              <a:custGeom>
                <a:avLst/>
                <a:gdLst>
                  <a:gd name="T0" fmla="*/ 24 w 24"/>
                  <a:gd name="T1" fmla="*/ 4 h 24"/>
                  <a:gd name="T2" fmla="*/ 14 w 24"/>
                  <a:gd name="T3" fmla="*/ 0 h 24"/>
                  <a:gd name="T4" fmla="*/ 0 w 24"/>
                  <a:gd name="T5" fmla="*/ 24 h 24"/>
                  <a:gd name="T6" fmla="*/ 24 w 24"/>
                  <a:gd name="T7" fmla="*/ 4 h 2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24"/>
                  <a:gd name="T14" fmla="*/ 24 w 24"/>
                  <a:gd name="T15" fmla="*/ 24 h 2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24">
                    <a:moveTo>
                      <a:pt x="24" y="4"/>
                    </a:moveTo>
                    <a:lnTo>
                      <a:pt x="14" y="0"/>
                    </a:lnTo>
                    <a:lnTo>
                      <a:pt x="0" y="24"/>
                    </a:lnTo>
                    <a:lnTo>
                      <a:pt x="24" y="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54" name="Freeform 181">
                <a:extLst>
                  <a:ext uri="{FF2B5EF4-FFF2-40B4-BE49-F238E27FC236}">
                    <a16:creationId xmlns:a16="http://schemas.microsoft.com/office/drawing/2014/main" id="{8D1078B4-5234-328E-4B37-0534B68052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3" y="2689"/>
                <a:ext cx="5" cy="4"/>
              </a:xfrm>
              <a:custGeom>
                <a:avLst/>
                <a:gdLst>
                  <a:gd name="T0" fmla="*/ 5 w 5"/>
                  <a:gd name="T1" fmla="*/ 4 h 4"/>
                  <a:gd name="T2" fmla="*/ 5 w 5"/>
                  <a:gd name="T3" fmla="*/ 4 h 4"/>
                  <a:gd name="T4" fmla="*/ 0 w 5"/>
                  <a:gd name="T5" fmla="*/ 0 h 4"/>
                  <a:gd name="T6" fmla="*/ 5 w 5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lnTo>
                      <a:pt x="5" y="4"/>
                    </a:lnTo>
                    <a:lnTo>
                      <a:pt x="0" y="0"/>
                    </a:lnTo>
                    <a:lnTo>
                      <a:pt x="5" y="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55" name="Freeform 182">
                <a:extLst>
                  <a:ext uri="{FF2B5EF4-FFF2-40B4-BE49-F238E27FC236}">
                    <a16:creationId xmlns:a16="http://schemas.microsoft.com/office/drawing/2014/main" id="{31DB6573-3A7E-2382-DA4C-A8A34E6F53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8" y="269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56" name="Freeform 183">
                <a:extLst>
                  <a:ext uri="{FF2B5EF4-FFF2-40B4-BE49-F238E27FC236}">
                    <a16:creationId xmlns:a16="http://schemas.microsoft.com/office/drawing/2014/main" id="{59E19782-71F9-C184-D20A-EE4D5D2434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8" y="2669"/>
                <a:ext cx="20" cy="24"/>
              </a:xfrm>
              <a:custGeom>
                <a:avLst/>
                <a:gdLst>
                  <a:gd name="T0" fmla="*/ 20 w 20"/>
                  <a:gd name="T1" fmla="*/ 0 h 24"/>
                  <a:gd name="T2" fmla="*/ 0 w 20"/>
                  <a:gd name="T3" fmla="*/ 20 h 24"/>
                  <a:gd name="T4" fmla="*/ 10 w 20"/>
                  <a:gd name="T5" fmla="*/ 24 h 24"/>
                  <a:gd name="T6" fmla="*/ 20 w 20"/>
                  <a:gd name="T7" fmla="*/ 0 h 2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"/>
                  <a:gd name="T13" fmla="*/ 0 h 24"/>
                  <a:gd name="T14" fmla="*/ 20 w 20"/>
                  <a:gd name="T15" fmla="*/ 24 h 2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" h="24">
                    <a:moveTo>
                      <a:pt x="20" y="0"/>
                    </a:moveTo>
                    <a:lnTo>
                      <a:pt x="0" y="20"/>
                    </a:lnTo>
                    <a:lnTo>
                      <a:pt x="10" y="24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57" name="Freeform 184">
                <a:extLst>
                  <a:ext uri="{FF2B5EF4-FFF2-40B4-BE49-F238E27FC236}">
                    <a16:creationId xmlns:a16="http://schemas.microsoft.com/office/drawing/2014/main" id="{7FCBCF98-24B6-FF93-8249-E8C61AC739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8" y="2664"/>
                <a:ext cx="20" cy="25"/>
              </a:xfrm>
              <a:custGeom>
                <a:avLst/>
                <a:gdLst>
                  <a:gd name="T0" fmla="*/ 20 w 20"/>
                  <a:gd name="T1" fmla="*/ 5 h 25"/>
                  <a:gd name="T2" fmla="*/ 15 w 20"/>
                  <a:gd name="T3" fmla="*/ 0 h 25"/>
                  <a:gd name="T4" fmla="*/ 0 w 20"/>
                  <a:gd name="T5" fmla="*/ 25 h 25"/>
                  <a:gd name="T6" fmla="*/ 20 w 20"/>
                  <a:gd name="T7" fmla="*/ 5 h 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"/>
                  <a:gd name="T13" fmla="*/ 0 h 25"/>
                  <a:gd name="T14" fmla="*/ 20 w 20"/>
                  <a:gd name="T15" fmla="*/ 25 h 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" h="25">
                    <a:moveTo>
                      <a:pt x="20" y="5"/>
                    </a:moveTo>
                    <a:lnTo>
                      <a:pt x="15" y="0"/>
                    </a:lnTo>
                    <a:lnTo>
                      <a:pt x="0" y="25"/>
                    </a:lnTo>
                    <a:lnTo>
                      <a:pt x="2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58" name="Freeform 185">
                <a:extLst>
                  <a:ext uri="{FF2B5EF4-FFF2-40B4-BE49-F238E27FC236}">
                    <a16:creationId xmlns:a16="http://schemas.microsoft.com/office/drawing/2014/main" id="{A3E6C7FD-E8FB-95FF-8F66-28AA485218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8" y="2664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5 h 5"/>
                  <a:gd name="T4" fmla="*/ 0 w 1"/>
                  <a:gd name="T5" fmla="*/ 0 h 5"/>
                  <a:gd name="T6" fmla="*/ 0 w 1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5"/>
                  <a:gd name="T14" fmla="*/ 1 w 1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59" name="Freeform 186">
                <a:extLst>
                  <a:ext uri="{FF2B5EF4-FFF2-40B4-BE49-F238E27FC236}">
                    <a16:creationId xmlns:a16="http://schemas.microsoft.com/office/drawing/2014/main" id="{2033392B-C4E5-1F89-84A4-258DE2C43C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8" y="266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60" name="Freeform 187">
                <a:extLst>
                  <a:ext uri="{FF2B5EF4-FFF2-40B4-BE49-F238E27FC236}">
                    <a16:creationId xmlns:a16="http://schemas.microsoft.com/office/drawing/2014/main" id="{48E134CC-8FD8-A0F9-9B19-736C372690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3" y="2640"/>
                <a:ext cx="19" cy="29"/>
              </a:xfrm>
              <a:custGeom>
                <a:avLst/>
                <a:gdLst>
                  <a:gd name="T0" fmla="*/ 19 w 19"/>
                  <a:gd name="T1" fmla="*/ 0 h 29"/>
                  <a:gd name="T2" fmla="*/ 0 w 19"/>
                  <a:gd name="T3" fmla="*/ 24 h 29"/>
                  <a:gd name="T4" fmla="*/ 5 w 19"/>
                  <a:gd name="T5" fmla="*/ 29 h 29"/>
                  <a:gd name="T6" fmla="*/ 19 w 19"/>
                  <a:gd name="T7" fmla="*/ 0 h 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29"/>
                  <a:gd name="T14" fmla="*/ 19 w 19"/>
                  <a:gd name="T15" fmla="*/ 29 h 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29">
                    <a:moveTo>
                      <a:pt x="19" y="0"/>
                    </a:moveTo>
                    <a:lnTo>
                      <a:pt x="0" y="24"/>
                    </a:lnTo>
                    <a:lnTo>
                      <a:pt x="5" y="29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61" name="Freeform 188">
                <a:extLst>
                  <a:ext uri="{FF2B5EF4-FFF2-40B4-BE49-F238E27FC236}">
                    <a16:creationId xmlns:a16="http://schemas.microsoft.com/office/drawing/2014/main" id="{096A8E8C-A374-EE5E-D2F7-3CF7539B0A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3" y="2635"/>
                <a:ext cx="19" cy="29"/>
              </a:xfrm>
              <a:custGeom>
                <a:avLst/>
                <a:gdLst>
                  <a:gd name="T0" fmla="*/ 19 w 19"/>
                  <a:gd name="T1" fmla="*/ 5 h 29"/>
                  <a:gd name="T2" fmla="*/ 10 w 19"/>
                  <a:gd name="T3" fmla="*/ 0 h 29"/>
                  <a:gd name="T4" fmla="*/ 0 w 19"/>
                  <a:gd name="T5" fmla="*/ 29 h 29"/>
                  <a:gd name="T6" fmla="*/ 19 w 19"/>
                  <a:gd name="T7" fmla="*/ 5 h 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29"/>
                  <a:gd name="T14" fmla="*/ 19 w 19"/>
                  <a:gd name="T15" fmla="*/ 29 h 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29">
                    <a:moveTo>
                      <a:pt x="19" y="5"/>
                    </a:moveTo>
                    <a:lnTo>
                      <a:pt x="10" y="0"/>
                    </a:lnTo>
                    <a:lnTo>
                      <a:pt x="0" y="29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62" name="Freeform 189">
                <a:extLst>
                  <a:ext uri="{FF2B5EF4-FFF2-40B4-BE49-F238E27FC236}">
                    <a16:creationId xmlns:a16="http://schemas.microsoft.com/office/drawing/2014/main" id="{187DFD97-C1F1-385B-13DD-09EBE583DA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7" y="2635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63" name="Freeform 190">
                <a:extLst>
                  <a:ext uri="{FF2B5EF4-FFF2-40B4-BE49-F238E27FC236}">
                    <a16:creationId xmlns:a16="http://schemas.microsoft.com/office/drawing/2014/main" id="{00437895-1915-A6B3-A0C1-E132CE4964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2" y="264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64" name="Freeform 191">
                <a:extLst>
                  <a:ext uri="{FF2B5EF4-FFF2-40B4-BE49-F238E27FC236}">
                    <a16:creationId xmlns:a16="http://schemas.microsoft.com/office/drawing/2014/main" id="{84BDB209-52C2-DE55-DC08-9BBE7B1643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3" y="2606"/>
                <a:ext cx="24" cy="34"/>
              </a:xfrm>
              <a:custGeom>
                <a:avLst/>
                <a:gdLst>
                  <a:gd name="T0" fmla="*/ 24 w 24"/>
                  <a:gd name="T1" fmla="*/ 0 h 34"/>
                  <a:gd name="T2" fmla="*/ 0 w 24"/>
                  <a:gd name="T3" fmla="*/ 29 h 34"/>
                  <a:gd name="T4" fmla="*/ 9 w 24"/>
                  <a:gd name="T5" fmla="*/ 34 h 34"/>
                  <a:gd name="T6" fmla="*/ 24 w 24"/>
                  <a:gd name="T7" fmla="*/ 0 h 3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34"/>
                  <a:gd name="T14" fmla="*/ 24 w 24"/>
                  <a:gd name="T15" fmla="*/ 34 h 3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34">
                    <a:moveTo>
                      <a:pt x="24" y="0"/>
                    </a:moveTo>
                    <a:lnTo>
                      <a:pt x="0" y="29"/>
                    </a:lnTo>
                    <a:lnTo>
                      <a:pt x="9" y="34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65" name="Freeform 192">
                <a:extLst>
                  <a:ext uri="{FF2B5EF4-FFF2-40B4-BE49-F238E27FC236}">
                    <a16:creationId xmlns:a16="http://schemas.microsoft.com/office/drawing/2014/main" id="{A7F2044C-D4DE-2332-0B9E-BF48CC21C9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3" y="2602"/>
                <a:ext cx="24" cy="33"/>
              </a:xfrm>
              <a:custGeom>
                <a:avLst/>
                <a:gdLst>
                  <a:gd name="T0" fmla="*/ 24 w 24"/>
                  <a:gd name="T1" fmla="*/ 4 h 33"/>
                  <a:gd name="T2" fmla="*/ 14 w 24"/>
                  <a:gd name="T3" fmla="*/ 0 h 33"/>
                  <a:gd name="T4" fmla="*/ 0 w 24"/>
                  <a:gd name="T5" fmla="*/ 33 h 33"/>
                  <a:gd name="T6" fmla="*/ 24 w 24"/>
                  <a:gd name="T7" fmla="*/ 4 h 3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33"/>
                  <a:gd name="T14" fmla="*/ 24 w 24"/>
                  <a:gd name="T15" fmla="*/ 33 h 3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33">
                    <a:moveTo>
                      <a:pt x="24" y="4"/>
                    </a:moveTo>
                    <a:lnTo>
                      <a:pt x="14" y="0"/>
                    </a:lnTo>
                    <a:lnTo>
                      <a:pt x="0" y="33"/>
                    </a:lnTo>
                    <a:lnTo>
                      <a:pt x="24" y="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66" name="Freeform 193">
                <a:extLst>
                  <a:ext uri="{FF2B5EF4-FFF2-40B4-BE49-F238E27FC236}">
                    <a16:creationId xmlns:a16="http://schemas.microsoft.com/office/drawing/2014/main" id="{41485290-0C53-540E-F954-AD8C3DB5DA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2" y="2602"/>
                <a:ext cx="5" cy="4"/>
              </a:xfrm>
              <a:custGeom>
                <a:avLst/>
                <a:gdLst>
                  <a:gd name="T0" fmla="*/ 5 w 5"/>
                  <a:gd name="T1" fmla="*/ 4 h 4"/>
                  <a:gd name="T2" fmla="*/ 5 w 5"/>
                  <a:gd name="T3" fmla="*/ 4 h 4"/>
                  <a:gd name="T4" fmla="*/ 0 w 5"/>
                  <a:gd name="T5" fmla="*/ 0 h 4"/>
                  <a:gd name="T6" fmla="*/ 5 w 5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lnTo>
                      <a:pt x="5" y="4"/>
                    </a:lnTo>
                    <a:lnTo>
                      <a:pt x="0" y="0"/>
                    </a:lnTo>
                    <a:lnTo>
                      <a:pt x="5" y="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67" name="Freeform 194">
                <a:extLst>
                  <a:ext uri="{FF2B5EF4-FFF2-40B4-BE49-F238E27FC236}">
                    <a16:creationId xmlns:a16="http://schemas.microsoft.com/office/drawing/2014/main" id="{BA31DD05-35E9-8442-0315-F99E42C6DE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7" y="260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68" name="Freeform 195">
                <a:extLst>
                  <a:ext uri="{FF2B5EF4-FFF2-40B4-BE49-F238E27FC236}">
                    <a16:creationId xmlns:a16="http://schemas.microsoft.com/office/drawing/2014/main" id="{5CFAD9F1-1004-6832-31CC-9DD53CFBA0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7" y="2573"/>
                <a:ext cx="20" cy="33"/>
              </a:xfrm>
              <a:custGeom>
                <a:avLst/>
                <a:gdLst>
                  <a:gd name="T0" fmla="*/ 20 w 20"/>
                  <a:gd name="T1" fmla="*/ 0 h 33"/>
                  <a:gd name="T2" fmla="*/ 0 w 20"/>
                  <a:gd name="T3" fmla="*/ 29 h 33"/>
                  <a:gd name="T4" fmla="*/ 10 w 20"/>
                  <a:gd name="T5" fmla="*/ 33 h 33"/>
                  <a:gd name="T6" fmla="*/ 20 w 20"/>
                  <a:gd name="T7" fmla="*/ 0 h 3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"/>
                  <a:gd name="T13" fmla="*/ 0 h 33"/>
                  <a:gd name="T14" fmla="*/ 20 w 20"/>
                  <a:gd name="T15" fmla="*/ 33 h 3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" h="33">
                    <a:moveTo>
                      <a:pt x="20" y="0"/>
                    </a:moveTo>
                    <a:lnTo>
                      <a:pt x="0" y="29"/>
                    </a:lnTo>
                    <a:lnTo>
                      <a:pt x="10" y="33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69" name="Freeform 196">
                <a:extLst>
                  <a:ext uri="{FF2B5EF4-FFF2-40B4-BE49-F238E27FC236}">
                    <a16:creationId xmlns:a16="http://schemas.microsoft.com/office/drawing/2014/main" id="{B4618CAD-7932-90A8-D11F-129F5711A4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7" y="2568"/>
                <a:ext cx="20" cy="34"/>
              </a:xfrm>
              <a:custGeom>
                <a:avLst/>
                <a:gdLst>
                  <a:gd name="T0" fmla="*/ 20 w 20"/>
                  <a:gd name="T1" fmla="*/ 5 h 34"/>
                  <a:gd name="T2" fmla="*/ 15 w 20"/>
                  <a:gd name="T3" fmla="*/ 0 h 34"/>
                  <a:gd name="T4" fmla="*/ 0 w 20"/>
                  <a:gd name="T5" fmla="*/ 34 h 34"/>
                  <a:gd name="T6" fmla="*/ 20 w 20"/>
                  <a:gd name="T7" fmla="*/ 5 h 3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"/>
                  <a:gd name="T13" fmla="*/ 0 h 34"/>
                  <a:gd name="T14" fmla="*/ 20 w 20"/>
                  <a:gd name="T15" fmla="*/ 34 h 3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" h="34">
                    <a:moveTo>
                      <a:pt x="20" y="5"/>
                    </a:moveTo>
                    <a:lnTo>
                      <a:pt x="15" y="0"/>
                    </a:lnTo>
                    <a:lnTo>
                      <a:pt x="0" y="34"/>
                    </a:lnTo>
                    <a:lnTo>
                      <a:pt x="2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70" name="Freeform 197">
                <a:extLst>
                  <a:ext uri="{FF2B5EF4-FFF2-40B4-BE49-F238E27FC236}">
                    <a16:creationId xmlns:a16="http://schemas.microsoft.com/office/drawing/2014/main" id="{65476AC3-D2C6-A3B6-012A-C7B492C1F0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7" y="2568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5 h 5"/>
                  <a:gd name="T4" fmla="*/ 0 w 1"/>
                  <a:gd name="T5" fmla="*/ 0 h 5"/>
                  <a:gd name="T6" fmla="*/ 0 w 1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5"/>
                  <a:gd name="T14" fmla="*/ 1 w 1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71" name="Freeform 198">
                <a:extLst>
                  <a:ext uri="{FF2B5EF4-FFF2-40B4-BE49-F238E27FC236}">
                    <a16:creationId xmlns:a16="http://schemas.microsoft.com/office/drawing/2014/main" id="{DA1B5C68-67AF-54DF-2091-259DD1728A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7" y="257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72" name="Freeform 199">
                <a:extLst>
                  <a:ext uri="{FF2B5EF4-FFF2-40B4-BE49-F238E27FC236}">
                    <a16:creationId xmlns:a16="http://schemas.microsoft.com/office/drawing/2014/main" id="{8277AEF5-91DA-34ED-D8CF-99AAAE6462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2" y="2539"/>
                <a:ext cx="19" cy="34"/>
              </a:xfrm>
              <a:custGeom>
                <a:avLst/>
                <a:gdLst>
                  <a:gd name="T0" fmla="*/ 19 w 19"/>
                  <a:gd name="T1" fmla="*/ 0 h 34"/>
                  <a:gd name="T2" fmla="*/ 0 w 19"/>
                  <a:gd name="T3" fmla="*/ 29 h 34"/>
                  <a:gd name="T4" fmla="*/ 5 w 19"/>
                  <a:gd name="T5" fmla="*/ 34 h 34"/>
                  <a:gd name="T6" fmla="*/ 19 w 19"/>
                  <a:gd name="T7" fmla="*/ 0 h 3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34"/>
                  <a:gd name="T14" fmla="*/ 19 w 19"/>
                  <a:gd name="T15" fmla="*/ 34 h 3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34">
                    <a:moveTo>
                      <a:pt x="19" y="0"/>
                    </a:moveTo>
                    <a:lnTo>
                      <a:pt x="0" y="29"/>
                    </a:lnTo>
                    <a:lnTo>
                      <a:pt x="5" y="34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73" name="Freeform 200">
                <a:extLst>
                  <a:ext uri="{FF2B5EF4-FFF2-40B4-BE49-F238E27FC236}">
                    <a16:creationId xmlns:a16="http://schemas.microsoft.com/office/drawing/2014/main" id="{633775CC-7923-F8E9-CBAC-F1F1A742C2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2" y="2534"/>
                <a:ext cx="19" cy="34"/>
              </a:xfrm>
              <a:custGeom>
                <a:avLst/>
                <a:gdLst>
                  <a:gd name="T0" fmla="*/ 19 w 19"/>
                  <a:gd name="T1" fmla="*/ 5 h 34"/>
                  <a:gd name="T2" fmla="*/ 9 w 19"/>
                  <a:gd name="T3" fmla="*/ 0 h 34"/>
                  <a:gd name="T4" fmla="*/ 0 w 19"/>
                  <a:gd name="T5" fmla="*/ 34 h 34"/>
                  <a:gd name="T6" fmla="*/ 19 w 19"/>
                  <a:gd name="T7" fmla="*/ 5 h 3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34"/>
                  <a:gd name="T14" fmla="*/ 19 w 19"/>
                  <a:gd name="T15" fmla="*/ 34 h 3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34">
                    <a:moveTo>
                      <a:pt x="19" y="5"/>
                    </a:moveTo>
                    <a:lnTo>
                      <a:pt x="9" y="0"/>
                    </a:lnTo>
                    <a:lnTo>
                      <a:pt x="0" y="34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74" name="Freeform 201">
                <a:extLst>
                  <a:ext uri="{FF2B5EF4-FFF2-40B4-BE49-F238E27FC236}">
                    <a16:creationId xmlns:a16="http://schemas.microsoft.com/office/drawing/2014/main" id="{5DE3F2E0-6B45-0755-30F0-2ADDFABCA5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6" y="2534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75" name="Freeform 202">
                <a:extLst>
                  <a:ext uri="{FF2B5EF4-FFF2-40B4-BE49-F238E27FC236}">
                    <a16:creationId xmlns:a16="http://schemas.microsoft.com/office/drawing/2014/main" id="{BBFD4A95-085B-D4A8-A9B1-03787A91F7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6" y="2534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76" name="Freeform 203">
                <a:extLst>
                  <a:ext uri="{FF2B5EF4-FFF2-40B4-BE49-F238E27FC236}">
                    <a16:creationId xmlns:a16="http://schemas.microsoft.com/office/drawing/2014/main" id="{10314C06-8E30-0A5A-DEA8-4C9BFB827A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1" y="2500"/>
                <a:ext cx="25" cy="39"/>
              </a:xfrm>
              <a:custGeom>
                <a:avLst/>
                <a:gdLst>
                  <a:gd name="T0" fmla="*/ 25 w 25"/>
                  <a:gd name="T1" fmla="*/ 0 h 39"/>
                  <a:gd name="T2" fmla="*/ 0 w 25"/>
                  <a:gd name="T3" fmla="*/ 34 h 39"/>
                  <a:gd name="T4" fmla="*/ 10 w 25"/>
                  <a:gd name="T5" fmla="*/ 39 h 39"/>
                  <a:gd name="T6" fmla="*/ 25 w 25"/>
                  <a:gd name="T7" fmla="*/ 0 h 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5"/>
                  <a:gd name="T13" fmla="*/ 0 h 39"/>
                  <a:gd name="T14" fmla="*/ 25 w 25"/>
                  <a:gd name="T15" fmla="*/ 39 h 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5" h="39">
                    <a:moveTo>
                      <a:pt x="25" y="0"/>
                    </a:moveTo>
                    <a:lnTo>
                      <a:pt x="0" y="34"/>
                    </a:lnTo>
                    <a:lnTo>
                      <a:pt x="10" y="39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77" name="Freeform 204">
                <a:extLst>
                  <a:ext uri="{FF2B5EF4-FFF2-40B4-BE49-F238E27FC236}">
                    <a16:creationId xmlns:a16="http://schemas.microsoft.com/office/drawing/2014/main" id="{0A296E99-1044-A203-747C-E3D4CE1141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1" y="2495"/>
                <a:ext cx="25" cy="39"/>
              </a:xfrm>
              <a:custGeom>
                <a:avLst/>
                <a:gdLst>
                  <a:gd name="T0" fmla="*/ 25 w 25"/>
                  <a:gd name="T1" fmla="*/ 5 h 39"/>
                  <a:gd name="T2" fmla="*/ 15 w 25"/>
                  <a:gd name="T3" fmla="*/ 0 h 39"/>
                  <a:gd name="T4" fmla="*/ 0 w 25"/>
                  <a:gd name="T5" fmla="*/ 39 h 39"/>
                  <a:gd name="T6" fmla="*/ 25 w 25"/>
                  <a:gd name="T7" fmla="*/ 5 h 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5"/>
                  <a:gd name="T13" fmla="*/ 0 h 39"/>
                  <a:gd name="T14" fmla="*/ 25 w 25"/>
                  <a:gd name="T15" fmla="*/ 39 h 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5" h="39">
                    <a:moveTo>
                      <a:pt x="25" y="5"/>
                    </a:moveTo>
                    <a:lnTo>
                      <a:pt x="15" y="0"/>
                    </a:lnTo>
                    <a:lnTo>
                      <a:pt x="0" y="39"/>
                    </a:lnTo>
                    <a:lnTo>
                      <a:pt x="2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78" name="Freeform 205">
                <a:extLst>
                  <a:ext uri="{FF2B5EF4-FFF2-40B4-BE49-F238E27FC236}">
                    <a16:creationId xmlns:a16="http://schemas.microsoft.com/office/drawing/2014/main" id="{26BE346F-DB83-E69C-3725-880DB57745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1" y="2495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79" name="Freeform 206">
                <a:extLst>
                  <a:ext uri="{FF2B5EF4-FFF2-40B4-BE49-F238E27FC236}">
                    <a16:creationId xmlns:a16="http://schemas.microsoft.com/office/drawing/2014/main" id="{32EAE17B-AED6-7368-E3F1-B76CE40A0F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6" y="250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80" name="Freeform 207">
                <a:extLst>
                  <a:ext uri="{FF2B5EF4-FFF2-40B4-BE49-F238E27FC236}">
                    <a16:creationId xmlns:a16="http://schemas.microsoft.com/office/drawing/2014/main" id="{11A65981-5ACD-220A-70AF-11C210A98E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6" y="2461"/>
                <a:ext cx="24" cy="39"/>
              </a:xfrm>
              <a:custGeom>
                <a:avLst/>
                <a:gdLst>
                  <a:gd name="T0" fmla="*/ 24 w 24"/>
                  <a:gd name="T1" fmla="*/ 0 h 39"/>
                  <a:gd name="T2" fmla="*/ 0 w 24"/>
                  <a:gd name="T3" fmla="*/ 34 h 39"/>
                  <a:gd name="T4" fmla="*/ 10 w 24"/>
                  <a:gd name="T5" fmla="*/ 39 h 39"/>
                  <a:gd name="T6" fmla="*/ 24 w 24"/>
                  <a:gd name="T7" fmla="*/ 0 h 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39"/>
                  <a:gd name="T14" fmla="*/ 24 w 24"/>
                  <a:gd name="T15" fmla="*/ 39 h 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39">
                    <a:moveTo>
                      <a:pt x="24" y="0"/>
                    </a:moveTo>
                    <a:lnTo>
                      <a:pt x="0" y="34"/>
                    </a:lnTo>
                    <a:lnTo>
                      <a:pt x="10" y="39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81" name="Freeform 208">
                <a:extLst>
                  <a:ext uri="{FF2B5EF4-FFF2-40B4-BE49-F238E27FC236}">
                    <a16:creationId xmlns:a16="http://schemas.microsoft.com/office/drawing/2014/main" id="{FDC020B3-FC49-E5D2-68CC-075C4E4E05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6" y="2456"/>
                <a:ext cx="24" cy="39"/>
              </a:xfrm>
              <a:custGeom>
                <a:avLst/>
                <a:gdLst>
                  <a:gd name="T0" fmla="*/ 24 w 24"/>
                  <a:gd name="T1" fmla="*/ 5 h 39"/>
                  <a:gd name="T2" fmla="*/ 14 w 24"/>
                  <a:gd name="T3" fmla="*/ 0 h 39"/>
                  <a:gd name="T4" fmla="*/ 0 w 24"/>
                  <a:gd name="T5" fmla="*/ 39 h 39"/>
                  <a:gd name="T6" fmla="*/ 24 w 24"/>
                  <a:gd name="T7" fmla="*/ 5 h 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39"/>
                  <a:gd name="T14" fmla="*/ 24 w 24"/>
                  <a:gd name="T15" fmla="*/ 39 h 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39">
                    <a:moveTo>
                      <a:pt x="24" y="5"/>
                    </a:moveTo>
                    <a:lnTo>
                      <a:pt x="14" y="0"/>
                    </a:lnTo>
                    <a:lnTo>
                      <a:pt x="0" y="39"/>
                    </a:lnTo>
                    <a:lnTo>
                      <a:pt x="24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82" name="Freeform 209">
                <a:extLst>
                  <a:ext uri="{FF2B5EF4-FFF2-40B4-BE49-F238E27FC236}">
                    <a16:creationId xmlns:a16="http://schemas.microsoft.com/office/drawing/2014/main" id="{16F516A8-6825-F93D-2CC3-3CEFB4B0DD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5" y="2456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83" name="Freeform 210">
                <a:extLst>
                  <a:ext uri="{FF2B5EF4-FFF2-40B4-BE49-F238E27FC236}">
                    <a16:creationId xmlns:a16="http://schemas.microsoft.com/office/drawing/2014/main" id="{1BF7A82A-EBEB-C093-5AE2-728A8DC0BA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0" y="246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84" name="Freeform 211">
                <a:extLst>
                  <a:ext uri="{FF2B5EF4-FFF2-40B4-BE49-F238E27FC236}">
                    <a16:creationId xmlns:a16="http://schemas.microsoft.com/office/drawing/2014/main" id="{E9A5D43F-D137-0738-D276-92CB30EC22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0" y="2423"/>
                <a:ext cx="20" cy="38"/>
              </a:xfrm>
              <a:custGeom>
                <a:avLst/>
                <a:gdLst>
                  <a:gd name="T0" fmla="*/ 20 w 20"/>
                  <a:gd name="T1" fmla="*/ 0 h 38"/>
                  <a:gd name="T2" fmla="*/ 0 w 20"/>
                  <a:gd name="T3" fmla="*/ 33 h 38"/>
                  <a:gd name="T4" fmla="*/ 10 w 20"/>
                  <a:gd name="T5" fmla="*/ 38 h 38"/>
                  <a:gd name="T6" fmla="*/ 20 w 20"/>
                  <a:gd name="T7" fmla="*/ 0 h 3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"/>
                  <a:gd name="T13" fmla="*/ 0 h 38"/>
                  <a:gd name="T14" fmla="*/ 20 w 20"/>
                  <a:gd name="T15" fmla="*/ 38 h 3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" h="38">
                    <a:moveTo>
                      <a:pt x="20" y="0"/>
                    </a:moveTo>
                    <a:lnTo>
                      <a:pt x="0" y="33"/>
                    </a:lnTo>
                    <a:lnTo>
                      <a:pt x="10" y="38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85" name="Freeform 212">
                <a:extLst>
                  <a:ext uri="{FF2B5EF4-FFF2-40B4-BE49-F238E27FC236}">
                    <a16:creationId xmlns:a16="http://schemas.microsoft.com/office/drawing/2014/main" id="{07F5EFDD-AC4D-72AE-D8BA-F0943E0F34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0" y="2418"/>
                <a:ext cx="20" cy="38"/>
              </a:xfrm>
              <a:custGeom>
                <a:avLst/>
                <a:gdLst>
                  <a:gd name="T0" fmla="*/ 20 w 20"/>
                  <a:gd name="T1" fmla="*/ 5 h 38"/>
                  <a:gd name="T2" fmla="*/ 10 w 20"/>
                  <a:gd name="T3" fmla="*/ 0 h 38"/>
                  <a:gd name="T4" fmla="*/ 0 w 20"/>
                  <a:gd name="T5" fmla="*/ 38 h 38"/>
                  <a:gd name="T6" fmla="*/ 20 w 20"/>
                  <a:gd name="T7" fmla="*/ 5 h 3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"/>
                  <a:gd name="T13" fmla="*/ 0 h 38"/>
                  <a:gd name="T14" fmla="*/ 20 w 20"/>
                  <a:gd name="T15" fmla="*/ 38 h 3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" h="38">
                    <a:moveTo>
                      <a:pt x="20" y="5"/>
                    </a:moveTo>
                    <a:lnTo>
                      <a:pt x="10" y="0"/>
                    </a:lnTo>
                    <a:lnTo>
                      <a:pt x="0" y="38"/>
                    </a:lnTo>
                    <a:lnTo>
                      <a:pt x="2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86" name="Freeform 213">
                <a:extLst>
                  <a:ext uri="{FF2B5EF4-FFF2-40B4-BE49-F238E27FC236}">
                    <a16:creationId xmlns:a16="http://schemas.microsoft.com/office/drawing/2014/main" id="{5D0BEC9D-E6AA-A526-7437-1662221178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5" y="2418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87" name="Freeform 214">
                <a:extLst>
                  <a:ext uri="{FF2B5EF4-FFF2-40B4-BE49-F238E27FC236}">
                    <a16:creationId xmlns:a16="http://schemas.microsoft.com/office/drawing/2014/main" id="{417C18BB-6702-2DA6-8FC8-7FF1253F84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0" y="242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88" name="Freeform 215">
                <a:extLst>
                  <a:ext uri="{FF2B5EF4-FFF2-40B4-BE49-F238E27FC236}">
                    <a16:creationId xmlns:a16="http://schemas.microsoft.com/office/drawing/2014/main" id="{DC84714E-AE6A-1552-9F40-D1833B53CE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0" y="2379"/>
                <a:ext cx="24" cy="44"/>
              </a:xfrm>
              <a:custGeom>
                <a:avLst/>
                <a:gdLst>
                  <a:gd name="T0" fmla="*/ 24 w 24"/>
                  <a:gd name="T1" fmla="*/ 0 h 44"/>
                  <a:gd name="T2" fmla="*/ 0 w 24"/>
                  <a:gd name="T3" fmla="*/ 39 h 44"/>
                  <a:gd name="T4" fmla="*/ 10 w 24"/>
                  <a:gd name="T5" fmla="*/ 44 h 44"/>
                  <a:gd name="T6" fmla="*/ 24 w 24"/>
                  <a:gd name="T7" fmla="*/ 0 h 4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44"/>
                  <a:gd name="T14" fmla="*/ 24 w 24"/>
                  <a:gd name="T15" fmla="*/ 44 h 4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44">
                    <a:moveTo>
                      <a:pt x="24" y="0"/>
                    </a:moveTo>
                    <a:lnTo>
                      <a:pt x="0" y="39"/>
                    </a:lnTo>
                    <a:lnTo>
                      <a:pt x="10" y="44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89" name="Freeform 216">
                <a:extLst>
                  <a:ext uri="{FF2B5EF4-FFF2-40B4-BE49-F238E27FC236}">
                    <a16:creationId xmlns:a16="http://schemas.microsoft.com/office/drawing/2014/main" id="{FBB953A3-236C-205E-D40B-92456B8BE4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0" y="2374"/>
                <a:ext cx="24" cy="44"/>
              </a:xfrm>
              <a:custGeom>
                <a:avLst/>
                <a:gdLst>
                  <a:gd name="T0" fmla="*/ 24 w 24"/>
                  <a:gd name="T1" fmla="*/ 5 h 44"/>
                  <a:gd name="T2" fmla="*/ 15 w 24"/>
                  <a:gd name="T3" fmla="*/ 0 h 44"/>
                  <a:gd name="T4" fmla="*/ 0 w 24"/>
                  <a:gd name="T5" fmla="*/ 44 h 44"/>
                  <a:gd name="T6" fmla="*/ 24 w 24"/>
                  <a:gd name="T7" fmla="*/ 5 h 4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44"/>
                  <a:gd name="T14" fmla="*/ 24 w 24"/>
                  <a:gd name="T15" fmla="*/ 44 h 4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44">
                    <a:moveTo>
                      <a:pt x="24" y="5"/>
                    </a:moveTo>
                    <a:lnTo>
                      <a:pt x="15" y="0"/>
                    </a:lnTo>
                    <a:lnTo>
                      <a:pt x="0" y="44"/>
                    </a:lnTo>
                    <a:lnTo>
                      <a:pt x="24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90" name="Freeform 217">
                <a:extLst>
                  <a:ext uri="{FF2B5EF4-FFF2-40B4-BE49-F238E27FC236}">
                    <a16:creationId xmlns:a16="http://schemas.microsoft.com/office/drawing/2014/main" id="{08636BCA-3B4C-789E-6ED3-09CD82A8DB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9" y="2374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91" name="Freeform 218">
                <a:extLst>
                  <a:ext uri="{FF2B5EF4-FFF2-40B4-BE49-F238E27FC236}">
                    <a16:creationId xmlns:a16="http://schemas.microsoft.com/office/drawing/2014/main" id="{C7C0C257-11A9-0674-D676-881165BBA3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9" y="2374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92" name="Freeform 219">
                <a:extLst>
                  <a:ext uri="{FF2B5EF4-FFF2-40B4-BE49-F238E27FC236}">
                    <a16:creationId xmlns:a16="http://schemas.microsoft.com/office/drawing/2014/main" id="{9B375B7B-1A5D-C7D0-3CB9-E1EF8E9533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5" y="2336"/>
                <a:ext cx="24" cy="43"/>
              </a:xfrm>
              <a:custGeom>
                <a:avLst/>
                <a:gdLst>
                  <a:gd name="T0" fmla="*/ 24 w 24"/>
                  <a:gd name="T1" fmla="*/ 0 h 43"/>
                  <a:gd name="T2" fmla="*/ 0 w 24"/>
                  <a:gd name="T3" fmla="*/ 38 h 43"/>
                  <a:gd name="T4" fmla="*/ 9 w 24"/>
                  <a:gd name="T5" fmla="*/ 43 h 43"/>
                  <a:gd name="T6" fmla="*/ 24 w 24"/>
                  <a:gd name="T7" fmla="*/ 0 h 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43"/>
                  <a:gd name="T14" fmla="*/ 24 w 24"/>
                  <a:gd name="T15" fmla="*/ 43 h 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43">
                    <a:moveTo>
                      <a:pt x="24" y="0"/>
                    </a:moveTo>
                    <a:lnTo>
                      <a:pt x="0" y="38"/>
                    </a:lnTo>
                    <a:lnTo>
                      <a:pt x="9" y="43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93" name="Freeform 220">
                <a:extLst>
                  <a:ext uri="{FF2B5EF4-FFF2-40B4-BE49-F238E27FC236}">
                    <a16:creationId xmlns:a16="http://schemas.microsoft.com/office/drawing/2014/main" id="{B0FAFE64-B88C-CA85-1994-06B3D270D4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5" y="2331"/>
                <a:ext cx="24" cy="43"/>
              </a:xfrm>
              <a:custGeom>
                <a:avLst/>
                <a:gdLst>
                  <a:gd name="T0" fmla="*/ 24 w 24"/>
                  <a:gd name="T1" fmla="*/ 5 h 43"/>
                  <a:gd name="T2" fmla="*/ 14 w 24"/>
                  <a:gd name="T3" fmla="*/ 0 h 43"/>
                  <a:gd name="T4" fmla="*/ 0 w 24"/>
                  <a:gd name="T5" fmla="*/ 43 h 43"/>
                  <a:gd name="T6" fmla="*/ 24 w 24"/>
                  <a:gd name="T7" fmla="*/ 5 h 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43"/>
                  <a:gd name="T14" fmla="*/ 24 w 24"/>
                  <a:gd name="T15" fmla="*/ 43 h 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43">
                    <a:moveTo>
                      <a:pt x="24" y="5"/>
                    </a:moveTo>
                    <a:lnTo>
                      <a:pt x="14" y="0"/>
                    </a:lnTo>
                    <a:lnTo>
                      <a:pt x="0" y="43"/>
                    </a:lnTo>
                    <a:lnTo>
                      <a:pt x="24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94" name="Freeform 221">
                <a:extLst>
                  <a:ext uri="{FF2B5EF4-FFF2-40B4-BE49-F238E27FC236}">
                    <a16:creationId xmlns:a16="http://schemas.microsoft.com/office/drawing/2014/main" id="{159849CF-5A7D-1FB9-0ED3-78E7B60983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4" y="2331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95" name="Freeform 222">
                <a:extLst>
                  <a:ext uri="{FF2B5EF4-FFF2-40B4-BE49-F238E27FC236}">
                    <a16:creationId xmlns:a16="http://schemas.microsoft.com/office/drawing/2014/main" id="{FBDAAD91-5D71-A8CB-0B8B-8BFB513169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4" y="2331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96" name="Freeform 223">
                <a:extLst>
                  <a:ext uri="{FF2B5EF4-FFF2-40B4-BE49-F238E27FC236}">
                    <a16:creationId xmlns:a16="http://schemas.microsoft.com/office/drawing/2014/main" id="{E69EA52D-BD15-8694-815D-3A245C8858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9" y="2287"/>
                <a:ext cx="19" cy="49"/>
              </a:xfrm>
              <a:custGeom>
                <a:avLst/>
                <a:gdLst>
                  <a:gd name="T0" fmla="*/ 19 w 19"/>
                  <a:gd name="T1" fmla="*/ 0 h 49"/>
                  <a:gd name="T2" fmla="*/ 0 w 19"/>
                  <a:gd name="T3" fmla="*/ 44 h 49"/>
                  <a:gd name="T4" fmla="*/ 10 w 19"/>
                  <a:gd name="T5" fmla="*/ 49 h 49"/>
                  <a:gd name="T6" fmla="*/ 19 w 19"/>
                  <a:gd name="T7" fmla="*/ 0 h 4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49"/>
                  <a:gd name="T14" fmla="*/ 19 w 19"/>
                  <a:gd name="T15" fmla="*/ 49 h 4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49">
                    <a:moveTo>
                      <a:pt x="19" y="0"/>
                    </a:moveTo>
                    <a:lnTo>
                      <a:pt x="0" y="44"/>
                    </a:lnTo>
                    <a:lnTo>
                      <a:pt x="10" y="49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97" name="Freeform 224">
                <a:extLst>
                  <a:ext uri="{FF2B5EF4-FFF2-40B4-BE49-F238E27FC236}">
                    <a16:creationId xmlns:a16="http://schemas.microsoft.com/office/drawing/2014/main" id="{1BE784B8-1D70-A6D8-B8E9-7FD5984273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9" y="2287"/>
                <a:ext cx="19" cy="44"/>
              </a:xfrm>
              <a:custGeom>
                <a:avLst/>
                <a:gdLst>
                  <a:gd name="T0" fmla="*/ 19 w 19"/>
                  <a:gd name="T1" fmla="*/ 0 h 44"/>
                  <a:gd name="T2" fmla="*/ 10 w 19"/>
                  <a:gd name="T3" fmla="*/ 0 h 44"/>
                  <a:gd name="T4" fmla="*/ 0 w 19"/>
                  <a:gd name="T5" fmla="*/ 44 h 44"/>
                  <a:gd name="T6" fmla="*/ 19 w 19"/>
                  <a:gd name="T7" fmla="*/ 0 h 4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44"/>
                  <a:gd name="T14" fmla="*/ 19 w 19"/>
                  <a:gd name="T15" fmla="*/ 44 h 4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44">
                    <a:moveTo>
                      <a:pt x="19" y="0"/>
                    </a:moveTo>
                    <a:lnTo>
                      <a:pt x="10" y="0"/>
                    </a:lnTo>
                    <a:lnTo>
                      <a:pt x="0" y="44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98" name="Freeform 225">
                <a:extLst>
                  <a:ext uri="{FF2B5EF4-FFF2-40B4-BE49-F238E27FC236}">
                    <a16:creationId xmlns:a16="http://schemas.microsoft.com/office/drawing/2014/main" id="{E7D92D21-D1E2-34D9-1A2F-C51E1AB152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4" y="2282"/>
                <a:ext cx="4" cy="5"/>
              </a:xfrm>
              <a:custGeom>
                <a:avLst/>
                <a:gdLst>
                  <a:gd name="T0" fmla="*/ 4 w 4"/>
                  <a:gd name="T1" fmla="*/ 5 h 5"/>
                  <a:gd name="T2" fmla="*/ 4 w 4"/>
                  <a:gd name="T3" fmla="*/ 5 h 5"/>
                  <a:gd name="T4" fmla="*/ 0 w 4"/>
                  <a:gd name="T5" fmla="*/ 0 h 5"/>
                  <a:gd name="T6" fmla="*/ 4 w 4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5"/>
                  <a:gd name="T14" fmla="*/ 4 w 4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5">
                    <a:moveTo>
                      <a:pt x="4" y="5"/>
                    </a:moveTo>
                    <a:lnTo>
                      <a:pt x="4" y="5"/>
                    </a:lnTo>
                    <a:lnTo>
                      <a:pt x="0" y="0"/>
                    </a:lnTo>
                    <a:lnTo>
                      <a:pt x="4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99" name="Freeform 226">
                <a:extLst>
                  <a:ext uri="{FF2B5EF4-FFF2-40B4-BE49-F238E27FC236}">
                    <a16:creationId xmlns:a16="http://schemas.microsoft.com/office/drawing/2014/main" id="{D3D3B2E6-5598-79C6-96AB-4B16A03AF1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4" y="2282"/>
                <a:ext cx="4" cy="5"/>
              </a:xfrm>
              <a:custGeom>
                <a:avLst/>
                <a:gdLst>
                  <a:gd name="T0" fmla="*/ 0 w 4"/>
                  <a:gd name="T1" fmla="*/ 0 h 5"/>
                  <a:gd name="T2" fmla="*/ 4 w 4"/>
                  <a:gd name="T3" fmla="*/ 5 h 5"/>
                  <a:gd name="T4" fmla="*/ 4 w 4"/>
                  <a:gd name="T5" fmla="*/ 5 h 5"/>
                  <a:gd name="T6" fmla="*/ 0 w 4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5"/>
                  <a:gd name="T14" fmla="*/ 4 w 4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5">
                    <a:moveTo>
                      <a:pt x="0" y="0"/>
                    </a:moveTo>
                    <a:lnTo>
                      <a:pt x="4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00" name="Freeform 227">
                <a:extLst>
                  <a:ext uri="{FF2B5EF4-FFF2-40B4-BE49-F238E27FC236}">
                    <a16:creationId xmlns:a16="http://schemas.microsoft.com/office/drawing/2014/main" id="{C334C355-8654-64EB-D072-78DD0E6EE4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9" y="2244"/>
                <a:ext cx="24" cy="43"/>
              </a:xfrm>
              <a:custGeom>
                <a:avLst/>
                <a:gdLst>
                  <a:gd name="T0" fmla="*/ 24 w 24"/>
                  <a:gd name="T1" fmla="*/ 0 h 43"/>
                  <a:gd name="T2" fmla="*/ 0 w 24"/>
                  <a:gd name="T3" fmla="*/ 43 h 43"/>
                  <a:gd name="T4" fmla="*/ 9 w 24"/>
                  <a:gd name="T5" fmla="*/ 43 h 43"/>
                  <a:gd name="T6" fmla="*/ 24 w 24"/>
                  <a:gd name="T7" fmla="*/ 0 h 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43"/>
                  <a:gd name="T14" fmla="*/ 24 w 24"/>
                  <a:gd name="T15" fmla="*/ 43 h 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43">
                    <a:moveTo>
                      <a:pt x="24" y="0"/>
                    </a:moveTo>
                    <a:lnTo>
                      <a:pt x="0" y="43"/>
                    </a:lnTo>
                    <a:lnTo>
                      <a:pt x="9" y="43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01" name="Freeform 228">
                <a:extLst>
                  <a:ext uri="{FF2B5EF4-FFF2-40B4-BE49-F238E27FC236}">
                    <a16:creationId xmlns:a16="http://schemas.microsoft.com/office/drawing/2014/main" id="{C8F95CBF-00DF-677E-49D4-DB607CFC1B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9" y="2239"/>
                <a:ext cx="24" cy="48"/>
              </a:xfrm>
              <a:custGeom>
                <a:avLst/>
                <a:gdLst>
                  <a:gd name="T0" fmla="*/ 24 w 24"/>
                  <a:gd name="T1" fmla="*/ 5 h 48"/>
                  <a:gd name="T2" fmla="*/ 14 w 24"/>
                  <a:gd name="T3" fmla="*/ 0 h 48"/>
                  <a:gd name="T4" fmla="*/ 0 w 24"/>
                  <a:gd name="T5" fmla="*/ 48 h 48"/>
                  <a:gd name="T6" fmla="*/ 24 w 24"/>
                  <a:gd name="T7" fmla="*/ 5 h 4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48"/>
                  <a:gd name="T14" fmla="*/ 24 w 24"/>
                  <a:gd name="T15" fmla="*/ 48 h 4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48">
                    <a:moveTo>
                      <a:pt x="24" y="5"/>
                    </a:moveTo>
                    <a:lnTo>
                      <a:pt x="14" y="0"/>
                    </a:lnTo>
                    <a:lnTo>
                      <a:pt x="0" y="48"/>
                    </a:lnTo>
                    <a:lnTo>
                      <a:pt x="24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02" name="Freeform 229">
                <a:extLst>
                  <a:ext uri="{FF2B5EF4-FFF2-40B4-BE49-F238E27FC236}">
                    <a16:creationId xmlns:a16="http://schemas.microsoft.com/office/drawing/2014/main" id="{7AE476C2-6848-61FA-177B-F15337548E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8" y="2239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03" name="Freeform 230">
                <a:extLst>
                  <a:ext uri="{FF2B5EF4-FFF2-40B4-BE49-F238E27FC236}">
                    <a16:creationId xmlns:a16="http://schemas.microsoft.com/office/drawing/2014/main" id="{38C12F02-53ED-C0D1-ECDB-CE7E29DF24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3" y="224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04" name="Freeform 231">
                <a:extLst>
                  <a:ext uri="{FF2B5EF4-FFF2-40B4-BE49-F238E27FC236}">
                    <a16:creationId xmlns:a16="http://schemas.microsoft.com/office/drawing/2014/main" id="{A870DAA3-34B2-DEDF-9927-42B91866B4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3" y="2195"/>
                <a:ext cx="24" cy="49"/>
              </a:xfrm>
              <a:custGeom>
                <a:avLst/>
                <a:gdLst>
                  <a:gd name="T0" fmla="*/ 24 w 24"/>
                  <a:gd name="T1" fmla="*/ 0 h 49"/>
                  <a:gd name="T2" fmla="*/ 0 w 24"/>
                  <a:gd name="T3" fmla="*/ 44 h 49"/>
                  <a:gd name="T4" fmla="*/ 10 w 24"/>
                  <a:gd name="T5" fmla="*/ 49 h 49"/>
                  <a:gd name="T6" fmla="*/ 24 w 24"/>
                  <a:gd name="T7" fmla="*/ 0 h 4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49"/>
                  <a:gd name="T14" fmla="*/ 24 w 24"/>
                  <a:gd name="T15" fmla="*/ 49 h 4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49">
                    <a:moveTo>
                      <a:pt x="24" y="0"/>
                    </a:moveTo>
                    <a:lnTo>
                      <a:pt x="0" y="44"/>
                    </a:lnTo>
                    <a:lnTo>
                      <a:pt x="10" y="49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05" name="Freeform 232">
                <a:extLst>
                  <a:ext uri="{FF2B5EF4-FFF2-40B4-BE49-F238E27FC236}">
                    <a16:creationId xmlns:a16="http://schemas.microsoft.com/office/drawing/2014/main" id="{D98CB1B8-14B6-8D5E-54FA-948E1FEB74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3" y="2191"/>
                <a:ext cx="24" cy="48"/>
              </a:xfrm>
              <a:custGeom>
                <a:avLst/>
                <a:gdLst>
                  <a:gd name="T0" fmla="*/ 24 w 24"/>
                  <a:gd name="T1" fmla="*/ 4 h 48"/>
                  <a:gd name="T2" fmla="*/ 15 w 24"/>
                  <a:gd name="T3" fmla="*/ 0 h 48"/>
                  <a:gd name="T4" fmla="*/ 0 w 24"/>
                  <a:gd name="T5" fmla="*/ 48 h 48"/>
                  <a:gd name="T6" fmla="*/ 24 w 24"/>
                  <a:gd name="T7" fmla="*/ 4 h 4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48"/>
                  <a:gd name="T14" fmla="*/ 24 w 24"/>
                  <a:gd name="T15" fmla="*/ 48 h 4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48">
                    <a:moveTo>
                      <a:pt x="24" y="4"/>
                    </a:moveTo>
                    <a:lnTo>
                      <a:pt x="15" y="0"/>
                    </a:lnTo>
                    <a:lnTo>
                      <a:pt x="0" y="48"/>
                    </a:lnTo>
                    <a:lnTo>
                      <a:pt x="24" y="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06" name="Freeform 233">
                <a:extLst>
                  <a:ext uri="{FF2B5EF4-FFF2-40B4-BE49-F238E27FC236}">
                    <a16:creationId xmlns:a16="http://schemas.microsoft.com/office/drawing/2014/main" id="{DA546492-FA73-D356-E0F8-39CFF86E57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3" y="2191"/>
                <a:ext cx="4" cy="4"/>
              </a:xfrm>
              <a:custGeom>
                <a:avLst/>
                <a:gdLst>
                  <a:gd name="T0" fmla="*/ 4 w 4"/>
                  <a:gd name="T1" fmla="*/ 4 h 4"/>
                  <a:gd name="T2" fmla="*/ 4 w 4"/>
                  <a:gd name="T3" fmla="*/ 4 h 4"/>
                  <a:gd name="T4" fmla="*/ 0 w 4"/>
                  <a:gd name="T5" fmla="*/ 0 h 4"/>
                  <a:gd name="T6" fmla="*/ 4 w 4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4"/>
                  <a:gd name="T14" fmla="*/ 4 w 4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4">
                    <a:moveTo>
                      <a:pt x="4" y="4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07" name="Freeform 234">
                <a:extLst>
                  <a:ext uri="{FF2B5EF4-FFF2-40B4-BE49-F238E27FC236}">
                    <a16:creationId xmlns:a16="http://schemas.microsoft.com/office/drawing/2014/main" id="{AAB1B1A7-B382-63C7-047B-E55776B622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3" y="2191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4 h 4"/>
                  <a:gd name="T4" fmla="*/ 4 w 4"/>
                  <a:gd name="T5" fmla="*/ 4 h 4"/>
                  <a:gd name="T6" fmla="*/ 0 w 4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4"/>
                  <a:gd name="T14" fmla="*/ 4 w 4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4">
                    <a:moveTo>
                      <a:pt x="0" y="0"/>
                    </a:moveTo>
                    <a:lnTo>
                      <a:pt x="4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08" name="Freeform 235">
                <a:extLst>
                  <a:ext uri="{FF2B5EF4-FFF2-40B4-BE49-F238E27FC236}">
                    <a16:creationId xmlns:a16="http://schemas.microsoft.com/office/drawing/2014/main" id="{3990C97B-F490-203E-7856-71DF9929AA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8" y="2147"/>
                <a:ext cx="19" cy="48"/>
              </a:xfrm>
              <a:custGeom>
                <a:avLst/>
                <a:gdLst>
                  <a:gd name="T0" fmla="*/ 19 w 19"/>
                  <a:gd name="T1" fmla="*/ 0 h 48"/>
                  <a:gd name="T2" fmla="*/ 0 w 19"/>
                  <a:gd name="T3" fmla="*/ 44 h 48"/>
                  <a:gd name="T4" fmla="*/ 9 w 19"/>
                  <a:gd name="T5" fmla="*/ 48 h 48"/>
                  <a:gd name="T6" fmla="*/ 19 w 19"/>
                  <a:gd name="T7" fmla="*/ 0 h 4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48"/>
                  <a:gd name="T14" fmla="*/ 19 w 19"/>
                  <a:gd name="T15" fmla="*/ 48 h 4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48">
                    <a:moveTo>
                      <a:pt x="19" y="0"/>
                    </a:moveTo>
                    <a:lnTo>
                      <a:pt x="0" y="44"/>
                    </a:lnTo>
                    <a:lnTo>
                      <a:pt x="9" y="48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09" name="Freeform 236">
                <a:extLst>
                  <a:ext uri="{FF2B5EF4-FFF2-40B4-BE49-F238E27FC236}">
                    <a16:creationId xmlns:a16="http://schemas.microsoft.com/office/drawing/2014/main" id="{29C59004-7ECC-4737-D1FF-E7195B0FB6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8" y="2142"/>
                <a:ext cx="19" cy="49"/>
              </a:xfrm>
              <a:custGeom>
                <a:avLst/>
                <a:gdLst>
                  <a:gd name="T0" fmla="*/ 19 w 19"/>
                  <a:gd name="T1" fmla="*/ 5 h 49"/>
                  <a:gd name="T2" fmla="*/ 9 w 19"/>
                  <a:gd name="T3" fmla="*/ 0 h 49"/>
                  <a:gd name="T4" fmla="*/ 0 w 19"/>
                  <a:gd name="T5" fmla="*/ 49 h 49"/>
                  <a:gd name="T6" fmla="*/ 19 w 19"/>
                  <a:gd name="T7" fmla="*/ 5 h 4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49"/>
                  <a:gd name="T14" fmla="*/ 19 w 19"/>
                  <a:gd name="T15" fmla="*/ 49 h 4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49">
                    <a:moveTo>
                      <a:pt x="19" y="5"/>
                    </a:moveTo>
                    <a:lnTo>
                      <a:pt x="9" y="0"/>
                    </a:lnTo>
                    <a:lnTo>
                      <a:pt x="0" y="49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10" name="Freeform 237">
                <a:extLst>
                  <a:ext uri="{FF2B5EF4-FFF2-40B4-BE49-F238E27FC236}">
                    <a16:creationId xmlns:a16="http://schemas.microsoft.com/office/drawing/2014/main" id="{14DB8BC8-5A26-D9CB-AB3B-C19B20BC2C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2" y="2142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11" name="Freeform 238">
                <a:extLst>
                  <a:ext uri="{FF2B5EF4-FFF2-40B4-BE49-F238E27FC236}">
                    <a16:creationId xmlns:a16="http://schemas.microsoft.com/office/drawing/2014/main" id="{5B09FE56-4DA1-D377-8A41-C7CB6D4A21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7" y="214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12" name="Freeform 239">
                <a:extLst>
                  <a:ext uri="{FF2B5EF4-FFF2-40B4-BE49-F238E27FC236}">
                    <a16:creationId xmlns:a16="http://schemas.microsoft.com/office/drawing/2014/main" id="{9CF74215-0575-2763-AA7F-0C7D19E65D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7" y="2099"/>
                <a:ext cx="25" cy="48"/>
              </a:xfrm>
              <a:custGeom>
                <a:avLst/>
                <a:gdLst>
                  <a:gd name="T0" fmla="*/ 25 w 25"/>
                  <a:gd name="T1" fmla="*/ 0 h 48"/>
                  <a:gd name="T2" fmla="*/ 0 w 25"/>
                  <a:gd name="T3" fmla="*/ 43 h 48"/>
                  <a:gd name="T4" fmla="*/ 10 w 25"/>
                  <a:gd name="T5" fmla="*/ 48 h 48"/>
                  <a:gd name="T6" fmla="*/ 25 w 25"/>
                  <a:gd name="T7" fmla="*/ 0 h 4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5"/>
                  <a:gd name="T13" fmla="*/ 0 h 48"/>
                  <a:gd name="T14" fmla="*/ 25 w 25"/>
                  <a:gd name="T15" fmla="*/ 48 h 4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5" h="48">
                    <a:moveTo>
                      <a:pt x="25" y="0"/>
                    </a:moveTo>
                    <a:lnTo>
                      <a:pt x="0" y="43"/>
                    </a:lnTo>
                    <a:lnTo>
                      <a:pt x="10" y="48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13" name="Freeform 240">
                <a:extLst>
                  <a:ext uri="{FF2B5EF4-FFF2-40B4-BE49-F238E27FC236}">
                    <a16:creationId xmlns:a16="http://schemas.microsoft.com/office/drawing/2014/main" id="{936B8D83-1496-08EE-38D9-B2903BDB00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7" y="2099"/>
                <a:ext cx="25" cy="43"/>
              </a:xfrm>
              <a:custGeom>
                <a:avLst/>
                <a:gdLst>
                  <a:gd name="T0" fmla="*/ 25 w 25"/>
                  <a:gd name="T1" fmla="*/ 0 h 43"/>
                  <a:gd name="T2" fmla="*/ 15 w 25"/>
                  <a:gd name="T3" fmla="*/ 0 h 43"/>
                  <a:gd name="T4" fmla="*/ 0 w 25"/>
                  <a:gd name="T5" fmla="*/ 43 h 43"/>
                  <a:gd name="T6" fmla="*/ 25 w 25"/>
                  <a:gd name="T7" fmla="*/ 0 h 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5"/>
                  <a:gd name="T13" fmla="*/ 0 h 43"/>
                  <a:gd name="T14" fmla="*/ 25 w 25"/>
                  <a:gd name="T15" fmla="*/ 43 h 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5" h="43">
                    <a:moveTo>
                      <a:pt x="25" y="0"/>
                    </a:moveTo>
                    <a:lnTo>
                      <a:pt x="15" y="0"/>
                    </a:lnTo>
                    <a:lnTo>
                      <a:pt x="0" y="43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14" name="Freeform 241">
                <a:extLst>
                  <a:ext uri="{FF2B5EF4-FFF2-40B4-BE49-F238E27FC236}">
                    <a16:creationId xmlns:a16="http://schemas.microsoft.com/office/drawing/2014/main" id="{A43CD46D-E23D-3F43-6660-E894A34161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2" y="2094"/>
                <a:ext cx="5" cy="5"/>
              </a:xfrm>
              <a:custGeom>
                <a:avLst/>
                <a:gdLst>
                  <a:gd name="T0" fmla="*/ 0 w 5"/>
                  <a:gd name="T1" fmla="*/ 5 h 5"/>
                  <a:gd name="T2" fmla="*/ 0 w 5"/>
                  <a:gd name="T3" fmla="*/ 5 h 5"/>
                  <a:gd name="T4" fmla="*/ 5 w 5"/>
                  <a:gd name="T5" fmla="*/ 0 h 5"/>
                  <a:gd name="T6" fmla="*/ 0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0" y="5"/>
                    </a:moveTo>
                    <a:lnTo>
                      <a:pt x="0" y="5"/>
                    </a:lnTo>
                    <a:lnTo>
                      <a:pt x="5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15" name="Freeform 242">
                <a:extLst>
                  <a:ext uri="{FF2B5EF4-FFF2-40B4-BE49-F238E27FC236}">
                    <a16:creationId xmlns:a16="http://schemas.microsoft.com/office/drawing/2014/main" id="{BF648409-13BC-3A95-703C-5FB5E69A28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2" y="209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16" name="Freeform 243">
                <a:extLst>
                  <a:ext uri="{FF2B5EF4-FFF2-40B4-BE49-F238E27FC236}">
                    <a16:creationId xmlns:a16="http://schemas.microsoft.com/office/drawing/2014/main" id="{6E59BFAA-2C3E-5CFE-7D2A-8BC2AB45F0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2" y="2050"/>
                <a:ext cx="24" cy="49"/>
              </a:xfrm>
              <a:custGeom>
                <a:avLst/>
                <a:gdLst>
                  <a:gd name="T0" fmla="*/ 24 w 24"/>
                  <a:gd name="T1" fmla="*/ 0 h 49"/>
                  <a:gd name="T2" fmla="*/ 0 w 24"/>
                  <a:gd name="T3" fmla="*/ 49 h 49"/>
                  <a:gd name="T4" fmla="*/ 10 w 24"/>
                  <a:gd name="T5" fmla="*/ 49 h 49"/>
                  <a:gd name="T6" fmla="*/ 24 w 24"/>
                  <a:gd name="T7" fmla="*/ 0 h 4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49"/>
                  <a:gd name="T14" fmla="*/ 24 w 24"/>
                  <a:gd name="T15" fmla="*/ 49 h 4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49">
                    <a:moveTo>
                      <a:pt x="24" y="0"/>
                    </a:moveTo>
                    <a:lnTo>
                      <a:pt x="0" y="49"/>
                    </a:lnTo>
                    <a:lnTo>
                      <a:pt x="10" y="49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17" name="Freeform 244">
                <a:extLst>
                  <a:ext uri="{FF2B5EF4-FFF2-40B4-BE49-F238E27FC236}">
                    <a16:creationId xmlns:a16="http://schemas.microsoft.com/office/drawing/2014/main" id="{3ACB2681-A872-E216-C405-351AFEDC4D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2" y="2050"/>
                <a:ext cx="24" cy="49"/>
              </a:xfrm>
              <a:custGeom>
                <a:avLst/>
                <a:gdLst>
                  <a:gd name="T0" fmla="*/ 24 w 24"/>
                  <a:gd name="T1" fmla="*/ 0 h 49"/>
                  <a:gd name="T2" fmla="*/ 15 w 24"/>
                  <a:gd name="T3" fmla="*/ 0 h 49"/>
                  <a:gd name="T4" fmla="*/ 0 w 24"/>
                  <a:gd name="T5" fmla="*/ 49 h 49"/>
                  <a:gd name="T6" fmla="*/ 24 w 24"/>
                  <a:gd name="T7" fmla="*/ 0 h 4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49"/>
                  <a:gd name="T14" fmla="*/ 24 w 24"/>
                  <a:gd name="T15" fmla="*/ 49 h 4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49">
                    <a:moveTo>
                      <a:pt x="24" y="0"/>
                    </a:moveTo>
                    <a:lnTo>
                      <a:pt x="15" y="0"/>
                    </a:lnTo>
                    <a:lnTo>
                      <a:pt x="0" y="49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18" name="Freeform 245">
                <a:extLst>
                  <a:ext uri="{FF2B5EF4-FFF2-40B4-BE49-F238E27FC236}">
                    <a16:creationId xmlns:a16="http://schemas.microsoft.com/office/drawing/2014/main" id="{00B09D01-4601-2A32-E0D0-0ADFA3B829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7" y="2050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0 w 4"/>
                  <a:gd name="T3" fmla="*/ 0 h 1"/>
                  <a:gd name="T4" fmla="*/ 4 w 4"/>
                  <a:gd name="T5" fmla="*/ 0 h 1"/>
                  <a:gd name="T6" fmla="*/ 0 w 4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"/>
                  <a:gd name="T14" fmla="*/ 4 w 4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19" name="Freeform 246">
                <a:extLst>
                  <a:ext uri="{FF2B5EF4-FFF2-40B4-BE49-F238E27FC236}">
                    <a16:creationId xmlns:a16="http://schemas.microsoft.com/office/drawing/2014/main" id="{ED81B5E1-6449-50C7-87F6-8F626DAB9C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7" y="205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20" name="Freeform 247">
                <a:extLst>
                  <a:ext uri="{FF2B5EF4-FFF2-40B4-BE49-F238E27FC236}">
                    <a16:creationId xmlns:a16="http://schemas.microsoft.com/office/drawing/2014/main" id="{B4C2F616-C9A7-91AD-8CBC-BE9BD72F26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7" y="2007"/>
                <a:ext cx="19" cy="43"/>
              </a:xfrm>
              <a:custGeom>
                <a:avLst/>
                <a:gdLst>
                  <a:gd name="T0" fmla="*/ 19 w 19"/>
                  <a:gd name="T1" fmla="*/ 0 h 43"/>
                  <a:gd name="T2" fmla="*/ 0 w 19"/>
                  <a:gd name="T3" fmla="*/ 43 h 43"/>
                  <a:gd name="T4" fmla="*/ 9 w 19"/>
                  <a:gd name="T5" fmla="*/ 43 h 43"/>
                  <a:gd name="T6" fmla="*/ 19 w 19"/>
                  <a:gd name="T7" fmla="*/ 0 h 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43"/>
                  <a:gd name="T14" fmla="*/ 19 w 19"/>
                  <a:gd name="T15" fmla="*/ 43 h 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43">
                    <a:moveTo>
                      <a:pt x="19" y="0"/>
                    </a:moveTo>
                    <a:lnTo>
                      <a:pt x="0" y="43"/>
                    </a:lnTo>
                    <a:lnTo>
                      <a:pt x="9" y="4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21" name="Freeform 248">
                <a:extLst>
                  <a:ext uri="{FF2B5EF4-FFF2-40B4-BE49-F238E27FC236}">
                    <a16:creationId xmlns:a16="http://schemas.microsoft.com/office/drawing/2014/main" id="{B4C62DB1-5035-C00F-7FD1-16B008A80F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7" y="2002"/>
                <a:ext cx="19" cy="48"/>
              </a:xfrm>
              <a:custGeom>
                <a:avLst/>
                <a:gdLst>
                  <a:gd name="T0" fmla="*/ 19 w 19"/>
                  <a:gd name="T1" fmla="*/ 5 h 48"/>
                  <a:gd name="T2" fmla="*/ 9 w 19"/>
                  <a:gd name="T3" fmla="*/ 0 h 48"/>
                  <a:gd name="T4" fmla="*/ 0 w 19"/>
                  <a:gd name="T5" fmla="*/ 48 h 48"/>
                  <a:gd name="T6" fmla="*/ 19 w 19"/>
                  <a:gd name="T7" fmla="*/ 5 h 4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48"/>
                  <a:gd name="T14" fmla="*/ 19 w 19"/>
                  <a:gd name="T15" fmla="*/ 48 h 4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48">
                    <a:moveTo>
                      <a:pt x="19" y="5"/>
                    </a:moveTo>
                    <a:lnTo>
                      <a:pt x="9" y="0"/>
                    </a:lnTo>
                    <a:lnTo>
                      <a:pt x="0" y="48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22" name="Freeform 249">
                <a:extLst>
                  <a:ext uri="{FF2B5EF4-FFF2-40B4-BE49-F238E27FC236}">
                    <a16:creationId xmlns:a16="http://schemas.microsoft.com/office/drawing/2014/main" id="{82BCD6D3-1D72-A28D-3D6A-9BA8B90F7C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6" y="2002"/>
                <a:ext cx="10" cy="1"/>
              </a:xfrm>
              <a:custGeom>
                <a:avLst/>
                <a:gdLst>
                  <a:gd name="T0" fmla="*/ 0 w 10"/>
                  <a:gd name="T1" fmla="*/ 0 h 1"/>
                  <a:gd name="T2" fmla="*/ 0 w 10"/>
                  <a:gd name="T3" fmla="*/ 0 h 1"/>
                  <a:gd name="T4" fmla="*/ 10 w 10"/>
                  <a:gd name="T5" fmla="*/ 0 h 1"/>
                  <a:gd name="T6" fmla="*/ 0 w 10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"/>
                  <a:gd name="T13" fmla="*/ 0 h 1"/>
                  <a:gd name="T14" fmla="*/ 10 w 10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" h="1">
                    <a:moveTo>
                      <a:pt x="0" y="0"/>
                    </a:moveTo>
                    <a:lnTo>
                      <a:pt x="0" y="0"/>
                    </a:lnTo>
                    <a:lnTo>
                      <a:pt x="1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23" name="Freeform 250">
                <a:extLst>
                  <a:ext uri="{FF2B5EF4-FFF2-40B4-BE49-F238E27FC236}">
                    <a16:creationId xmlns:a16="http://schemas.microsoft.com/office/drawing/2014/main" id="{C4AFF662-3E75-8EF2-C5B1-9BB7C4CD30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6" y="200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24" name="Freeform 251">
                <a:extLst>
                  <a:ext uri="{FF2B5EF4-FFF2-40B4-BE49-F238E27FC236}">
                    <a16:creationId xmlns:a16="http://schemas.microsoft.com/office/drawing/2014/main" id="{73CD8446-9686-2E4D-DBA5-8570DF1540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6" y="1958"/>
                <a:ext cx="24" cy="49"/>
              </a:xfrm>
              <a:custGeom>
                <a:avLst/>
                <a:gdLst>
                  <a:gd name="T0" fmla="*/ 24 w 24"/>
                  <a:gd name="T1" fmla="*/ 0 h 49"/>
                  <a:gd name="T2" fmla="*/ 0 w 24"/>
                  <a:gd name="T3" fmla="*/ 44 h 49"/>
                  <a:gd name="T4" fmla="*/ 10 w 24"/>
                  <a:gd name="T5" fmla="*/ 49 h 49"/>
                  <a:gd name="T6" fmla="*/ 24 w 24"/>
                  <a:gd name="T7" fmla="*/ 0 h 4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49"/>
                  <a:gd name="T14" fmla="*/ 24 w 24"/>
                  <a:gd name="T15" fmla="*/ 49 h 4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49">
                    <a:moveTo>
                      <a:pt x="24" y="0"/>
                    </a:moveTo>
                    <a:lnTo>
                      <a:pt x="0" y="44"/>
                    </a:lnTo>
                    <a:lnTo>
                      <a:pt x="10" y="49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25" name="Freeform 252">
                <a:extLst>
                  <a:ext uri="{FF2B5EF4-FFF2-40B4-BE49-F238E27FC236}">
                    <a16:creationId xmlns:a16="http://schemas.microsoft.com/office/drawing/2014/main" id="{0715DA97-D4FF-B2EF-A66D-4C175DA27B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6" y="1958"/>
                <a:ext cx="24" cy="44"/>
              </a:xfrm>
              <a:custGeom>
                <a:avLst/>
                <a:gdLst>
                  <a:gd name="T0" fmla="*/ 24 w 24"/>
                  <a:gd name="T1" fmla="*/ 0 h 44"/>
                  <a:gd name="T2" fmla="*/ 15 w 24"/>
                  <a:gd name="T3" fmla="*/ 0 h 44"/>
                  <a:gd name="T4" fmla="*/ 0 w 24"/>
                  <a:gd name="T5" fmla="*/ 44 h 44"/>
                  <a:gd name="T6" fmla="*/ 24 w 24"/>
                  <a:gd name="T7" fmla="*/ 0 h 4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44"/>
                  <a:gd name="T14" fmla="*/ 24 w 24"/>
                  <a:gd name="T15" fmla="*/ 44 h 4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44">
                    <a:moveTo>
                      <a:pt x="24" y="0"/>
                    </a:moveTo>
                    <a:lnTo>
                      <a:pt x="15" y="0"/>
                    </a:lnTo>
                    <a:lnTo>
                      <a:pt x="0" y="44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26" name="Freeform 253">
                <a:extLst>
                  <a:ext uri="{FF2B5EF4-FFF2-40B4-BE49-F238E27FC236}">
                    <a16:creationId xmlns:a16="http://schemas.microsoft.com/office/drawing/2014/main" id="{565FB7CC-1348-CEF6-FCD4-A451AE7E6F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1" y="1954"/>
                <a:ext cx="5" cy="4"/>
              </a:xfrm>
              <a:custGeom>
                <a:avLst/>
                <a:gdLst>
                  <a:gd name="T0" fmla="*/ 0 w 5"/>
                  <a:gd name="T1" fmla="*/ 4 h 4"/>
                  <a:gd name="T2" fmla="*/ 0 w 5"/>
                  <a:gd name="T3" fmla="*/ 4 h 4"/>
                  <a:gd name="T4" fmla="*/ 5 w 5"/>
                  <a:gd name="T5" fmla="*/ 0 h 4"/>
                  <a:gd name="T6" fmla="*/ 0 w 5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lnTo>
                      <a:pt x="0" y="4"/>
                    </a:lnTo>
                    <a:lnTo>
                      <a:pt x="5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27" name="Freeform 254">
                <a:extLst>
                  <a:ext uri="{FF2B5EF4-FFF2-40B4-BE49-F238E27FC236}">
                    <a16:creationId xmlns:a16="http://schemas.microsoft.com/office/drawing/2014/main" id="{C81E018E-B961-6DEF-5D58-16B7043C05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1" y="195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28" name="Freeform 255">
                <a:extLst>
                  <a:ext uri="{FF2B5EF4-FFF2-40B4-BE49-F238E27FC236}">
                    <a16:creationId xmlns:a16="http://schemas.microsoft.com/office/drawing/2014/main" id="{584B7F7C-9859-9364-0DCE-0723E5C020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1" y="1915"/>
                <a:ext cx="24" cy="43"/>
              </a:xfrm>
              <a:custGeom>
                <a:avLst/>
                <a:gdLst>
                  <a:gd name="T0" fmla="*/ 24 w 24"/>
                  <a:gd name="T1" fmla="*/ 0 h 43"/>
                  <a:gd name="T2" fmla="*/ 0 w 24"/>
                  <a:gd name="T3" fmla="*/ 43 h 43"/>
                  <a:gd name="T4" fmla="*/ 9 w 24"/>
                  <a:gd name="T5" fmla="*/ 43 h 43"/>
                  <a:gd name="T6" fmla="*/ 24 w 24"/>
                  <a:gd name="T7" fmla="*/ 0 h 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43"/>
                  <a:gd name="T14" fmla="*/ 24 w 24"/>
                  <a:gd name="T15" fmla="*/ 43 h 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43">
                    <a:moveTo>
                      <a:pt x="24" y="0"/>
                    </a:moveTo>
                    <a:lnTo>
                      <a:pt x="0" y="43"/>
                    </a:lnTo>
                    <a:lnTo>
                      <a:pt x="9" y="43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29" name="Freeform 256">
                <a:extLst>
                  <a:ext uri="{FF2B5EF4-FFF2-40B4-BE49-F238E27FC236}">
                    <a16:creationId xmlns:a16="http://schemas.microsoft.com/office/drawing/2014/main" id="{E26155EB-CCE7-8AE3-ADA4-0984DDD1CF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1" y="1910"/>
                <a:ext cx="24" cy="48"/>
              </a:xfrm>
              <a:custGeom>
                <a:avLst/>
                <a:gdLst>
                  <a:gd name="T0" fmla="*/ 24 w 24"/>
                  <a:gd name="T1" fmla="*/ 5 h 48"/>
                  <a:gd name="T2" fmla="*/ 14 w 24"/>
                  <a:gd name="T3" fmla="*/ 0 h 48"/>
                  <a:gd name="T4" fmla="*/ 0 w 24"/>
                  <a:gd name="T5" fmla="*/ 48 h 48"/>
                  <a:gd name="T6" fmla="*/ 24 w 24"/>
                  <a:gd name="T7" fmla="*/ 5 h 4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48"/>
                  <a:gd name="T14" fmla="*/ 24 w 24"/>
                  <a:gd name="T15" fmla="*/ 48 h 4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48">
                    <a:moveTo>
                      <a:pt x="24" y="5"/>
                    </a:moveTo>
                    <a:lnTo>
                      <a:pt x="14" y="0"/>
                    </a:lnTo>
                    <a:lnTo>
                      <a:pt x="0" y="48"/>
                    </a:lnTo>
                    <a:lnTo>
                      <a:pt x="24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30" name="Freeform 257">
                <a:extLst>
                  <a:ext uri="{FF2B5EF4-FFF2-40B4-BE49-F238E27FC236}">
                    <a16:creationId xmlns:a16="http://schemas.microsoft.com/office/drawing/2014/main" id="{438C3E88-DF22-E177-283C-63BB8E35CE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5" y="1910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1"/>
                  <a:gd name="T14" fmla="*/ 5 w 5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31" name="Freeform 258">
                <a:extLst>
                  <a:ext uri="{FF2B5EF4-FFF2-40B4-BE49-F238E27FC236}">
                    <a16:creationId xmlns:a16="http://schemas.microsoft.com/office/drawing/2014/main" id="{423664D0-55E2-5FEA-F269-AC6591E42D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5" y="191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32" name="Freeform 259">
                <a:extLst>
                  <a:ext uri="{FF2B5EF4-FFF2-40B4-BE49-F238E27FC236}">
                    <a16:creationId xmlns:a16="http://schemas.microsoft.com/office/drawing/2014/main" id="{5193CC24-0210-95B9-FAA5-20BD46D582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5" y="1871"/>
                <a:ext cx="20" cy="44"/>
              </a:xfrm>
              <a:custGeom>
                <a:avLst/>
                <a:gdLst>
                  <a:gd name="T0" fmla="*/ 20 w 20"/>
                  <a:gd name="T1" fmla="*/ 0 h 44"/>
                  <a:gd name="T2" fmla="*/ 0 w 20"/>
                  <a:gd name="T3" fmla="*/ 39 h 44"/>
                  <a:gd name="T4" fmla="*/ 10 w 20"/>
                  <a:gd name="T5" fmla="*/ 44 h 44"/>
                  <a:gd name="T6" fmla="*/ 20 w 20"/>
                  <a:gd name="T7" fmla="*/ 0 h 4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"/>
                  <a:gd name="T13" fmla="*/ 0 h 44"/>
                  <a:gd name="T14" fmla="*/ 20 w 20"/>
                  <a:gd name="T15" fmla="*/ 44 h 4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" h="44">
                    <a:moveTo>
                      <a:pt x="20" y="0"/>
                    </a:moveTo>
                    <a:lnTo>
                      <a:pt x="0" y="39"/>
                    </a:lnTo>
                    <a:lnTo>
                      <a:pt x="10" y="44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33" name="Freeform 260">
                <a:extLst>
                  <a:ext uri="{FF2B5EF4-FFF2-40B4-BE49-F238E27FC236}">
                    <a16:creationId xmlns:a16="http://schemas.microsoft.com/office/drawing/2014/main" id="{C3B02CDC-2ABC-8E58-AD2D-6FE49442E2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5" y="1871"/>
                <a:ext cx="20" cy="39"/>
              </a:xfrm>
              <a:custGeom>
                <a:avLst/>
                <a:gdLst>
                  <a:gd name="T0" fmla="*/ 20 w 20"/>
                  <a:gd name="T1" fmla="*/ 0 h 39"/>
                  <a:gd name="T2" fmla="*/ 10 w 20"/>
                  <a:gd name="T3" fmla="*/ 0 h 39"/>
                  <a:gd name="T4" fmla="*/ 0 w 20"/>
                  <a:gd name="T5" fmla="*/ 39 h 39"/>
                  <a:gd name="T6" fmla="*/ 20 w 20"/>
                  <a:gd name="T7" fmla="*/ 0 h 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"/>
                  <a:gd name="T13" fmla="*/ 0 h 39"/>
                  <a:gd name="T14" fmla="*/ 20 w 20"/>
                  <a:gd name="T15" fmla="*/ 39 h 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" h="39">
                    <a:moveTo>
                      <a:pt x="20" y="0"/>
                    </a:moveTo>
                    <a:lnTo>
                      <a:pt x="10" y="0"/>
                    </a:lnTo>
                    <a:lnTo>
                      <a:pt x="0" y="39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34" name="Freeform 261">
                <a:extLst>
                  <a:ext uri="{FF2B5EF4-FFF2-40B4-BE49-F238E27FC236}">
                    <a16:creationId xmlns:a16="http://schemas.microsoft.com/office/drawing/2014/main" id="{91E6CB85-4544-46B7-3980-DA519DB826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5" y="1867"/>
                <a:ext cx="10" cy="4"/>
              </a:xfrm>
              <a:custGeom>
                <a:avLst/>
                <a:gdLst>
                  <a:gd name="T0" fmla="*/ 0 w 10"/>
                  <a:gd name="T1" fmla="*/ 4 h 4"/>
                  <a:gd name="T2" fmla="*/ 0 w 10"/>
                  <a:gd name="T3" fmla="*/ 4 h 4"/>
                  <a:gd name="T4" fmla="*/ 10 w 10"/>
                  <a:gd name="T5" fmla="*/ 0 h 4"/>
                  <a:gd name="T6" fmla="*/ 0 w 10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"/>
                  <a:gd name="T13" fmla="*/ 0 h 4"/>
                  <a:gd name="T14" fmla="*/ 10 w 10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" h="4">
                    <a:moveTo>
                      <a:pt x="0" y="4"/>
                    </a:moveTo>
                    <a:lnTo>
                      <a:pt x="0" y="4"/>
                    </a:lnTo>
                    <a:lnTo>
                      <a:pt x="1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35" name="Freeform 262">
                <a:extLst>
                  <a:ext uri="{FF2B5EF4-FFF2-40B4-BE49-F238E27FC236}">
                    <a16:creationId xmlns:a16="http://schemas.microsoft.com/office/drawing/2014/main" id="{1298B68F-AC2D-3980-0852-D638C6EEC6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5" y="1867"/>
                <a:ext cx="10" cy="4"/>
              </a:xfrm>
              <a:custGeom>
                <a:avLst/>
                <a:gdLst>
                  <a:gd name="T0" fmla="*/ 0 w 10"/>
                  <a:gd name="T1" fmla="*/ 4 h 4"/>
                  <a:gd name="T2" fmla="*/ 0 w 10"/>
                  <a:gd name="T3" fmla="*/ 4 h 4"/>
                  <a:gd name="T4" fmla="*/ 10 w 10"/>
                  <a:gd name="T5" fmla="*/ 0 h 4"/>
                  <a:gd name="T6" fmla="*/ 0 w 10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"/>
                  <a:gd name="T13" fmla="*/ 0 h 4"/>
                  <a:gd name="T14" fmla="*/ 10 w 10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" h="4">
                    <a:moveTo>
                      <a:pt x="0" y="4"/>
                    </a:moveTo>
                    <a:lnTo>
                      <a:pt x="0" y="4"/>
                    </a:lnTo>
                    <a:lnTo>
                      <a:pt x="1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36" name="Freeform 263">
                <a:extLst>
                  <a:ext uri="{FF2B5EF4-FFF2-40B4-BE49-F238E27FC236}">
                    <a16:creationId xmlns:a16="http://schemas.microsoft.com/office/drawing/2014/main" id="{54C239D8-981C-A977-7BDA-536126B7C7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5" y="1833"/>
                <a:ext cx="24" cy="38"/>
              </a:xfrm>
              <a:custGeom>
                <a:avLst/>
                <a:gdLst>
                  <a:gd name="T0" fmla="*/ 24 w 24"/>
                  <a:gd name="T1" fmla="*/ 0 h 38"/>
                  <a:gd name="T2" fmla="*/ 0 w 24"/>
                  <a:gd name="T3" fmla="*/ 38 h 38"/>
                  <a:gd name="T4" fmla="*/ 10 w 24"/>
                  <a:gd name="T5" fmla="*/ 38 h 38"/>
                  <a:gd name="T6" fmla="*/ 24 w 24"/>
                  <a:gd name="T7" fmla="*/ 0 h 3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38"/>
                  <a:gd name="T14" fmla="*/ 24 w 24"/>
                  <a:gd name="T15" fmla="*/ 38 h 3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38">
                    <a:moveTo>
                      <a:pt x="24" y="0"/>
                    </a:moveTo>
                    <a:lnTo>
                      <a:pt x="0" y="38"/>
                    </a:lnTo>
                    <a:lnTo>
                      <a:pt x="10" y="38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37" name="Freeform 264">
                <a:extLst>
                  <a:ext uri="{FF2B5EF4-FFF2-40B4-BE49-F238E27FC236}">
                    <a16:creationId xmlns:a16="http://schemas.microsoft.com/office/drawing/2014/main" id="{1949A082-2B69-4D2A-1934-673354A3FB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5" y="1828"/>
                <a:ext cx="24" cy="43"/>
              </a:xfrm>
              <a:custGeom>
                <a:avLst/>
                <a:gdLst>
                  <a:gd name="T0" fmla="*/ 24 w 24"/>
                  <a:gd name="T1" fmla="*/ 5 h 43"/>
                  <a:gd name="T2" fmla="*/ 14 w 24"/>
                  <a:gd name="T3" fmla="*/ 0 h 43"/>
                  <a:gd name="T4" fmla="*/ 0 w 24"/>
                  <a:gd name="T5" fmla="*/ 43 h 43"/>
                  <a:gd name="T6" fmla="*/ 24 w 24"/>
                  <a:gd name="T7" fmla="*/ 5 h 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43"/>
                  <a:gd name="T14" fmla="*/ 24 w 24"/>
                  <a:gd name="T15" fmla="*/ 43 h 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43">
                    <a:moveTo>
                      <a:pt x="24" y="5"/>
                    </a:moveTo>
                    <a:lnTo>
                      <a:pt x="14" y="0"/>
                    </a:lnTo>
                    <a:lnTo>
                      <a:pt x="0" y="43"/>
                    </a:lnTo>
                    <a:lnTo>
                      <a:pt x="24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38" name="Freeform 265">
                <a:extLst>
                  <a:ext uri="{FF2B5EF4-FFF2-40B4-BE49-F238E27FC236}">
                    <a16:creationId xmlns:a16="http://schemas.microsoft.com/office/drawing/2014/main" id="{C14781C3-C8B2-8C51-4320-992C946DC1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9" y="1828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1"/>
                  <a:gd name="T14" fmla="*/ 5 w 5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39" name="Freeform 266">
                <a:extLst>
                  <a:ext uri="{FF2B5EF4-FFF2-40B4-BE49-F238E27FC236}">
                    <a16:creationId xmlns:a16="http://schemas.microsoft.com/office/drawing/2014/main" id="{1BEF13F7-3530-61CD-9A74-5F6E90F4D7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9" y="182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40" name="Freeform 267">
                <a:extLst>
                  <a:ext uri="{FF2B5EF4-FFF2-40B4-BE49-F238E27FC236}">
                    <a16:creationId xmlns:a16="http://schemas.microsoft.com/office/drawing/2014/main" id="{E5B4343D-CC6A-409B-6D50-62C489B5DA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9" y="1794"/>
                <a:ext cx="25" cy="39"/>
              </a:xfrm>
              <a:custGeom>
                <a:avLst/>
                <a:gdLst>
                  <a:gd name="T0" fmla="*/ 25 w 25"/>
                  <a:gd name="T1" fmla="*/ 0 h 39"/>
                  <a:gd name="T2" fmla="*/ 0 w 25"/>
                  <a:gd name="T3" fmla="*/ 34 h 39"/>
                  <a:gd name="T4" fmla="*/ 10 w 25"/>
                  <a:gd name="T5" fmla="*/ 39 h 39"/>
                  <a:gd name="T6" fmla="*/ 25 w 25"/>
                  <a:gd name="T7" fmla="*/ 0 h 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5"/>
                  <a:gd name="T13" fmla="*/ 0 h 39"/>
                  <a:gd name="T14" fmla="*/ 25 w 25"/>
                  <a:gd name="T15" fmla="*/ 39 h 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5" h="39">
                    <a:moveTo>
                      <a:pt x="25" y="0"/>
                    </a:moveTo>
                    <a:lnTo>
                      <a:pt x="0" y="34"/>
                    </a:lnTo>
                    <a:lnTo>
                      <a:pt x="10" y="39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41" name="Freeform 268">
                <a:extLst>
                  <a:ext uri="{FF2B5EF4-FFF2-40B4-BE49-F238E27FC236}">
                    <a16:creationId xmlns:a16="http://schemas.microsoft.com/office/drawing/2014/main" id="{0496EDA3-CB2B-CA06-A578-EEBCF16FB9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9" y="1789"/>
                <a:ext cx="25" cy="39"/>
              </a:xfrm>
              <a:custGeom>
                <a:avLst/>
                <a:gdLst>
                  <a:gd name="T0" fmla="*/ 25 w 25"/>
                  <a:gd name="T1" fmla="*/ 5 h 39"/>
                  <a:gd name="T2" fmla="*/ 15 w 25"/>
                  <a:gd name="T3" fmla="*/ 0 h 39"/>
                  <a:gd name="T4" fmla="*/ 0 w 25"/>
                  <a:gd name="T5" fmla="*/ 39 h 39"/>
                  <a:gd name="T6" fmla="*/ 25 w 25"/>
                  <a:gd name="T7" fmla="*/ 5 h 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5"/>
                  <a:gd name="T13" fmla="*/ 0 h 39"/>
                  <a:gd name="T14" fmla="*/ 25 w 25"/>
                  <a:gd name="T15" fmla="*/ 39 h 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5" h="39">
                    <a:moveTo>
                      <a:pt x="25" y="5"/>
                    </a:moveTo>
                    <a:lnTo>
                      <a:pt x="15" y="0"/>
                    </a:lnTo>
                    <a:lnTo>
                      <a:pt x="0" y="39"/>
                    </a:lnTo>
                    <a:lnTo>
                      <a:pt x="2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42" name="Freeform 269">
                <a:extLst>
                  <a:ext uri="{FF2B5EF4-FFF2-40B4-BE49-F238E27FC236}">
                    <a16:creationId xmlns:a16="http://schemas.microsoft.com/office/drawing/2014/main" id="{A1519D4A-EF2C-AA52-311A-95336FE2E3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4" y="1789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1"/>
                  <a:gd name="T14" fmla="*/ 5 w 5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43" name="Freeform 270">
                <a:extLst>
                  <a:ext uri="{FF2B5EF4-FFF2-40B4-BE49-F238E27FC236}">
                    <a16:creationId xmlns:a16="http://schemas.microsoft.com/office/drawing/2014/main" id="{0784ED30-EA60-F0D0-C993-1CDDDBDF0B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4" y="178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44" name="Freeform 271">
                <a:extLst>
                  <a:ext uri="{FF2B5EF4-FFF2-40B4-BE49-F238E27FC236}">
                    <a16:creationId xmlns:a16="http://schemas.microsoft.com/office/drawing/2014/main" id="{3164868B-D7E5-2CD1-890A-89289A6A3C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4" y="1760"/>
                <a:ext cx="19" cy="34"/>
              </a:xfrm>
              <a:custGeom>
                <a:avLst/>
                <a:gdLst>
                  <a:gd name="T0" fmla="*/ 19 w 19"/>
                  <a:gd name="T1" fmla="*/ 0 h 34"/>
                  <a:gd name="T2" fmla="*/ 0 w 19"/>
                  <a:gd name="T3" fmla="*/ 29 h 34"/>
                  <a:gd name="T4" fmla="*/ 10 w 19"/>
                  <a:gd name="T5" fmla="*/ 34 h 34"/>
                  <a:gd name="T6" fmla="*/ 19 w 19"/>
                  <a:gd name="T7" fmla="*/ 0 h 3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34"/>
                  <a:gd name="T14" fmla="*/ 19 w 19"/>
                  <a:gd name="T15" fmla="*/ 34 h 3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34">
                    <a:moveTo>
                      <a:pt x="19" y="0"/>
                    </a:moveTo>
                    <a:lnTo>
                      <a:pt x="0" y="29"/>
                    </a:lnTo>
                    <a:lnTo>
                      <a:pt x="10" y="34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45" name="Freeform 272">
                <a:extLst>
                  <a:ext uri="{FF2B5EF4-FFF2-40B4-BE49-F238E27FC236}">
                    <a16:creationId xmlns:a16="http://schemas.microsoft.com/office/drawing/2014/main" id="{066CF754-DD34-9FB3-CB96-DE77F8D965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4" y="1755"/>
                <a:ext cx="19" cy="34"/>
              </a:xfrm>
              <a:custGeom>
                <a:avLst/>
                <a:gdLst>
                  <a:gd name="T0" fmla="*/ 19 w 19"/>
                  <a:gd name="T1" fmla="*/ 5 h 34"/>
                  <a:gd name="T2" fmla="*/ 14 w 19"/>
                  <a:gd name="T3" fmla="*/ 0 h 34"/>
                  <a:gd name="T4" fmla="*/ 0 w 19"/>
                  <a:gd name="T5" fmla="*/ 34 h 34"/>
                  <a:gd name="T6" fmla="*/ 19 w 19"/>
                  <a:gd name="T7" fmla="*/ 5 h 3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34"/>
                  <a:gd name="T14" fmla="*/ 19 w 19"/>
                  <a:gd name="T15" fmla="*/ 34 h 3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34">
                    <a:moveTo>
                      <a:pt x="19" y="5"/>
                    </a:moveTo>
                    <a:lnTo>
                      <a:pt x="14" y="0"/>
                    </a:lnTo>
                    <a:lnTo>
                      <a:pt x="0" y="34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46" name="Freeform 273">
                <a:extLst>
                  <a:ext uri="{FF2B5EF4-FFF2-40B4-BE49-F238E27FC236}">
                    <a16:creationId xmlns:a16="http://schemas.microsoft.com/office/drawing/2014/main" id="{74DEF909-4170-457C-C9DA-0298E965E1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8" y="1755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1"/>
                  <a:gd name="T14" fmla="*/ 5 w 5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47" name="Freeform 274">
                <a:extLst>
                  <a:ext uri="{FF2B5EF4-FFF2-40B4-BE49-F238E27FC236}">
                    <a16:creationId xmlns:a16="http://schemas.microsoft.com/office/drawing/2014/main" id="{ABB1965E-A92B-F247-61C8-A1DDDB974A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8" y="175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48" name="Freeform 275">
                <a:extLst>
                  <a:ext uri="{FF2B5EF4-FFF2-40B4-BE49-F238E27FC236}">
                    <a16:creationId xmlns:a16="http://schemas.microsoft.com/office/drawing/2014/main" id="{D81D914A-D412-424E-BD6D-CECDE29327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8" y="1726"/>
                <a:ext cx="20" cy="34"/>
              </a:xfrm>
              <a:custGeom>
                <a:avLst/>
                <a:gdLst>
                  <a:gd name="T0" fmla="*/ 20 w 20"/>
                  <a:gd name="T1" fmla="*/ 0 h 34"/>
                  <a:gd name="T2" fmla="*/ 0 w 20"/>
                  <a:gd name="T3" fmla="*/ 29 h 34"/>
                  <a:gd name="T4" fmla="*/ 5 w 20"/>
                  <a:gd name="T5" fmla="*/ 34 h 34"/>
                  <a:gd name="T6" fmla="*/ 20 w 20"/>
                  <a:gd name="T7" fmla="*/ 0 h 3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"/>
                  <a:gd name="T13" fmla="*/ 0 h 34"/>
                  <a:gd name="T14" fmla="*/ 20 w 20"/>
                  <a:gd name="T15" fmla="*/ 34 h 3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" h="34">
                    <a:moveTo>
                      <a:pt x="20" y="0"/>
                    </a:moveTo>
                    <a:lnTo>
                      <a:pt x="0" y="29"/>
                    </a:lnTo>
                    <a:lnTo>
                      <a:pt x="5" y="34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49" name="Freeform 276">
                <a:extLst>
                  <a:ext uri="{FF2B5EF4-FFF2-40B4-BE49-F238E27FC236}">
                    <a16:creationId xmlns:a16="http://schemas.microsoft.com/office/drawing/2014/main" id="{8ABB3027-D5C0-198C-E8B6-6123110B31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8" y="1721"/>
                <a:ext cx="20" cy="34"/>
              </a:xfrm>
              <a:custGeom>
                <a:avLst/>
                <a:gdLst>
                  <a:gd name="T0" fmla="*/ 20 w 20"/>
                  <a:gd name="T1" fmla="*/ 5 h 34"/>
                  <a:gd name="T2" fmla="*/ 10 w 20"/>
                  <a:gd name="T3" fmla="*/ 0 h 34"/>
                  <a:gd name="T4" fmla="*/ 0 w 20"/>
                  <a:gd name="T5" fmla="*/ 34 h 34"/>
                  <a:gd name="T6" fmla="*/ 20 w 20"/>
                  <a:gd name="T7" fmla="*/ 5 h 3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"/>
                  <a:gd name="T13" fmla="*/ 0 h 34"/>
                  <a:gd name="T14" fmla="*/ 20 w 20"/>
                  <a:gd name="T15" fmla="*/ 34 h 3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" h="34">
                    <a:moveTo>
                      <a:pt x="20" y="5"/>
                    </a:moveTo>
                    <a:lnTo>
                      <a:pt x="10" y="0"/>
                    </a:lnTo>
                    <a:lnTo>
                      <a:pt x="0" y="34"/>
                    </a:lnTo>
                    <a:lnTo>
                      <a:pt x="2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50" name="Freeform 277">
                <a:extLst>
                  <a:ext uri="{FF2B5EF4-FFF2-40B4-BE49-F238E27FC236}">
                    <a16:creationId xmlns:a16="http://schemas.microsoft.com/office/drawing/2014/main" id="{F27243B2-C5DA-98CB-76E5-D7777831BD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8" y="1721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1"/>
                  <a:gd name="T14" fmla="*/ 5 w 5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51" name="Freeform 278">
                <a:extLst>
                  <a:ext uri="{FF2B5EF4-FFF2-40B4-BE49-F238E27FC236}">
                    <a16:creationId xmlns:a16="http://schemas.microsoft.com/office/drawing/2014/main" id="{3238FFC5-4611-9343-80F7-17382AE205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8" y="172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52" name="Freeform 279">
                <a:extLst>
                  <a:ext uri="{FF2B5EF4-FFF2-40B4-BE49-F238E27FC236}">
                    <a16:creationId xmlns:a16="http://schemas.microsoft.com/office/drawing/2014/main" id="{E6581578-5131-9C4C-B67B-13D83CEB86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8" y="1697"/>
                <a:ext cx="24" cy="29"/>
              </a:xfrm>
              <a:custGeom>
                <a:avLst/>
                <a:gdLst>
                  <a:gd name="T0" fmla="*/ 24 w 24"/>
                  <a:gd name="T1" fmla="*/ 0 h 29"/>
                  <a:gd name="T2" fmla="*/ 0 w 24"/>
                  <a:gd name="T3" fmla="*/ 24 h 29"/>
                  <a:gd name="T4" fmla="*/ 10 w 24"/>
                  <a:gd name="T5" fmla="*/ 29 h 29"/>
                  <a:gd name="T6" fmla="*/ 24 w 24"/>
                  <a:gd name="T7" fmla="*/ 0 h 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29"/>
                  <a:gd name="T14" fmla="*/ 24 w 24"/>
                  <a:gd name="T15" fmla="*/ 29 h 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29">
                    <a:moveTo>
                      <a:pt x="24" y="0"/>
                    </a:moveTo>
                    <a:lnTo>
                      <a:pt x="0" y="24"/>
                    </a:lnTo>
                    <a:lnTo>
                      <a:pt x="10" y="29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53" name="Freeform 280">
                <a:extLst>
                  <a:ext uri="{FF2B5EF4-FFF2-40B4-BE49-F238E27FC236}">
                    <a16:creationId xmlns:a16="http://schemas.microsoft.com/office/drawing/2014/main" id="{A0A8AE6F-345C-88EB-C765-B3FB9D503C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8" y="1692"/>
                <a:ext cx="24" cy="29"/>
              </a:xfrm>
              <a:custGeom>
                <a:avLst/>
                <a:gdLst>
                  <a:gd name="T0" fmla="*/ 24 w 24"/>
                  <a:gd name="T1" fmla="*/ 5 h 29"/>
                  <a:gd name="T2" fmla="*/ 15 w 24"/>
                  <a:gd name="T3" fmla="*/ 0 h 29"/>
                  <a:gd name="T4" fmla="*/ 0 w 24"/>
                  <a:gd name="T5" fmla="*/ 29 h 29"/>
                  <a:gd name="T6" fmla="*/ 24 w 24"/>
                  <a:gd name="T7" fmla="*/ 5 h 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29"/>
                  <a:gd name="T14" fmla="*/ 24 w 24"/>
                  <a:gd name="T15" fmla="*/ 29 h 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29">
                    <a:moveTo>
                      <a:pt x="24" y="5"/>
                    </a:moveTo>
                    <a:lnTo>
                      <a:pt x="15" y="0"/>
                    </a:lnTo>
                    <a:lnTo>
                      <a:pt x="0" y="29"/>
                    </a:lnTo>
                    <a:lnTo>
                      <a:pt x="24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54" name="Freeform 281">
                <a:extLst>
                  <a:ext uri="{FF2B5EF4-FFF2-40B4-BE49-F238E27FC236}">
                    <a16:creationId xmlns:a16="http://schemas.microsoft.com/office/drawing/2014/main" id="{0298C7D8-954C-277E-E6C6-A082469061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3" y="1692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0 w 4"/>
                  <a:gd name="T3" fmla="*/ 0 h 1"/>
                  <a:gd name="T4" fmla="*/ 4 w 4"/>
                  <a:gd name="T5" fmla="*/ 0 h 1"/>
                  <a:gd name="T6" fmla="*/ 0 w 4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"/>
                  <a:gd name="T14" fmla="*/ 4 w 4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55" name="Freeform 282">
                <a:extLst>
                  <a:ext uri="{FF2B5EF4-FFF2-40B4-BE49-F238E27FC236}">
                    <a16:creationId xmlns:a16="http://schemas.microsoft.com/office/drawing/2014/main" id="{8824982C-67DA-C105-734B-A5EE4E595C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3" y="169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56" name="Freeform 283">
                <a:extLst>
                  <a:ext uri="{FF2B5EF4-FFF2-40B4-BE49-F238E27FC236}">
                    <a16:creationId xmlns:a16="http://schemas.microsoft.com/office/drawing/2014/main" id="{F0A8C970-7F3E-8165-09E4-A7C3A382D3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3" y="1673"/>
                <a:ext cx="19" cy="24"/>
              </a:xfrm>
              <a:custGeom>
                <a:avLst/>
                <a:gdLst>
                  <a:gd name="T0" fmla="*/ 19 w 19"/>
                  <a:gd name="T1" fmla="*/ 0 h 24"/>
                  <a:gd name="T2" fmla="*/ 0 w 19"/>
                  <a:gd name="T3" fmla="*/ 19 h 24"/>
                  <a:gd name="T4" fmla="*/ 9 w 19"/>
                  <a:gd name="T5" fmla="*/ 24 h 24"/>
                  <a:gd name="T6" fmla="*/ 19 w 19"/>
                  <a:gd name="T7" fmla="*/ 0 h 2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24"/>
                  <a:gd name="T14" fmla="*/ 19 w 19"/>
                  <a:gd name="T15" fmla="*/ 24 h 2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24">
                    <a:moveTo>
                      <a:pt x="19" y="0"/>
                    </a:moveTo>
                    <a:lnTo>
                      <a:pt x="0" y="19"/>
                    </a:lnTo>
                    <a:lnTo>
                      <a:pt x="9" y="24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57" name="Freeform 284">
                <a:extLst>
                  <a:ext uri="{FF2B5EF4-FFF2-40B4-BE49-F238E27FC236}">
                    <a16:creationId xmlns:a16="http://schemas.microsoft.com/office/drawing/2014/main" id="{B21E2231-FBB3-F19A-49EC-20DD6ED2D6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3" y="1668"/>
                <a:ext cx="19" cy="24"/>
              </a:xfrm>
              <a:custGeom>
                <a:avLst/>
                <a:gdLst>
                  <a:gd name="T0" fmla="*/ 19 w 19"/>
                  <a:gd name="T1" fmla="*/ 5 h 24"/>
                  <a:gd name="T2" fmla="*/ 14 w 19"/>
                  <a:gd name="T3" fmla="*/ 0 h 24"/>
                  <a:gd name="T4" fmla="*/ 0 w 19"/>
                  <a:gd name="T5" fmla="*/ 24 h 24"/>
                  <a:gd name="T6" fmla="*/ 19 w 19"/>
                  <a:gd name="T7" fmla="*/ 5 h 2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24"/>
                  <a:gd name="T14" fmla="*/ 19 w 19"/>
                  <a:gd name="T15" fmla="*/ 24 h 2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24">
                    <a:moveTo>
                      <a:pt x="19" y="5"/>
                    </a:moveTo>
                    <a:lnTo>
                      <a:pt x="14" y="0"/>
                    </a:lnTo>
                    <a:lnTo>
                      <a:pt x="0" y="24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58" name="Freeform 285">
                <a:extLst>
                  <a:ext uri="{FF2B5EF4-FFF2-40B4-BE49-F238E27FC236}">
                    <a16:creationId xmlns:a16="http://schemas.microsoft.com/office/drawing/2014/main" id="{D861A672-C6FF-94C5-8E64-130CF0DEDE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7" y="1668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1"/>
                  <a:gd name="T14" fmla="*/ 5 w 5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59" name="Freeform 286">
                <a:extLst>
                  <a:ext uri="{FF2B5EF4-FFF2-40B4-BE49-F238E27FC236}">
                    <a16:creationId xmlns:a16="http://schemas.microsoft.com/office/drawing/2014/main" id="{B2F09CEB-C554-A96F-E589-AE8F9D5DFE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7" y="166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60" name="Freeform 287">
                <a:extLst>
                  <a:ext uri="{FF2B5EF4-FFF2-40B4-BE49-F238E27FC236}">
                    <a16:creationId xmlns:a16="http://schemas.microsoft.com/office/drawing/2014/main" id="{94EAF167-F8AA-4CC6-4607-E75352EC3C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7" y="1654"/>
                <a:ext cx="20" cy="19"/>
              </a:xfrm>
              <a:custGeom>
                <a:avLst/>
                <a:gdLst>
                  <a:gd name="T0" fmla="*/ 20 w 20"/>
                  <a:gd name="T1" fmla="*/ 0 h 19"/>
                  <a:gd name="T2" fmla="*/ 0 w 20"/>
                  <a:gd name="T3" fmla="*/ 14 h 19"/>
                  <a:gd name="T4" fmla="*/ 5 w 20"/>
                  <a:gd name="T5" fmla="*/ 19 h 19"/>
                  <a:gd name="T6" fmla="*/ 20 w 20"/>
                  <a:gd name="T7" fmla="*/ 0 h 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"/>
                  <a:gd name="T13" fmla="*/ 0 h 19"/>
                  <a:gd name="T14" fmla="*/ 20 w 20"/>
                  <a:gd name="T15" fmla="*/ 19 h 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" h="19">
                    <a:moveTo>
                      <a:pt x="20" y="0"/>
                    </a:moveTo>
                    <a:lnTo>
                      <a:pt x="0" y="14"/>
                    </a:lnTo>
                    <a:lnTo>
                      <a:pt x="5" y="19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61" name="Freeform 288">
                <a:extLst>
                  <a:ext uri="{FF2B5EF4-FFF2-40B4-BE49-F238E27FC236}">
                    <a16:creationId xmlns:a16="http://schemas.microsoft.com/office/drawing/2014/main" id="{48E3ABD7-6F3A-098A-B3A2-03DC79CA9E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7" y="1649"/>
                <a:ext cx="20" cy="19"/>
              </a:xfrm>
              <a:custGeom>
                <a:avLst/>
                <a:gdLst>
                  <a:gd name="T0" fmla="*/ 20 w 20"/>
                  <a:gd name="T1" fmla="*/ 5 h 19"/>
                  <a:gd name="T2" fmla="*/ 10 w 20"/>
                  <a:gd name="T3" fmla="*/ 0 h 19"/>
                  <a:gd name="T4" fmla="*/ 0 w 20"/>
                  <a:gd name="T5" fmla="*/ 19 h 19"/>
                  <a:gd name="T6" fmla="*/ 20 w 20"/>
                  <a:gd name="T7" fmla="*/ 5 h 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"/>
                  <a:gd name="T13" fmla="*/ 0 h 19"/>
                  <a:gd name="T14" fmla="*/ 20 w 20"/>
                  <a:gd name="T15" fmla="*/ 19 h 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" h="19">
                    <a:moveTo>
                      <a:pt x="20" y="5"/>
                    </a:moveTo>
                    <a:lnTo>
                      <a:pt x="10" y="0"/>
                    </a:lnTo>
                    <a:lnTo>
                      <a:pt x="0" y="19"/>
                    </a:lnTo>
                    <a:lnTo>
                      <a:pt x="2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62" name="Freeform 289">
                <a:extLst>
                  <a:ext uri="{FF2B5EF4-FFF2-40B4-BE49-F238E27FC236}">
                    <a16:creationId xmlns:a16="http://schemas.microsoft.com/office/drawing/2014/main" id="{BB971025-7954-0D61-B06B-A6A6B43D4B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7" y="1649"/>
                <a:ext cx="10" cy="1"/>
              </a:xfrm>
              <a:custGeom>
                <a:avLst/>
                <a:gdLst>
                  <a:gd name="T0" fmla="*/ 0 w 10"/>
                  <a:gd name="T1" fmla="*/ 0 h 1"/>
                  <a:gd name="T2" fmla="*/ 0 w 10"/>
                  <a:gd name="T3" fmla="*/ 0 h 1"/>
                  <a:gd name="T4" fmla="*/ 10 w 10"/>
                  <a:gd name="T5" fmla="*/ 0 h 1"/>
                  <a:gd name="T6" fmla="*/ 0 w 10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"/>
                  <a:gd name="T13" fmla="*/ 0 h 1"/>
                  <a:gd name="T14" fmla="*/ 10 w 10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" h="1">
                    <a:moveTo>
                      <a:pt x="0" y="0"/>
                    </a:moveTo>
                    <a:lnTo>
                      <a:pt x="0" y="0"/>
                    </a:lnTo>
                    <a:lnTo>
                      <a:pt x="1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63" name="Freeform 290">
                <a:extLst>
                  <a:ext uri="{FF2B5EF4-FFF2-40B4-BE49-F238E27FC236}">
                    <a16:creationId xmlns:a16="http://schemas.microsoft.com/office/drawing/2014/main" id="{44BE0F55-A1D3-BC60-C233-9FEA84EE60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7" y="164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64" name="Freeform 291">
                <a:extLst>
                  <a:ext uri="{FF2B5EF4-FFF2-40B4-BE49-F238E27FC236}">
                    <a16:creationId xmlns:a16="http://schemas.microsoft.com/office/drawing/2014/main" id="{A3A6055A-D47E-B01B-DA47-DE3C17E6C3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7" y="1639"/>
                <a:ext cx="24" cy="15"/>
              </a:xfrm>
              <a:custGeom>
                <a:avLst/>
                <a:gdLst>
                  <a:gd name="T0" fmla="*/ 24 w 24"/>
                  <a:gd name="T1" fmla="*/ 0 h 15"/>
                  <a:gd name="T2" fmla="*/ 0 w 24"/>
                  <a:gd name="T3" fmla="*/ 10 h 15"/>
                  <a:gd name="T4" fmla="*/ 10 w 24"/>
                  <a:gd name="T5" fmla="*/ 15 h 15"/>
                  <a:gd name="T6" fmla="*/ 24 w 24"/>
                  <a:gd name="T7" fmla="*/ 0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15"/>
                  <a:gd name="T14" fmla="*/ 24 w 2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15">
                    <a:moveTo>
                      <a:pt x="24" y="0"/>
                    </a:moveTo>
                    <a:lnTo>
                      <a:pt x="0" y="10"/>
                    </a:lnTo>
                    <a:lnTo>
                      <a:pt x="10" y="15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65" name="Freeform 292">
                <a:extLst>
                  <a:ext uri="{FF2B5EF4-FFF2-40B4-BE49-F238E27FC236}">
                    <a16:creationId xmlns:a16="http://schemas.microsoft.com/office/drawing/2014/main" id="{C9F79E75-EA83-30B2-1C1C-CC5941623B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7" y="1634"/>
                <a:ext cx="24" cy="15"/>
              </a:xfrm>
              <a:custGeom>
                <a:avLst/>
                <a:gdLst>
                  <a:gd name="T0" fmla="*/ 24 w 24"/>
                  <a:gd name="T1" fmla="*/ 5 h 15"/>
                  <a:gd name="T2" fmla="*/ 14 w 24"/>
                  <a:gd name="T3" fmla="*/ 0 h 15"/>
                  <a:gd name="T4" fmla="*/ 0 w 24"/>
                  <a:gd name="T5" fmla="*/ 15 h 15"/>
                  <a:gd name="T6" fmla="*/ 24 w 24"/>
                  <a:gd name="T7" fmla="*/ 5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15"/>
                  <a:gd name="T14" fmla="*/ 24 w 2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15">
                    <a:moveTo>
                      <a:pt x="24" y="5"/>
                    </a:moveTo>
                    <a:lnTo>
                      <a:pt x="14" y="0"/>
                    </a:lnTo>
                    <a:lnTo>
                      <a:pt x="0" y="15"/>
                    </a:lnTo>
                    <a:lnTo>
                      <a:pt x="24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66" name="Freeform 293">
                <a:extLst>
                  <a:ext uri="{FF2B5EF4-FFF2-40B4-BE49-F238E27FC236}">
                    <a16:creationId xmlns:a16="http://schemas.microsoft.com/office/drawing/2014/main" id="{095C4B88-B5F5-5F54-C275-9C047184E9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1" y="1630"/>
                <a:ext cx="5" cy="4"/>
              </a:xfrm>
              <a:custGeom>
                <a:avLst/>
                <a:gdLst>
                  <a:gd name="T0" fmla="*/ 0 w 5"/>
                  <a:gd name="T1" fmla="*/ 0 h 4"/>
                  <a:gd name="T2" fmla="*/ 0 w 5"/>
                  <a:gd name="T3" fmla="*/ 4 h 4"/>
                  <a:gd name="T4" fmla="*/ 5 w 5"/>
                  <a:gd name="T5" fmla="*/ 4 h 4"/>
                  <a:gd name="T6" fmla="*/ 0 w 5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0"/>
                    </a:moveTo>
                    <a:lnTo>
                      <a:pt x="0" y="4"/>
                    </a:lnTo>
                    <a:lnTo>
                      <a:pt x="5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67" name="Freeform 294">
                <a:extLst>
                  <a:ext uri="{FF2B5EF4-FFF2-40B4-BE49-F238E27FC236}">
                    <a16:creationId xmlns:a16="http://schemas.microsoft.com/office/drawing/2014/main" id="{4CE4A8AE-25B0-48FF-39C3-CB33EB33CD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1" y="1630"/>
                <a:ext cx="1" cy="4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0 h 4"/>
                  <a:gd name="T4" fmla="*/ 0 w 1"/>
                  <a:gd name="T5" fmla="*/ 4 h 4"/>
                  <a:gd name="T6" fmla="*/ 0 w 1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4"/>
                  <a:gd name="T14" fmla="*/ 1 w 1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68" name="Freeform 295">
                <a:extLst>
                  <a:ext uri="{FF2B5EF4-FFF2-40B4-BE49-F238E27FC236}">
                    <a16:creationId xmlns:a16="http://schemas.microsoft.com/office/drawing/2014/main" id="{7AD48CA5-2599-A8FB-7BAE-C7CD067920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1" y="1630"/>
                <a:ext cx="20" cy="9"/>
              </a:xfrm>
              <a:custGeom>
                <a:avLst/>
                <a:gdLst>
                  <a:gd name="T0" fmla="*/ 20 w 20"/>
                  <a:gd name="T1" fmla="*/ 0 h 9"/>
                  <a:gd name="T2" fmla="*/ 0 w 20"/>
                  <a:gd name="T3" fmla="*/ 0 h 9"/>
                  <a:gd name="T4" fmla="*/ 10 w 20"/>
                  <a:gd name="T5" fmla="*/ 9 h 9"/>
                  <a:gd name="T6" fmla="*/ 20 w 20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"/>
                  <a:gd name="T13" fmla="*/ 0 h 9"/>
                  <a:gd name="T14" fmla="*/ 20 w 20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" h="9">
                    <a:moveTo>
                      <a:pt x="20" y="0"/>
                    </a:moveTo>
                    <a:lnTo>
                      <a:pt x="0" y="0"/>
                    </a:lnTo>
                    <a:lnTo>
                      <a:pt x="10" y="9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69" name="Freeform 296">
                <a:extLst>
                  <a:ext uri="{FF2B5EF4-FFF2-40B4-BE49-F238E27FC236}">
                    <a16:creationId xmlns:a16="http://schemas.microsoft.com/office/drawing/2014/main" id="{DA6EEE53-7B68-037F-2BFF-780E149531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1" y="1620"/>
                <a:ext cx="20" cy="10"/>
              </a:xfrm>
              <a:custGeom>
                <a:avLst/>
                <a:gdLst>
                  <a:gd name="T0" fmla="*/ 20 w 20"/>
                  <a:gd name="T1" fmla="*/ 10 h 10"/>
                  <a:gd name="T2" fmla="*/ 15 w 20"/>
                  <a:gd name="T3" fmla="*/ 0 h 10"/>
                  <a:gd name="T4" fmla="*/ 0 w 20"/>
                  <a:gd name="T5" fmla="*/ 10 h 10"/>
                  <a:gd name="T6" fmla="*/ 20 w 20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"/>
                  <a:gd name="T13" fmla="*/ 0 h 10"/>
                  <a:gd name="T14" fmla="*/ 20 w 20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" h="10">
                    <a:moveTo>
                      <a:pt x="20" y="10"/>
                    </a:moveTo>
                    <a:lnTo>
                      <a:pt x="15" y="0"/>
                    </a:lnTo>
                    <a:lnTo>
                      <a:pt x="0" y="10"/>
                    </a:lnTo>
                    <a:lnTo>
                      <a:pt x="20" y="1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70" name="Freeform 297">
                <a:extLst>
                  <a:ext uri="{FF2B5EF4-FFF2-40B4-BE49-F238E27FC236}">
                    <a16:creationId xmlns:a16="http://schemas.microsoft.com/office/drawing/2014/main" id="{10525309-5E7C-CB2C-CA9A-BBA0D07146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6" y="1620"/>
                <a:ext cx="5" cy="5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0 h 5"/>
                  <a:gd name="T4" fmla="*/ 5 w 5"/>
                  <a:gd name="T5" fmla="*/ 5 h 5"/>
                  <a:gd name="T6" fmla="*/ 0 w 5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0" y="0"/>
                    </a:moveTo>
                    <a:lnTo>
                      <a:pt x="0" y="0"/>
                    </a:lnTo>
                    <a:lnTo>
                      <a:pt x="5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71" name="Freeform 298">
                <a:extLst>
                  <a:ext uri="{FF2B5EF4-FFF2-40B4-BE49-F238E27FC236}">
                    <a16:creationId xmlns:a16="http://schemas.microsoft.com/office/drawing/2014/main" id="{DE8EFD12-70EA-4123-57FF-4419A8A616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6" y="162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72" name="Freeform 299">
                <a:extLst>
                  <a:ext uri="{FF2B5EF4-FFF2-40B4-BE49-F238E27FC236}">
                    <a16:creationId xmlns:a16="http://schemas.microsoft.com/office/drawing/2014/main" id="{244BBE61-5E7D-C4ED-6927-5B04BAFA32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6" y="1620"/>
                <a:ext cx="19" cy="10"/>
              </a:xfrm>
              <a:custGeom>
                <a:avLst/>
                <a:gdLst>
                  <a:gd name="T0" fmla="*/ 19 w 19"/>
                  <a:gd name="T1" fmla="*/ 0 h 10"/>
                  <a:gd name="T2" fmla="*/ 0 w 19"/>
                  <a:gd name="T3" fmla="*/ 0 h 10"/>
                  <a:gd name="T4" fmla="*/ 5 w 19"/>
                  <a:gd name="T5" fmla="*/ 10 h 10"/>
                  <a:gd name="T6" fmla="*/ 19 w 19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10"/>
                  <a:gd name="T14" fmla="*/ 19 w 19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10">
                    <a:moveTo>
                      <a:pt x="19" y="0"/>
                    </a:moveTo>
                    <a:lnTo>
                      <a:pt x="0" y="0"/>
                    </a:lnTo>
                    <a:lnTo>
                      <a:pt x="5" y="1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73" name="Freeform 300">
                <a:extLst>
                  <a:ext uri="{FF2B5EF4-FFF2-40B4-BE49-F238E27FC236}">
                    <a16:creationId xmlns:a16="http://schemas.microsoft.com/office/drawing/2014/main" id="{5BC8168C-D2F0-8F7D-A27A-267DDBAFB9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6" y="1610"/>
                <a:ext cx="19" cy="10"/>
              </a:xfrm>
              <a:custGeom>
                <a:avLst/>
                <a:gdLst>
                  <a:gd name="T0" fmla="*/ 19 w 19"/>
                  <a:gd name="T1" fmla="*/ 10 h 10"/>
                  <a:gd name="T2" fmla="*/ 14 w 19"/>
                  <a:gd name="T3" fmla="*/ 0 h 10"/>
                  <a:gd name="T4" fmla="*/ 0 w 19"/>
                  <a:gd name="T5" fmla="*/ 10 h 10"/>
                  <a:gd name="T6" fmla="*/ 19 w 19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10"/>
                  <a:gd name="T14" fmla="*/ 19 w 19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10">
                    <a:moveTo>
                      <a:pt x="19" y="10"/>
                    </a:moveTo>
                    <a:lnTo>
                      <a:pt x="14" y="0"/>
                    </a:lnTo>
                    <a:lnTo>
                      <a:pt x="0" y="10"/>
                    </a:lnTo>
                    <a:lnTo>
                      <a:pt x="19" y="1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74" name="Freeform 301">
                <a:extLst>
                  <a:ext uri="{FF2B5EF4-FFF2-40B4-BE49-F238E27FC236}">
                    <a16:creationId xmlns:a16="http://schemas.microsoft.com/office/drawing/2014/main" id="{D0097A0C-5E4D-5BC3-D673-8FD6B3A8DC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0" y="1610"/>
                <a:ext cx="5" cy="5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0 h 5"/>
                  <a:gd name="T4" fmla="*/ 5 w 5"/>
                  <a:gd name="T5" fmla="*/ 5 h 5"/>
                  <a:gd name="T6" fmla="*/ 0 w 5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0" y="0"/>
                    </a:moveTo>
                    <a:lnTo>
                      <a:pt x="0" y="0"/>
                    </a:lnTo>
                    <a:lnTo>
                      <a:pt x="5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75" name="Freeform 302">
                <a:extLst>
                  <a:ext uri="{FF2B5EF4-FFF2-40B4-BE49-F238E27FC236}">
                    <a16:creationId xmlns:a16="http://schemas.microsoft.com/office/drawing/2014/main" id="{0375D0D2-93B6-52B0-370B-E448C1DF61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0" y="161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76" name="Freeform 303">
                <a:extLst>
                  <a:ext uri="{FF2B5EF4-FFF2-40B4-BE49-F238E27FC236}">
                    <a16:creationId xmlns:a16="http://schemas.microsoft.com/office/drawing/2014/main" id="{9965AE87-B73C-0D89-6BD9-1161B55738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0" y="1610"/>
                <a:ext cx="15" cy="10"/>
              </a:xfrm>
              <a:custGeom>
                <a:avLst/>
                <a:gdLst>
                  <a:gd name="T0" fmla="*/ 15 w 15"/>
                  <a:gd name="T1" fmla="*/ 10 h 10"/>
                  <a:gd name="T2" fmla="*/ 0 w 15"/>
                  <a:gd name="T3" fmla="*/ 0 h 10"/>
                  <a:gd name="T4" fmla="*/ 0 w 15"/>
                  <a:gd name="T5" fmla="*/ 10 h 10"/>
                  <a:gd name="T6" fmla="*/ 15 w 15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"/>
                  <a:gd name="T13" fmla="*/ 0 h 10"/>
                  <a:gd name="T14" fmla="*/ 15 w 15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" h="10">
                    <a:moveTo>
                      <a:pt x="15" y="10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15" y="1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77" name="Freeform 304">
                <a:extLst>
                  <a:ext uri="{FF2B5EF4-FFF2-40B4-BE49-F238E27FC236}">
                    <a16:creationId xmlns:a16="http://schemas.microsoft.com/office/drawing/2014/main" id="{325CD2CD-2C33-5C8C-47B1-654C11A1F3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0" y="1610"/>
                <a:ext cx="15" cy="10"/>
              </a:xfrm>
              <a:custGeom>
                <a:avLst/>
                <a:gdLst>
                  <a:gd name="T0" fmla="*/ 15 w 15"/>
                  <a:gd name="T1" fmla="*/ 10 h 10"/>
                  <a:gd name="T2" fmla="*/ 15 w 15"/>
                  <a:gd name="T3" fmla="*/ 0 h 10"/>
                  <a:gd name="T4" fmla="*/ 0 w 15"/>
                  <a:gd name="T5" fmla="*/ 0 h 10"/>
                  <a:gd name="T6" fmla="*/ 15 w 15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"/>
                  <a:gd name="T13" fmla="*/ 0 h 10"/>
                  <a:gd name="T14" fmla="*/ 15 w 15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" h="10">
                    <a:moveTo>
                      <a:pt x="15" y="10"/>
                    </a:moveTo>
                    <a:lnTo>
                      <a:pt x="15" y="0"/>
                    </a:lnTo>
                    <a:lnTo>
                      <a:pt x="0" y="0"/>
                    </a:lnTo>
                    <a:lnTo>
                      <a:pt x="15" y="1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78" name="Freeform 305">
                <a:extLst>
                  <a:ext uri="{FF2B5EF4-FFF2-40B4-BE49-F238E27FC236}">
                    <a16:creationId xmlns:a16="http://schemas.microsoft.com/office/drawing/2014/main" id="{9D29D218-9D50-BAE3-BB5C-5BCFA124D5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5" y="1610"/>
                <a:ext cx="1" cy="5"/>
              </a:xfrm>
              <a:custGeom>
                <a:avLst/>
                <a:gdLst>
                  <a:gd name="T0" fmla="*/ 0 w 1"/>
                  <a:gd name="T1" fmla="*/ 0 h 5"/>
                  <a:gd name="T2" fmla="*/ 0 w 1"/>
                  <a:gd name="T3" fmla="*/ 0 h 5"/>
                  <a:gd name="T4" fmla="*/ 0 w 1"/>
                  <a:gd name="T5" fmla="*/ 5 h 5"/>
                  <a:gd name="T6" fmla="*/ 0 w 1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5"/>
                  <a:gd name="T14" fmla="*/ 1 w 1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79" name="Freeform 306">
                <a:extLst>
                  <a:ext uri="{FF2B5EF4-FFF2-40B4-BE49-F238E27FC236}">
                    <a16:creationId xmlns:a16="http://schemas.microsoft.com/office/drawing/2014/main" id="{2B9BA295-FE8C-446C-3E86-03BD746679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5" y="161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80" name="Freeform 307">
                <a:extLst>
                  <a:ext uri="{FF2B5EF4-FFF2-40B4-BE49-F238E27FC236}">
                    <a16:creationId xmlns:a16="http://schemas.microsoft.com/office/drawing/2014/main" id="{F89193CC-2BB3-D717-F9C3-98435709E2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5" y="1610"/>
                <a:ext cx="10" cy="10"/>
              </a:xfrm>
              <a:custGeom>
                <a:avLst/>
                <a:gdLst>
                  <a:gd name="T0" fmla="*/ 10 w 10"/>
                  <a:gd name="T1" fmla="*/ 10 h 10"/>
                  <a:gd name="T2" fmla="*/ 0 w 10"/>
                  <a:gd name="T3" fmla="*/ 0 h 10"/>
                  <a:gd name="T4" fmla="*/ 0 w 10"/>
                  <a:gd name="T5" fmla="*/ 10 h 10"/>
                  <a:gd name="T6" fmla="*/ 10 w 10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"/>
                  <a:gd name="T13" fmla="*/ 0 h 10"/>
                  <a:gd name="T14" fmla="*/ 10 w 10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" h="10">
                    <a:moveTo>
                      <a:pt x="10" y="10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10" y="1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81" name="Freeform 308">
                <a:extLst>
                  <a:ext uri="{FF2B5EF4-FFF2-40B4-BE49-F238E27FC236}">
                    <a16:creationId xmlns:a16="http://schemas.microsoft.com/office/drawing/2014/main" id="{5714D867-62FC-471B-A9CB-E1D03813F1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5" y="1610"/>
                <a:ext cx="14" cy="10"/>
              </a:xfrm>
              <a:custGeom>
                <a:avLst/>
                <a:gdLst>
                  <a:gd name="T0" fmla="*/ 10 w 14"/>
                  <a:gd name="T1" fmla="*/ 10 h 10"/>
                  <a:gd name="T2" fmla="*/ 14 w 14"/>
                  <a:gd name="T3" fmla="*/ 0 h 10"/>
                  <a:gd name="T4" fmla="*/ 0 w 14"/>
                  <a:gd name="T5" fmla="*/ 0 h 10"/>
                  <a:gd name="T6" fmla="*/ 10 w 14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10"/>
                  <a:gd name="T14" fmla="*/ 14 w 1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10">
                    <a:moveTo>
                      <a:pt x="10" y="10"/>
                    </a:moveTo>
                    <a:lnTo>
                      <a:pt x="14" y="0"/>
                    </a:lnTo>
                    <a:lnTo>
                      <a:pt x="0" y="0"/>
                    </a:lnTo>
                    <a:lnTo>
                      <a:pt x="10" y="1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82" name="Freeform 309">
                <a:extLst>
                  <a:ext uri="{FF2B5EF4-FFF2-40B4-BE49-F238E27FC236}">
                    <a16:creationId xmlns:a16="http://schemas.microsoft.com/office/drawing/2014/main" id="{D638E3E7-0D32-98C4-E554-36C3CC72FC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9" y="1610"/>
                <a:ext cx="1" cy="10"/>
              </a:xfrm>
              <a:custGeom>
                <a:avLst/>
                <a:gdLst>
                  <a:gd name="T0" fmla="*/ 0 w 1"/>
                  <a:gd name="T1" fmla="*/ 0 h 10"/>
                  <a:gd name="T2" fmla="*/ 0 w 1"/>
                  <a:gd name="T3" fmla="*/ 0 h 10"/>
                  <a:gd name="T4" fmla="*/ 0 w 1"/>
                  <a:gd name="T5" fmla="*/ 10 h 10"/>
                  <a:gd name="T6" fmla="*/ 0 w 1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0"/>
                  <a:gd name="T14" fmla="*/ 1 w 1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83" name="Freeform 310">
                <a:extLst>
                  <a:ext uri="{FF2B5EF4-FFF2-40B4-BE49-F238E27FC236}">
                    <a16:creationId xmlns:a16="http://schemas.microsoft.com/office/drawing/2014/main" id="{C3C78527-A2EA-26AE-BFE6-05FB353589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9" y="161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84" name="Freeform 311">
                <a:extLst>
                  <a:ext uri="{FF2B5EF4-FFF2-40B4-BE49-F238E27FC236}">
                    <a16:creationId xmlns:a16="http://schemas.microsoft.com/office/drawing/2014/main" id="{9B5C468B-D003-8E56-A2BE-7C436A404E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5" y="1610"/>
                <a:ext cx="14" cy="20"/>
              </a:xfrm>
              <a:custGeom>
                <a:avLst/>
                <a:gdLst>
                  <a:gd name="T0" fmla="*/ 14 w 14"/>
                  <a:gd name="T1" fmla="*/ 20 h 20"/>
                  <a:gd name="T2" fmla="*/ 4 w 14"/>
                  <a:gd name="T3" fmla="*/ 0 h 20"/>
                  <a:gd name="T4" fmla="*/ 0 w 14"/>
                  <a:gd name="T5" fmla="*/ 10 h 20"/>
                  <a:gd name="T6" fmla="*/ 14 w 14"/>
                  <a:gd name="T7" fmla="*/ 20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0"/>
                  <a:gd name="T14" fmla="*/ 14 w 14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0">
                    <a:moveTo>
                      <a:pt x="14" y="20"/>
                    </a:moveTo>
                    <a:lnTo>
                      <a:pt x="4" y="0"/>
                    </a:lnTo>
                    <a:lnTo>
                      <a:pt x="0" y="10"/>
                    </a:lnTo>
                    <a:lnTo>
                      <a:pt x="14" y="2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85" name="Freeform 312">
                <a:extLst>
                  <a:ext uri="{FF2B5EF4-FFF2-40B4-BE49-F238E27FC236}">
                    <a16:creationId xmlns:a16="http://schemas.microsoft.com/office/drawing/2014/main" id="{05698275-8DBF-64B8-2102-DDBF34E325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9" y="1610"/>
                <a:ext cx="15" cy="20"/>
              </a:xfrm>
              <a:custGeom>
                <a:avLst/>
                <a:gdLst>
                  <a:gd name="T0" fmla="*/ 10 w 15"/>
                  <a:gd name="T1" fmla="*/ 20 h 20"/>
                  <a:gd name="T2" fmla="*/ 15 w 15"/>
                  <a:gd name="T3" fmla="*/ 10 h 20"/>
                  <a:gd name="T4" fmla="*/ 0 w 15"/>
                  <a:gd name="T5" fmla="*/ 0 h 20"/>
                  <a:gd name="T6" fmla="*/ 10 w 15"/>
                  <a:gd name="T7" fmla="*/ 20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"/>
                  <a:gd name="T13" fmla="*/ 0 h 20"/>
                  <a:gd name="T14" fmla="*/ 15 w 15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" h="20">
                    <a:moveTo>
                      <a:pt x="10" y="20"/>
                    </a:moveTo>
                    <a:lnTo>
                      <a:pt x="15" y="10"/>
                    </a:lnTo>
                    <a:lnTo>
                      <a:pt x="0" y="0"/>
                    </a:lnTo>
                    <a:lnTo>
                      <a:pt x="10" y="2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86" name="Freeform 313">
                <a:extLst>
                  <a:ext uri="{FF2B5EF4-FFF2-40B4-BE49-F238E27FC236}">
                    <a16:creationId xmlns:a16="http://schemas.microsoft.com/office/drawing/2014/main" id="{1A6553CD-6F8A-026C-C270-937D15E2A2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4" y="1620"/>
                <a:ext cx="1" cy="5"/>
              </a:xfrm>
              <a:custGeom>
                <a:avLst/>
                <a:gdLst>
                  <a:gd name="T0" fmla="*/ 0 w 1"/>
                  <a:gd name="T1" fmla="*/ 0 h 5"/>
                  <a:gd name="T2" fmla="*/ 0 w 1"/>
                  <a:gd name="T3" fmla="*/ 0 h 5"/>
                  <a:gd name="T4" fmla="*/ 0 w 1"/>
                  <a:gd name="T5" fmla="*/ 5 h 5"/>
                  <a:gd name="T6" fmla="*/ 0 w 1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5"/>
                  <a:gd name="T14" fmla="*/ 1 w 1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87" name="Freeform 314">
                <a:extLst>
                  <a:ext uri="{FF2B5EF4-FFF2-40B4-BE49-F238E27FC236}">
                    <a16:creationId xmlns:a16="http://schemas.microsoft.com/office/drawing/2014/main" id="{2CACB3BD-3598-29AA-B3DC-8D5E825B69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4" y="162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88" name="Freeform 315">
                <a:extLst>
                  <a:ext uri="{FF2B5EF4-FFF2-40B4-BE49-F238E27FC236}">
                    <a16:creationId xmlns:a16="http://schemas.microsoft.com/office/drawing/2014/main" id="{31F439F7-4500-7EB3-B230-282C384C3F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9" y="1620"/>
                <a:ext cx="10" cy="19"/>
              </a:xfrm>
              <a:custGeom>
                <a:avLst/>
                <a:gdLst>
                  <a:gd name="T0" fmla="*/ 10 w 10"/>
                  <a:gd name="T1" fmla="*/ 19 h 19"/>
                  <a:gd name="T2" fmla="*/ 5 w 10"/>
                  <a:gd name="T3" fmla="*/ 0 h 19"/>
                  <a:gd name="T4" fmla="*/ 0 w 10"/>
                  <a:gd name="T5" fmla="*/ 10 h 19"/>
                  <a:gd name="T6" fmla="*/ 10 w 10"/>
                  <a:gd name="T7" fmla="*/ 19 h 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"/>
                  <a:gd name="T13" fmla="*/ 0 h 19"/>
                  <a:gd name="T14" fmla="*/ 10 w 10"/>
                  <a:gd name="T15" fmla="*/ 19 h 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" h="19">
                    <a:moveTo>
                      <a:pt x="10" y="19"/>
                    </a:moveTo>
                    <a:lnTo>
                      <a:pt x="5" y="0"/>
                    </a:lnTo>
                    <a:lnTo>
                      <a:pt x="0" y="10"/>
                    </a:lnTo>
                    <a:lnTo>
                      <a:pt x="10" y="1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89" name="Freeform 316">
                <a:extLst>
                  <a:ext uri="{FF2B5EF4-FFF2-40B4-BE49-F238E27FC236}">
                    <a16:creationId xmlns:a16="http://schemas.microsoft.com/office/drawing/2014/main" id="{8729EC07-F5CF-868E-5A41-E0F31C7149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4" y="1620"/>
                <a:ext cx="14" cy="19"/>
              </a:xfrm>
              <a:custGeom>
                <a:avLst/>
                <a:gdLst>
                  <a:gd name="T0" fmla="*/ 5 w 14"/>
                  <a:gd name="T1" fmla="*/ 19 h 19"/>
                  <a:gd name="T2" fmla="*/ 14 w 14"/>
                  <a:gd name="T3" fmla="*/ 10 h 19"/>
                  <a:gd name="T4" fmla="*/ 0 w 14"/>
                  <a:gd name="T5" fmla="*/ 0 h 19"/>
                  <a:gd name="T6" fmla="*/ 5 w 14"/>
                  <a:gd name="T7" fmla="*/ 19 h 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19"/>
                  <a:gd name="T14" fmla="*/ 14 w 14"/>
                  <a:gd name="T15" fmla="*/ 19 h 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19">
                    <a:moveTo>
                      <a:pt x="5" y="19"/>
                    </a:moveTo>
                    <a:lnTo>
                      <a:pt x="14" y="10"/>
                    </a:lnTo>
                    <a:lnTo>
                      <a:pt x="0" y="0"/>
                    </a:lnTo>
                    <a:lnTo>
                      <a:pt x="5" y="1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90" name="Freeform 317">
                <a:extLst>
                  <a:ext uri="{FF2B5EF4-FFF2-40B4-BE49-F238E27FC236}">
                    <a16:creationId xmlns:a16="http://schemas.microsoft.com/office/drawing/2014/main" id="{D48F23E2-EBFA-BA34-E6E0-E86A637C09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4" y="1630"/>
                <a:ext cx="4" cy="9"/>
              </a:xfrm>
              <a:custGeom>
                <a:avLst/>
                <a:gdLst>
                  <a:gd name="T0" fmla="*/ 4 w 4"/>
                  <a:gd name="T1" fmla="*/ 4 h 9"/>
                  <a:gd name="T2" fmla="*/ 4 w 4"/>
                  <a:gd name="T3" fmla="*/ 0 h 9"/>
                  <a:gd name="T4" fmla="*/ 0 w 4"/>
                  <a:gd name="T5" fmla="*/ 9 h 9"/>
                  <a:gd name="T6" fmla="*/ 4 w 4"/>
                  <a:gd name="T7" fmla="*/ 4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4" y="4"/>
                    </a:moveTo>
                    <a:lnTo>
                      <a:pt x="4" y="0"/>
                    </a:lnTo>
                    <a:lnTo>
                      <a:pt x="0" y="9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91" name="Rectangle 318">
                <a:extLst>
                  <a:ext uri="{FF2B5EF4-FFF2-40B4-BE49-F238E27FC236}">
                    <a16:creationId xmlns:a16="http://schemas.microsoft.com/office/drawing/2014/main" id="{5504517D-5E24-BC35-813E-231B13D553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48" y="1630"/>
                <a:ext cx="1" cy="4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9692" name="Freeform 319">
                <a:extLst>
                  <a:ext uri="{FF2B5EF4-FFF2-40B4-BE49-F238E27FC236}">
                    <a16:creationId xmlns:a16="http://schemas.microsoft.com/office/drawing/2014/main" id="{E066F9A6-9854-335E-A404-4B1F3E650B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9" y="1634"/>
                <a:ext cx="14" cy="20"/>
              </a:xfrm>
              <a:custGeom>
                <a:avLst/>
                <a:gdLst>
                  <a:gd name="T0" fmla="*/ 14 w 14"/>
                  <a:gd name="T1" fmla="*/ 20 h 20"/>
                  <a:gd name="T2" fmla="*/ 9 w 14"/>
                  <a:gd name="T3" fmla="*/ 0 h 20"/>
                  <a:gd name="T4" fmla="*/ 0 w 14"/>
                  <a:gd name="T5" fmla="*/ 5 h 20"/>
                  <a:gd name="T6" fmla="*/ 14 w 14"/>
                  <a:gd name="T7" fmla="*/ 20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0"/>
                  <a:gd name="T14" fmla="*/ 14 w 14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0">
                    <a:moveTo>
                      <a:pt x="14" y="20"/>
                    </a:moveTo>
                    <a:lnTo>
                      <a:pt x="9" y="0"/>
                    </a:lnTo>
                    <a:lnTo>
                      <a:pt x="0" y="5"/>
                    </a:lnTo>
                    <a:lnTo>
                      <a:pt x="14" y="2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93" name="Freeform 320">
                <a:extLst>
                  <a:ext uri="{FF2B5EF4-FFF2-40B4-BE49-F238E27FC236}">
                    <a16:creationId xmlns:a16="http://schemas.microsoft.com/office/drawing/2014/main" id="{17B72635-2D86-06B6-D62C-BCBDB88CBC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8" y="1634"/>
                <a:ext cx="10" cy="20"/>
              </a:xfrm>
              <a:custGeom>
                <a:avLst/>
                <a:gdLst>
                  <a:gd name="T0" fmla="*/ 5 w 10"/>
                  <a:gd name="T1" fmla="*/ 20 h 20"/>
                  <a:gd name="T2" fmla="*/ 10 w 10"/>
                  <a:gd name="T3" fmla="*/ 15 h 20"/>
                  <a:gd name="T4" fmla="*/ 0 w 10"/>
                  <a:gd name="T5" fmla="*/ 0 h 20"/>
                  <a:gd name="T6" fmla="*/ 5 w 10"/>
                  <a:gd name="T7" fmla="*/ 20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"/>
                  <a:gd name="T13" fmla="*/ 0 h 20"/>
                  <a:gd name="T14" fmla="*/ 10 w 10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" h="20">
                    <a:moveTo>
                      <a:pt x="5" y="20"/>
                    </a:moveTo>
                    <a:lnTo>
                      <a:pt x="10" y="15"/>
                    </a:lnTo>
                    <a:lnTo>
                      <a:pt x="0" y="0"/>
                    </a:lnTo>
                    <a:lnTo>
                      <a:pt x="5" y="2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94" name="Freeform 321">
                <a:extLst>
                  <a:ext uri="{FF2B5EF4-FFF2-40B4-BE49-F238E27FC236}">
                    <a16:creationId xmlns:a16="http://schemas.microsoft.com/office/drawing/2014/main" id="{892E83F3-635A-2176-F189-F530853A86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8" y="1649"/>
                <a:ext cx="5" cy="5"/>
              </a:xfrm>
              <a:custGeom>
                <a:avLst/>
                <a:gdLst>
                  <a:gd name="T0" fmla="*/ 5 w 5"/>
                  <a:gd name="T1" fmla="*/ 0 h 5"/>
                  <a:gd name="T2" fmla="*/ 0 w 5"/>
                  <a:gd name="T3" fmla="*/ 0 h 5"/>
                  <a:gd name="T4" fmla="*/ 0 w 5"/>
                  <a:gd name="T5" fmla="*/ 5 h 5"/>
                  <a:gd name="T6" fmla="*/ 5 w 5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5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95" name="Rectangle 322">
                <a:extLst>
                  <a:ext uri="{FF2B5EF4-FFF2-40B4-BE49-F238E27FC236}">
                    <a16:creationId xmlns:a16="http://schemas.microsoft.com/office/drawing/2014/main" id="{6E8294F1-9498-CFCC-A1EC-0968CD051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58" y="1649"/>
                <a:ext cx="5" cy="1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9696" name="Freeform 323">
                <a:extLst>
                  <a:ext uri="{FF2B5EF4-FFF2-40B4-BE49-F238E27FC236}">
                    <a16:creationId xmlns:a16="http://schemas.microsoft.com/office/drawing/2014/main" id="{7FC8706F-6C93-18C8-E0BD-90AEB6F705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3" y="1649"/>
                <a:ext cx="15" cy="24"/>
              </a:xfrm>
              <a:custGeom>
                <a:avLst/>
                <a:gdLst>
                  <a:gd name="T0" fmla="*/ 15 w 15"/>
                  <a:gd name="T1" fmla="*/ 24 h 24"/>
                  <a:gd name="T2" fmla="*/ 10 w 15"/>
                  <a:gd name="T3" fmla="*/ 0 h 24"/>
                  <a:gd name="T4" fmla="*/ 0 w 15"/>
                  <a:gd name="T5" fmla="*/ 5 h 24"/>
                  <a:gd name="T6" fmla="*/ 15 w 15"/>
                  <a:gd name="T7" fmla="*/ 24 h 2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"/>
                  <a:gd name="T13" fmla="*/ 0 h 24"/>
                  <a:gd name="T14" fmla="*/ 15 w 15"/>
                  <a:gd name="T15" fmla="*/ 24 h 2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" h="24">
                    <a:moveTo>
                      <a:pt x="15" y="24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15" y="2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97" name="Freeform 324">
                <a:extLst>
                  <a:ext uri="{FF2B5EF4-FFF2-40B4-BE49-F238E27FC236}">
                    <a16:creationId xmlns:a16="http://schemas.microsoft.com/office/drawing/2014/main" id="{23817586-81E2-4DD3-A3F0-098779EB46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3" y="1649"/>
                <a:ext cx="10" cy="24"/>
              </a:xfrm>
              <a:custGeom>
                <a:avLst/>
                <a:gdLst>
                  <a:gd name="T0" fmla="*/ 5 w 10"/>
                  <a:gd name="T1" fmla="*/ 24 h 24"/>
                  <a:gd name="T2" fmla="*/ 10 w 10"/>
                  <a:gd name="T3" fmla="*/ 19 h 24"/>
                  <a:gd name="T4" fmla="*/ 0 w 10"/>
                  <a:gd name="T5" fmla="*/ 0 h 24"/>
                  <a:gd name="T6" fmla="*/ 5 w 10"/>
                  <a:gd name="T7" fmla="*/ 24 h 2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"/>
                  <a:gd name="T13" fmla="*/ 0 h 24"/>
                  <a:gd name="T14" fmla="*/ 10 w 10"/>
                  <a:gd name="T15" fmla="*/ 24 h 2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" h="24">
                    <a:moveTo>
                      <a:pt x="5" y="24"/>
                    </a:moveTo>
                    <a:lnTo>
                      <a:pt x="10" y="19"/>
                    </a:lnTo>
                    <a:lnTo>
                      <a:pt x="0" y="0"/>
                    </a:ln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98" name="Freeform 325">
                <a:extLst>
                  <a:ext uri="{FF2B5EF4-FFF2-40B4-BE49-F238E27FC236}">
                    <a16:creationId xmlns:a16="http://schemas.microsoft.com/office/drawing/2014/main" id="{AFB09F69-D5FE-3DC0-2BEE-6304556072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3" y="1668"/>
                <a:ext cx="1" cy="5"/>
              </a:xfrm>
              <a:custGeom>
                <a:avLst/>
                <a:gdLst>
                  <a:gd name="T0" fmla="*/ 0 w 1"/>
                  <a:gd name="T1" fmla="*/ 0 h 5"/>
                  <a:gd name="T2" fmla="*/ 0 w 1"/>
                  <a:gd name="T3" fmla="*/ 0 h 5"/>
                  <a:gd name="T4" fmla="*/ 0 w 1"/>
                  <a:gd name="T5" fmla="*/ 5 h 5"/>
                  <a:gd name="T6" fmla="*/ 0 w 1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5"/>
                  <a:gd name="T14" fmla="*/ 1 w 1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99" name="Freeform 326">
                <a:extLst>
                  <a:ext uri="{FF2B5EF4-FFF2-40B4-BE49-F238E27FC236}">
                    <a16:creationId xmlns:a16="http://schemas.microsoft.com/office/drawing/2014/main" id="{545F59C7-4620-4D28-B967-2B8E825CA2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3" y="166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00" name="Freeform 327">
                <a:extLst>
                  <a:ext uri="{FF2B5EF4-FFF2-40B4-BE49-F238E27FC236}">
                    <a16:creationId xmlns:a16="http://schemas.microsoft.com/office/drawing/2014/main" id="{8EAAB980-551F-8531-20DD-67A59D406B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3" y="1668"/>
                <a:ext cx="14" cy="29"/>
              </a:xfrm>
              <a:custGeom>
                <a:avLst/>
                <a:gdLst>
                  <a:gd name="T0" fmla="*/ 14 w 14"/>
                  <a:gd name="T1" fmla="*/ 29 h 29"/>
                  <a:gd name="T2" fmla="*/ 10 w 14"/>
                  <a:gd name="T3" fmla="*/ 0 h 29"/>
                  <a:gd name="T4" fmla="*/ 0 w 14"/>
                  <a:gd name="T5" fmla="*/ 5 h 29"/>
                  <a:gd name="T6" fmla="*/ 14 w 14"/>
                  <a:gd name="T7" fmla="*/ 29 h 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9"/>
                  <a:gd name="T14" fmla="*/ 14 w 14"/>
                  <a:gd name="T15" fmla="*/ 29 h 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9">
                    <a:moveTo>
                      <a:pt x="14" y="29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14" y="2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01" name="Freeform 328">
                <a:extLst>
                  <a:ext uri="{FF2B5EF4-FFF2-40B4-BE49-F238E27FC236}">
                    <a16:creationId xmlns:a16="http://schemas.microsoft.com/office/drawing/2014/main" id="{892173F3-AE1D-BF47-A19D-F005E072FA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3" y="1668"/>
                <a:ext cx="14" cy="29"/>
              </a:xfrm>
              <a:custGeom>
                <a:avLst/>
                <a:gdLst>
                  <a:gd name="T0" fmla="*/ 4 w 14"/>
                  <a:gd name="T1" fmla="*/ 29 h 29"/>
                  <a:gd name="T2" fmla="*/ 14 w 14"/>
                  <a:gd name="T3" fmla="*/ 24 h 29"/>
                  <a:gd name="T4" fmla="*/ 0 w 14"/>
                  <a:gd name="T5" fmla="*/ 0 h 29"/>
                  <a:gd name="T6" fmla="*/ 4 w 14"/>
                  <a:gd name="T7" fmla="*/ 29 h 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9"/>
                  <a:gd name="T14" fmla="*/ 14 w 14"/>
                  <a:gd name="T15" fmla="*/ 29 h 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9">
                    <a:moveTo>
                      <a:pt x="4" y="29"/>
                    </a:moveTo>
                    <a:lnTo>
                      <a:pt x="14" y="24"/>
                    </a:lnTo>
                    <a:lnTo>
                      <a:pt x="0" y="0"/>
                    </a:lnTo>
                    <a:lnTo>
                      <a:pt x="4" y="2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02" name="Freeform 329">
                <a:extLst>
                  <a:ext uri="{FF2B5EF4-FFF2-40B4-BE49-F238E27FC236}">
                    <a16:creationId xmlns:a16="http://schemas.microsoft.com/office/drawing/2014/main" id="{055F8D12-7F7A-5BC0-FEDA-9D3A8D081F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2" y="1692"/>
                <a:ext cx="5" cy="5"/>
              </a:xfrm>
              <a:custGeom>
                <a:avLst/>
                <a:gdLst>
                  <a:gd name="T0" fmla="*/ 5 w 5"/>
                  <a:gd name="T1" fmla="*/ 0 h 5"/>
                  <a:gd name="T2" fmla="*/ 5 w 5"/>
                  <a:gd name="T3" fmla="*/ 0 h 5"/>
                  <a:gd name="T4" fmla="*/ 0 w 5"/>
                  <a:gd name="T5" fmla="*/ 5 h 5"/>
                  <a:gd name="T6" fmla="*/ 5 w 5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5" y="0"/>
                    </a:moveTo>
                    <a:lnTo>
                      <a:pt x="5" y="0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03" name="Freeform 330">
                <a:extLst>
                  <a:ext uri="{FF2B5EF4-FFF2-40B4-BE49-F238E27FC236}">
                    <a16:creationId xmlns:a16="http://schemas.microsoft.com/office/drawing/2014/main" id="{1F0EFDC3-05F0-E339-8D72-E0423E94C9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7" y="169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04" name="Freeform 331">
                <a:extLst>
                  <a:ext uri="{FF2B5EF4-FFF2-40B4-BE49-F238E27FC236}">
                    <a16:creationId xmlns:a16="http://schemas.microsoft.com/office/drawing/2014/main" id="{0278258F-4341-9AB2-843E-7E30DFDDF7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7" y="1692"/>
                <a:ext cx="15" cy="34"/>
              </a:xfrm>
              <a:custGeom>
                <a:avLst/>
                <a:gdLst>
                  <a:gd name="T0" fmla="*/ 15 w 15"/>
                  <a:gd name="T1" fmla="*/ 34 h 34"/>
                  <a:gd name="T2" fmla="*/ 10 w 15"/>
                  <a:gd name="T3" fmla="*/ 0 h 34"/>
                  <a:gd name="T4" fmla="*/ 0 w 15"/>
                  <a:gd name="T5" fmla="*/ 5 h 34"/>
                  <a:gd name="T6" fmla="*/ 15 w 15"/>
                  <a:gd name="T7" fmla="*/ 34 h 3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"/>
                  <a:gd name="T13" fmla="*/ 0 h 34"/>
                  <a:gd name="T14" fmla="*/ 15 w 15"/>
                  <a:gd name="T15" fmla="*/ 34 h 3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" h="34">
                    <a:moveTo>
                      <a:pt x="15" y="34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15" y="3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05" name="Freeform 332">
                <a:extLst>
                  <a:ext uri="{FF2B5EF4-FFF2-40B4-BE49-F238E27FC236}">
                    <a16:creationId xmlns:a16="http://schemas.microsoft.com/office/drawing/2014/main" id="{DD2EA9D3-5AC1-AC7C-726C-82F54899BB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7" y="1692"/>
                <a:ext cx="15" cy="34"/>
              </a:xfrm>
              <a:custGeom>
                <a:avLst/>
                <a:gdLst>
                  <a:gd name="T0" fmla="*/ 5 w 15"/>
                  <a:gd name="T1" fmla="*/ 34 h 34"/>
                  <a:gd name="T2" fmla="*/ 15 w 15"/>
                  <a:gd name="T3" fmla="*/ 29 h 34"/>
                  <a:gd name="T4" fmla="*/ 0 w 15"/>
                  <a:gd name="T5" fmla="*/ 0 h 34"/>
                  <a:gd name="T6" fmla="*/ 5 w 15"/>
                  <a:gd name="T7" fmla="*/ 34 h 3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"/>
                  <a:gd name="T13" fmla="*/ 0 h 34"/>
                  <a:gd name="T14" fmla="*/ 15 w 15"/>
                  <a:gd name="T15" fmla="*/ 34 h 3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" h="34">
                    <a:moveTo>
                      <a:pt x="5" y="34"/>
                    </a:moveTo>
                    <a:lnTo>
                      <a:pt x="15" y="29"/>
                    </a:lnTo>
                    <a:lnTo>
                      <a:pt x="0" y="0"/>
                    </a:lnTo>
                    <a:lnTo>
                      <a:pt x="5" y="3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06" name="Freeform 333">
                <a:extLst>
                  <a:ext uri="{FF2B5EF4-FFF2-40B4-BE49-F238E27FC236}">
                    <a16:creationId xmlns:a16="http://schemas.microsoft.com/office/drawing/2014/main" id="{92DDA8A4-1F24-DD65-EE9F-74482B7CA6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7" y="1721"/>
                <a:ext cx="5" cy="5"/>
              </a:xfrm>
              <a:custGeom>
                <a:avLst/>
                <a:gdLst>
                  <a:gd name="T0" fmla="*/ 5 w 5"/>
                  <a:gd name="T1" fmla="*/ 0 h 5"/>
                  <a:gd name="T2" fmla="*/ 5 w 5"/>
                  <a:gd name="T3" fmla="*/ 0 h 5"/>
                  <a:gd name="T4" fmla="*/ 0 w 5"/>
                  <a:gd name="T5" fmla="*/ 5 h 5"/>
                  <a:gd name="T6" fmla="*/ 5 w 5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5" y="0"/>
                    </a:moveTo>
                    <a:lnTo>
                      <a:pt x="5" y="0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07" name="Freeform 334">
                <a:extLst>
                  <a:ext uri="{FF2B5EF4-FFF2-40B4-BE49-F238E27FC236}">
                    <a16:creationId xmlns:a16="http://schemas.microsoft.com/office/drawing/2014/main" id="{0C733353-0C5A-726C-C38C-16F13AB48D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2" y="172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08" name="Freeform 335">
                <a:extLst>
                  <a:ext uri="{FF2B5EF4-FFF2-40B4-BE49-F238E27FC236}">
                    <a16:creationId xmlns:a16="http://schemas.microsoft.com/office/drawing/2014/main" id="{A930F7D6-79B0-CAC5-976A-8BB3A0A457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2" y="1721"/>
                <a:ext cx="10" cy="39"/>
              </a:xfrm>
              <a:custGeom>
                <a:avLst/>
                <a:gdLst>
                  <a:gd name="T0" fmla="*/ 10 w 10"/>
                  <a:gd name="T1" fmla="*/ 39 h 39"/>
                  <a:gd name="T2" fmla="*/ 10 w 10"/>
                  <a:gd name="T3" fmla="*/ 0 h 39"/>
                  <a:gd name="T4" fmla="*/ 0 w 10"/>
                  <a:gd name="T5" fmla="*/ 5 h 39"/>
                  <a:gd name="T6" fmla="*/ 10 w 10"/>
                  <a:gd name="T7" fmla="*/ 39 h 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"/>
                  <a:gd name="T13" fmla="*/ 0 h 39"/>
                  <a:gd name="T14" fmla="*/ 10 w 10"/>
                  <a:gd name="T15" fmla="*/ 39 h 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" h="39">
                    <a:moveTo>
                      <a:pt x="10" y="39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10" y="3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09" name="Freeform 336">
                <a:extLst>
                  <a:ext uri="{FF2B5EF4-FFF2-40B4-BE49-F238E27FC236}">
                    <a16:creationId xmlns:a16="http://schemas.microsoft.com/office/drawing/2014/main" id="{CB99AC47-94FF-FB32-EC13-DBC031865A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2" y="1721"/>
                <a:ext cx="9" cy="39"/>
              </a:xfrm>
              <a:custGeom>
                <a:avLst/>
                <a:gdLst>
                  <a:gd name="T0" fmla="*/ 0 w 9"/>
                  <a:gd name="T1" fmla="*/ 39 h 39"/>
                  <a:gd name="T2" fmla="*/ 9 w 9"/>
                  <a:gd name="T3" fmla="*/ 34 h 39"/>
                  <a:gd name="T4" fmla="*/ 0 w 9"/>
                  <a:gd name="T5" fmla="*/ 0 h 39"/>
                  <a:gd name="T6" fmla="*/ 0 w 9"/>
                  <a:gd name="T7" fmla="*/ 39 h 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39"/>
                  <a:gd name="T14" fmla="*/ 9 w 9"/>
                  <a:gd name="T15" fmla="*/ 39 h 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39">
                    <a:moveTo>
                      <a:pt x="0" y="39"/>
                    </a:moveTo>
                    <a:lnTo>
                      <a:pt x="9" y="34"/>
                    </a:lnTo>
                    <a:lnTo>
                      <a:pt x="0" y="0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10" name="Freeform 337">
                <a:extLst>
                  <a:ext uri="{FF2B5EF4-FFF2-40B4-BE49-F238E27FC236}">
                    <a16:creationId xmlns:a16="http://schemas.microsoft.com/office/drawing/2014/main" id="{AB495995-E5F7-CD10-8DBC-DC39600B0B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1" y="1755"/>
                <a:ext cx="1" cy="5"/>
              </a:xfrm>
              <a:custGeom>
                <a:avLst/>
                <a:gdLst>
                  <a:gd name="T0" fmla="*/ 0 w 1"/>
                  <a:gd name="T1" fmla="*/ 0 h 5"/>
                  <a:gd name="T2" fmla="*/ 0 w 1"/>
                  <a:gd name="T3" fmla="*/ 0 h 5"/>
                  <a:gd name="T4" fmla="*/ 0 w 1"/>
                  <a:gd name="T5" fmla="*/ 5 h 5"/>
                  <a:gd name="T6" fmla="*/ 0 w 1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5"/>
                  <a:gd name="T14" fmla="*/ 1 w 1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11" name="Freeform 338">
                <a:extLst>
                  <a:ext uri="{FF2B5EF4-FFF2-40B4-BE49-F238E27FC236}">
                    <a16:creationId xmlns:a16="http://schemas.microsoft.com/office/drawing/2014/main" id="{D1177499-C05E-E78D-E615-6B162A89B2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1" y="175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12" name="Freeform 339">
                <a:extLst>
                  <a:ext uri="{FF2B5EF4-FFF2-40B4-BE49-F238E27FC236}">
                    <a16:creationId xmlns:a16="http://schemas.microsoft.com/office/drawing/2014/main" id="{815DF29A-73B9-FBF7-E559-32011C75F4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2" y="1755"/>
                <a:ext cx="14" cy="39"/>
              </a:xfrm>
              <a:custGeom>
                <a:avLst/>
                <a:gdLst>
                  <a:gd name="T0" fmla="*/ 14 w 14"/>
                  <a:gd name="T1" fmla="*/ 39 h 39"/>
                  <a:gd name="T2" fmla="*/ 9 w 14"/>
                  <a:gd name="T3" fmla="*/ 0 h 39"/>
                  <a:gd name="T4" fmla="*/ 0 w 14"/>
                  <a:gd name="T5" fmla="*/ 5 h 39"/>
                  <a:gd name="T6" fmla="*/ 14 w 14"/>
                  <a:gd name="T7" fmla="*/ 39 h 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39"/>
                  <a:gd name="T14" fmla="*/ 14 w 14"/>
                  <a:gd name="T15" fmla="*/ 39 h 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39">
                    <a:moveTo>
                      <a:pt x="14" y="39"/>
                    </a:moveTo>
                    <a:lnTo>
                      <a:pt x="9" y="0"/>
                    </a:lnTo>
                    <a:lnTo>
                      <a:pt x="0" y="5"/>
                    </a:lnTo>
                    <a:lnTo>
                      <a:pt x="14" y="3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13" name="Freeform 340">
                <a:extLst>
                  <a:ext uri="{FF2B5EF4-FFF2-40B4-BE49-F238E27FC236}">
                    <a16:creationId xmlns:a16="http://schemas.microsoft.com/office/drawing/2014/main" id="{461C17B3-9C59-BDFB-4FB6-AC7F1B5044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1" y="1755"/>
                <a:ext cx="15" cy="39"/>
              </a:xfrm>
              <a:custGeom>
                <a:avLst/>
                <a:gdLst>
                  <a:gd name="T0" fmla="*/ 5 w 15"/>
                  <a:gd name="T1" fmla="*/ 39 h 39"/>
                  <a:gd name="T2" fmla="*/ 15 w 15"/>
                  <a:gd name="T3" fmla="*/ 34 h 39"/>
                  <a:gd name="T4" fmla="*/ 0 w 15"/>
                  <a:gd name="T5" fmla="*/ 0 h 39"/>
                  <a:gd name="T6" fmla="*/ 5 w 15"/>
                  <a:gd name="T7" fmla="*/ 39 h 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"/>
                  <a:gd name="T13" fmla="*/ 0 h 39"/>
                  <a:gd name="T14" fmla="*/ 15 w 15"/>
                  <a:gd name="T15" fmla="*/ 39 h 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" h="39">
                    <a:moveTo>
                      <a:pt x="5" y="39"/>
                    </a:moveTo>
                    <a:lnTo>
                      <a:pt x="15" y="34"/>
                    </a:lnTo>
                    <a:lnTo>
                      <a:pt x="0" y="0"/>
                    </a:lnTo>
                    <a:lnTo>
                      <a:pt x="5" y="3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14" name="Freeform 341">
                <a:extLst>
                  <a:ext uri="{FF2B5EF4-FFF2-40B4-BE49-F238E27FC236}">
                    <a16:creationId xmlns:a16="http://schemas.microsoft.com/office/drawing/2014/main" id="{1687F730-F65F-896F-57F9-00DAA4B494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1789"/>
                <a:ext cx="5" cy="5"/>
              </a:xfrm>
              <a:custGeom>
                <a:avLst/>
                <a:gdLst>
                  <a:gd name="T0" fmla="*/ 5 w 5"/>
                  <a:gd name="T1" fmla="*/ 0 h 5"/>
                  <a:gd name="T2" fmla="*/ 5 w 5"/>
                  <a:gd name="T3" fmla="*/ 0 h 5"/>
                  <a:gd name="T4" fmla="*/ 0 w 5"/>
                  <a:gd name="T5" fmla="*/ 5 h 5"/>
                  <a:gd name="T6" fmla="*/ 5 w 5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5" y="0"/>
                    </a:moveTo>
                    <a:lnTo>
                      <a:pt x="5" y="0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15" name="Freeform 342">
                <a:extLst>
                  <a:ext uri="{FF2B5EF4-FFF2-40B4-BE49-F238E27FC236}">
                    <a16:creationId xmlns:a16="http://schemas.microsoft.com/office/drawing/2014/main" id="{F3E3873F-FFB2-BBC9-1E38-E83CCC6A1D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6" y="178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16" name="Freeform 343">
                <a:extLst>
                  <a:ext uri="{FF2B5EF4-FFF2-40B4-BE49-F238E27FC236}">
                    <a16:creationId xmlns:a16="http://schemas.microsoft.com/office/drawing/2014/main" id="{C7415AAF-1D5C-A236-A244-5F47036814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6" y="1789"/>
                <a:ext cx="15" cy="44"/>
              </a:xfrm>
              <a:custGeom>
                <a:avLst/>
                <a:gdLst>
                  <a:gd name="T0" fmla="*/ 15 w 15"/>
                  <a:gd name="T1" fmla="*/ 44 h 44"/>
                  <a:gd name="T2" fmla="*/ 10 w 15"/>
                  <a:gd name="T3" fmla="*/ 0 h 44"/>
                  <a:gd name="T4" fmla="*/ 0 w 15"/>
                  <a:gd name="T5" fmla="*/ 5 h 44"/>
                  <a:gd name="T6" fmla="*/ 15 w 15"/>
                  <a:gd name="T7" fmla="*/ 44 h 4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"/>
                  <a:gd name="T13" fmla="*/ 0 h 44"/>
                  <a:gd name="T14" fmla="*/ 15 w 15"/>
                  <a:gd name="T15" fmla="*/ 44 h 4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" h="44">
                    <a:moveTo>
                      <a:pt x="15" y="44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15" y="4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17" name="Freeform 344">
                <a:extLst>
                  <a:ext uri="{FF2B5EF4-FFF2-40B4-BE49-F238E27FC236}">
                    <a16:creationId xmlns:a16="http://schemas.microsoft.com/office/drawing/2014/main" id="{1A1F0304-B893-46D8-E371-2752C8E286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6" y="1789"/>
                <a:ext cx="14" cy="44"/>
              </a:xfrm>
              <a:custGeom>
                <a:avLst/>
                <a:gdLst>
                  <a:gd name="T0" fmla="*/ 5 w 14"/>
                  <a:gd name="T1" fmla="*/ 44 h 44"/>
                  <a:gd name="T2" fmla="*/ 14 w 14"/>
                  <a:gd name="T3" fmla="*/ 39 h 44"/>
                  <a:gd name="T4" fmla="*/ 0 w 14"/>
                  <a:gd name="T5" fmla="*/ 0 h 44"/>
                  <a:gd name="T6" fmla="*/ 5 w 14"/>
                  <a:gd name="T7" fmla="*/ 44 h 4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44"/>
                  <a:gd name="T14" fmla="*/ 14 w 14"/>
                  <a:gd name="T15" fmla="*/ 44 h 4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44">
                    <a:moveTo>
                      <a:pt x="5" y="44"/>
                    </a:moveTo>
                    <a:lnTo>
                      <a:pt x="14" y="39"/>
                    </a:lnTo>
                    <a:lnTo>
                      <a:pt x="0" y="0"/>
                    </a:lnTo>
                    <a:lnTo>
                      <a:pt x="5" y="4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18" name="Freeform 345">
                <a:extLst>
                  <a:ext uri="{FF2B5EF4-FFF2-40B4-BE49-F238E27FC236}">
                    <a16:creationId xmlns:a16="http://schemas.microsoft.com/office/drawing/2014/main" id="{8328B388-43B1-2D72-F610-439B227CB3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6" y="1828"/>
                <a:ext cx="4" cy="5"/>
              </a:xfrm>
              <a:custGeom>
                <a:avLst/>
                <a:gdLst>
                  <a:gd name="T0" fmla="*/ 4 w 4"/>
                  <a:gd name="T1" fmla="*/ 0 h 5"/>
                  <a:gd name="T2" fmla="*/ 4 w 4"/>
                  <a:gd name="T3" fmla="*/ 0 h 5"/>
                  <a:gd name="T4" fmla="*/ 0 w 4"/>
                  <a:gd name="T5" fmla="*/ 5 h 5"/>
                  <a:gd name="T6" fmla="*/ 4 w 4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5"/>
                  <a:gd name="T14" fmla="*/ 4 w 4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5">
                    <a:moveTo>
                      <a:pt x="4" y="0"/>
                    </a:moveTo>
                    <a:lnTo>
                      <a:pt x="4" y="0"/>
                    </a:lnTo>
                    <a:lnTo>
                      <a:pt x="0" y="5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19" name="Freeform 346">
                <a:extLst>
                  <a:ext uri="{FF2B5EF4-FFF2-40B4-BE49-F238E27FC236}">
                    <a16:creationId xmlns:a16="http://schemas.microsoft.com/office/drawing/2014/main" id="{23C9479B-1F5D-8585-7AE3-092A5A3522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0" y="182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20" name="Freeform 347">
                <a:extLst>
                  <a:ext uri="{FF2B5EF4-FFF2-40B4-BE49-F238E27FC236}">
                    <a16:creationId xmlns:a16="http://schemas.microsoft.com/office/drawing/2014/main" id="{F160DD8B-1AF5-8A14-5673-C7C4097967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1" y="1828"/>
                <a:ext cx="14" cy="43"/>
              </a:xfrm>
              <a:custGeom>
                <a:avLst/>
                <a:gdLst>
                  <a:gd name="T0" fmla="*/ 14 w 14"/>
                  <a:gd name="T1" fmla="*/ 43 h 43"/>
                  <a:gd name="T2" fmla="*/ 9 w 14"/>
                  <a:gd name="T3" fmla="*/ 0 h 43"/>
                  <a:gd name="T4" fmla="*/ 0 w 14"/>
                  <a:gd name="T5" fmla="*/ 5 h 43"/>
                  <a:gd name="T6" fmla="*/ 14 w 14"/>
                  <a:gd name="T7" fmla="*/ 43 h 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43"/>
                  <a:gd name="T14" fmla="*/ 14 w 14"/>
                  <a:gd name="T15" fmla="*/ 43 h 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43">
                    <a:moveTo>
                      <a:pt x="14" y="43"/>
                    </a:moveTo>
                    <a:lnTo>
                      <a:pt x="9" y="0"/>
                    </a:lnTo>
                    <a:lnTo>
                      <a:pt x="0" y="5"/>
                    </a:lnTo>
                    <a:lnTo>
                      <a:pt x="14" y="43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21" name="Freeform 348">
                <a:extLst>
                  <a:ext uri="{FF2B5EF4-FFF2-40B4-BE49-F238E27FC236}">
                    <a16:creationId xmlns:a16="http://schemas.microsoft.com/office/drawing/2014/main" id="{951431FB-6C7A-7FB4-05B0-EEEB183BDB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0" y="1828"/>
                <a:ext cx="10" cy="43"/>
              </a:xfrm>
              <a:custGeom>
                <a:avLst/>
                <a:gdLst>
                  <a:gd name="T0" fmla="*/ 5 w 10"/>
                  <a:gd name="T1" fmla="*/ 43 h 43"/>
                  <a:gd name="T2" fmla="*/ 10 w 10"/>
                  <a:gd name="T3" fmla="*/ 43 h 43"/>
                  <a:gd name="T4" fmla="*/ 0 w 10"/>
                  <a:gd name="T5" fmla="*/ 0 h 43"/>
                  <a:gd name="T6" fmla="*/ 5 w 10"/>
                  <a:gd name="T7" fmla="*/ 43 h 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"/>
                  <a:gd name="T13" fmla="*/ 0 h 43"/>
                  <a:gd name="T14" fmla="*/ 10 w 10"/>
                  <a:gd name="T15" fmla="*/ 43 h 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" h="43">
                    <a:moveTo>
                      <a:pt x="5" y="43"/>
                    </a:moveTo>
                    <a:lnTo>
                      <a:pt x="10" y="43"/>
                    </a:lnTo>
                    <a:lnTo>
                      <a:pt x="0" y="0"/>
                    </a:lnTo>
                    <a:lnTo>
                      <a:pt x="5" y="43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22" name="Freeform 349">
                <a:extLst>
                  <a:ext uri="{FF2B5EF4-FFF2-40B4-BE49-F238E27FC236}">
                    <a16:creationId xmlns:a16="http://schemas.microsoft.com/office/drawing/2014/main" id="{F01FB474-A230-5AD2-64F9-F5E1705FAA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0" y="187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23" name="Freeform 350">
                <a:extLst>
                  <a:ext uri="{FF2B5EF4-FFF2-40B4-BE49-F238E27FC236}">
                    <a16:creationId xmlns:a16="http://schemas.microsoft.com/office/drawing/2014/main" id="{BF40EC2F-D6B4-4BC5-BCC8-BB087CC1C8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0" y="187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24" name="Freeform 351">
                <a:extLst>
                  <a:ext uri="{FF2B5EF4-FFF2-40B4-BE49-F238E27FC236}">
                    <a16:creationId xmlns:a16="http://schemas.microsoft.com/office/drawing/2014/main" id="{04159184-9216-A810-4E0A-0F1F10126E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5" y="1871"/>
                <a:ext cx="10" cy="44"/>
              </a:xfrm>
              <a:custGeom>
                <a:avLst/>
                <a:gdLst>
                  <a:gd name="T0" fmla="*/ 10 w 10"/>
                  <a:gd name="T1" fmla="*/ 44 h 44"/>
                  <a:gd name="T2" fmla="*/ 5 w 10"/>
                  <a:gd name="T3" fmla="*/ 0 h 44"/>
                  <a:gd name="T4" fmla="*/ 0 w 10"/>
                  <a:gd name="T5" fmla="*/ 0 h 44"/>
                  <a:gd name="T6" fmla="*/ 10 w 10"/>
                  <a:gd name="T7" fmla="*/ 44 h 4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"/>
                  <a:gd name="T13" fmla="*/ 0 h 44"/>
                  <a:gd name="T14" fmla="*/ 10 w 10"/>
                  <a:gd name="T15" fmla="*/ 44 h 4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" h="44">
                    <a:moveTo>
                      <a:pt x="10" y="44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10" y="4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25" name="Freeform 352">
                <a:extLst>
                  <a:ext uri="{FF2B5EF4-FFF2-40B4-BE49-F238E27FC236}">
                    <a16:creationId xmlns:a16="http://schemas.microsoft.com/office/drawing/2014/main" id="{D2A5EA9B-1116-4816-600C-57EEB45566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0" y="1871"/>
                <a:ext cx="15" cy="44"/>
              </a:xfrm>
              <a:custGeom>
                <a:avLst/>
                <a:gdLst>
                  <a:gd name="T0" fmla="*/ 5 w 15"/>
                  <a:gd name="T1" fmla="*/ 44 h 44"/>
                  <a:gd name="T2" fmla="*/ 15 w 15"/>
                  <a:gd name="T3" fmla="*/ 39 h 44"/>
                  <a:gd name="T4" fmla="*/ 0 w 15"/>
                  <a:gd name="T5" fmla="*/ 0 h 44"/>
                  <a:gd name="T6" fmla="*/ 5 w 15"/>
                  <a:gd name="T7" fmla="*/ 44 h 4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"/>
                  <a:gd name="T13" fmla="*/ 0 h 44"/>
                  <a:gd name="T14" fmla="*/ 15 w 15"/>
                  <a:gd name="T15" fmla="*/ 44 h 4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" h="44">
                    <a:moveTo>
                      <a:pt x="5" y="44"/>
                    </a:moveTo>
                    <a:lnTo>
                      <a:pt x="15" y="39"/>
                    </a:lnTo>
                    <a:lnTo>
                      <a:pt x="0" y="0"/>
                    </a:lnTo>
                    <a:lnTo>
                      <a:pt x="5" y="4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26" name="Freeform 353">
                <a:extLst>
                  <a:ext uri="{FF2B5EF4-FFF2-40B4-BE49-F238E27FC236}">
                    <a16:creationId xmlns:a16="http://schemas.microsoft.com/office/drawing/2014/main" id="{A5718773-A3E0-1772-BDE9-B9DD298DB7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0" y="1910"/>
                <a:ext cx="5" cy="5"/>
              </a:xfrm>
              <a:custGeom>
                <a:avLst/>
                <a:gdLst>
                  <a:gd name="T0" fmla="*/ 0 w 5"/>
                  <a:gd name="T1" fmla="*/ 5 h 5"/>
                  <a:gd name="T2" fmla="*/ 5 w 5"/>
                  <a:gd name="T3" fmla="*/ 0 h 5"/>
                  <a:gd name="T4" fmla="*/ 5 w 5"/>
                  <a:gd name="T5" fmla="*/ 0 h 5"/>
                  <a:gd name="T6" fmla="*/ 0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0" y="5"/>
                    </a:moveTo>
                    <a:lnTo>
                      <a:pt x="5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27" name="Freeform 354">
                <a:extLst>
                  <a:ext uri="{FF2B5EF4-FFF2-40B4-BE49-F238E27FC236}">
                    <a16:creationId xmlns:a16="http://schemas.microsoft.com/office/drawing/2014/main" id="{2D81BD06-1E25-B7DC-C902-2C91C97CA5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0" y="1910"/>
                <a:ext cx="5" cy="5"/>
              </a:xfrm>
              <a:custGeom>
                <a:avLst/>
                <a:gdLst>
                  <a:gd name="T0" fmla="*/ 0 w 5"/>
                  <a:gd name="T1" fmla="*/ 5 h 5"/>
                  <a:gd name="T2" fmla="*/ 5 w 5"/>
                  <a:gd name="T3" fmla="*/ 0 h 5"/>
                  <a:gd name="T4" fmla="*/ 5 w 5"/>
                  <a:gd name="T5" fmla="*/ 0 h 5"/>
                  <a:gd name="T6" fmla="*/ 0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0" y="5"/>
                    </a:moveTo>
                    <a:lnTo>
                      <a:pt x="5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28" name="Freeform 355">
                <a:extLst>
                  <a:ext uri="{FF2B5EF4-FFF2-40B4-BE49-F238E27FC236}">
                    <a16:creationId xmlns:a16="http://schemas.microsoft.com/office/drawing/2014/main" id="{A4989A54-EAA7-BD7A-F17B-63CE3500B0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5" y="1910"/>
                <a:ext cx="14" cy="48"/>
              </a:xfrm>
              <a:custGeom>
                <a:avLst/>
                <a:gdLst>
                  <a:gd name="T0" fmla="*/ 14 w 14"/>
                  <a:gd name="T1" fmla="*/ 48 h 48"/>
                  <a:gd name="T2" fmla="*/ 10 w 14"/>
                  <a:gd name="T3" fmla="*/ 0 h 48"/>
                  <a:gd name="T4" fmla="*/ 0 w 14"/>
                  <a:gd name="T5" fmla="*/ 5 h 48"/>
                  <a:gd name="T6" fmla="*/ 14 w 14"/>
                  <a:gd name="T7" fmla="*/ 48 h 4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48"/>
                  <a:gd name="T14" fmla="*/ 14 w 14"/>
                  <a:gd name="T15" fmla="*/ 48 h 4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48">
                    <a:moveTo>
                      <a:pt x="14" y="48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14" y="48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29" name="Freeform 356">
                <a:extLst>
                  <a:ext uri="{FF2B5EF4-FFF2-40B4-BE49-F238E27FC236}">
                    <a16:creationId xmlns:a16="http://schemas.microsoft.com/office/drawing/2014/main" id="{1AC53707-D356-7A9F-8BFE-19B4BC8E30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5" y="1910"/>
                <a:ext cx="14" cy="48"/>
              </a:xfrm>
              <a:custGeom>
                <a:avLst/>
                <a:gdLst>
                  <a:gd name="T0" fmla="*/ 4 w 14"/>
                  <a:gd name="T1" fmla="*/ 48 h 48"/>
                  <a:gd name="T2" fmla="*/ 14 w 14"/>
                  <a:gd name="T3" fmla="*/ 48 h 48"/>
                  <a:gd name="T4" fmla="*/ 0 w 14"/>
                  <a:gd name="T5" fmla="*/ 0 h 48"/>
                  <a:gd name="T6" fmla="*/ 4 w 14"/>
                  <a:gd name="T7" fmla="*/ 48 h 4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48"/>
                  <a:gd name="T14" fmla="*/ 14 w 14"/>
                  <a:gd name="T15" fmla="*/ 48 h 4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48">
                    <a:moveTo>
                      <a:pt x="4" y="48"/>
                    </a:moveTo>
                    <a:lnTo>
                      <a:pt x="14" y="48"/>
                    </a:lnTo>
                    <a:lnTo>
                      <a:pt x="0" y="0"/>
                    </a:lnTo>
                    <a:lnTo>
                      <a:pt x="4" y="48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30" name="Freeform 357">
                <a:extLst>
                  <a:ext uri="{FF2B5EF4-FFF2-40B4-BE49-F238E27FC236}">
                    <a16:creationId xmlns:a16="http://schemas.microsoft.com/office/drawing/2014/main" id="{DBCECDA9-C915-33C9-E81B-0A390C66FB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4" y="1958"/>
                <a:ext cx="5" cy="1"/>
              </a:xfrm>
              <a:custGeom>
                <a:avLst/>
                <a:gdLst>
                  <a:gd name="T0" fmla="*/ 5 w 5"/>
                  <a:gd name="T1" fmla="*/ 0 h 1"/>
                  <a:gd name="T2" fmla="*/ 5 w 5"/>
                  <a:gd name="T3" fmla="*/ 0 h 1"/>
                  <a:gd name="T4" fmla="*/ 0 w 5"/>
                  <a:gd name="T5" fmla="*/ 0 h 1"/>
                  <a:gd name="T6" fmla="*/ 5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1"/>
                  <a:gd name="T14" fmla="*/ 5 w 5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1">
                    <a:moveTo>
                      <a:pt x="5" y="0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9382" name="Freeform 358">
              <a:extLst>
                <a:ext uri="{FF2B5EF4-FFF2-40B4-BE49-F238E27FC236}">
                  <a16:creationId xmlns:a16="http://schemas.microsoft.com/office/drawing/2014/main" id="{C7FA8C5F-9357-1BCC-000C-0BC5812B8B0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7" y="2182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83" name="Freeform 359">
              <a:extLst>
                <a:ext uri="{FF2B5EF4-FFF2-40B4-BE49-F238E27FC236}">
                  <a16:creationId xmlns:a16="http://schemas.microsoft.com/office/drawing/2014/main" id="{521A5724-05DC-F5FD-AA31-6B05F62B0D9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4" y="2182"/>
              <a:ext cx="19" cy="65"/>
            </a:xfrm>
            <a:custGeom>
              <a:avLst/>
              <a:gdLst>
                <a:gd name="T0" fmla="*/ 38 w 15"/>
                <a:gd name="T1" fmla="*/ 151 h 49"/>
                <a:gd name="T2" fmla="*/ 25 w 15"/>
                <a:gd name="T3" fmla="*/ 0 h 49"/>
                <a:gd name="T4" fmla="*/ 0 w 15"/>
                <a:gd name="T5" fmla="*/ 0 h 49"/>
                <a:gd name="T6" fmla="*/ 38 w 15"/>
                <a:gd name="T7" fmla="*/ 151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49"/>
                <a:gd name="T14" fmla="*/ 15 w 15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49">
                  <a:moveTo>
                    <a:pt x="15" y="49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15" y="4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84" name="Freeform 360">
              <a:extLst>
                <a:ext uri="{FF2B5EF4-FFF2-40B4-BE49-F238E27FC236}">
                  <a16:creationId xmlns:a16="http://schemas.microsoft.com/office/drawing/2014/main" id="{FCB56DEF-BCCF-78C8-63D5-27A72986B3C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7" y="2182"/>
              <a:ext cx="12" cy="65"/>
            </a:xfrm>
            <a:custGeom>
              <a:avLst/>
              <a:gdLst>
                <a:gd name="T0" fmla="*/ 10 w 10"/>
                <a:gd name="T1" fmla="*/ 151 h 49"/>
                <a:gd name="T2" fmla="*/ 20 w 10"/>
                <a:gd name="T3" fmla="*/ 135 h 49"/>
                <a:gd name="T4" fmla="*/ 0 w 10"/>
                <a:gd name="T5" fmla="*/ 0 h 49"/>
                <a:gd name="T6" fmla="*/ 10 w 10"/>
                <a:gd name="T7" fmla="*/ 151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49"/>
                <a:gd name="T14" fmla="*/ 10 w 10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49">
                  <a:moveTo>
                    <a:pt x="5" y="49"/>
                  </a:moveTo>
                  <a:lnTo>
                    <a:pt x="10" y="44"/>
                  </a:lnTo>
                  <a:lnTo>
                    <a:pt x="0" y="0"/>
                  </a:lnTo>
                  <a:lnTo>
                    <a:pt x="5" y="4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85" name="Freeform 361">
              <a:extLst>
                <a:ext uri="{FF2B5EF4-FFF2-40B4-BE49-F238E27FC236}">
                  <a16:creationId xmlns:a16="http://schemas.microsoft.com/office/drawing/2014/main" id="{1B710F25-B906-7384-3398-FC6DC92CD32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9" y="2241"/>
              <a:ext cx="1" cy="6"/>
            </a:xfrm>
            <a:custGeom>
              <a:avLst/>
              <a:gdLst>
                <a:gd name="T0" fmla="*/ 0 w 1"/>
                <a:gd name="T1" fmla="*/ 0 h 5"/>
                <a:gd name="T2" fmla="*/ 0 w 1"/>
                <a:gd name="T3" fmla="*/ 0 h 5"/>
                <a:gd name="T4" fmla="*/ 0 w 1"/>
                <a:gd name="T5" fmla="*/ 10 h 5"/>
                <a:gd name="T6" fmla="*/ 0 w 1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5"/>
                <a:gd name="T14" fmla="*/ 1 w 1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5">
                  <a:moveTo>
                    <a:pt x="0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86" name="Freeform 362">
              <a:extLst>
                <a:ext uri="{FF2B5EF4-FFF2-40B4-BE49-F238E27FC236}">
                  <a16:creationId xmlns:a16="http://schemas.microsoft.com/office/drawing/2014/main" id="{A815DEF8-B850-4CDA-03CE-0236B19586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9" y="2241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87" name="Freeform 363">
              <a:extLst>
                <a:ext uri="{FF2B5EF4-FFF2-40B4-BE49-F238E27FC236}">
                  <a16:creationId xmlns:a16="http://schemas.microsoft.com/office/drawing/2014/main" id="{1B9E5A5F-A704-6891-C89F-63FA58D95C6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3" y="2241"/>
              <a:ext cx="12" cy="63"/>
            </a:xfrm>
            <a:custGeom>
              <a:avLst/>
              <a:gdLst>
                <a:gd name="T0" fmla="*/ 20 w 10"/>
                <a:gd name="T1" fmla="*/ 143 h 48"/>
                <a:gd name="T2" fmla="*/ 10 w 10"/>
                <a:gd name="T3" fmla="*/ 0 h 48"/>
                <a:gd name="T4" fmla="*/ 0 w 10"/>
                <a:gd name="T5" fmla="*/ 16 h 48"/>
                <a:gd name="T6" fmla="*/ 20 w 10"/>
                <a:gd name="T7" fmla="*/ 143 h 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48"/>
                <a:gd name="T14" fmla="*/ 10 w 10"/>
                <a:gd name="T15" fmla="*/ 48 h 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48">
                  <a:moveTo>
                    <a:pt x="10" y="48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10" y="4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88" name="Freeform 364">
              <a:extLst>
                <a:ext uri="{FF2B5EF4-FFF2-40B4-BE49-F238E27FC236}">
                  <a16:creationId xmlns:a16="http://schemas.microsoft.com/office/drawing/2014/main" id="{CA05BD74-3234-18E2-7358-A544DBC7878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9" y="2241"/>
              <a:ext cx="17" cy="63"/>
            </a:xfrm>
            <a:custGeom>
              <a:avLst/>
              <a:gdLst>
                <a:gd name="T0" fmla="*/ 11 w 14"/>
                <a:gd name="T1" fmla="*/ 143 h 48"/>
                <a:gd name="T2" fmla="*/ 30 w 14"/>
                <a:gd name="T3" fmla="*/ 143 h 48"/>
                <a:gd name="T4" fmla="*/ 0 w 14"/>
                <a:gd name="T5" fmla="*/ 0 h 48"/>
                <a:gd name="T6" fmla="*/ 11 w 14"/>
                <a:gd name="T7" fmla="*/ 143 h 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48"/>
                <a:gd name="T14" fmla="*/ 14 w 14"/>
                <a:gd name="T15" fmla="*/ 48 h 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48">
                  <a:moveTo>
                    <a:pt x="5" y="48"/>
                  </a:moveTo>
                  <a:lnTo>
                    <a:pt x="14" y="48"/>
                  </a:lnTo>
                  <a:lnTo>
                    <a:pt x="0" y="0"/>
                  </a:lnTo>
                  <a:lnTo>
                    <a:pt x="5" y="4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89" name="Freeform 365">
              <a:extLst>
                <a:ext uri="{FF2B5EF4-FFF2-40B4-BE49-F238E27FC236}">
                  <a16:creationId xmlns:a16="http://schemas.microsoft.com/office/drawing/2014/main" id="{16031812-0C08-B3DA-A822-24D91FE0484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0" y="2304"/>
              <a:ext cx="6" cy="7"/>
            </a:xfrm>
            <a:custGeom>
              <a:avLst/>
              <a:gdLst>
                <a:gd name="T0" fmla="*/ 0 w 5"/>
                <a:gd name="T1" fmla="*/ 20 h 5"/>
                <a:gd name="T2" fmla="*/ 10 w 5"/>
                <a:gd name="T3" fmla="*/ 0 h 5"/>
                <a:gd name="T4" fmla="*/ 10 w 5"/>
                <a:gd name="T5" fmla="*/ 0 h 5"/>
                <a:gd name="T6" fmla="*/ 0 w 5"/>
                <a:gd name="T7" fmla="*/ 2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5"/>
                <a:gd name="T14" fmla="*/ 5 w 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5">
                  <a:moveTo>
                    <a:pt x="0" y="5"/>
                  </a:moveTo>
                  <a:lnTo>
                    <a:pt x="5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90" name="Freeform 366">
              <a:extLst>
                <a:ext uri="{FF2B5EF4-FFF2-40B4-BE49-F238E27FC236}">
                  <a16:creationId xmlns:a16="http://schemas.microsoft.com/office/drawing/2014/main" id="{16451A54-358F-D61F-0432-E368EA07C0B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0" y="2304"/>
              <a:ext cx="6" cy="7"/>
            </a:xfrm>
            <a:custGeom>
              <a:avLst/>
              <a:gdLst>
                <a:gd name="T0" fmla="*/ 0 w 5"/>
                <a:gd name="T1" fmla="*/ 20 h 5"/>
                <a:gd name="T2" fmla="*/ 10 w 5"/>
                <a:gd name="T3" fmla="*/ 0 h 5"/>
                <a:gd name="T4" fmla="*/ 10 w 5"/>
                <a:gd name="T5" fmla="*/ 0 h 5"/>
                <a:gd name="T6" fmla="*/ 0 w 5"/>
                <a:gd name="T7" fmla="*/ 2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5"/>
                <a:gd name="T14" fmla="*/ 5 w 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5">
                  <a:moveTo>
                    <a:pt x="0" y="5"/>
                  </a:moveTo>
                  <a:lnTo>
                    <a:pt x="5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91" name="Freeform 367">
              <a:extLst>
                <a:ext uri="{FF2B5EF4-FFF2-40B4-BE49-F238E27FC236}">
                  <a16:creationId xmlns:a16="http://schemas.microsoft.com/office/drawing/2014/main" id="{AEE57BD4-790B-FD25-3C37-6C94B56580A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5" y="2304"/>
              <a:ext cx="17" cy="66"/>
            </a:xfrm>
            <a:custGeom>
              <a:avLst/>
              <a:gdLst>
                <a:gd name="T0" fmla="*/ 30 w 14"/>
                <a:gd name="T1" fmla="*/ 162 h 49"/>
                <a:gd name="T2" fmla="*/ 19 w 14"/>
                <a:gd name="T3" fmla="*/ 0 h 49"/>
                <a:gd name="T4" fmla="*/ 0 w 14"/>
                <a:gd name="T5" fmla="*/ 0 h 49"/>
                <a:gd name="T6" fmla="*/ 30 w 14"/>
                <a:gd name="T7" fmla="*/ 162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49"/>
                <a:gd name="T14" fmla="*/ 14 w 14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49">
                  <a:moveTo>
                    <a:pt x="14" y="49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14" y="4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92" name="Freeform 368">
              <a:extLst>
                <a:ext uri="{FF2B5EF4-FFF2-40B4-BE49-F238E27FC236}">
                  <a16:creationId xmlns:a16="http://schemas.microsoft.com/office/drawing/2014/main" id="{5FBF3A7D-9A6B-FFE5-DB94-9C737951ED8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6" y="2304"/>
              <a:ext cx="19" cy="66"/>
            </a:xfrm>
            <a:custGeom>
              <a:avLst/>
              <a:gdLst>
                <a:gd name="T0" fmla="*/ 13 w 15"/>
                <a:gd name="T1" fmla="*/ 162 h 49"/>
                <a:gd name="T2" fmla="*/ 38 w 15"/>
                <a:gd name="T3" fmla="*/ 162 h 49"/>
                <a:gd name="T4" fmla="*/ 0 w 15"/>
                <a:gd name="T5" fmla="*/ 0 h 49"/>
                <a:gd name="T6" fmla="*/ 13 w 15"/>
                <a:gd name="T7" fmla="*/ 162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49"/>
                <a:gd name="T14" fmla="*/ 15 w 15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49">
                  <a:moveTo>
                    <a:pt x="5" y="49"/>
                  </a:moveTo>
                  <a:lnTo>
                    <a:pt x="15" y="49"/>
                  </a:lnTo>
                  <a:lnTo>
                    <a:pt x="0" y="0"/>
                  </a:lnTo>
                  <a:lnTo>
                    <a:pt x="5" y="4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93" name="Freeform 369">
              <a:extLst>
                <a:ext uri="{FF2B5EF4-FFF2-40B4-BE49-F238E27FC236}">
                  <a16:creationId xmlns:a16="http://schemas.microsoft.com/office/drawing/2014/main" id="{7138A183-31E0-8748-7CC5-33CEF2CCE89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9" y="2370"/>
              <a:ext cx="6" cy="1"/>
            </a:xfrm>
            <a:custGeom>
              <a:avLst/>
              <a:gdLst>
                <a:gd name="T0" fmla="*/ 10 w 5"/>
                <a:gd name="T1" fmla="*/ 0 h 1"/>
                <a:gd name="T2" fmla="*/ 10 w 5"/>
                <a:gd name="T3" fmla="*/ 0 h 1"/>
                <a:gd name="T4" fmla="*/ 0 w 5"/>
                <a:gd name="T5" fmla="*/ 0 h 1"/>
                <a:gd name="T6" fmla="*/ 10 w 5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"/>
                <a:gd name="T14" fmla="*/ 5 w 5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94" name="Freeform 370">
              <a:extLst>
                <a:ext uri="{FF2B5EF4-FFF2-40B4-BE49-F238E27FC236}">
                  <a16:creationId xmlns:a16="http://schemas.microsoft.com/office/drawing/2014/main" id="{5DECE8B0-4F5F-6ED4-A050-C7B1A193842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5" y="2370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95" name="Freeform 371">
              <a:extLst>
                <a:ext uri="{FF2B5EF4-FFF2-40B4-BE49-F238E27FC236}">
                  <a16:creationId xmlns:a16="http://schemas.microsoft.com/office/drawing/2014/main" id="{3010ADD9-B551-D590-0588-224D2F71AB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2" y="2370"/>
              <a:ext cx="19" cy="63"/>
            </a:xfrm>
            <a:custGeom>
              <a:avLst/>
              <a:gdLst>
                <a:gd name="T0" fmla="*/ 38 w 15"/>
                <a:gd name="T1" fmla="*/ 143 h 48"/>
                <a:gd name="T2" fmla="*/ 25 w 15"/>
                <a:gd name="T3" fmla="*/ 0 h 48"/>
                <a:gd name="T4" fmla="*/ 0 w 15"/>
                <a:gd name="T5" fmla="*/ 0 h 48"/>
                <a:gd name="T6" fmla="*/ 38 w 15"/>
                <a:gd name="T7" fmla="*/ 143 h 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48"/>
                <a:gd name="T14" fmla="*/ 15 w 15"/>
                <a:gd name="T15" fmla="*/ 48 h 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48">
                  <a:moveTo>
                    <a:pt x="15" y="48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15" y="4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96" name="Freeform 372">
              <a:extLst>
                <a:ext uri="{FF2B5EF4-FFF2-40B4-BE49-F238E27FC236}">
                  <a16:creationId xmlns:a16="http://schemas.microsoft.com/office/drawing/2014/main" id="{42406DDD-20DE-BB2C-839C-4DD783182B6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5" y="2370"/>
              <a:ext cx="17" cy="63"/>
            </a:xfrm>
            <a:custGeom>
              <a:avLst/>
              <a:gdLst>
                <a:gd name="T0" fmla="*/ 11 w 14"/>
                <a:gd name="T1" fmla="*/ 143 h 48"/>
                <a:gd name="T2" fmla="*/ 30 w 14"/>
                <a:gd name="T3" fmla="*/ 126 h 48"/>
                <a:gd name="T4" fmla="*/ 0 w 14"/>
                <a:gd name="T5" fmla="*/ 0 h 48"/>
                <a:gd name="T6" fmla="*/ 11 w 14"/>
                <a:gd name="T7" fmla="*/ 143 h 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48"/>
                <a:gd name="T14" fmla="*/ 14 w 14"/>
                <a:gd name="T15" fmla="*/ 48 h 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48">
                  <a:moveTo>
                    <a:pt x="5" y="48"/>
                  </a:moveTo>
                  <a:lnTo>
                    <a:pt x="14" y="43"/>
                  </a:lnTo>
                  <a:lnTo>
                    <a:pt x="0" y="0"/>
                  </a:lnTo>
                  <a:lnTo>
                    <a:pt x="5" y="4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97" name="Freeform 373">
              <a:extLst>
                <a:ext uri="{FF2B5EF4-FFF2-40B4-BE49-F238E27FC236}">
                  <a16:creationId xmlns:a16="http://schemas.microsoft.com/office/drawing/2014/main" id="{ACDDEF56-DCDB-A0A2-25E1-9301BDB6C1B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1" y="2433"/>
              <a:ext cx="5" cy="2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0 h 2"/>
                <a:gd name="T4" fmla="*/ 10 w 4"/>
                <a:gd name="T5" fmla="*/ 0 h 2"/>
                <a:gd name="T6" fmla="*/ 0 w 4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2"/>
                <a:gd name="T14" fmla="*/ 4 w 4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2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98" name="Freeform 374">
              <a:extLst>
                <a:ext uri="{FF2B5EF4-FFF2-40B4-BE49-F238E27FC236}">
                  <a16:creationId xmlns:a16="http://schemas.microsoft.com/office/drawing/2014/main" id="{BAF5CBCB-44D3-C2A5-C39A-C56106ED37C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1" y="2433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99" name="Freeform 375">
              <a:extLst>
                <a:ext uri="{FF2B5EF4-FFF2-40B4-BE49-F238E27FC236}">
                  <a16:creationId xmlns:a16="http://schemas.microsoft.com/office/drawing/2014/main" id="{0266C19B-1480-C140-D6D4-723EB83B32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1" y="2427"/>
              <a:ext cx="11" cy="70"/>
            </a:xfrm>
            <a:custGeom>
              <a:avLst/>
              <a:gdLst>
                <a:gd name="T0" fmla="*/ 20 w 9"/>
                <a:gd name="T1" fmla="*/ 161 h 53"/>
                <a:gd name="T2" fmla="*/ 20 w 9"/>
                <a:gd name="T3" fmla="*/ 0 h 53"/>
                <a:gd name="T4" fmla="*/ 0 w 9"/>
                <a:gd name="T5" fmla="*/ 16 h 53"/>
                <a:gd name="T6" fmla="*/ 20 w 9"/>
                <a:gd name="T7" fmla="*/ 161 h 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53"/>
                <a:gd name="T14" fmla="*/ 9 w 9"/>
                <a:gd name="T15" fmla="*/ 53 h 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53">
                  <a:moveTo>
                    <a:pt x="9" y="53"/>
                  </a:moveTo>
                  <a:lnTo>
                    <a:pt x="9" y="0"/>
                  </a:lnTo>
                  <a:lnTo>
                    <a:pt x="0" y="5"/>
                  </a:lnTo>
                  <a:lnTo>
                    <a:pt x="9" y="53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00" name="Freeform 376">
              <a:extLst>
                <a:ext uri="{FF2B5EF4-FFF2-40B4-BE49-F238E27FC236}">
                  <a16:creationId xmlns:a16="http://schemas.microsoft.com/office/drawing/2014/main" id="{26A13948-762D-86E7-C013-4DD20325CF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2" y="2427"/>
              <a:ext cx="12" cy="70"/>
            </a:xfrm>
            <a:custGeom>
              <a:avLst/>
              <a:gdLst>
                <a:gd name="T0" fmla="*/ 0 w 10"/>
                <a:gd name="T1" fmla="*/ 161 h 53"/>
                <a:gd name="T2" fmla="*/ 20 w 10"/>
                <a:gd name="T3" fmla="*/ 151 h 53"/>
                <a:gd name="T4" fmla="*/ 0 w 10"/>
                <a:gd name="T5" fmla="*/ 0 h 53"/>
                <a:gd name="T6" fmla="*/ 0 w 10"/>
                <a:gd name="T7" fmla="*/ 161 h 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53"/>
                <a:gd name="T14" fmla="*/ 10 w 10"/>
                <a:gd name="T15" fmla="*/ 53 h 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53">
                  <a:moveTo>
                    <a:pt x="0" y="53"/>
                  </a:moveTo>
                  <a:lnTo>
                    <a:pt x="10" y="49"/>
                  </a:lnTo>
                  <a:lnTo>
                    <a:pt x="0" y="0"/>
                  </a:lnTo>
                  <a:lnTo>
                    <a:pt x="0" y="53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01" name="Freeform 377">
              <a:extLst>
                <a:ext uri="{FF2B5EF4-FFF2-40B4-BE49-F238E27FC236}">
                  <a16:creationId xmlns:a16="http://schemas.microsoft.com/office/drawing/2014/main" id="{13E661DE-2B81-BC01-6671-FAC12AA89CF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2" y="2497"/>
              <a:ext cx="6" cy="2"/>
            </a:xfrm>
            <a:custGeom>
              <a:avLst/>
              <a:gdLst>
                <a:gd name="T0" fmla="*/ 0 w 5"/>
                <a:gd name="T1" fmla="*/ 0 h 2"/>
                <a:gd name="T2" fmla="*/ 0 w 5"/>
                <a:gd name="T3" fmla="*/ 0 h 2"/>
                <a:gd name="T4" fmla="*/ 10 w 5"/>
                <a:gd name="T5" fmla="*/ 0 h 2"/>
                <a:gd name="T6" fmla="*/ 0 w 5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2"/>
                <a:gd name="T14" fmla="*/ 5 w 5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2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02" name="Freeform 378">
              <a:extLst>
                <a:ext uri="{FF2B5EF4-FFF2-40B4-BE49-F238E27FC236}">
                  <a16:creationId xmlns:a16="http://schemas.microsoft.com/office/drawing/2014/main" id="{FAEE539C-F028-1338-FF6B-E48D2751E7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2" y="2497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03" name="Freeform 379">
              <a:extLst>
                <a:ext uri="{FF2B5EF4-FFF2-40B4-BE49-F238E27FC236}">
                  <a16:creationId xmlns:a16="http://schemas.microsoft.com/office/drawing/2014/main" id="{DFC64937-728C-C81E-5C2D-F83813D3A7E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2" y="2492"/>
              <a:ext cx="18" cy="71"/>
            </a:xfrm>
            <a:custGeom>
              <a:avLst/>
              <a:gdLst>
                <a:gd name="T0" fmla="*/ 31 w 15"/>
                <a:gd name="T1" fmla="*/ 170 h 53"/>
                <a:gd name="T2" fmla="*/ 20 w 15"/>
                <a:gd name="T3" fmla="*/ 0 h 53"/>
                <a:gd name="T4" fmla="*/ 0 w 15"/>
                <a:gd name="T5" fmla="*/ 12 h 53"/>
                <a:gd name="T6" fmla="*/ 31 w 15"/>
                <a:gd name="T7" fmla="*/ 170 h 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53"/>
                <a:gd name="T14" fmla="*/ 15 w 15"/>
                <a:gd name="T15" fmla="*/ 53 h 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53">
                  <a:moveTo>
                    <a:pt x="15" y="53"/>
                  </a:moveTo>
                  <a:lnTo>
                    <a:pt x="10" y="0"/>
                  </a:lnTo>
                  <a:lnTo>
                    <a:pt x="0" y="4"/>
                  </a:lnTo>
                  <a:lnTo>
                    <a:pt x="15" y="53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04" name="Freeform 380">
              <a:extLst>
                <a:ext uri="{FF2B5EF4-FFF2-40B4-BE49-F238E27FC236}">
                  <a16:creationId xmlns:a16="http://schemas.microsoft.com/office/drawing/2014/main" id="{8613E260-3AD1-4334-AB86-979CF6474C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4" y="2492"/>
              <a:ext cx="19" cy="71"/>
            </a:xfrm>
            <a:custGeom>
              <a:avLst/>
              <a:gdLst>
                <a:gd name="T0" fmla="*/ 13 w 15"/>
                <a:gd name="T1" fmla="*/ 170 h 53"/>
                <a:gd name="T2" fmla="*/ 38 w 15"/>
                <a:gd name="T3" fmla="*/ 154 h 53"/>
                <a:gd name="T4" fmla="*/ 0 w 15"/>
                <a:gd name="T5" fmla="*/ 0 h 53"/>
                <a:gd name="T6" fmla="*/ 13 w 15"/>
                <a:gd name="T7" fmla="*/ 170 h 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53"/>
                <a:gd name="T14" fmla="*/ 15 w 15"/>
                <a:gd name="T15" fmla="*/ 53 h 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53">
                  <a:moveTo>
                    <a:pt x="5" y="53"/>
                  </a:moveTo>
                  <a:lnTo>
                    <a:pt x="15" y="48"/>
                  </a:lnTo>
                  <a:lnTo>
                    <a:pt x="0" y="0"/>
                  </a:lnTo>
                  <a:lnTo>
                    <a:pt x="5" y="53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05" name="Freeform 381">
              <a:extLst>
                <a:ext uri="{FF2B5EF4-FFF2-40B4-BE49-F238E27FC236}">
                  <a16:creationId xmlns:a16="http://schemas.microsoft.com/office/drawing/2014/main" id="{0182E78E-9CDD-444E-A423-1423667BD1A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0" y="2563"/>
              <a:ext cx="6" cy="1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10 w 5"/>
                <a:gd name="T5" fmla="*/ 0 h 1"/>
                <a:gd name="T6" fmla="*/ 0 w 5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"/>
                <a:gd name="T14" fmla="*/ 5 w 5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06" name="Freeform 382">
              <a:extLst>
                <a:ext uri="{FF2B5EF4-FFF2-40B4-BE49-F238E27FC236}">
                  <a16:creationId xmlns:a16="http://schemas.microsoft.com/office/drawing/2014/main" id="{2252B166-661A-5894-FAF3-1DE9E5D6310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0" y="2563"/>
              <a:ext cx="2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07" name="Freeform 383">
              <a:extLst>
                <a:ext uri="{FF2B5EF4-FFF2-40B4-BE49-F238E27FC236}">
                  <a16:creationId xmlns:a16="http://schemas.microsoft.com/office/drawing/2014/main" id="{84559BEB-A54D-8DC5-5BB4-F27B62A5EB6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0" y="2556"/>
              <a:ext cx="17" cy="64"/>
            </a:xfrm>
            <a:custGeom>
              <a:avLst/>
              <a:gdLst>
                <a:gd name="T0" fmla="*/ 30 w 14"/>
                <a:gd name="T1" fmla="*/ 151 h 48"/>
                <a:gd name="T2" fmla="*/ 22 w 14"/>
                <a:gd name="T3" fmla="*/ 0 h 48"/>
                <a:gd name="T4" fmla="*/ 0 w 14"/>
                <a:gd name="T5" fmla="*/ 16 h 48"/>
                <a:gd name="T6" fmla="*/ 30 w 14"/>
                <a:gd name="T7" fmla="*/ 151 h 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48"/>
                <a:gd name="T14" fmla="*/ 14 w 14"/>
                <a:gd name="T15" fmla="*/ 48 h 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48">
                  <a:moveTo>
                    <a:pt x="14" y="48"/>
                  </a:moveTo>
                  <a:lnTo>
                    <a:pt x="10" y="0"/>
                  </a:lnTo>
                  <a:lnTo>
                    <a:pt x="0" y="5"/>
                  </a:lnTo>
                  <a:lnTo>
                    <a:pt x="14" y="4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08" name="Freeform 384">
              <a:extLst>
                <a:ext uri="{FF2B5EF4-FFF2-40B4-BE49-F238E27FC236}">
                  <a16:creationId xmlns:a16="http://schemas.microsoft.com/office/drawing/2014/main" id="{BC3F662A-5813-7221-C979-C9CD37A12A9D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3" y="2556"/>
              <a:ext cx="17" cy="64"/>
            </a:xfrm>
            <a:custGeom>
              <a:avLst/>
              <a:gdLst>
                <a:gd name="T0" fmla="*/ 9 w 14"/>
                <a:gd name="T1" fmla="*/ 151 h 48"/>
                <a:gd name="T2" fmla="*/ 30 w 14"/>
                <a:gd name="T3" fmla="*/ 151 h 48"/>
                <a:gd name="T4" fmla="*/ 0 w 14"/>
                <a:gd name="T5" fmla="*/ 0 h 48"/>
                <a:gd name="T6" fmla="*/ 9 w 14"/>
                <a:gd name="T7" fmla="*/ 151 h 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48"/>
                <a:gd name="T14" fmla="*/ 14 w 14"/>
                <a:gd name="T15" fmla="*/ 48 h 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48">
                  <a:moveTo>
                    <a:pt x="4" y="48"/>
                  </a:moveTo>
                  <a:lnTo>
                    <a:pt x="14" y="48"/>
                  </a:lnTo>
                  <a:lnTo>
                    <a:pt x="0" y="0"/>
                  </a:lnTo>
                  <a:lnTo>
                    <a:pt x="4" y="4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09" name="Freeform 385">
              <a:extLst>
                <a:ext uri="{FF2B5EF4-FFF2-40B4-BE49-F238E27FC236}">
                  <a16:creationId xmlns:a16="http://schemas.microsoft.com/office/drawing/2014/main" id="{A7252A1B-D3CD-51F2-FFB4-698229713D1D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7" y="2620"/>
              <a:ext cx="7" cy="1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20 w 5"/>
                <a:gd name="T5" fmla="*/ 0 h 1"/>
                <a:gd name="T6" fmla="*/ 0 w 5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"/>
                <a:gd name="T14" fmla="*/ 5 w 5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10" name="Freeform 386">
              <a:extLst>
                <a:ext uri="{FF2B5EF4-FFF2-40B4-BE49-F238E27FC236}">
                  <a16:creationId xmlns:a16="http://schemas.microsoft.com/office/drawing/2014/main" id="{0940B2E1-AB29-0746-F98C-9B4DC19980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7" y="2620"/>
              <a:ext cx="2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11" name="Freeform 387">
              <a:extLst>
                <a:ext uri="{FF2B5EF4-FFF2-40B4-BE49-F238E27FC236}">
                  <a16:creationId xmlns:a16="http://schemas.microsoft.com/office/drawing/2014/main" id="{EF1091ED-9151-1FC3-7CDA-0B0E3204251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7" y="2620"/>
              <a:ext cx="13" cy="65"/>
            </a:xfrm>
            <a:custGeom>
              <a:avLst/>
              <a:gdLst>
                <a:gd name="T0" fmla="*/ 29 w 10"/>
                <a:gd name="T1" fmla="*/ 151 h 49"/>
                <a:gd name="T2" fmla="*/ 29 w 10"/>
                <a:gd name="T3" fmla="*/ 0 h 49"/>
                <a:gd name="T4" fmla="*/ 0 w 10"/>
                <a:gd name="T5" fmla="*/ 0 h 49"/>
                <a:gd name="T6" fmla="*/ 29 w 10"/>
                <a:gd name="T7" fmla="*/ 151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49"/>
                <a:gd name="T14" fmla="*/ 10 w 10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49">
                  <a:moveTo>
                    <a:pt x="10" y="49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10" y="4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12" name="Freeform 388">
              <a:extLst>
                <a:ext uri="{FF2B5EF4-FFF2-40B4-BE49-F238E27FC236}">
                  <a16:creationId xmlns:a16="http://schemas.microsoft.com/office/drawing/2014/main" id="{43F40E0F-4D7E-F793-F08B-75FA473F80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0" y="2620"/>
              <a:ext cx="12" cy="65"/>
            </a:xfrm>
            <a:custGeom>
              <a:avLst/>
              <a:gdLst>
                <a:gd name="T0" fmla="*/ 0 w 10"/>
                <a:gd name="T1" fmla="*/ 151 h 49"/>
                <a:gd name="T2" fmla="*/ 20 w 10"/>
                <a:gd name="T3" fmla="*/ 135 h 49"/>
                <a:gd name="T4" fmla="*/ 0 w 10"/>
                <a:gd name="T5" fmla="*/ 0 h 49"/>
                <a:gd name="T6" fmla="*/ 0 w 10"/>
                <a:gd name="T7" fmla="*/ 151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49"/>
                <a:gd name="T14" fmla="*/ 10 w 10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49">
                  <a:moveTo>
                    <a:pt x="0" y="49"/>
                  </a:moveTo>
                  <a:lnTo>
                    <a:pt x="10" y="44"/>
                  </a:lnTo>
                  <a:lnTo>
                    <a:pt x="0" y="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13" name="Rectangle 389">
              <a:extLst>
                <a:ext uri="{FF2B5EF4-FFF2-40B4-BE49-F238E27FC236}">
                  <a16:creationId xmlns:a16="http://schemas.microsoft.com/office/drawing/2014/main" id="{00840ACF-9BD5-D846-6479-4C5C35480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0" y="2685"/>
              <a:ext cx="6" cy="1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9414" name="Rectangle 390">
              <a:extLst>
                <a:ext uri="{FF2B5EF4-FFF2-40B4-BE49-F238E27FC236}">
                  <a16:creationId xmlns:a16="http://schemas.microsoft.com/office/drawing/2014/main" id="{5CBD05C1-E843-E5C8-D711-53FE0B4297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0" y="2685"/>
              <a:ext cx="6" cy="1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9415" name="Freeform 391">
              <a:extLst>
                <a:ext uri="{FF2B5EF4-FFF2-40B4-BE49-F238E27FC236}">
                  <a16:creationId xmlns:a16="http://schemas.microsoft.com/office/drawing/2014/main" id="{5386DA7E-CE6B-E570-9501-2CF6E007E94D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0" y="2678"/>
              <a:ext cx="18" cy="64"/>
            </a:xfrm>
            <a:custGeom>
              <a:avLst/>
              <a:gdLst>
                <a:gd name="T0" fmla="*/ 31 w 15"/>
                <a:gd name="T1" fmla="*/ 151 h 48"/>
                <a:gd name="T2" fmla="*/ 20 w 15"/>
                <a:gd name="T3" fmla="*/ 0 h 48"/>
                <a:gd name="T4" fmla="*/ 0 w 15"/>
                <a:gd name="T5" fmla="*/ 16 h 48"/>
                <a:gd name="T6" fmla="*/ 31 w 15"/>
                <a:gd name="T7" fmla="*/ 151 h 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48"/>
                <a:gd name="T14" fmla="*/ 15 w 15"/>
                <a:gd name="T15" fmla="*/ 48 h 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48">
                  <a:moveTo>
                    <a:pt x="15" y="48"/>
                  </a:moveTo>
                  <a:lnTo>
                    <a:pt x="10" y="0"/>
                  </a:lnTo>
                  <a:lnTo>
                    <a:pt x="0" y="5"/>
                  </a:lnTo>
                  <a:lnTo>
                    <a:pt x="15" y="4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16" name="Freeform 392">
              <a:extLst>
                <a:ext uri="{FF2B5EF4-FFF2-40B4-BE49-F238E27FC236}">
                  <a16:creationId xmlns:a16="http://schemas.microsoft.com/office/drawing/2014/main" id="{476F6800-0C33-661A-A2CD-1529D50AFFE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2" y="2678"/>
              <a:ext cx="17" cy="64"/>
            </a:xfrm>
            <a:custGeom>
              <a:avLst/>
              <a:gdLst>
                <a:gd name="T0" fmla="*/ 11 w 14"/>
                <a:gd name="T1" fmla="*/ 151 h 48"/>
                <a:gd name="T2" fmla="*/ 30 w 14"/>
                <a:gd name="T3" fmla="*/ 135 h 48"/>
                <a:gd name="T4" fmla="*/ 0 w 14"/>
                <a:gd name="T5" fmla="*/ 0 h 48"/>
                <a:gd name="T6" fmla="*/ 11 w 14"/>
                <a:gd name="T7" fmla="*/ 151 h 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48"/>
                <a:gd name="T14" fmla="*/ 14 w 14"/>
                <a:gd name="T15" fmla="*/ 48 h 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48">
                  <a:moveTo>
                    <a:pt x="5" y="48"/>
                  </a:moveTo>
                  <a:lnTo>
                    <a:pt x="14" y="43"/>
                  </a:lnTo>
                  <a:lnTo>
                    <a:pt x="0" y="0"/>
                  </a:lnTo>
                  <a:lnTo>
                    <a:pt x="5" y="4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17" name="Freeform 393">
              <a:extLst>
                <a:ext uri="{FF2B5EF4-FFF2-40B4-BE49-F238E27FC236}">
                  <a16:creationId xmlns:a16="http://schemas.microsoft.com/office/drawing/2014/main" id="{CA7ABA1C-EAF5-D879-9508-65A643A8AC1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8" y="2742"/>
              <a:ext cx="5" cy="1"/>
            </a:xfrm>
            <a:custGeom>
              <a:avLst/>
              <a:gdLst>
                <a:gd name="T0" fmla="*/ 0 w 4"/>
                <a:gd name="T1" fmla="*/ 0 h 1"/>
                <a:gd name="T2" fmla="*/ 0 w 4"/>
                <a:gd name="T3" fmla="*/ 0 h 1"/>
                <a:gd name="T4" fmla="*/ 10 w 4"/>
                <a:gd name="T5" fmla="*/ 0 h 1"/>
                <a:gd name="T6" fmla="*/ 0 w 4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1"/>
                <a:gd name="T14" fmla="*/ 4 w 4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1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18" name="Freeform 394">
              <a:extLst>
                <a:ext uri="{FF2B5EF4-FFF2-40B4-BE49-F238E27FC236}">
                  <a16:creationId xmlns:a16="http://schemas.microsoft.com/office/drawing/2014/main" id="{7B6071DA-DC83-BF17-2B3B-3F5F9FBC2A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8" y="2742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19" name="Freeform 395">
              <a:extLst>
                <a:ext uri="{FF2B5EF4-FFF2-40B4-BE49-F238E27FC236}">
                  <a16:creationId xmlns:a16="http://schemas.microsoft.com/office/drawing/2014/main" id="{2E2E34A0-F3E2-8A15-A85F-E7918457C7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8" y="2736"/>
              <a:ext cx="17" cy="65"/>
            </a:xfrm>
            <a:custGeom>
              <a:avLst/>
              <a:gdLst>
                <a:gd name="T0" fmla="*/ 30 w 14"/>
                <a:gd name="T1" fmla="*/ 151 h 49"/>
                <a:gd name="T2" fmla="*/ 19 w 14"/>
                <a:gd name="T3" fmla="*/ 0 h 49"/>
                <a:gd name="T4" fmla="*/ 0 w 14"/>
                <a:gd name="T5" fmla="*/ 16 h 49"/>
                <a:gd name="T6" fmla="*/ 30 w 14"/>
                <a:gd name="T7" fmla="*/ 151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49"/>
                <a:gd name="T14" fmla="*/ 14 w 14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49">
                  <a:moveTo>
                    <a:pt x="14" y="49"/>
                  </a:moveTo>
                  <a:lnTo>
                    <a:pt x="9" y="0"/>
                  </a:lnTo>
                  <a:lnTo>
                    <a:pt x="0" y="5"/>
                  </a:lnTo>
                  <a:lnTo>
                    <a:pt x="14" y="4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20" name="Freeform 396">
              <a:extLst>
                <a:ext uri="{FF2B5EF4-FFF2-40B4-BE49-F238E27FC236}">
                  <a16:creationId xmlns:a16="http://schemas.microsoft.com/office/drawing/2014/main" id="{5F3E7E38-A71A-CD17-3A6D-12124FD09C8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9" y="2736"/>
              <a:ext cx="19" cy="65"/>
            </a:xfrm>
            <a:custGeom>
              <a:avLst/>
              <a:gdLst>
                <a:gd name="T0" fmla="*/ 13 w 15"/>
                <a:gd name="T1" fmla="*/ 151 h 49"/>
                <a:gd name="T2" fmla="*/ 38 w 15"/>
                <a:gd name="T3" fmla="*/ 135 h 49"/>
                <a:gd name="T4" fmla="*/ 0 w 15"/>
                <a:gd name="T5" fmla="*/ 0 h 49"/>
                <a:gd name="T6" fmla="*/ 13 w 15"/>
                <a:gd name="T7" fmla="*/ 151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49"/>
                <a:gd name="T14" fmla="*/ 15 w 15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49">
                  <a:moveTo>
                    <a:pt x="5" y="49"/>
                  </a:moveTo>
                  <a:lnTo>
                    <a:pt x="15" y="44"/>
                  </a:lnTo>
                  <a:lnTo>
                    <a:pt x="0" y="0"/>
                  </a:lnTo>
                  <a:lnTo>
                    <a:pt x="5" y="4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21" name="Freeform 397">
              <a:extLst>
                <a:ext uri="{FF2B5EF4-FFF2-40B4-BE49-F238E27FC236}">
                  <a16:creationId xmlns:a16="http://schemas.microsoft.com/office/drawing/2014/main" id="{75DC6517-7F4F-83DC-E943-2056060E501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5" y="2801"/>
              <a:ext cx="7" cy="1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20 w 5"/>
                <a:gd name="T5" fmla="*/ 0 h 1"/>
                <a:gd name="T6" fmla="*/ 0 w 5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"/>
                <a:gd name="T14" fmla="*/ 5 w 5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22" name="Freeform 398">
              <a:extLst>
                <a:ext uri="{FF2B5EF4-FFF2-40B4-BE49-F238E27FC236}">
                  <a16:creationId xmlns:a16="http://schemas.microsoft.com/office/drawing/2014/main" id="{7BA36DB4-9435-107D-51D7-0DC958A287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5" y="2801"/>
              <a:ext cx="2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23" name="Freeform 399">
              <a:extLst>
                <a:ext uri="{FF2B5EF4-FFF2-40B4-BE49-F238E27FC236}">
                  <a16:creationId xmlns:a16="http://schemas.microsoft.com/office/drawing/2014/main" id="{88176DB6-7F71-614E-70EC-7B3D167264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5" y="2794"/>
              <a:ext cx="13" cy="57"/>
            </a:xfrm>
            <a:custGeom>
              <a:avLst/>
              <a:gdLst>
                <a:gd name="T0" fmla="*/ 29 w 10"/>
                <a:gd name="T1" fmla="*/ 134 h 43"/>
                <a:gd name="T2" fmla="*/ 29 w 10"/>
                <a:gd name="T3" fmla="*/ 0 h 43"/>
                <a:gd name="T4" fmla="*/ 0 w 10"/>
                <a:gd name="T5" fmla="*/ 16 h 43"/>
                <a:gd name="T6" fmla="*/ 29 w 10"/>
                <a:gd name="T7" fmla="*/ 134 h 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43"/>
                <a:gd name="T14" fmla="*/ 10 w 10"/>
                <a:gd name="T15" fmla="*/ 43 h 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43">
                  <a:moveTo>
                    <a:pt x="10" y="43"/>
                  </a:moveTo>
                  <a:lnTo>
                    <a:pt x="10" y="0"/>
                  </a:lnTo>
                  <a:lnTo>
                    <a:pt x="0" y="5"/>
                  </a:lnTo>
                  <a:lnTo>
                    <a:pt x="10" y="43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24" name="Freeform 400">
              <a:extLst>
                <a:ext uri="{FF2B5EF4-FFF2-40B4-BE49-F238E27FC236}">
                  <a16:creationId xmlns:a16="http://schemas.microsoft.com/office/drawing/2014/main" id="{CAF5F226-D41F-78EC-A734-335339A111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8" y="2794"/>
              <a:ext cx="11" cy="57"/>
            </a:xfrm>
            <a:custGeom>
              <a:avLst/>
              <a:gdLst>
                <a:gd name="T0" fmla="*/ 0 w 9"/>
                <a:gd name="T1" fmla="*/ 134 h 43"/>
                <a:gd name="T2" fmla="*/ 20 w 9"/>
                <a:gd name="T3" fmla="*/ 115 h 43"/>
                <a:gd name="T4" fmla="*/ 0 w 9"/>
                <a:gd name="T5" fmla="*/ 0 h 43"/>
                <a:gd name="T6" fmla="*/ 0 w 9"/>
                <a:gd name="T7" fmla="*/ 134 h 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43"/>
                <a:gd name="T14" fmla="*/ 9 w 9"/>
                <a:gd name="T15" fmla="*/ 43 h 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43">
                  <a:moveTo>
                    <a:pt x="0" y="43"/>
                  </a:moveTo>
                  <a:lnTo>
                    <a:pt x="9" y="38"/>
                  </a:lnTo>
                  <a:lnTo>
                    <a:pt x="0" y="0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25" name="Rectangle 401">
              <a:extLst>
                <a:ext uri="{FF2B5EF4-FFF2-40B4-BE49-F238E27FC236}">
                  <a16:creationId xmlns:a16="http://schemas.microsoft.com/office/drawing/2014/main" id="{93867D58-826E-0871-9CCF-2272493CD4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8" y="2851"/>
              <a:ext cx="6" cy="2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9426" name="Rectangle 402">
              <a:extLst>
                <a:ext uri="{FF2B5EF4-FFF2-40B4-BE49-F238E27FC236}">
                  <a16:creationId xmlns:a16="http://schemas.microsoft.com/office/drawing/2014/main" id="{F5C3AFE3-67DC-E2C0-967A-6BFC90DCCD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8" y="2851"/>
              <a:ext cx="6" cy="2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9427" name="Freeform 403">
              <a:extLst>
                <a:ext uri="{FF2B5EF4-FFF2-40B4-BE49-F238E27FC236}">
                  <a16:creationId xmlns:a16="http://schemas.microsoft.com/office/drawing/2014/main" id="{24D58089-C5B7-7BAE-9F6E-7D5E4F6DE8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8" y="2845"/>
              <a:ext cx="17" cy="58"/>
            </a:xfrm>
            <a:custGeom>
              <a:avLst/>
              <a:gdLst>
                <a:gd name="T0" fmla="*/ 30 w 14"/>
                <a:gd name="T1" fmla="*/ 132 h 44"/>
                <a:gd name="T2" fmla="*/ 19 w 14"/>
                <a:gd name="T3" fmla="*/ 0 h 44"/>
                <a:gd name="T4" fmla="*/ 0 w 14"/>
                <a:gd name="T5" fmla="*/ 16 h 44"/>
                <a:gd name="T6" fmla="*/ 30 w 14"/>
                <a:gd name="T7" fmla="*/ 132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44"/>
                <a:gd name="T14" fmla="*/ 14 w 14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44">
                  <a:moveTo>
                    <a:pt x="14" y="44"/>
                  </a:moveTo>
                  <a:lnTo>
                    <a:pt x="9" y="0"/>
                  </a:lnTo>
                  <a:lnTo>
                    <a:pt x="0" y="5"/>
                  </a:lnTo>
                  <a:lnTo>
                    <a:pt x="14" y="4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28" name="Freeform 404">
              <a:extLst>
                <a:ext uri="{FF2B5EF4-FFF2-40B4-BE49-F238E27FC236}">
                  <a16:creationId xmlns:a16="http://schemas.microsoft.com/office/drawing/2014/main" id="{12A00377-4A1B-64D9-AEBC-AB72BAD83B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9" y="2845"/>
              <a:ext cx="18" cy="58"/>
            </a:xfrm>
            <a:custGeom>
              <a:avLst/>
              <a:gdLst>
                <a:gd name="T0" fmla="*/ 10 w 15"/>
                <a:gd name="T1" fmla="*/ 132 h 44"/>
                <a:gd name="T2" fmla="*/ 31 w 15"/>
                <a:gd name="T3" fmla="*/ 116 h 44"/>
                <a:gd name="T4" fmla="*/ 0 w 15"/>
                <a:gd name="T5" fmla="*/ 0 h 44"/>
                <a:gd name="T6" fmla="*/ 10 w 15"/>
                <a:gd name="T7" fmla="*/ 132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44"/>
                <a:gd name="T14" fmla="*/ 15 w 15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44">
                  <a:moveTo>
                    <a:pt x="5" y="44"/>
                  </a:moveTo>
                  <a:lnTo>
                    <a:pt x="15" y="39"/>
                  </a:lnTo>
                  <a:lnTo>
                    <a:pt x="0" y="0"/>
                  </a:lnTo>
                  <a:lnTo>
                    <a:pt x="5" y="4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29" name="Rectangle 405">
              <a:extLst>
                <a:ext uri="{FF2B5EF4-FFF2-40B4-BE49-F238E27FC236}">
                  <a16:creationId xmlns:a16="http://schemas.microsoft.com/office/drawing/2014/main" id="{A8FFC7D0-4412-5D06-4E1D-D8CB7062AD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5" y="2903"/>
              <a:ext cx="6" cy="1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9430" name="Rectangle 406">
              <a:extLst>
                <a:ext uri="{FF2B5EF4-FFF2-40B4-BE49-F238E27FC236}">
                  <a16:creationId xmlns:a16="http://schemas.microsoft.com/office/drawing/2014/main" id="{16584EF9-F949-48E3-E1CC-31E1A685B8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5" y="2903"/>
              <a:ext cx="6" cy="1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9431" name="Freeform 407">
              <a:extLst>
                <a:ext uri="{FF2B5EF4-FFF2-40B4-BE49-F238E27FC236}">
                  <a16:creationId xmlns:a16="http://schemas.microsoft.com/office/drawing/2014/main" id="{C83525E6-AB84-E024-34E6-71BD2DBB81D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5" y="2897"/>
              <a:ext cx="18" cy="58"/>
            </a:xfrm>
            <a:custGeom>
              <a:avLst/>
              <a:gdLst>
                <a:gd name="T0" fmla="*/ 31 w 15"/>
                <a:gd name="T1" fmla="*/ 132 h 44"/>
                <a:gd name="T2" fmla="*/ 20 w 15"/>
                <a:gd name="T3" fmla="*/ 0 h 44"/>
                <a:gd name="T4" fmla="*/ 0 w 15"/>
                <a:gd name="T5" fmla="*/ 16 h 44"/>
                <a:gd name="T6" fmla="*/ 31 w 15"/>
                <a:gd name="T7" fmla="*/ 132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44"/>
                <a:gd name="T14" fmla="*/ 15 w 15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44">
                  <a:moveTo>
                    <a:pt x="15" y="44"/>
                  </a:moveTo>
                  <a:lnTo>
                    <a:pt x="10" y="0"/>
                  </a:lnTo>
                  <a:lnTo>
                    <a:pt x="0" y="5"/>
                  </a:lnTo>
                  <a:lnTo>
                    <a:pt x="15" y="4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32" name="Freeform 408">
              <a:extLst>
                <a:ext uri="{FF2B5EF4-FFF2-40B4-BE49-F238E27FC236}">
                  <a16:creationId xmlns:a16="http://schemas.microsoft.com/office/drawing/2014/main" id="{05581417-04FE-9249-557E-D5130EEEDE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7" y="2897"/>
              <a:ext cx="17" cy="58"/>
            </a:xfrm>
            <a:custGeom>
              <a:avLst/>
              <a:gdLst>
                <a:gd name="T0" fmla="*/ 11 w 14"/>
                <a:gd name="T1" fmla="*/ 132 h 44"/>
                <a:gd name="T2" fmla="*/ 30 w 14"/>
                <a:gd name="T3" fmla="*/ 116 h 44"/>
                <a:gd name="T4" fmla="*/ 0 w 14"/>
                <a:gd name="T5" fmla="*/ 0 h 44"/>
                <a:gd name="T6" fmla="*/ 11 w 14"/>
                <a:gd name="T7" fmla="*/ 132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44"/>
                <a:gd name="T14" fmla="*/ 14 w 14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44">
                  <a:moveTo>
                    <a:pt x="5" y="44"/>
                  </a:moveTo>
                  <a:lnTo>
                    <a:pt x="14" y="39"/>
                  </a:lnTo>
                  <a:lnTo>
                    <a:pt x="0" y="0"/>
                  </a:lnTo>
                  <a:lnTo>
                    <a:pt x="5" y="4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33" name="Freeform 409">
              <a:extLst>
                <a:ext uri="{FF2B5EF4-FFF2-40B4-BE49-F238E27FC236}">
                  <a16:creationId xmlns:a16="http://schemas.microsoft.com/office/drawing/2014/main" id="{1B2DC90B-6F4E-BA61-5263-2ABB85087FC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3" y="2955"/>
              <a:ext cx="6" cy="1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10 w 5"/>
                <a:gd name="T5" fmla="*/ 0 h 1"/>
                <a:gd name="T6" fmla="*/ 0 w 5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"/>
                <a:gd name="T14" fmla="*/ 5 w 5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34" name="Freeform 410">
              <a:extLst>
                <a:ext uri="{FF2B5EF4-FFF2-40B4-BE49-F238E27FC236}">
                  <a16:creationId xmlns:a16="http://schemas.microsoft.com/office/drawing/2014/main" id="{C5ABD74E-D781-992D-13D0-E65E3E7A479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3" y="2955"/>
              <a:ext cx="2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35" name="Freeform 411">
              <a:extLst>
                <a:ext uri="{FF2B5EF4-FFF2-40B4-BE49-F238E27FC236}">
                  <a16:creationId xmlns:a16="http://schemas.microsoft.com/office/drawing/2014/main" id="{79BEFB6F-608A-22BE-7AD4-E675F56BC2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3" y="2948"/>
              <a:ext cx="11" cy="52"/>
            </a:xfrm>
            <a:custGeom>
              <a:avLst/>
              <a:gdLst>
                <a:gd name="T0" fmla="*/ 20 w 9"/>
                <a:gd name="T1" fmla="*/ 123 h 39"/>
                <a:gd name="T2" fmla="*/ 20 w 9"/>
                <a:gd name="T3" fmla="*/ 0 h 39"/>
                <a:gd name="T4" fmla="*/ 0 w 9"/>
                <a:gd name="T5" fmla="*/ 16 h 39"/>
                <a:gd name="T6" fmla="*/ 20 w 9"/>
                <a:gd name="T7" fmla="*/ 123 h 3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39"/>
                <a:gd name="T14" fmla="*/ 9 w 9"/>
                <a:gd name="T15" fmla="*/ 39 h 3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39">
                  <a:moveTo>
                    <a:pt x="9" y="39"/>
                  </a:moveTo>
                  <a:lnTo>
                    <a:pt x="9" y="0"/>
                  </a:lnTo>
                  <a:lnTo>
                    <a:pt x="0" y="5"/>
                  </a:lnTo>
                  <a:lnTo>
                    <a:pt x="9" y="3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36" name="Freeform 412">
              <a:extLst>
                <a:ext uri="{FF2B5EF4-FFF2-40B4-BE49-F238E27FC236}">
                  <a16:creationId xmlns:a16="http://schemas.microsoft.com/office/drawing/2014/main" id="{DC3C8A4A-821E-E904-6AD6-46723C3260B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4" y="2948"/>
              <a:ext cx="13" cy="52"/>
            </a:xfrm>
            <a:custGeom>
              <a:avLst/>
              <a:gdLst>
                <a:gd name="T0" fmla="*/ 0 w 10"/>
                <a:gd name="T1" fmla="*/ 123 h 39"/>
                <a:gd name="T2" fmla="*/ 29 w 10"/>
                <a:gd name="T3" fmla="*/ 107 h 39"/>
                <a:gd name="T4" fmla="*/ 0 w 10"/>
                <a:gd name="T5" fmla="*/ 0 h 39"/>
                <a:gd name="T6" fmla="*/ 0 w 10"/>
                <a:gd name="T7" fmla="*/ 123 h 3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39"/>
                <a:gd name="T14" fmla="*/ 10 w 10"/>
                <a:gd name="T15" fmla="*/ 39 h 3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39">
                  <a:moveTo>
                    <a:pt x="0" y="39"/>
                  </a:moveTo>
                  <a:lnTo>
                    <a:pt x="10" y="34"/>
                  </a:lnTo>
                  <a:lnTo>
                    <a:pt x="0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37" name="Rectangle 413">
              <a:extLst>
                <a:ext uri="{FF2B5EF4-FFF2-40B4-BE49-F238E27FC236}">
                  <a16:creationId xmlns:a16="http://schemas.microsoft.com/office/drawing/2014/main" id="{4AE52060-1077-7C75-D6A5-573C05B38D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4" y="3000"/>
              <a:ext cx="13" cy="2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9438" name="Rectangle 414">
              <a:extLst>
                <a:ext uri="{FF2B5EF4-FFF2-40B4-BE49-F238E27FC236}">
                  <a16:creationId xmlns:a16="http://schemas.microsoft.com/office/drawing/2014/main" id="{BFEF653C-BEDB-6644-AE79-87A5FA4763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4" y="3000"/>
              <a:ext cx="13" cy="2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9439" name="Freeform 415">
              <a:extLst>
                <a:ext uri="{FF2B5EF4-FFF2-40B4-BE49-F238E27FC236}">
                  <a16:creationId xmlns:a16="http://schemas.microsoft.com/office/drawing/2014/main" id="{6541C8B2-F2E2-7B7D-C2F8-DE6574A8C33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4" y="2994"/>
              <a:ext cx="19" cy="50"/>
            </a:xfrm>
            <a:custGeom>
              <a:avLst/>
              <a:gdLst>
                <a:gd name="T0" fmla="*/ 38 w 15"/>
                <a:gd name="T1" fmla="*/ 114 h 38"/>
                <a:gd name="T2" fmla="*/ 25 w 15"/>
                <a:gd name="T3" fmla="*/ 0 h 38"/>
                <a:gd name="T4" fmla="*/ 0 w 15"/>
                <a:gd name="T5" fmla="*/ 16 h 38"/>
                <a:gd name="T6" fmla="*/ 38 w 15"/>
                <a:gd name="T7" fmla="*/ 114 h 3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38"/>
                <a:gd name="T14" fmla="*/ 15 w 15"/>
                <a:gd name="T15" fmla="*/ 38 h 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38">
                  <a:moveTo>
                    <a:pt x="15" y="38"/>
                  </a:moveTo>
                  <a:lnTo>
                    <a:pt x="10" y="0"/>
                  </a:lnTo>
                  <a:lnTo>
                    <a:pt x="0" y="5"/>
                  </a:lnTo>
                  <a:lnTo>
                    <a:pt x="15" y="3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40" name="Freeform 416">
              <a:extLst>
                <a:ext uri="{FF2B5EF4-FFF2-40B4-BE49-F238E27FC236}">
                  <a16:creationId xmlns:a16="http://schemas.microsoft.com/office/drawing/2014/main" id="{4DA57406-3DB7-E85B-6D5F-DE11579C201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7" y="2994"/>
              <a:ext cx="18" cy="50"/>
            </a:xfrm>
            <a:custGeom>
              <a:avLst/>
              <a:gdLst>
                <a:gd name="T0" fmla="*/ 10 w 15"/>
                <a:gd name="T1" fmla="*/ 114 h 38"/>
                <a:gd name="T2" fmla="*/ 31 w 15"/>
                <a:gd name="T3" fmla="*/ 103 h 38"/>
                <a:gd name="T4" fmla="*/ 0 w 15"/>
                <a:gd name="T5" fmla="*/ 0 h 38"/>
                <a:gd name="T6" fmla="*/ 10 w 15"/>
                <a:gd name="T7" fmla="*/ 114 h 3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38"/>
                <a:gd name="T14" fmla="*/ 15 w 15"/>
                <a:gd name="T15" fmla="*/ 38 h 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38">
                  <a:moveTo>
                    <a:pt x="5" y="38"/>
                  </a:moveTo>
                  <a:lnTo>
                    <a:pt x="15" y="34"/>
                  </a:lnTo>
                  <a:lnTo>
                    <a:pt x="0" y="0"/>
                  </a:lnTo>
                  <a:lnTo>
                    <a:pt x="5" y="3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41" name="Freeform 417">
              <a:extLst>
                <a:ext uri="{FF2B5EF4-FFF2-40B4-BE49-F238E27FC236}">
                  <a16:creationId xmlns:a16="http://schemas.microsoft.com/office/drawing/2014/main" id="{17A9997D-FF88-46B0-CD51-0FC4B41DF24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3" y="3044"/>
              <a:ext cx="6" cy="2"/>
            </a:xfrm>
            <a:custGeom>
              <a:avLst/>
              <a:gdLst>
                <a:gd name="T0" fmla="*/ 0 w 5"/>
                <a:gd name="T1" fmla="*/ 0 h 2"/>
                <a:gd name="T2" fmla="*/ 0 w 5"/>
                <a:gd name="T3" fmla="*/ 0 h 2"/>
                <a:gd name="T4" fmla="*/ 10 w 5"/>
                <a:gd name="T5" fmla="*/ 0 h 2"/>
                <a:gd name="T6" fmla="*/ 0 w 5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2"/>
                <a:gd name="T14" fmla="*/ 5 w 5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2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42" name="Freeform 418">
              <a:extLst>
                <a:ext uri="{FF2B5EF4-FFF2-40B4-BE49-F238E27FC236}">
                  <a16:creationId xmlns:a16="http://schemas.microsoft.com/office/drawing/2014/main" id="{F5317C66-4005-309D-9136-184C2A745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3" y="3044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43" name="Freeform 419">
              <a:extLst>
                <a:ext uri="{FF2B5EF4-FFF2-40B4-BE49-F238E27FC236}">
                  <a16:creationId xmlns:a16="http://schemas.microsoft.com/office/drawing/2014/main" id="{7A36855B-E3D3-6172-8FA7-D68E1A856F1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3" y="3039"/>
              <a:ext cx="17" cy="50"/>
            </a:xfrm>
            <a:custGeom>
              <a:avLst/>
              <a:gdLst>
                <a:gd name="T0" fmla="*/ 30 w 14"/>
                <a:gd name="T1" fmla="*/ 114 h 38"/>
                <a:gd name="T2" fmla="*/ 22 w 14"/>
                <a:gd name="T3" fmla="*/ 0 h 38"/>
                <a:gd name="T4" fmla="*/ 0 w 14"/>
                <a:gd name="T5" fmla="*/ 12 h 38"/>
                <a:gd name="T6" fmla="*/ 30 w 14"/>
                <a:gd name="T7" fmla="*/ 114 h 3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38"/>
                <a:gd name="T14" fmla="*/ 14 w 14"/>
                <a:gd name="T15" fmla="*/ 38 h 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38">
                  <a:moveTo>
                    <a:pt x="14" y="38"/>
                  </a:moveTo>
                  <a:lnTo>
                    <a:pt x="10" y="0"/>
                  </a:lnTo>
                  <a:lnTo>
                    <a:pt x="0" y="4"/>
                  </a:lnTo>
                  <a:lnTo>
                    <a:pt x="14" y="3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44" name="Freeform 420">
              <a:extLst>
                <a:ext uri="{FF2B5EF4-FFF2-40B4-BE49-F238E27FC236}">
                  <a16:creationId xmlns:a16="http://schemas.microsoft.com/office/drawing/2014/main" id="{71B19D15-B1AB-0579-94F1-F9473285A17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5" y="3039"/>
              <a:ext cx="17" cy="50"/>
            </a:xfrm>
            <a:custGeom>
              <a:avLst/>
              <a:gdLst>
                <a:gd name="T0" fmla="*/ 9 w 14"/>
                <a:gd name="T1" fmla="*/ 114 h 38"/>
                <a:gd name="T2" fmla="*/ 30 w 14"/>
                <a:gd name="T3" fmla="*/ 99 h 38"/>
                <a:gd name="T4" fmla="*/ 0 w 14"/>
                <a:gd name="T5" fmla="*/ 0 h 38"/>
                <a:gd name="T6" fmla="*/ 9 w 14"/>
                <a:gd name="T7" fmla="*/ 114 h 3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38"/>
                <a:gd name="T14" fmla="*/ 14 w 14"/>
                <a:gd name="T15" fmla="*/ 38 h 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38">
                  <a:moveTo>
                    <a:pt x="4" y="38"/>
                  </a:moveTo>
                  <a:lnTo>
                    <a:pt x="14" y="33"/>
                  </a:lnTo>
                  <a:lnTo>
                    <a:pt x="0" y="0"/>
                  </a:lnTo>
                  <a:lnTo>
                    <a:pt x="4" y="3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45" name="Freeform 421">
              <a:extLst>
                <a:ext uri="{FF2B5EF4-FFF2-40B4-BE49-F238E27FC236}">
                  <a16:creationId xmlns:a16="http://schemas.microsoft.com/office/drawing/2014/main" id="{4FABDB88-2ABD-A9BC-0081-C64B8044020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0" y="3089"/>
              <a:ext cx="6" cy="2"/>
            </a:xfrm>
            <a:custGeom>
              <a:avLst/>
              <a:gdLst>
                <a:gd name="T0" fmla="*/ 0 w 5"/>
                <a:gd name="T1" fmla="*/ 0 h 2"/>
                <a:gd name="T2" fmla="*/ 0 w 5"/>
                <a:gd name="T3" fmla="*/ 0 h 2"/>
                <a:gd name="T4" fmla="*/ 10 w 5"/>
                <a:gd name="T5" fmla="*/ 0 h 2"/>
                <a:gd name="T6" fmla="*/ 0 w 5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2"/>
                <a:gd name="T14" fmla="*/ 5 w 5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2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46" name="Freeform 422">
              <a:extLst>
                <a:ext uri="{FF2B5EF4-FFF2-40B4-BE49-F238E27FC236}">
                  <a16:creationId xmlns:a16="http://schemas.microsoft.com/office/drawing/2014/main" id="{ADE320E5-350E-718E-BC9D-ADD01A62C37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0" y="3089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47" name="Freeform 423">
              <a:extLst>
                <a:ext uri="{FF2B5EF4-FFF2-40B4-BE49-F238E27FC236}">
                  <a16:creationId xmlns:a16="http://schemas.microsoft.com/office/drawing/2014/main" id="{A5989903-47F9-C682-B26C-B6F14CE0C6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0" y="3083"/>
              <a:ext cx="18" cy="45"/>
            </a:xfrm>
            <a:custGeom>
              <a:avLst/>
              <a:gdLst>
                <a:gd name="T0" fmla="*/ 31 w 15"/>
                <a:gd name="T1" fmla="*/ 105 h 34"/>
                <a:gd name="T2" fmla="*/ 20 w 15"/>
                <a:gd name="T3" fmla="*/ 0 h 34"/>
                <a:gd name="T4" fmla="*/ 0 w 15"/>
                <a:gd name="T5" fmla="*/ 16 h 34"/>
                <a:gd name="T6" fmla="*/ 31 w 15"/>
                <a:gd name="T7" fmla="*/ 105 h 3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34"/>
                <a:gd name="T14" fmla="*/ 15 w 15"/>
                <a:gd name="T15" fmla="*/ 34 h 3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34">
                  <a:moveTo>
                    <a:pt x="15" y="34"/>
                  </a:moveTo>
                  <a:lnTo>
                    <a:pt x="10" y="0"/>
                  </a:lnTo>
                  <a:lnTo>
                    <a:pt x="0" y="5"/>
                  </a:lnTo>
                  <a:lnTo>
                    <a:pt x="15" y="3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48" name="Freeform 424">
              <a:extLst>
                <a:ext uri="{FF2B5EF4-FFF2-40B4-BE49-F238E27FC236}">
                  <a16:creationId xmlns:a16="http://schemas.microsoft.com/office/drawing/2014/main" id="{150ED1B7-B9C1-3AF5-3F9D-80ABB3C9DAA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2" y="3083"/>
              <a:ext cx="13" cy="45"/>
            </a:xfrm>
            <a:custGeom>
              <a:avLst/>
              <a:gdLst>
                <a:gd name="T0" fmla="*/ 16 w 10"/>
                <a:gd name="T1" fmla="*/ 105 h 34"/>
                <a:gd name="T2" fmla="*/ 29 w 10"/>
                <a:gd name="T3" fmla="*/ 87 h 34"/>
                <a:gd name="T4" fmla="*/ 0 w 10"/>
                <a:gd name="T5" fmla="*/ 0 h 34"/>
                <a:gd name="T6" fmla="*/ 16 w 10"/>
                <a:gd name="T7" fmla="*/ 105 h 3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34"/>
                <a:gd name="T14" fmla="*/ 10 w 10"/>
                <a:gd name="T15" fmla="*/ 34 h 3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34">
                  <a:moveTo>
                    <a:pt x="5" y="34"/>
                  </a:moveTo>
                  <a:lnTo>
                    <a:pt x="10" y="29"/>
                  </a:lnTo>
                  <a:lnTo>
                    <a:pt x="0" y="0"/>
                  </a:lnTo>
                  <a:lnTo>
                    <a:pt x="5" y="3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49" name="Freeform 425">
              <a:extLst>
                <a:ext uri="{FF2B5EF4-FFF2-40B4-BE49-F238E27FC236}">
                  <a16:creationId xmlns:a16="http://schemas.microsoft.com/office/drawing/2014/main" id="{D7D144F4-1758-CDBD-BD20-A3512CFF13B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8" y="3128"/>
              <a:ext cx="7" cy="1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20 w 5"/>
                <a:gd name="T5" fmla="*/ 0 h 1"/>
                <a:gd name="T6" fmla="*/ 0 w 5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"/>
                <a:gd name="T14" fmla="*/ 5 w 5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50" name="Freeform 426">
              <a:extLst>
                <a:ext uri="{FF2B5EF4-FFF2-40B4-BE49-F238E27FC236}">
                  <a16:creationId xmlns:a16="http://schemas.microsoft.com/office/drawing/2014/main" id="{3230C39D-3A99-25F9-44E1-A8937AA28ED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8" y="3128"/>
              <a:ext cx="2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51" name="Freeform 427">
              <a:extLst>
                <a:ext uri="{FF2B5EF4-FFF2-40B4-BE49-F238E27FC236}">
                  <a16:creationId xmlns:a16="http://schemas.microsoft.com/office/drawing/2014/main" id="{DA29082A-0E61-35C8-F44D-41206FB650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8" y="3121"/>
              <a:ext cx="13" cy="39"/>
            </a:xfrm>
            <a:custGeom>
              <a:avLst/>
              <a:gdLst>
                <a:gd name="T0" fmla="*/ 29 w 10"/>
                <a:gd name="T1" fmla="*/ 94 h 29"/>
                <a:gd name="T2" fmla="*/ 16 w 10"/>
                <a:gd name="T3" fmla="*/ 0 h 29"/>
                <a:gd name="T4" fmla="*/ 0 w 10"/>
                <a:gd name="T5" fmla="*/ 16 h 29"/>
                <a:gd name="T6" fmla="*/ 29 w 10"/>
                <a:gd name="T7" fmla="*/ 94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29"/>
                <a:gd name="T14" fmla="*/ 10 w 10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29">
                  <a:moveTo>
                    <a:pt x="10" y="29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10" y="2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52" name="Freeform 428">
              <a:extLst>
                <a:ext uri="{FF2B5EF4-FFF2-40B4-BE49-F238E27FC236}">
                  <a16:creationId xmlns:a16="http://schemas.microsoft.com/office/drawing/2014/main" id="{108DAA0C-04E9-C49B-0469-F5A47F09E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5" y="3121"/>
              <a:ext cx="17" cy="39"/>
            </a:xfrm>
            <a:custGeom>
              <a:avLst/>
              <a:gdLst>
                <a:gd name="T0" fmla="*/ 11 w 14"/>
                <a:gd name="T1" fmla="*/ 94 h 29"/>
                <a:gd name="T2" fmla="*/ 30 w 14"/>
                <a:gd name="T3" fmla="*/ 83 h 29"/>
                <a:gd name="T4" fmla="*/ 0 w 14"/>
                <a:gd name="T5" fmla="*/ 0 h 29"/>
                <a:gd name="T6" fmla="*/ 11 w 14"/>
                <a:gd name="T7" fmla="*/ 94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29"/>
                <a:gd name="T14" fmla="*/ 14 w 14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29">
                  <a:moveTo>
                    <a:pt x="5" y="29"/>
                  </a:moveTo>
                  <a:lnTo>
                    <a:pt x="14" y="25"/>
                  </a:lnTo>
                  <a:lnTo>
                    <a:pt x="0" y="0"/>
                  </a:lnTo>
                  <a:lnTo>
                    <a:pt x="5" y="2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53" name="Freeform 429">
              <a:extLst>
                <a:ext uri="{FF2B5EF4-FFF2-40B4-BE49-F238E27FC236}">
                  <a16:creationId xmlns:a16="http://schemas.microsoft.com/office/drawing/2014/main" id="{CC478F82-B6D2-B881-FDF6-662288257FB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1" y="3160"/>
              <a:ext cx="6" cy="1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10 w 5"/>
                <a:gd name="T5" fmla="*/ 0 h 1"/>
                <a:gd name="T6" fmla="*/ 0 w 5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"/>
                <a:gd name="T14" fmla="*/ 5 w 5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54" name="Freeform 430">
              <a:extLst>
                <a:ext uri="{FF2B5EF4-FFF2-40B4-BE49-F238E27FC236}">
                  <a16:creationId xmlns:a16="http://schemas.microsoft.com/office/drawing/2014/main" id="{31CE48C8-1B3C-14C5-85FD-C9A7B8B1834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1" y="3160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55" name="Freeform 431">
              <a:extLst>
                <a:ext uri="{FF2B5EF4-FFF2-40B4-BE49-F238E27FC236}">
                  <a16:creationId xmlns:a16="http://schemas.microsoft.com/office/drawing/2014/main" id="{6D6F2C84-727E-94AF-B7C0-9839475DC1D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1" y="3155"/>
              <a:ext cx="17" cy="38"/>
            </a:xfrm>
            <a:custGeom>
              <a:avLst/>
              <a:gdLst>
                <a:gd name="T0" fmla="*/ 30 w 14"/>
                <a:gd name="T1" fmla="*/ 86 h 29"/>
                <a:gd name="T2" fmla="*/ 19 w 14"/>
                <a:gd name="T3" fmla="*/ 0 h 29"/>
                <a:gd name="T4" fmla="*/ 0 w 14"/>
                <a:gd name="T5" fmla="*/ 12 h 29"/>
                <a:gd name="T6" fmla="*/ 30 w 14"/>
                <a:gd name="T7" fmla="*/ 86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29"/>
                <a:gd name="T14" fmla="*/ 14 w 14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29">
                  <a:moveTo>
                    <a:pt x="14" y="29"/>
                  </a:moveTo>
                  <a:lnTo>
                    <a:pt x="9" y="0"/>
                  </a:lnTo>
                  <a:lnTo>
                    <a:pt x="0" y="4"/>
                  </a:lnTo>
                  <a:lnTo>
                    <a:pt x="14" y="2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56" name="Freeform 432">
              <a:extLst>
                <a:ext uri="{FF2B5EF4-FFF2-40B4-BE49-F238E27FC236}">
                  <a16:creationId xmlns:a16="http://schemas.microsoft.com/office/drawing/2014/main" id="{913A958E-0E6C-4A1B-52C2-D8C6E5CE9E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2" y="3155"/>
              <a:ext cx="18" cy="38"/>
            </a:xfrm>
            <a:custGeom>
              <a:avLst/>
              <a:gdLst>
                <a:gd name="T0" fmla="*/ 10 w 15"/>
                <a:gd name="T1" fmla="*/ 86 h 29"/>
                <a:gd name="T2" fmla="*/ 31 w 15"/>
                <a:gd name="T3" fmla="*/ 71 h 29"/>
                <a:gd name="T4" fmla="*/ 0 w 15"/>
                <a:gd name="T5" fmla="*/ 0 h 29"/>
                <a:gd name="T6" fmla="*/ 10 w 15"/>
                <a:gd name="T7" fmla="*/ 86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29"/>
                <a:gd name="T14" fmla="*/ 15 w 15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29">
                  <a:moveTo>
                    <a:pt x="5" y="29"/>
                  </a:moveTo>
                  <a:lnTo>
                    <a:pt x="15" y="24"/>
                  </a:lnTo>
                  <a:lnTo>
                    <a:pt x="0" y="0"/>
                  </a:lnTo>
                  <a:lnTo>
                    <a:pt x="5" y="2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57" name="Freeform 433">
              <a:extLst>
                <a:ext uri="{FF2B5EF4-FFF2-40B4-BE49-F238E27FC236}">
                  <a16:creationId xmlns:a16="http://schemas.microsoft.com/office/drawing/2014/main" id="{88193A8B-67B1-542D-E855-4EA5AF8F0C3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8" y="3193"/>
              <a:ext cx="6" cy="2"/>
            </a:xfrm>
            <a:custGeom>
              <a:avLst/>
              <a:gdLst>
                <a:gd name="T0" fmla="*/ 0 w 5"/>
                <a:gd name="T1" fmla="*/ 0 h 2"/>
                <a:gd name="T2" fmla="*/ 0 w 5"/>
                <a:gd name="T3" fmla="*/ 0 h 2"/>
                <a:gd name="T4" fmla="*/ 10 w 5"/>
                <a:gd name="T5" fmla="*/ 0 h 2"/>
                <a:gd name="T6" fmla="*/ 0 w 5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2"/>
                <a:gd name="T14" fmla="*/ 5 w 5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2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58" name="Freeform 434">
              <a:extLst>
                <a:ext uri="{FF2B5EF4-FFF2-40B4-BE49-F238E27FC236}">
                  <a16:creationId xmlns:a16="http://schemas.microsoft.com/office/drawing/2014/main" id="{22880727-91C1-B0D1-5E24-C0D80EDA1E2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8" y="3193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59" name="Freeform 435">
              <a:extLst>
                <a:ext uri="{FF2B5EF4-FFF2-40B4-BE49-F238E27FC236}">
                  <a16:creationId xmlns:a16="http://schemas.microsoft.com/office/drawing/2014/main" id="{D86845FD-513C-2B31-F4D1-009DF5E43BE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8" y="3187"/>
              <a:ext cx="18" cy="38"/>
            </a:xfrm>
            <a:custGeom>
              <a:avLst/>
              <a:gdLst>
                <a:gd name="T0" fmla="*/ 31 w 15"/>
                <a:gd name="T1" fmla="*/ 86 h 29"/>
                <a:gd name="T2" fmla="*/ 20 w 15"/>
                <a:gd name="T3" fmla="*/ 0 h 29"/>
                <a:gd name="T4" fmla="*/ 0 w 15"/>
                <a:gd name="T5" fmla="*/ 16 h 29"/>
                <a:gd name="T6" fmla="*/ 31 w 15"/>
                <a:gd name="T7" fmla="*/ 86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29"/>
                <a:gd name="T14" fmla="*/ 15 w 15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29">
                  <a:moveTo>
                    <a:pt x="15" y="29"/>
                  </a:moveTo>
                  <a:lnTo>
                    <a:pt x="10" y="0"/>
                  </a:lnTo>
                  <a:lnTo>
                    <a:pt x="0" y="5"/>
                  </a:lnTo>
                  <a:lnTo>
                    <a:pt x="15" y="2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60" name="Freeform 436">
              <a:extLst>
                <a:ext uri="{FF2B5EF4-FFF2-40B4-BE49-F238E27FC236}">
                  <a16:creationId xmlns:a16="http://schemas.microsoft.com/office/drawing/2014/main" id="{6F3F1939-8C74-492E-5799-DD953C40C0F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0" y="3187"/>
              <a:ext cx="12" cy="38"/>
            </a:xfrm>
            <a:custGeom>
              <a:avLst/>
              <a:gdLst>
                <a:gd name="T0" fmla="*/ 10 w 10"/>
                <a:gd name="T1" fmla="*/ 86 h 29"/>
                <a:gd name="T2" fmla="*/ 20 w 10"/>
                <a:gd name="T3" fmla="*/ 71 h 29"/>
                <a:gd name="T4" fmla="*/ 0 w 10"/>
                <a:gd name="T5" fmla="*/ 0 h 29"/>
                <a:gd name="T6" fmla="*/ 10 w 10"/>
                <a:gd name="T7" fmla="*/ 86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29"/>
                <a:gd name="T14" fmla="*/ 10 w 10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29">
                  <a:moveTo>
                    <a:pt x="5" y="29"/>
                  </a:moveTo>
                  <a:lnTo>
                    <a:pt x="10" y="24"/>
                  </a:lnTo>
                  <a:lnTo>
                    <a:pt x="0" y="0"/>
                  </a:lnTo>
                  <a:lnTo>
                    <a:pt x="5" y="2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61" name="Freeform 437">
              <a:extLst>
                <a:ext uri="{FF2B5EF4-FFF2-40B4-BE49-F238E27FC236}">
                  <a16:creationId xmlns:a16="http://schemas.microsoft.com/office/drawing/2014/main" id="{470D210F-5FCF-9921-A98B-8633926ED3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6" y="3225"/>
              <a:ext cx="6" cy="1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10 w 5"/>
                <a:gd name="T5" fmla="*/ 0 h 1"/>
                <a:gd name="T6" fmla="*/ 0 w 5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"/>
                <a:gd name="T14" fmla="*/ 5 w 5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62" name="Freeform 438">
              <a:extLst>
                <a:ext uri="{FF2B5EF4-FFF2-40B4-BE49-F238E27FC236}">
                  <a16:creationId xmlns:a16="http://schemas.microsoft.com/office/drawing/2014/main" id="{1A4D4C2E-29CF-3071-BEB8-F7C93EB5389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6" y="3225"/>
              <a:ext cx="2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63" name="Freeform 439">
              <a:extLst>
                <a:ext uri="{FF2B5EF4-FFF2-40B4-BE49-F238E27FC236}">
                  <a16:creationId xmlns:a16="http://schemas.microsoft.com/office/drawing/2014/main" id="{42F5CE73-21EC-AA1C-CBFD-D3ED6FC2A1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6" y="3219"/>
              <a:ext cx="11" cy="31"/>
            </a:xfrm>
            <a:custGeom>
              <a:avLst/>
              <a:gdLst>
                <a:gd name="T0" fmla="*/ 20 w 9"/>
                <a:gd name="T1" fmla="*/ 67 h 24"/>
                <a:gd name="T2" fmla="*/ 11 w 9"/>
                <a:gd name="T3" fmla="*/ 0 h 24"/>
                <a:gd name="T4" fmla="*/ 0 w 9"/>
                <a:gd name="T5" fmla="*/ 13 h 24"/>
                <a:gd name="T6" fmla="*/ 20 w 9"/>
                <a:gd name="T7" fmla="*/ 67 h 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24"/>
                <a:gd name="T14" fmla="*/ 9 w 9"/>
                <a:gd name="T15" fmla="*/ 24 h 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24">
                  <a:moveTo>
                    <a:pt x="9" y="24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9" y="2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64" name="Freeform 440">
              <a:extLst>
                <a:ext uri="{FF2B5EF4-FFF2-40B4-BE49-F238E27FC236}">
                  <a16:creationId xmlns:a16="http://schemas.microsoft.com/office/drawing/2014/main" id="{F26B696B-3C07-1003-AAD8-AE1F60ECDB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2" y="3219"/>
              <a:ext cx="18" cy="31"/>
            </a:xfrm>
            <a:custGeom>
              <a:avLst/>
              <a:gdLst>
                <a:gd name="T0" fmla="*/ 10 w 14"/>
                <a:gd name="T1" fmla="*/ 67 h 24"/>
                <a:gd name="T2" fmla="*/ 39 w 14"/>
                <a:gd name="T3" fmla="*/ 53 h 24"/>
                <a:gd name="T4" fmla="*/ 0 w 14"/>
                <a:gd name="T5" fmla="*/ 0 h 24"/>
                <a:gd name="T6" fmla="*/ 10 w 14"/>
                <a:gd name="T7" fmla="*/ 67 h 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24"/>
                <a:gd name="T14" fmla="*/ 14 w 14"/>
                <a:gd name="T15" fmla="*/ 24 h 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24">
                  <a:moveTo>
                    <a:pt x="4" y="24"/>
                  </a:moveTo>
                  <a:lnTo>
                    <a:pt x="14" y="19"/>
                  </a:lnTo>
                  <a:lnTo>
                    <a:pt x="0" y="0"/>
                  </a:lnTo>
                  <a:lnTo>
                    <a:pt x="4" y="2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65" name="Freeform 441">
              <a:extLst>
                <a:ext uri="{FF2B5EF4-FFF2-40B4-BE49-F238E27FC236}">
                  <a16:creationId xmlns:a16="http://schemas.microsoft.com/office/drawing/2014/main" id="{24E2E788-5C16-6FB8-3D35-D388D37A00D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7" y="3250"/>
              <a:ext cx="7" cy="7"/>
            </a:xfrm>
            <a:custGeom>
              <a:avLst/>
              <a:gdLst>
                <a:gd name="T0" fmla="*/ 0 w 5"/>
                <a:gd name="T1" fmla="*/ 20 h 5"/>
                <a:gd name="T2" fmla="*/ 0 w 5"/>
                <a:gd name="T3" fmla="*/ 0 h 5"/>
                <a:gd name="T4" fmla="*/ 20 w 5"/>
                <a:gd name="T5" fmla="*/ 0 h 5"/>
                <a:gd name="T6" fmla="*/ 0 w 5"/>
                <a:gd name="T7" fmla="*/ 2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5"/>
                <a:gd name="T14" fmla="*/ 5 w 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5">
                  <a:moveTo>
                    <a:pt x="0" y="5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66" name="Rectangle 442">
              <a:extLst>
                <a:ext uri="{FF2B5EF4-FFF2-40B4-BE49-F238E27FC236}">
                  <a16:creationId xmlns:a16="http://schemas.microsoft.com/office/drawing/2014/main" id="{5BD36036-6E71-F7C6-3DF2-EE17C61A18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7" y="3250"/>
              <a:ext cx="2" cy="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9467" name="Freeform 443">
              <a:extLst>
                <a:ext uri="{FF2B5EF4-FFF2-40B4-BE49-F238E27FC236}">
                  <a16:creationId xmlns:a16="http://schemas.microsoft.com/office/drawing/2014/main" id="{1967678B-735F-65AA-9AED-B210E45E2E1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7" y="3244"/>
              <a:ext cx="19" cy="32"/>
            </a:xfrm>
            <a:custGeom>
              <a:avLst/>
              <a:gdLst>
                <a:gd name="T0" fmla="*/ 38 w 15"/>
                <a:gd name="T1" fmla="*/ 76 h 24"/>
                <a:gd name="T2" fmla="*/ 25 w 15"/>
                <a:gd name="T3" fmla="*/ 0 h 24"/>
                <a:gd name="T4" fmla="*/ 0 w 15"/>
                <a:gd name="T5" fmla="*/ 31 h 24"/>
                <a:gd name="T6" fmla="*/ 38 w 15"/>
                <a:gd name="T7" fmla="*/ 76 h 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24"/>
                <a:gd name="T14" fmla="*/ 15 w 15"/>
                <a:gd name="T15" fmla="*/ 24 h 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24">
                  <a:moveTo>
                    <a:pt x="15" y="24"/>
                  </a:moveTo>
                  <a:lnTo>
                    <a:pt x="10" y="0"/>
                  </a:lnTo>
                  <a:lnTo>
                    <a:pt x="0" y="10"/>
                  </a:lnTo>
                  <a:lnTo>
                    <a:pt x="15" y="2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68" name="Freeform 444">
              <a:extLst>
                <a:ext uri="{FF2B5EF4-FFF2-40B4-BE49-F238E27FC236}">
                  <a16:creationId xmlns:a16="http://schemas.microsoft.com/office/drawing/2014/main" id="{8223912D-25E4-4CC8-450F-73ADE574593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0" y="3244"/>
              <a:ext cx="18" cy="32"/>
            </a:xfrm>
            <a:custGeom>
              <a:avLst/>
              <a:gdLst>
                <a:gd name="T0" fmla="*/ 10 w 15"/>
                <a:gd name="T1" fmla="*/ 76 h 24"/>
                <a:gd name="T2" fmla="*/ 31 w 15"/>
                <a:gd name="T3" fmla="*/ 64 h 24"/>
                <a:gd name="T4" fmla="*/ 0 w 15"/>
                <a:gd name="T5" fmla="*/ 0 h 24"/>
                <a:gd name="T6" fmla="*/ 10 w 15"/>
                <a:gd name="T7" fmla="*/ 76 h 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24"/>
                <a:gd name="T14" fmla="*/ 15 w 15"/>
                <a:gd name="T15" fmla="*/ 24 h 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24">
                  <a:moveTo>
                    <a:pt x="5" y="24"/>
                  </a:moveTo>
                  <a:lnTo>
                    <a:pt x="15" y="20"/>
                  </a:lnTo>
                  <a:lnTo>
                    <a:pt x="0" y="0"/>
                  </a:lnTo>
                  <a:lnTo>
                    <a:pt x="5" y="2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69" name="Freeform 445">
              <a:extLst>
                <a:ext uri="{FF2B5EF4-FFF2-40B4-BE49-F238E27FC236}">
                  <a16:creationId xmlns:a16="http://schemas.microsoft.com/office/drawing/2014/main" id="{DE037F5C-C81F-4C55-498F-AD738F0CCB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6" y="3276"/>
              <a:ext cx="6" cy="6"/>
            </a:xfrm>
            <a:custGeom>
              <a:avLst/>
              <a:gdLst>
                <a:gd name="T0" fmla="*/ 0 w 5"/>
                <a:gd name="T1" fmla="*/ 10 h 5"/>
                <a:gd name="T2" fmla="*/ 0 w 5"/>
                <a:gd name="T3" fmla="*/ 0 h 5"/>
                <a:gd name="T4" fmla="*/ 10 w 5"/>
                <a:gd name="T5" fmla="*/ 0 h 5"/>
                <a:gd name="T6" fmla="*/ 0 w 5"/>
                <a:gd name="T7" fmla="*/ 1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5"/>
                <a:gd name="T14" fmla="*/ 5 w 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5">
                  <a:moveTo>
                    <a:pt x="0" y="5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70" name="Rectangle 446">
              <a:extLst>
                <a:ext uri="{FF2B5EF4-FFF2-40B4-BE49-F238E27FC236}">
                  <a16:creationId xmlns:a16="http://schemas.microsoft.com/office/drawing/2014/main" id="{14658485-4774-E574-FD6E-5E3AB01D28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6" y="3276"/>
              <a:ext cx="1" cy="6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9471" name="Freeform 447">
              <a:extLst>
                <a:ext uri="{FF2B5EF4-FFF2-40B4-BE49-F238E27FC236}">
                  <a16:creationId xmlns:a16="http://schemas.microsoft.com/office/drawing/2014/main" id="{A0018AF1-4F58-662F-1297-FCC9764AEC9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6" y="3270"/>
              <a:ext cx="17" cy="32"/>
            </a:xfrm>
            <a:custGeom>
              <a:avLst/>
              <a:gdLst>
                <a:gd name="T0" fmla="*/ 30 w 14"/>
                <a:gd name="T1" fmla="*/ 76 h 24"/>
                <a:gd name="T2" fmla="*/ 22 w 14"/>
                <a:gd name="T3" fmla="*/ 0 h 24"/>
                <a:gd name="T4" fmla="*/ 0 w 14"/>
                <a:gd name="T5" fmla="*/ 28 h 24"/>
                <a:gd name="T6" fmla="*/ 30 w 14"/>
                <a:gd name="T7" fmla="*/ 76 h 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24"/>
                <a:gd name="T14" fmla="*/ 14 w 14"/>
                <a:gd name="T15" fmla="*/ 24 h 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24">
                  <a:moveTo>
                    <a:pt x="14" y="24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14" y="2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72" name="Freeform 448">
              <a:extLst>
                <a:ext uri="{FF2B5EF4-FFF2-40B4-BE49-F238E27FC236}">
                  <a16:creationId xmlns:a16="http://schemas.microsoft.com/office/drawing/2014/main" id="{BAF23525-7947-9AC7-86C2-6B15BFD808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8" y="3270"/>
              <a:ext cx="11" cy="32"/>
            </a:xfrm>
            <a:custGeom>
              <a:avLst/>
              <a:gdLst>
                <a:gd name="T0" fmla="*/ 9 w 9"/>
                <a:gd name="T1" fmla="*/ 76 h 24"/>
                <a:gd name="T2" fmla="*/ 20 w 9"/>
                <a:gd name="T3" fmla="*/ 59 h 24"/>
                <a:gd name="T4" fmla="*/ 0 w 9"/>
                <a:gd name="T5" fmla="*/ 0 h 24"/>
                <a:gd name="T6" fmla="*/ 9 w 9"/>
                <a:gd name="T7" fmla="*/ 76 h 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24"/>
                <a:gd name="T14" fmla="*/ 9 w 9"/>
                <a:gd name="T15" fmla="*/ 24 h 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24">
                  <a:moveTo>
                    <a:pt x="4" y="24"/>
                  </a:moveTo>
                  <a:lnTo>
                    <a:pt x="9" y="19"/>
                  </a:lnTo>
                  <a:lnTo>
                    <a:pt x="0" y="0"/>
                  </a:lnTo>
                  <a:lnTo>
                    <a:pt x="4" y="2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73" name="Freeform 449">
              <a:extLst>
                <a:ext uri="{FF2B5EF4-FFF2-40B4-BE49-F238E27FC236}">
                  <a16:creationId xmlns:a16="http://schemas.microsoft.com/office/drawing/2014/main" id="{A4C9E921-EB8E-58C0-92AD-FF6FC2BD1AB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3" y="3302"/>
              <a:ext cx="6" cy="2"/>
            </a:xfrm>
            <a:custGeom>
              <a:avLst/>
              <a:gdLst>
                <a:gd name="T0" fmla="*/ 0 w 5"/>
                <a:gd name="T1" fmla="*/ 0 h 2"/>
                <a:gd name="T2" fmla="*/ 0 w 5"/>
                <a:gd name="T3" fmla="*/ 0 h 2"/>
                <a:gd name="T4" fmla="*/ 10 w 5"/>
                <a:gd name="T5" fmla="*/ 0 h 2"/>
                <a:gd name="T6" fmla="*/ 0 w 5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2"/>
                <a:gd name="T14" fmla="*/ 5 w 5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2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74" name="Freeform 450">
              <a:extLst>
                <a:ext uri="{FF2B5EF4-FFF2-40B4-BE49-F238E27FC236}">
                  <a16:creationId xmlns:a16="http://schemas.microsoft.com/office/drawing/2014/main" id="{83A54FB6-558C-89A5-D771-AA527D46733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3" y="3302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75" name="Freeform 451">
              <a:extLst>
                <a:ext uri="{FF2B5EF4-FFF2-40B4-BE49-F238E27FC236}">
                  <a16:creationId xmlns:a16="http://schemas.microsoft.com/office/drawing/2014/main" id="{527730BF-30EC-1A92-DAF4-FB0355E1306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3" y="3296"/>
              <a:ext cx="12" cy="25"/>
            </a:xfrm>
            <a:custGeom>
              <a:avLst/>
              <a:gdLst>
                <a:gd name="T0" fmla="*/ 20 w 10"/>
                <a:gd name="T1" fmla="*/ 57 h 19"/>
                <a:gd name="T2" fmla="*/ 10 w 10"/>
                <a:gd name="T3" fmla="*/ 0 h 19"/>
                <a:gd name="T4" fmla="*/ 0 w 10"/>
                <a:gd name="T5" fmla="*/ 16 h 19"/>
                <a:gd name="T6" fmla="*/ 20 w 10"/>
                <a:gd name="T7" fmla="*/ 57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19"/>
                <a:gd name="T14" fmla="*/ 10 w 10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19">
                  <a:moveTo>
                    <a:pt x="10" y="19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10" y="1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76" name="Freeform 452">
              <a:extLst>
                <a:ext uri="{FF2B5EF4-FFF2-40B4-BE49-F238E27FC236}">
                  <a16:creationId xmlns:a16="http://schemas.microsoft.com/office/drawing/2014/main" id="{A308FDF7-9250-C761-13ED-EEDDC25A6BA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9" y="3296"/>
              <a:ext cx="19" cy="25"/>
            </a:xfrm>
            <a:custGeom>
              <a:avLst/>
              <a:gdLst>
                <a:gd name="T0" fmla="*/ 13 w 15"/>
                <a:gd name="T1" fmla="*/ 57 h 19"/>
                <a:gd name="T2" fmla="*/ 38 w 15"/>
                <a:gd name="T3" fmla="*/ 42 h 19"/>
                <a:gd name="T4" fmla="*/ 0 w 15"/>
                <a:gd name="T5" fmla="*/ 0 h 19"/>
                <a:gd name="T6" fmla="*/ 13 w 15"/>
                <a:gd name="T7" fmla="*/ 57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9"/>
                <a:gd name="T14" fmla="*/ 15 w 15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9">
                  <a:moveTo>
                    <a:pt x="5" y="19"/>
                  </a:moveTo>
                  <a:lnTo>
                    <a:pt x="15" y="14"/>
                  </a:lnTo>
                  <a:lnTo>
                    <a:pt x="0" y="0"/>
                  </a:lnTo>
                  <a:lnTo>
                    <a:pt x="5" y="1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77" name="Freeform 453">
              <a:extLst>
                <a:ext uri="{FF2B5EF4-FFF2-40B4-BE49-F238E27FC236}">
                  <a16:creationId xmlns:a16="http://schemas.microsoft.com/office/drawing/2014/main" id="{D782075F-7D38-CD94-E98A-98369573BD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5" y="3321"/>
              <a:ext cx="13" cy="1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0 h 1"/>
                <a:gd name="T4" fmla="*/ 29 w 10"/>
                <a:gd name="T5" fmla="*/ 0 h 1"/>
                <a:gd name="T6" fmla="*/ 0 w 10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1"/>
                <a:gd name="T14" fmla="*/ 10 w 10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1">
                  <a:moveTo>
                    <a:pt x="0" y="0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78" name="Freeform 454">
              <a:extLst>
                <a:ext uri="{FF2B5EF4-FFF2-40B4-BE49-F238E27FC236}">
                  <a16:creationId xmlns:a16="http://schemas.microsoft.com/office/drawing/2014/main" id="{DB061DDE-6EFD-B9A1-59C5-F53A4829B15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5" y="3321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79" name="Freeform 455">
              <a:extLst>
                <a:ext uri="{FF2B5EF4-FFF2-40B4-BE49-F238E27FC236}">
                  <a16:creationId xmlns:a16="http://schemas.microsoft.com/office/drawing/2014/main" id="{DA9CFAB0-FAF4-FE73-CF89-3D6EF01410C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5" y="3314"/>
              <a:ext cx="19" cy="27"/>
            </a:xfrm>
            <a:custGeom>
              <a:avLst/>
              <a:gdLst>
                <a:gd name="T0" fmla="*/ 38 w 15"/>
                <a:gd name="T1" fmla="*/ 66 h 20"/>
                <a:gd name="T2" fmla="*/ 25 w 15"/>
                <a:gd name="T3" fmla="*/ 0 h 20"/>
                <a:gd name="T4" fmla="*/ 0 w 15"/>
                <a:gd name="T5" fmla="*/ 16 h 20"/>
                <a:gd name="T6" fmla="*/ 38 w 15"/>
                <a:gd name="T7" fmla="*/ 66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20"/>
                <a:gd name="T14" fmla="*/ 15 w 15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20">
                  <a:moveTo>
                    <a:pt x="15" y="20"/>
                  </a:moveTo>
                  <a:lnTo>
                    <a:pt x="10" y="0"/>
                  </a:lnTo>
                  <a:lnTo>
                    <a:pt x="0" y="5"/>
                  </a:lnTo>
                  <a:lnTo>
                    <a:pt x="15" y="2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80" name="Freeform 456">
              <a:extLst>
                <a:ext uri="{FF2B5EF4-FFF2-40B4-BE49-F238E27FC236}">
                  <a16:creationId xmlns:a16="http://schemas.microsoft.com/office/drawing/2014/main" id="{3FE87788-8D80-870E-50DA-DA41B4ACA97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8" y="3314"/>
              <a:ext cx="17" cy="27"/>
            </a:xfrm>
            <a:custGeom>
              <a:avLst/>
              <a:gdLst>
                <a:gd name="T0" fmla="*/ 11 w 14"/>
                <a:gd name="T1" fmla="*/ 66 h 20"/>
                <a:gd name="T2" fmla="*/ 30 w 14"/>
                <a:gd name="T3" fmla="*/ 49 h 20"/>
                <a:gd name="T4" fmla="*/ 0 w 14"/>
                <a:gd name="T5" fmla="*/ 0 h 20"/>
                <a:gd name="T6" fmla="*/ 11 w 14"/>
                <a:gd name="T7" fmla="*/ 66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20"/>
                <a:gd name="T14" fmla="*/ 14 w 14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20">
                  <a:moveTo>
                    <a:pt x="5" y="20"/>
                  </a:moveTo>
                  <a:lnTo>
                    <a:pt x="14" y="15"/>
                  </a:lnTo>
                  <a:lnTo>
                    <a:pt x="0" y="0"/>
                  </a:lnTo>
                  <a:lnTo>
                    <a:pt x="5" y="2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81" name="Freeform 457">
              <a:extLst>
                <a:ext uri="{FF2B5EF4-FFF2-40B4-BE49-F238E27FC236}">
                  <a16:creationId xmlns:a16="http://schemas.microsoft.com/office/drawing/2014/main" id="{2255B9B4-0AF8-B758-05FF-FB9C33A242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4" y="3341"/>
              <a:ext cx="5" cy="1"/>
            </a:xfrm>
            <a:custGeom>
              <a:avLst/>
              <a:gdLst>
                <a:gd name="T0" fmla="*/ 0 w 4"/>
                <a:gd name="T1" fmla="*/ 0 h 1"/>
                <a:gd name="T2" fmla="*/ 0 w 4"/>
                <a:gd name="T3" fmla="*/ 0 h 1"/>
                <a:gd name="T4" fmla="*/ 10 w 4"/>
                <a:gd name="T5" fmla="*/ 0 h 1"/>
                <a:gd name="T6" fmla="*/ 0 w 4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1"/>
                <a:gd name="T14" fmla="*/ 4 w 4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1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82" name="Freeform 458">
              <a:extLst>
                <a:ext uri="{FF2B5EF4-FFF2-40B4-BE49-F238E27FC236}">
                  <a16:creationId xmlns:a16="http://schemas.microsoft.com/office/drawing/2014/main" id="{C95153ED-B626-A4B3-9AD2-0F866A9895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4" y="3341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83" name="Freeform 459">
              <a:extLst>
                <a:ext uri="{FF2B5EF4-FFF2-40B4-BE49-F238E27FC236}">
                  <a16:creationId xmlns:a16="http://schemas.microsoft.com/office/drawing/2014/main" id="{EA6A3561-DE64-7C05-08C3-BDBE164330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4" y="3334"/>
              <a:ext cx="17" cy="26"/>
            </a:xfrm>
            <a:custGeom>
              <a:avLst/>
              <a:gdLst>
                <a:gd name="T0" fmla="*/ 30 w 14"/>
                <a:gd name="T1" fmla="*/ 67 h 19"/>
                <a:gd name="T2" fmla="*/ 19 w 14"/>
                <a:gd name="T3" fmla="*/ 0 h 19"/>
                <a:gd name="T4" fmla="*/ 0 w 14"/>
                <a:gd name="T5" fmla="*/ 19 h 19"/>
                <a:gd name="T6" fmla="*/ 30 w 14"/>
                <a:gd name="T7" fmla="*/ 67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9"/>
                <a:gd name="T14" fmla="*/ 14 w 14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9">
                  <a:moveTo>
                    <a:pt x="14" y="19"/>
                  </a:moveTo>
                  <a:lnTo>
                    <a:pt x="9" y="0"/>
                  </a:lnTo>
                  <a:lnTo>
                    <a:pt x="0" y="5"/>
                  </a:lnTo>
                  <a:lnTo>
                    <a:pt x="14" y="1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84" name="Freeform 460">
              <a:extLst>
                <a:ext uri="{FF2B5EF4-FFF2-40B4-BE49-F238E27FC236}">
                  <a16:creationId xmlns:a16="http://schemas.microsoft.com/office/drawing/2014/main" id="{4A3AB24F-C949-D9C1-7F55-3BD38907515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5" y="3334"/>
              <a:ext cx="12" cy="26"/>
            </a:xfrm>
            <a:custGeom>
              <a:avLst/>
              <a:gdLst>
                <a:gd name="T0" fmla="*/ 10 w 10"/>
                <a:gd name="T1" fmla="*/ 67 h 19"/>
                <a:gd name="T2" fmla="*/ 20 w 10"/>
                <a:gd name="T3" fmla="*/ 49 h 19"/>
                <a:gd name="T4" fmla="*/ 0 w 10"/>
                <a:gd name="T5" fmla="*/ 0 h 19"/>
                <a:gd name="T6" fmla="*/ 10 w 10"/>
                <a:gd name="T7" fmla="*/ 67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19"/>
                <a:gd name="T14" fmla="*/ 10 w 10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19">
                  <a:moveTo>
                    <a:pt x="5" y="19"/>
                  </a:moveTo>
                  <a:lnTo>
                    <a:pt x="10" y="14"/>
                  </a:lnTo>
                  <a:lnTo>
                    <a:pt x="0" y="0"/>
                  </a:lnTo>
                  <a:lnTo>
                    <a:pt x="5" y="1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85" name="Freeform 461">
              <a:extLst>
                <a:ext uri="{FF2B5EF4-FFF2-40B4-BE49-F238E27FC236}">
                  <a16:creationId xmlns:a16="http://schemas.microsoft.com/office/drawing/2014/main" id="{C731FE84-6866-7335-D572-5C85DA5E1A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1" y="3360"/>
              <a:ext cx="6" cy="1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10 w 5"/>
                <a:gd name="T5" fmla="*/ 0 h 1"/>
                <a:gd name="T6" fmla="*/ 0 w 5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"/>
                <a:gd name="T14" fmla="*/ 5 w 5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86" name="Freeform 462">
              <a:extLst>
                <a:ext uri="{FF2B5EF4-FFF2-40B4-BE49-F238E27FC236}">
                  <a16:creationId xmlns:a16="http://schemas.microsoft.com/office/drawing/2014/main" id="{CCD1024E-3B63-E0B7-26A8-C6133181D9C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1" y="3360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87" name="Freeform 463">
              <a:extLst>
                <a:ext uri="{FF2B5EF4-FFF2-40B4-BE49-F238E27FC236}">
                  <a16:creationId xmlns:a16="http://schemas.microsoft.com/office/drawing/2014/main" id="{5897FFF6-96E5-3DD4-0059-59A9911A754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1" y="3348"/>
              <a:ext cx="18" cy="25"/>
            </a:xfrm>
            <a:custGeom>
              <a:avLst/>
              <a:gdLst>
                <a:gd name="T0" fmla="*/ 31 w 15"/>
                <a:gd name="T1" fmla="*/ 57 h 19"/>
                <a:gd name="T2" fmla="*/ 10 w 15"/>
                <a:gd name="T3" fmla="*/ 0 h 19"/>
                <a:gd name="T4" fmla="*/ 0 w 15"/>
                <a:gd name="T5" fmla="*/ 28 h 19"/>
                <a:gd name="T6" fmla="*/ 31 w 15"/>
                <a:gd name="T7" fmla="*/ 57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9"/>
                <a:gd name="T14" fmla="*/ 15 w 15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9">
                  <a:moveTo>
                    <a:pt x="15" y="19"/>
                  </a:moveTo>
                  <a:lnTo>
                    <a:pt x="5" y="0"/>
                  </a:lnTo>
                  <a:lnTo>
                    <a:pt x="0" y="9"/>
                  </a:lnTo>
                  <a:lnTo>
                    <a:pt x="15" y="1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88" name="Freeform 464">
              <a:extLst>
                <a:ext uri="{FF2B5EF4-FFF2-40B4-BE49-F238E27FC236}">
                  <a16:creationId xmlns:a16="http://schemas.microsoft.com/office/drawing/2014/main" id="{1C22541E-A7A1-1953-031D-8ECA4A2A74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7" y="3348"/>
              <a:ext cx="17" cy="25"/>
            </a:xfrm>
            <a:custGeom>
              <a:avLst/>
              <a:gdLst>
                <a:gd name="T0" fmla="*/ 22 w 14"/>
                <a:gd name="T1" fmla="*/ 57 h 19"/>
                <a:gd name="T2" fmla="*/ 30 w 14"/>
                <a:gd name="T3" fmla="*/ 42 h 19"/>
                <a:gd name="T4" fmla="*/ 0 w 14"/>
                <a:gd name="T5" fmla="*/ 0 h 19"/>
                <a:gd name="T6" fmla="*/ 22 w 14"/>
                <a:gd name="T7" fmla="*/ 57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9"/>
                <a:gd name="T14" fmla="*/ 14 w 14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9">
                  <a:moveTo>
                    <a:pt x="10" y="19"/>
                  </a:moveTo>
                  <a:lnTo>
                    <a:pt x="14" y="14"/>
                  </a:lnTo>
                  <a:lnTo>
                    <a:pt x="0" y="0"/>
                  </a:lnTo>
                  <a:lnTo>
                    <a:pt x="10" y="1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89" name="Freeform 465">
              <a:extLst>
                <a:ext uri="{FF2B5EF4-FFF2-40B4-BE49-F238E27FC236}">
                  <a16:creationId xmlns:a16="http://schemas.microsoft.com/office/drawing/2014/main" id="{625A4E13-312B-CD2E-EBA2-731874ED41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9" y="3373"/>
              <a:ext cx="5" cy="1"/>
            </a:xfrm>
            <a:custGeom>
              <a:avLst/>
              <a:gdLst>
                <a:gd name="T0" fmla="*/ 0 w 4"/>
                <a:gd name="T1" fmla="*/ 0 h 1"/>
                <a:gd name="T2" fmla="*/ 0 w 4"/>
                <a:gd name="T3" fmla="*/ 0 h 1"/>
                <a:gd name="T4" fmla="*/ 10 w 4"/>
                <a:gd name="T5" fmla="*/ 0 h 1"/>
                <a:gd name="T6" fmla="*/ 0 w 4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1"/>
                <a:gd name="T14" fmla="*/ 4 w 4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1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90" name="Freeform 466">
              <a:extLst>
                <a:ext uri="{FF2B5EF4-FFF2-40B4-BE49-F238E27FC236}">
                  <a16:creationId xmlns:a16="http://schemas.microsoft.com/office/drawing/2014/main" id="{D7960684-C3A0-C765-D320-8EA836A07F6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9" y="3373"/>
              <a:ext cx="2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91" name="Freeform 467">
              <a:extLst>
                <a:ext uri="{FF2B5EF4-FFF2-40B4-BE49-F238E27FC236}">
                  <a16:creationId xmlns:a16="http://schemas.microsoft.com/office/drawing/2014/main" id="{ABB8C930-C232-9991-3815-BA441DBB55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9" y="3366"/>
              <a:ext cx="11" cy="20"/>
            </a:xfrm>
            <a:custGeom>
              <a:avLst/>
              <a:gdLst>
                <a:gd name="T0" fmla="*/ 20 w 9"/>
                <a:gd name="T1" fmla="*/ 48 h 15"/>
                <a:gd name="T2" fmla="*/ 9 w 9"/>
                <a:gd name="T3" fmla="*/ 0 h 15"/>
                <a:gd name="T4" fmla="*/ 0 w 9"/>
                <a:gd name="T5" fmla="*/ 16 h 15"/>
                <a:gd name="T6" fmla="*/ 20 w 9"/>
                <a:gd name="T7" fmla="*/ 48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15"/>
                <a:gd name="T14" fmla="*/ 9 w 9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15">
                  <a:moveTo>
                    <a:pt x="9" y="15"/>
                  </a:moveTo>
                  <a:lnTo>
                    <a:pt x="4" y="0"/>
                  </a:lnTo>
                  <a:lnTo>
                    <a:pt x="0" y="5"/>
                  </a:lnTo>
                  <a:lnTo>
                    <a:pt x="9" y="1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92" name="Freeform 468">
              <a:extLst>
                <a:ext uri="{FF2B5EF4-FFF2-40B4-BE49-F238E27FC236}">
                  <a16:creationId xmlns:a16="http://schemas.microsoft.com/office/drawing/2014/main" id="{55545BE0-1170-F7F3-B987-34F84AB9F9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4" y="3366"/>
              <a:ext cx="19" cy="20"/>
            </a:xfrm>
            <a:custGeom>
              <a:avLst/>
              <a:gdLst>
                <a:gd name="T0" fmla="*/ 13 w 15"/>
                <a:gd name="T1" fmla="*/ 48 h 15"/>
                <a:gd name="T2" fmla="*/ 38 w 15"/>
                <a:gd name="T3" fmla="*/ 31 h 15"/>
                <a:gd name="T4" fmla="*/ 0 w 15"/>
                <a:gd name="T5" fmla="*/ 0 h 15"/>
                <a:gd name="T6" fmla="*/ 13 w 15"/>
                <a:gd name="T7" fmla="*/ 48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5"/>
                <a:gd name="T14" fmla="*/ 15 w 15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5">
                  <a:moveTo>
                    <a:pt x="5" y="15"/>
                  </a:moveTo>
                  <a:lnTo>
                    <a:pt x="15" y="10"/>
                  </a:lnTo>
                  <a:lnTo>
                    <a:pt x="0" y="0"/>
                  </a:lnTo>
                  <a:lnTo>
                    <a:pt x="5" y="1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93" name="Freeform 469">
              <a:extLst>
                <a:ext uri="{FF2B5EF4-FFF2-40B4-BE49-F238E27FC236}">
                  <a16:creationId xmlns:a16="http://schemas.microsoft.com/office/drawing/2014/main" id="{6C867F78-7D38-D051-BE94-9BCB651808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0" y="3386"/>
              <a:ext cx="7" cy="1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20 w 5"/>
                <a:gd name="T5" fmla="*/ 0 h 1"/>
                <a:gd name="T6" fmla="*/ 0 w 5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"/>
                <a:gd name="T14" fmla="*/ 5 w 5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94" name="Freeform 470">
              <a:extLst>
                <a:ext uri="{FF2B5EF4-FFF2-40B4-BE49-F238E27FC236}">
                  <a16:creationId xmlns:a16="http://schemas.microsoft.com/office/drawing/2014/main" id="{D5FF9653-E949-6445-C548-AB9ADFB2DD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0" y="3386"/>
              <a:ext cx="2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95" name="Freeform 471">
              <a:extLst>
                <a:ext uri="{FF2B5EF4-FFF2-40B4-BE49-F238E27FC236}">
                  <a16:creationId xmlns:a16="http://schemas.microsoft.com/office/drawing/2014/main" id="{FA777BCE-FB57-CFA9-8D63-D3809BD8BFC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0" y="3379"/>
              <a:ext cx="19" cy="19"/>
            </a:xfrm>
            <a:custGeom>
              <a:avLst/>
              <a:gdLst>
                <a:gd name="T0" fmla="*/ 38 w 15"/>
                <a:gd name="T1" fmla="*/ 48 h 14"/>
                <a:gd name="T2" fmla="*/ 25 w 15"/>
                <a:gd name="T3" fmla="*/ 0 h 14"/>
                <a:gd name="T4" fmla="*/ 0 w 15"/>
                <a:gd name="T5" fmla="*/ 19 h 14"/>
                <a:gd name="T6" fmla="*/ 38 w 15"/>
                <a:gd name="T7" fmla="*/ 48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4"/>
                <a:gd name="T14" fmla="*/ 15 w 15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4">
                  <a:moveTo>
                    <a:pt x="15" y="14"/>
                  </a:moveTo>
                  <a:lnTo>
                    <a:pt x="10" y="0"/>
                  </a:lnTo>
                  <a:lnTo>
                    <a:pt x="0" y="5"/>
                  </a:lnTo>
                  <a:lnTo>
                    <a:pt x="15" y="1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96" name="Freeform 472">
              <a:extLst>
                <a:ext uri="{FF2B5EF4-FFF2-40B4-BE49-F238E27FC236}">
                  <a16:creationId xmlns:a16="http://schemas.microsoft.com/office/drawing/2014/main" id="{543AD6CE-CA10-2BE9-7558-0332A330F01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3" y="3379"/>
              <a:ext cx="12" cy="19"/>
            </a:xfrm>
            <a:custGeom>
              <a:avLst/>
              <a:gdLst>
                <a:gd name="T0" fmla="*/ 10 w 10"/>
                <a:gd name="T1" fmla="*/ 48 h 14"/>
                <a:gd name="T2" fmla="*/ 20 w 10"/>
                <a:gd name="T3" fmla="*/ 30 h 14"/>
                <a:gd name="T4" fmla="*/ 0 w 10"/>
                <a:gd name="T5" fmla="*/ 0 h 14"/>
                <a:gd name="T6" fmla="*/ 10 w 10"/>
                <a:gd name="T7" fmla="*/ 48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14"/>
                <a:gd name="T14" fmla="*/ 10 w 10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14">
                  <a:moveTo>
                    <a:pt x="5" y="14"/>
                  </a:moveTo>
                  <a:lnTo>
                    <a:pt x="10" y="9"/>
                  </a:lnTo>
                  <a:lnTo>
                    <a:pt x="0" y="0"/>
                  </a:lnTo>
                  <a:lnTo>
                    <a:pt x="5" y="1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97" name="Freeform 473">
              <a:extLst>
                <a:ext uri="{FF2B5EF4-FFF2-40B4-BE49-F238E27FC236}">
                  <a16:creationId xmlns:a16="http://schemas.microsoft.com/office/drawing/2014/main" id="{C7853965-BFF7-534B-F309-AEF34D68F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9" y="3398"/>
              <a:ext cx="6" cy="1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10 w 5"/>
                <a:gd name="T5" fmla="*/ 0 h 1"/>
                <a:gd name="T6" fmla="*/ 0 w 5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"/>
                <a:gd name="T14" fmla="*/ 5 w 5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98" name="Freeform 474">
              <a:extLst>
                <a:ext uri="{FF2B5EF4-FFF2-40B4-BE49-F238E27FC236}">
                  <a16:creationId xmlns:a16="http://schemas.microsoft.com/office/drawing/2014/main" id="{62704E08-D8E2-4725-F9CE-F71EB96E02A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9" y="3398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99" name="Freeform 475">
              <a:extLst>
                <a:ext uri="{FF2B5EF4-FFF2-40B4-BE49-F238E27FC236}">
                  <a16:creationId xmlns:a16="http://schemas.microsoft.com/office/drawing/2014/main" id="{F51C06B9-BE92-4EE3-88BC-5792F4524C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9" y="3391"/>
              <a:ext cx="17" cy="20"/>
            </a:xfrm>
            <a:custGeom>
              <a:avLst/>
              <a:gdLst>
                <a:gd name="T0" fmla="*/ 30 w 14"/>
                <a:gd name="T1" fmla="*/ 48 h 15"/>
                <a:gd name="T2" fmla="*/ 11 w 14"/>
                <a:gd name="T3" fmla="*/ 0 h 15"/>
                <a:gd name="T4" fmla="*/ 0 w 14"/>
                <a:gd name="T5" fmla="*/ 16 h 15"/>
                <a:gd name="T6" fmla="*/ 30 w 14"/>
                <a:gd name="T7" fmla="*/ 48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5"/>
                <a:gd name="T14" fmla="*/ 14 w 14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5">
                  <a:moveTo>
                    <a:pt x="14" y="15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14" y="1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500" name="Freeform 476">
              <a:extLst>
                <a:ext uri="{FF2B5EF4-FFF2-40B4-BE49-F238E27FC236}">
                  <a16:creationId xmlns:a16="http://schemas.microsoft.com/office/drawing/2014/main" id="{ECEEF84E-1B98-2A79-5819-AD409884D7C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5" y="3391"/>
              <a:ext cx="17" cy="20"/>
            </a:xfrm>
            <a:custGeom>
              <a:avLst/>
              <a:gdLst>
                <a:gd name="T0" fmla="*/ 19 w 14"/>
                <a:gd name="T1" fmla="*/ 48 h 15"/>
                <a:gd name="T2" fmla="*/ 30 w 14"/>
                <a:gd name="T3" fmla="*/ 16 h 15"/>
                <a:gd name="T4" fmla="*/ 0 w 14"/>
                <a:gd name="T5" fmla="*/ 0 h 15"/>
                <a:gd name="T6" fmla="*/ 19 w 14"/>
                <a:gd name="T7" fmla="*/ 48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5"/>
                <a:gd name="T14" fmla="*/ 14 w 14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5">
                  <a:moveTo>
                    <a:pt x="9" y="15"/>
                  </a:moveTo>
                  <a:lnTo>
                    <a:pt x="14" y="5"/>
                  </a:lnTo>
                  <a:lnTo>
                    <a:pt x="0" y="0"/>
                  </a:lnTo>
                  <a:lnTo>
                    <a:pt x="9" y="1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501" name="Freeform 477">
              <a:extLst>
                <a:ext uri="{FF2B5EF4-FFF2-40B4-BE49-F238E27FC236}">
                  <a16:creationId xmlns:a16="http://schemas.microsoft.com/office/drawing/2014/main" id="{63439449-6125-581E-7555-E05537614F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6" y="3405"/>
              <a:ext cx="6" cy="6"/>
            </a:xfrm>
            <a:custGeom>
              <a:avLst/>
              <a:gdLst>
                <a:gd name="T0" fmla="*/ 0 w 5"/>
                <a:gd name="T1" fmla="*/ 10 h 5"/>
                <a:gd name="T2" fmla="*/ 0 w 5"/>
                <a:gd name="T3" fmla="*/ 10 h 5"/>
                <a:gd name="T4" fmla="*/ 10 w 5"/>
                <a:gd name="T5" fmla="*/ 0 h 5"/>
                <a:gd name="T6" fmla="*/ 0 w 5"/>
                <a:gd name="T7" fmla="*/ 1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5"/>
                <a:gd name="T14" fmla="*/ 5 w 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5">
                  <a:moveTo>
                    <a:pt x="0" y="5"/>
                  </a:moveTo>
                  <a:lnTo>
                    <a:pt x="0" y="5"/>
                  </a:lnTo>
                  <a:lnTo>
                    <a:pt x="5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502" name="Freeform 478">
              <a:extLst>
                <a:ext uri="{FF2B5EF4-FFF2-40B4-BE49-F238E27FC236}">
                  <a16:creationId xmlns:a16="http://schemas.microsoft.com/office/drawing/2014/main" id="{625483D0-A454-F40B-1A0B-249EFEC0F3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6" y="3411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503" name="Freeform 479">
              <a:extLst>
                <a:ext uri="{FF2B5EF4-FFF2-40B4-BE49-F238E27FC236}">
                  <a16:creationId xmlns:a16="http://schemas.microsoft.com/office/drawing/2014/main" id="{4AFE5438-F00A-1C6B-12DE-E7EC30243A52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6" y="3398"/>
              <a:ext cx="18" cy="20"/>
            </a:xfrm>
            <a:custGeom>
              <a:avLst/>
              <a:gdLst>
                <a:gd name="T0" fmla="*/ 31 w 15"/>
                <a:gd name="T1" fmla="*/ 48 h 15"/>
                <a:gd name="T2" fmla="*/ 10 w 15"/>
                <a:gd name="T3" fmla="*/ 0 h 15"/>
                <a:gd name="T4" fmla="*/ 0 w 15"/>
                <a:gd name="T5" fmla="*/ 31 h 15"/>
                <a:gd name="T6" fmla="*/ 31 w 15"/>
                <a:gd name="T7" fmla="*/ 48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5"/>
                <a:gd name="T14" fmla="*/ 15 w 15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5">
                  <a:moveTo>
                    <a:pt x="15" y="15"/>
                  </a:moveTo>
                  <a:lnTo>
                    <a:pt x="5" y="0"/>
                  </a:lnTo>
                  <a:lnTo>
                    <a:pt x="0" y="10"/>
                  </a:lnTo>
                  <a:lnTo>
                    <a:pt x="15" y="1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504" name="Freeform 480">
              <a:extLst>
                <a:ext uri="{FF2B5EF4-FFF2-40B4-BE49-F238E27FC236}">
                  <a16:creationId xmlns:a16="http://schemas.microsoft.com/office/drawing/2014/main" id="{523EADE2-9CF1-2E45-76BD-ED92C40972F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2" y="3398"/>
              <a:ext cx="12" cy="20"/>
            </a:xfrm>
            <a:custGeom>
              <a:avLst/>
              <a:gdLst>
                <a:gd name="T0" fmla="*/ 20 w 10"/>
                <a:gd name="T1" fmla="*/ 48 h 15"/>
                <a:gd name="T2" fmla="*/ 20 w 10"/>
                <a:gd name="T3" fmla="*/ 31 h 15"/>
                <a:gd name="T4" fmla="*/ 0 w 10"/>
                <a:gd name="T5" fmla="*/ 0 h 15"/>
                <a:gd name="T6" fmla="*/ 20 w 10"/>
                <a:gd name="T7" fmla="*/ 48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15"/>
                <a:gd name="T14" fmla="*/ 10 w 10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15">
                  <a:moveTo>
                    <a:pt x="10" y="15"/>
                  </a:moveTo>
                  <a:lnTo>
                    <a:pt x="10" y="10"/>
                  </a:lnTo>
                  <a:lnTo>
                    <a:pt x="0" y="0"/>
                  </a:lnTo>
                  <a:lnTo>
                    <a:pt x="10" y="1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505" name="Freeform 481">
              <a:extLst>
                <a:ext uri="{FF2B5EF4-FFF2-40B4-BE49-F238E27FC236}">
                  <a16:creationId xmlns:a16="http://schemas.microsoft.com/office/drawing/2014/main" id="{FBE72A5B-BAF0-4B33-53BA-4250012EEC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4" y="3418"/>
              <a:ext cx="2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506" name="Freeform 482">
              <a:extLst>
                <a:ext uri="{FF2B5EF4-FFF2-40B4-BE49-F238E27FC236}">
                  <a16:creationId xmlns:a16="http://schemas.microsoft.com/office/drawing/2014/main" id="{7263E5AA-704B-A4EB-B324-4B4D714B1A3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4" y="3418"/>
              <a:ext cx="2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507" name="Freeform 483">
              <a:extLst>
                <a:ext uri="{FF2B5EF4-FFF2-40B4-BE49-F238E27FC236}">
                  <a16:creationId xmlns:a16="http://schemas.microsoft.com/office/drawing/2014/main" id="{5FA302CD-555D-2391-4B8F-5C62E2FF737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4" y="3411"/>
              <a:ext cx="13" cy="20"/>
            </a:xfrm>
            <a:custGeom>
              <a:avLst/>
              <a:gdLst>
                <a:gd name="T0" fmla="*/ 29 w 10"/>
                <a:gd name="T1" fmla="*/ 48 h 15"/>
                <a:gd name="T2" fmla="*/ 0 w 10"/>
                <a:gd name="T3" fmla="*/ 0 h 15"/>
                <a:gd name="T4" fmla="*/ 0 w 10"/>
                <a:gd name="T5" fmla="*/ 16 h 15"/>
                <a:gd name="T6" fmla="*/ 29 w 10"/>
                <a:gd name="T7" fmla="*/ 48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15"/>
                <a:gd name="T14" fmla="*/ 10 w 10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15">
                  <a:moveTo>
                    <a:pt x="10" y="15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10" y="1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508" name="Freeform 484">
              <a:extLst>
                <a:ext uri="{FF2B5EF4-FFF2-40B4-BE49-F238E27FC236}">
                  <a16:creationId xmlns:a16="http://schemas.microsoft.com/office/drawing/2014/main" id="{C8B4F68A-8C14-DF08-D3DB-A6C5EF62D44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4" y="3411"/>
              <a:ext cx="18" cy="20"/>
            </a:xfrm>
            <a:custGeom>
              <a:avLst/>
              <a:gdLst>
                <a:gd name="T0" fmla="*/ 28 w 14"/>
                <a:gd name="T1" fmla="*/ 48 h 15"/>
                <a:gd name="T2" fmla="*/ 39 w 14"/>
                <a:gd name="T3" fmla="*/ 16 h 15"/>
                <a:gd name="T4" fmla="*/ 0 w 14"/>
                <a:gd name="T5" fmla="*/ 0 h 15"/>
                <a:gd name="T6" fmla="*/ 28 w 14"/>
                <a:gd name="T7" fmla="*/ 48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5"/>
                <a:gd name="T14" fmla="*/ 14 w 14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5">
                  <a:moveTo>
                    <a:pt x="10" y="15"/>
                  </a:moveTo>
                  <a:lnTo>
                    <a:pt x="14" y="5"/>
                  </a:lnTo>
                  <a:lnTo>
                    <a:pt x="0" y="0"/>
                  </a:lnTo>
                  <a:lnTo>
                    <a:pt x="10" y="1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509" name="Freeform 485">
              <a:extLst>
                <a:ext uri="{FF2B5EF4-FFF2-40B4-BE49-F238E27FC236}">
                  <a16:creationId xmlns:a16="http://schemas.microsoft.com/office/drawing/2014/main" id="{78107C0E-F252-13A0-E9CB-E806B254C52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7" y="3425"/>
              <a:ext cx="5" cy="6"/>
            </a:xfrm>
            <a:custGeom>
              <a:avLst/>
              <a:gdLst>
                <a:gd name="T0" fmla="*/ 0 w 4"/>
                <a:gd name="T1" fmla="*/ 10 h 5"/>
                <a:gd name="T2" fmla="*/ 0 w 4"/>
                <a:gd name="T3" fmla="*/ 10 h 5"/>
                <a:gd name="T4" fmla="*/ 10 w 4"/>
                <a:gd name="T5" fmla="*/ 0 h 5"/>
                <a:gd name="T6" fmla="*/ 0 w 4"/>
                <a:gd name="T7" fmla="*/ 1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5"/>
                <a:gd name="T14" fmla="*/ 4 w 4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5">
                  <a:moveTo>
                    <a:pt x="0" y="5"/>
                  </a:moveTo>
                  <a:lnTo>
                    <a:pt x="0" y="5"/>
                  </a:lnTo>
                  <a:lnTo>
                    <a:pt x="4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510" name="Freeform 486">
              <a:extLst>
                <a:ext uri="{FF2B5EF4-FFF2-40B4-BE49-F238E27FC236}">
                  <a16:creationId xmlns:a16="http://schemas.microsoft.com/office/drawing/2014/main" id="{3145DFB4-07F9-B3C7-0C4A-984300BBBF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7" y="3431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511" name="Freeform 487">
              <a:extLst>
                <a:ext uri="{FF2B5EF4-FFF2-40B4-BE49-F238E27FC236}">
                  <a16:creationId xmlns:a16="http://schemas.microsoft.com/office/drawing/2014/main" id="{49954A7C-5798-1921-8DD1-4096EF3F36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7" y="3418"/>
              <a:ext cx="17" cy="19"/>
            </a:xfrm>
            <a:custGeom>
              <a:avLst/>
              <a:gdLst>
                <a:gd name="T0" fmla="*/ 30 w 14"/>
                <a:gd name="T1" fmla="*/ 48 h 14"/>
                <a:gd name="T2" fmla="*/ 9 w 14"/>
                <a:gd name="T3" fmla="*/ 0 h 14"/>
                <a:gd name="T4" fmla="*/ 0 w 14"/>
                <a:gd name="T5" fmla="*/ 35 h 14"/>
                <a:gd name="T6" fmla="*/ 30 w 14"/>
                <a:gd name="T7" fmla="*/ 48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4"/>
                <a:gd name="T14" fmla="*/ 14 w 14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4">
                  <a:moveTo>
                    <a:pt x="14" y="14"/>
                  </a:moveTo>
                  <a:lnTo>
                    <a:pt x="4" y="0"/>
                  </a:lnTo>
                  <a:lnTo>
                    <a:pt x="0" y="10"/>
                  </a:lnTo>
                  <a:lnTo>
                    <a:pt x="14" y="1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512" name="Freeform 488">
              <a:extLst>
                <a:ext uri="{FF2B5EF4-FFF2-40B4-BE49-F238E27FC236}">
                  <a16:creationId xmlns:a16="http://schemas.microsoft.com/office/drawing/2014/main" id="{E3F1B15C-1F6B-82B2-3F43-AE1FB8C611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2" y="3418"/>
              <a:ext cx="18" cy="19"/>
            </a:xfrm>
            <a:custGeom>
              <a:avLst/>
              <a:gdLst>
                <a:gd name="T0" fmla="*/ 20 w 15"/>
                <a:gd name="T1" fmla="*/ 48 h 14"/>
                <a:gd name="T2" fmla="*/ 31 w 15"/>
                <a:gd name="T3" fmla="*/ 19 h 14"/>
                <a:gd name="T4" fmla="*/ 0 w 15"/>
                <a:gd name="T5" fmla="*/ 0 h 14"/>
                <a:gd name="T6" fmla="*/ 20 w 15"/>
                <a:gd name="T7" fmla="*/ 48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4"/>
                <a:gd name="T14" fmla="*/ 15 w 15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4">
                  <a:moveTo>
                    <a:pt x="10" y="14"/>
                  </a:moveTo>
                  <a:lnTo>
                    <a:pt x="15" y="5"/>
                  </a:lnTo>
                  <a:lnTo>
                    <a:pt x="0" y="0"/>
                  </a:lnTo>
                  <a:lnTo>
                    <a:pt x="10" y="1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513" name="Freeform 489">
              <a:extLst>
                <a:ext uri="{FF2B5EF4-FFF2-40B4-BE49-F238E27FC236}">
                  <a16:creationId xmlns:a16="http://schemas.microsoft.com/office/drawing/2014/main" id="{474D3520-8536-530E-7D77-7ED67652B4C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4" y="3431"/>
              <a:ext cx="6" cy="6"/>
            </a:xfrm>
            <a:custGeom>
              <a:avLst/>
              <a:gdLst>
                <a:gd name="T0" fmla="*/ 0 w 5"/>
                <a:gd name="T1" fmla="*/ 21 h 4"/>
                <a:gd name="T2" fmla="*/ 0 w 5"/>
                <a:gd name="T3" fmla="*/ 21 h 4"/>
                <a:gd name="T4" fmla="*/ 10 w 5"/>
                <a:gd name="T5" fmla="*/ 0 h 4"/>
                <a:gd name="T6" fmla="*/ 0 w 5"/>
                <a:gd name="T7" fmla="*/ 21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0" y="4"/>
                  </a:moveTo>
                  <a:lnTo>
                    <a:pt x="0" y="4"/>
                  </a:lnTo>
                  <a:lnTo>
                    <a:pt x="5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514" name="Freeform 490">
              <a:extLst>
                <a:ext uri="{FF2B5EF4-FFF2-40B4-BE49-F238E27FC236}">
                  <a16:creationId xmlns:a16="http://schemas.microsoft.com/office/drawing/2014/main" id="{6D813CE2-51E5-1D0A-8DC4-B2A3FDE8233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4" y="3437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515" name="Freeform 491">
              <a:extLst>
                <a:ext uri="{FF2B5EF4-FFF2-40B4-BE49-F238E27FC236}">
                  <a16:creationId xmlns:a16="http://schemas.microsoft.com/office/drawing/2014/main" id="{B47F0D63-F3A5-E724-2482-CC03A5522D2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4" y="3425"/>
              <a:ext cx="18" cy="18"/>
            </a:xfrm>
            <a:custGeom>
              <a:avLst/>
              <a:gdLst>
                <a:gd name="T0" fmla="*/ 31 w 15"/>
                <a:gd name="T1" fmla="*/ 39 h 14"/>
                <a:gd name="T2" fmla="*/ 10 w 15"/>
                <a:gd name="T3" fmla="*/ 0 h 14"/>
                <a:gd name="T4" fmla="*/ 0 w 15"/>
                <a:gd name="T5" fmla="*/ 24 h 14"/>
                <a:gd name="T6" fmla="*/ 31 w 15"/>
                <a:gd name="T7" fmla="*/ 39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4"/>
                <a:gd name="T14" fmla="*/ 15 w 15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4">
                  <a:moveTo>
                    <a:pt x="15" y="14"/>
                  </a:moveTo>
                  <a:lnTo>
                    <a:pt x="5" y="0"/>
                  </a:lnTo>
                  <a:lnTo>
                    <a:pt x="0" y="9"/>
                  </a:lnTo>
                  <a:lnTo>
                    <a:pt x="15" y="1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516" name="Freeform 492">
              <a:extLst>
                <a:ext uri="{FF2B5EF4-FFF2-40B4-BE49-F238E27FC236}">
                  <a16:creationId xmlns:a16="http://schemas.microsoft.com/office/drawing/2014/main" id="{1D75F486-4A5E-3AF9-FF59-6BD2C7E454C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0" y="3425"/>
              <a:ext cx="12" cy="18"/>
            </a:xfrm>
            <a:custGeom>
              <a:avLst/>
              <a:gdLst>
                <a:gd name="T0" fmla="*/ 20 w 10"/>
                <a:gd name="T1" fmla="*/ 39 h 14"/>
                <a:gd name="T2" fmla="*/ 20 w 10"/>
                <a:gd name="T3" fmla="*/ 13 h 14"/>
                <a:gd name="T4" fmla="*/ 0 w 10"/>
                <a:gd name="T5" fmla="*/ 0 h 14"/>
                <a:gd name="T6" fmla="*/ 20 w 10"/>
                <a:gd name="T7" fmla="*/ 39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14"/>
                <a:gd name="T14" fmla="*/ 10 w 10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14">
                  <a:moveTo>
                    <a:pt x="10" y="14"/>
                  </a:moveTo>
                  <a:lnTo>
                    <a:pt x="10" y="5"/>
                  </a:lnTo>
                  <a:lnTo>
                    <a:pt x="0" y="0"/>
                  </a:lnTo>
                  <a:lnTo>
                    <a:pt x="10" y="1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517" name="Freeform 493">
              <a:extLst>
                <a:ext uri="{FF2B5EF4-FFF2-40B4-BE49-F238E27FC236}">
                  <a16:creationId xmlns:a16="http://schemas.microsoft.com/office/drawing/2014/main" id="{EE1C0F10-1AFB-16A7-17BA-B4B2365383A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2" y="3437"/>
              <a:ext cx="5" cy="6"/>
            </a:xfrm>
            <a:custGeom>
              <a:avLst/>
              <a:gdLst>
                <a:gd name="T0" fmla="*/ 0 w 4"/>
                <a:gd name="T1" fmla="*/ 10 h 5"/>
                <a:gd name="T2" fmla="*/ 0 w 4"/>
                <a:gd name="T3" fmla="*/ 10 h 5"/>
                <a:gd name="T4" fmla="*/ 10 w 4"/>
                <a:gd name="T5" fmla="*/ 0 h 5"/>
                <a:gd name="T6" fmla="*/ 0 w 4"/>
                <a:gd name="T7" fmla="*/ 1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5"/>
                <a:gd name="T14" fmla="*/ 4 w 4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5">
                  <a:moveTo>
                    <a:pt x="0" y="5"/>
                  </a:moveTo>
                  <a:lnTo>
                    <a:pt x="0" y="5"/>
                  </a:lnTo>
                  <a:lnTo>
                    <a:pt x="4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518" name="Freeform 494">
              <a:extLst>
                <a:ext uri="{FF2B5EF4-FFF2-40B4-BE49-F238E27FC236}">
                  <a16:creationId xmlns:a16="http://schemas.microsoft.com/office/drawing/2014/main" id="{14ABAC26-591B-2433-D03F-D9E27CD6DF0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2" y="3443"/>
              <a:ext cx="2" cy="2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0 w 2"/>
                <a:gd name="T5" fmla="*/ 0 h 2"/>
                <a:gd name="T6" fmla="*/ 0 60000 65536"/>
                <a:gd name="T7" fmla="*/ 0 60000 65536"/>
                <a:gd name="T8" fmla="*/ 0 60000 65536"/>
                <a:gd name="T9" fmla="*/ 0 w 2"/>
                <a:gd name="T10" fmla="*/ 0 h 2"/>
                <a:gd name="T11" fmla="*/ 2 w 2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519" name="Freeform 495">
              <a:extLst>
                <a:ext uri="{FF2B5EF4-FFF2-40B4-BE49-F238E27FC236}">
                  <a16:creationId xmlns:a16="http://schemas.microsoft.com/office/drawing/2014/main" id="{F03049A0-BE7B-95C1-EA9A-5BFF9A99137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2" y="3431"/>
              <a:ext cx="11" cy="12"/>
            </a:xfrm>
            <a:custGeom>
              <a:avLst/>
              <a:gdLst>
                <a:gd name="T0" fmla="*/ 20 w 9"/>
                <a:gd name="T1" fmla="*/ 28 h 9"/>
                <a:gd name="T2" fmla="*/ 0 w 9"/>
                <a:gd name="T3" fmla="*/ 0 h 9"/>
                <a:gd name="T4" fmla="*/ 0 w 9"/>
                <a:gd name="T5" fmla="*/ 28 h 9"/>
                <a:gd name="T6" fmla="*/ 20 w 9"/>
                <a:gd name="T7" fmla="*/ 28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9"/>
                <a:gd name="T14" fmla="*/ 9 w 9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9">
                  <a:moveTo>
                    <a:pt x="9" y="9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9" y="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520" name="Freeform 496">
              <a:extLst>
                <a:ext uri="{FF2B5EF4-FFF2-40B4-BE49-F238E27FC236}">
                  <a16:creationId xmlns:a16="http://schemas.microsoft.com/office/drawing/2014/main" id="{84DEAB98-6BB3-CF3D-DCE6-3CFA14DC01F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2" y="3431"/>
              <a:ext cx="18" cy="12"/>
            </a:xfrm>
            <a:custGeom>
              <a:avLst/>
              <a:gdLst>
                <a:gd name="T0" fmla="*/ 24 w 14"/>
                <a:gd name="T1" fmla="*/ 28 h 9"/>
                <a:gd name="T2" fmla="*/ 39 w 14"/>
                <a:gd name="T3" fmla="*/ 12 h 9"/>
                <a:gd name="T4" fmla="*/ 0 w 14"/>
                <a:gd name="T5" fmla="*/ 0 h 9"/>
                <a:gd name="T6" fmla="*/ 24 w 14"/>
                <a:gd name="T7" fmla="*/ 28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9"/>
                <a:gd name="T14" fmla="*/ 14 w 14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9">
                  <a:moveTo>
                    <a:pt x="9" y="9"/>
                  </a:moveTo>
                  <a:lnTo>
                    <a:pt x="14" y="4"/>
                  </a:lnTo>
                  <a:lnTo>
                    <a:pt x="0" y="0"/>
                  </a:lnTo>
                  <a:lnTo>
                    <a:pt x="9" y="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521" name="Freeform 497">
              <a:extLst>
                <a:ext uri="{FF2B5EF4-FFF2-40B4-BE49-F238E27FC236}">
                  <a16:creationId xmlns:a16="http://schemas.microsoft.com/office/drawing/2014/main" id="{B8DFED03-65D0-F49D-6759-C5ECDDA2214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3" y="3443"/>
              <a:ext cx="7" cy="2"/>
            </a:xfrm>
            <a:custGeom>
              <a:avLst/>
              <a:gdLst>
                <a:gd name="T0" fmla="*/ 0 w 5"/>
                <a:gd name="T1" fmla="*/ 0 h 2"/>
                <a:gd name="T2" fmla="*/ 0 w 5"/>
                <a:gd name="T3" fmla="*/ 0 h 2"/>
                <a:gd name="T4" fmla="*/ 20 w 5"/>
                <a:gd name="T5" fmla="*/ 0 h 2"/>
                <a:gd name="T6" fmla="*/ 0 w 5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2"/>
                <a:gd name="T14" fmla="*/ 5 w 5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2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522" name="Freeform 498">
              <a:extLst>
                <a:ext uri="{FF2B5EF4-FFF2-40B4-BE49-F238E27FC236}">
                  <a16:creationId xmlns:a16="http://schemas.microsoft.com/office/drawing/2014/main" id="{9A4B55A8-AA52-B40D-150C-B1C23047FB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3" y="3443"/>
              <a:ext cx="2" cy="2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0 w 2"/>
                <a:gd name="T5" fmla="*/ 0 h 2"/>
                <a:gd name="T6" fmla="*/ 0 60000 65536"/>
                <a:gd name="T7" fmla="*/ 0 60000 65536"/>
                <a:gd name="T8" fmla="*/ 0 60000 65536"/>
                <a:gd name="T9" fmla="*/ 0 w 2"/>
                <a:gd name="T10" fmla="*/ 0 h 2"/>
                <a:gd name="T11" fmla="*/ 2 w 2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523" name="Freeform 499">
              <a:extLst>
                <a:ext uri="{FF2B5EF4-FFF2-40B4-BE49-F238E27FC236}">
                  <a16:creationId xmlns:a16="http://schemas.microsoft.com/office/drawing/2014/main" id="{8974C3FF-6716-0807-DE2E-6DEB570BAF0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3" y="3437"/>
              <a:ext cx="19" cy="13"/>
            </a:xfrm>
            <a:custGeom>
              <a:avLst/>
              <a:gdLst>
                <a:gd name="T0" fmla="*/ 38 w 15"/>
                <a:gd name="T1" fmla="*/ 29 h 10"/>
                <a:gd name="T2" fmla="*/ 13 w 15"/>
                <a:gd name="T3" fmla="*/ 0 h 10"/>
                <a:gd name="T4" fmla="*/ 0 w 15"/>
                <a:gd name="T5" fmla="*/ 16 h 10"/>
                <a:gd name="T6" fmla="*/ 38 w 15"/>
                <a:gd name="T7" fmla="*/ 29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0"/>
                <a:gd name="T14" fmla="*/ 15 w 15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0">
                  <a:moveTo>
                    <a:pt x="15" y="10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15" y="1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524" name="Freeform 500">
              <a:extLst>
                <a:ext uri="{FF2B5EF4-FFF2-40B4-BE49-F238E27FC236}">
                  <a16:creationId xmlns:a16="http://schemas.microsoft.com/office/drawing/2014/main" id="{E28235E7-3D43-7AA1-EA20-175C6B27E5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0" y="3437"/>
              <a:ext cx="18" cy="13"/>
            </a:xfrm>
            <a:custGeom>
              <a:avLst/>
              <a:gdLst>
                <a:gd name="T0" fmla="*/ 20 w 15"/>
                <a:gd name="T1" fmla="*/ 29 h 10"/>
                <a:gd name="T2" fmla="*/ 31 w 15"/>
                <a:gd name="T3" fmla="*/ 0 h 10"/>
                <a:gd name="T4" fmla="*/ 0 w 15"/>
                <a:gd name="T5" fmla="*/ 0 h 10"/>
                <a:gd name="T6" fmla="*/ 20 w 15"/>
                <a:gd name="T7" fmla="*/ 29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0"/>
                <a:gd name="T14" fmla="*/ 15 w 15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0">
                  <a:moveTo>
                    <a:pt x="10" y="1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525" name="Freeform 501">
              <a:extLst>
                <a:ext uri="{FF2B5EF4-FFF2-40B4-BE49-F238E27FC236}">
                  <a16:creationId xmlns:a16="http://schemas.microsoft.com/office/drawing/2014/main" id="{8612D26D-E147-97C5-B0E0-8DFEAF7C97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2" y="3443"/>
              <a:ext cx="6" cy="7"/>
            </a:xfrm>
            <a:custGeom>
              <a:avLst/>
              <a:gdLst>
                <a:gd name="T0" fmla="*/ 0 w 5"/>
                <a:gd name="T1" fmla="*/ 20 h 5"/>
                <a:gd name="T2" fmla="*/ 0 w 5"/>
                <a:gd name="T3" fmla="*/ 20 h 5"/>
                <a:gd name="T4" fmla="*/ 10 w 5"/>
                <a:gd name="T5" fmla="*/ 0 h 5"/>
                <a:gd name="T6" fmla="*/ 0 w 5"/>
                <a:gd name="T7" fmla="*/ 2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5"/>
                <a:gd name="T14" fmla="*/ 5 w 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5">
                  <a:moveTo>
                    <a:pt x="0" y="5"/>
                  </a:moveTo>
                  <a:lnTo>
                    <a:pt x="0" y="5"/>
                  </a:lnTo>
                  <a:lnTo>
                    <a:pt x="5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526" name="Freeform 502">
              <a:extLst>
                <a:ext uri="{FF2B5EF4-FFF2-40B4-BE49-F238E27FC236}">
                  <a16:creationId xmlns:a16="http://schemas.microsoft.com/office/drawing/2014/main" id="{0CB12A5F-843B-BA77-0105-4080B27AD8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2" y="3450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527" name="Freeform 503">
              <a:extLst>
                <a:ext uri="{FF2B5EF4-FFF2-40B4-BE49-F238E27FC236}">
                  <a16:creationId xmlns:a16="http://schemas.microsoft.com/office/drawing/2014/main" id="{C4F53784-E89E-9905-D868-32E459742D7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2" y="3437"/>
              <a:ext cx="17" cy="20"/>
            </a:xfrm>
            <a:custGeom>
              <a:avLst/>
              <a:gdLst>
                <a:gd name="T0" fmla="*/ 30 w 14"/>
                <a:gd name="T1" fmla="*/ 48 h 15"/>
                <a:gd name="T2" fmla="*/ 11 w 14"/>
                <a:gd name="T3" fmla="*/ 0 h 15"/>
                <a:gd name="T4" fmla="*/ 0 w 14"/>
                <a:gd name="T5" fmla="*/ 31 h 15"/>
                <a:gd name="T6" fmla="*/ 30 w 14"/>
                <a:gd name="T7" fmla="*/ 48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5"/>
                <a:gd name="T14" fmla="*/ 14 w 14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5">
                  <a:moveTo>
                    <a:pt x="14" y="15"/>
                  </a:moveTo>
                  <a:lnTo>
                    <a:pt x="5" y="0"/>
                  </a:lnTo>
                  <a:lnTo>
                    <a:pt x="0" y="10"/>
                  </a:lnTo>
                  <a:lnTo>
                    <a:pt x="14" y="1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528" name="Freeform 504">
              <a:extLst>
                <a:ext uri="{FF2B5EF4-FFF2-40B4-BE49-F238E27FC236}">
                  <a16:creationId xmlns:a16="http://schemas.microsoft.com/office/drawing/2014/main" id="{235A3AEA-86D1-5D06-4137-9C37B96329F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8" y="3437"/>
              <a:ext cx="11" cy="20"/>
            </a:xfrm>
            <a:custGeom>
              <a:avLst/>
              <a:gdLst>
                <a:gd name="T0" fmla="*/ 20 w 9"/>
                <a:gd name="T1" fmla="*/ 48 h 15"/>
                <a:gd name="T2" fmla="*/ 20 w 9"/>
                <a:gd name="T3" fmla="*/ 16 h 15"/>
                <a:gd name="T4" fmla="*/ 0 w 9"/>
                <a:gd name="T5" fmla="*/ 0 h 15"/>
                <a:gd name="T6" fmla="*/ 20 w 9"/>
                <a:gd name="T7" fmla="*/ 48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15"/>
                <a:gd name="T14" fmla="*/ 9 w 9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15">
                  <a:moveTo>
                    <a:pt x="9" y="15"/>
                  </a:moveTo>
                  <a:lnTo>
                    <a:pt x="9" y="5"/>
                  </a:lnTo>
                  <a:lnTo>
                    <a:pt x="0" y="0"/>
                  </a:lnTo>
                  <a:lnTo>
                    <a:pt x="9" y="1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529" name="Freeform 505">
              <a:extLst>
                <a:ext uri="{FF2B5EF4-FFF2-40B4-BE49-F238E27FC236}">
                  <a16:creationId xmlns:a16="http://schemas.microsoft.com/office/drawing/2014/main" id="{5B11D653-7C2C-E413-F8CA-94E0C5722D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9" y="3341"/>
              <a:ext cx="6" cy="12"/>
            </a:xfrm>
            <a:custGeom>
              <a:avLst/>
              <a:gdLst>
                <a:gd name="T0" fmla="*/ 10 w 5"/>
                <a:gd name="T1" fmla="*/ 16 h 9"/>
                <a:gd name="T2" fmla="*/ 10 w 5"/>
                <a:gd name="T3" fmla="*/ 28 h 9"/>
                <a:gd name="T4" fmla="*/ 0 w 5"/>
                <a:gd name="T5" fmla="*/ 0 h 9"/>
                <a:gd name="T6" fmla="*/ 10 w 5"/>
                <a:gd name="T7" fmla="*/ 16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9"/>
                <a:gd name="T14" fmla="*/ 5 w 5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9">
                  <a:moveTo>
                    <a:pt x="5" y="5"/>
                  </a:moveTo>
                  <a:lnTo>
                    <a:pt x="5" y="9"/>
                  </a:lnTo>
                  <a:lnTo>
                    <a:pt x="0" y="0"/>
                  </a:lnTo>
                  <a:lnTo>
                    <a:pt x="5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530" name="Rectangle 506">
              <a:extLst>
                <a:ext uri="{FF2B5EF4-FFF2-40B4-BE49-F238E27FC236}">
                  <a16:creationId xmlns:a16="http://schemas.microsoft.com/office/drawing/2014/main" id="{666A96F3-2ED0-36AD-F3BE-971D16FE7D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95" y="3348"/>
              <a:ext cx="2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" name="Group 507">
            <a:extLst>
              <a:ext uri="{FF2B5EF4-FFF2-40B4-BE49-F238E27FC236}">
                <a16:creationId xmlns:a16="http://schemas.microsoft.com/office/drawing/2014/main" id="{601CF05E-B0CF-8299-D8B9-06F9C731A7E9}"/>
              </a:ext>
            </a:extLst>
          </p:cNvPr>
          <p:cNvGrpSpPr>
            <a:grpSpLocks/>
          </p:cNvGrpSpPr>
          <p:nvPr/>
        </p:nvGrpSpPr>
        <p:grpSpPr bwMode="auto">
          <a:xfrm>
            <a:off x="1485900" y="1303338"/>
            <a:ext cx="6297613" cy="1235075"/>
            <a:chOff x="936" y="821"/>
            <a:chExt cx="3967" cy="778"/>
          </a:xfrm>
        </p:grpSpPr>
        <p:sp>
          <p:nvSpPr>
            <p:cNvPr id="9225" name="Text Box 508">
              <a:extLst>
                <a:ext uri="{FF2B5EF4-FFF2-40B4-BE49-F238E27FC236}">
                  <a16:creationId xmlns:a16="http://schemas.microsoft.com/office/drawing/2014/main" id="{A5C1ED17-498D-5036-0381-DA1A8E7485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6" y="821"/>
              <a:ext cx="3967" cy="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buClr>
                  <a:srgbClr val="FF3300"/>
                </a:buClr>
                <a:buFont typeface="Wingdings" panose="05000000000000000000" pitchFamily="2" charset="2"/>
                <a:buNone/>
              </a:pPr>
              <a:r>
                <a:rPr lang="en-US" altLang="en-US" sz="2400" b="1"/>
                <a:t>Upper &amp; Lower Limits – Customer Derived</a:t>
              </a:r>
            </a:p>
          </p:txBody>
        </p:sp>
        <p:sp>
          <p:nvSpPr>
            <p:cNvPr id="9226" name="AutoShape 509">
              <a:extLst>
                <a:ext uri="{FF2B5EF4-FFF2-40B4-BE49-F238E27FC236}">
                  <a16:creationId xmlns:a16="http://schemas.microsoft.com/office/drawing/2014/main" id="{7E574FF6-8E4B-7238-4DB7-3E4473AA6FD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643648">
              <a:off x="1058" y="1082"/>
              <a:ext cx="412" cy="517"/>
            </a:xfrm>
            <a:prstGeom prst="downArrow">
              <a:avLst>
                <a:gd name="adj1" fmla="val 50000"/>
                <a:gd name="adj2" fmla="val 31371"/>
              </a:avLst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9227" name="AutoShape 510">
              <a:extLst>
                <a:ext uri="{FF2B5EF4-FFF2-40B4-BE49-F238E27FC236}">
                  <a16:creationId xmlns:a16="http://schemas.microsoft.com/office/drawing/2014/main" id="{FF973520-2061-FE35-48B4-AEF5B39EE89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2517818">
              <a:off x="4222" y="1037"/>
              <a:ext cx="412" cy="517"/>
            </a:xfrm>
            <a:prstGeom prst="downArrow">
              <a:avLst>
                <a:gd name="adj1" fmla="val 50000"/>
                <a:gd name="adj2" fmla="val 31371"/>
              </a:avLst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" name="Group 511">
            <a:extLst>
              <a:ext uri="{FF2B5EF4-FFF2-40B4-BE49-F238E27FC236}">
                <a16:creationId xmlns:a16="http://schemas.microsoft.com/office/drawing/2014/main" id="{85E8C09D-FFB9-5551-401A-59BF42247FF2}"/>
              </a:ext>
            </a:extLst>
          </p:cNvPr>
          <p:cNvGrpSpPr>
            <a:grpSpLocks/>
          </p:cNvGrpSpPr>
          <p:nvPr/>
        </p:nvGrpSpPr>
        <p:grpSpPr bwMode="auto">
          <a:xfrm>
            <a:off x="850900" y="5145088"/>
            <a:ext cx="6443663" cy="1300162"/>
            <a:chOff x="536" y="3241"/>
            <a:chExt cx="4059" cy="819"/>
          </a:xfrm>
        </p:grpSpPr>
        <p:sp>
          <p:nvSpPr>
            <p:cNvPr id="9223" name="Text Box 512">
              <a:extLst>
                <a:ext uri="{FF2B5EF4-FFF2-40B4-BE49-F238E27FC236}">
                  <a16:creationId xmlns:a16="http://schemas.microsoft.com/office/drawing/2014/main" id="{FFEC75BD-E174-072E-6A13-F6FD6E4D9D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6" y="3818"/>
              <a:ext cx="4059" cy="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buClr>
                  <a:srgbClr val="FF3300"/>
                </a:buClr>
                <a:buFont typeface="Wingdings" panose="05000000000000000000" pitchFamily="2" charset="2"/>
                <a:buNone/>
              </a:pPr>
              <a:r>
                <a:rPr lang="en-US" altLang="en-US" sz="2400" b="1"/>
                <a:t>Variation – Design &amp; Production Controlled</a:t>
              </a:r>
            </a:p>
          </p:txBody>
        </p:sp>
        <p:sp>
          <p:nvSpPr>
            <p:cNvPr id="9224" name="AutoShape 513">
              <a:extLst>
                <a:ext uri="{FF2B5EF4-FFF2-40B4-BE49-F238E27FC236}">
                  <a16:creationId xmlns:a16="http://schemas.microsoft.com/office/drawing/2014/main" id="{1B9C83E7-B972-D195-8A9C-55C39834E8C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967769">
              <a:off x="1693" y="3209"/>
              <a:ext cx="518" cy="582"/>
            </a:xfrm>
            <a:prstGeom prst="upArrow">
              <a:avLst>
                <a:gd name="adj1" fmla="val 50000"/>
                <a:gd name="adj2" fmla="val 28089"/>
              </a:avLst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</p:grpSp>
      <p:sp>
        <p:nvSpPr>
          <p:cNvPr id="9222" name="Text Box 514">
            <a:extLst>
              <a:ext uri="{FF2B5EF4-FFF2-40B4-BE49-F238E27FC236}">
                <a16:creationId xmlns:a16="http://schemas.microsoft.com/office/drawing/2014/main" id="{B058470B-7CA6-05C8-1C77-BCDFBC08CC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6750" y="5375275"/>
            <a:ext cx="1784350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Clr>
                <a:srgbClr val="FF3300"/>
              </a:buClr>
              <a:buFont typeface="Wingdings" panose="05000000000000000000" pitchFamily="2" charset="2"/>
              <a:buNone/>
            </a:pPr>
            <a:r>
              <a:rPr lang="en-US" altLang="en-US" sz="2400" b="1"/>
              <a:t>CTQ</a:t>
            </a:r>
          </a:p>
          <a:p>
            <a:pPr eaLnBrk="1" hangingPunct="1">
              <a:lnSpc>
                <a:spcPct val="80000"/>
              </a:lnSpc>
              <a:buClr>
                <a:srgbClr val="FF3300"/>
              </a:buClr>
              <a:buFont typeface="Wingdings" panose="05000000000000000000" pitchFamily="2" charset="2"/>
              <a:buNone/>
            </a:pPr>
            <a:r>
              <a:rPr lang="en-US" altLang="en-US" sz="1400" b="1"/>
              <a:t>(Critical to Quality)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082" name="Rectangle 2">
            <a:extLst>
              <a:ext uri="{FF2B5EF4-FFF2-40B4-BE49-F238E27FC236}">
                <a16:creationId xmlns:a16="http://schemas.microsoft.com/office/drawing/2014/main" id="{B7C0B69C-9A77-D9D0-51C1-642D77A05B8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c Control Chart</a:t>
            </a:r>
          </a:p>
        </p:txBody>
      </p:sp>
      <p:sp>
        <p:nvSpPr>
          <p:cNvPr id="47107" name="Rectangle 3">
            <a:extLst>
              <a:ext uri="{FF2B5EF4-FFF2-40B4-BE49-F238E27FC236}">
                <a16:creationId xmlns:a16="http://schemas.microsoft.com/office/drawing/2014/main" id="{21DC2992-5780-79DA-1DFF-FC36F063A4BA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altLang="en-US" sz="1800"/>
              <a:t>Collecting the Data</a:t>
            </a:r>
          </a:p>
          <a:p>
            <a:pPr eaLnBrk="1" hangingPunct="1"/>
            <a:endParaRPr lang="en-US" altLang="en-US" sz="1800"/>
          </a:p>
          <a:p>
            <a:pPr eaLnBrk="1" hangingPunct="1"/>
            <a:r>
              <a:rPr lang="en-US" altLang="en-US" sz="1800"/>
              <a:t>Counting the Number of Defects</a:t>
            </a:r>
          </a:p>
          <a:p>
            <a:pPr eaLnBrk="1" hangingPunct="1"/>
            <a:endParaRPr lang="en-US" altLang="en-US" sz="1800"/>
          </a:p>
          <a:p>
            <a:pPr eaLnBrk="1" hangingPunct="1"/>
            <a:r>
              <a:rPr lang="en-US" altLang="en-US" sz="1800"/>
              <a:t>Calculating Average No. of Defects</a:t>
            </a:r>
          </a:p>
          <a:p>
            <a:pPr eaLnBrk="1" hangingPunct="1"/>
            <a:endParaRPr lang="en-US" altLang="en-US" sz="1800"/>
          </a:p>
          <a:p>
            <a:pPr eaLnBrk="1" hangingPunct="1"/>
            <a:endParaRPr lang="en-US" altLang="en-US" sz="1800"/>
          </a:p>
          <a:p>
            <a:pPr eaLnBrk="1" hangingPunct="1"/>
            <a:endParaRPr lang="en-US" altLang="en-US" sz="1800"/>
          </a:p>
          <a:p>
            <a:pPr eaLnBrk="1" hangingPunct="1"/>
            <a:endParaRPr lang="en-US" altLang="en-US" sz="1800"/>
          </a:p>
          <a:p>
            <a:pPr eaLnBrk="1" hangingPunct="1"/>
            <a:r>
              <a:rPr lang="en-US" altLang="en-US" sz="1800"/>
              <a:t>Calculating UCL, LCL</a:t>
            </a:r>
          </a:p>
          <a:p>
            <a:pPr eaLnBrk="1" hangingPunct="1"/>
            <a:endParaRPr lang="en-US" altLang="en-US" sz="1800"/>
          </a:p>
          <a:p>
            <a:pPr eaLnBrk="1" hangingPunct="1"/>
            <a:endParaRPr lang="en-US" altLang="en-US" sz="1800"/>
          </a:p>
          <a:p>
            <a:pPr eaLnBrk="1" hangingPunct="1"/>
            <a:r>
              <a:rPr lang="en-US" altLang="en-US" sz="1800"/>
              <a:t>Drawing the Chart</a:t>
            </a:r>
          </a:p>
        </p:txBody>
      </p:sp>
      <p:sp>
        <p:nvSpPr>
          <p:cNvPr id="47108" name="Rectangle 4">
            <a:extLst>
              <a:ext uri="{FF2B5EF4-FFF2-40B4-BE49-F238E27FC236}">
                <a16:creationId xmlns:a16="http://schemas.microsoft.com/office/drawing/2014/main" id="{F0778D18-6910-1097-31F3-296A286BE6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6812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7109" name="Rectangle 5">
            <a:extLst>
              <a:ext uri="{FF2B5EF4-FFF2-40B4-BE49-F238E27FC236}">
                <a16:creationId xmlns:a16="http://schemas.microsoft.com/office/drawing/2014/main" id="{4126A808-2448-8EC6-3B5A-A92EC9460B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7574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47110" name="Object 6">
            <a:extLst>
              <a:ext uri="{FF2B5EF4-FFF2-40B4-BE49-F238E27FC236}">
                <a16:creationId xmlns:a16="http://schemas.microsoft.com/office/drawing/2014/main" id="{AA8EF244-8CB0-C166-5EAF-3C1BDCE4557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181600" y="1295400"/>
          <a:ext cx="3657600" cy="1960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501900" imgH="1346200" progId="Equation.3">
                  <p:embed/>
                </p:oleObj>
              </mc:Choice>
              <mc:Fallback>
                <p:oleObj name="Equation" r:id="rId2" imgW="2501900" imgH="1346200" progId="Equation.3">
                  <p:embed/>
                  <p:pic>
                    <p:nvPicPr>
                      <p:cNvPr id="47110" name="Object 6">
                        <a:extLst>
                          <a:ext uri="{FF2B5EF4-FFF2-40B4-BE49-F238E27FC236}">
                            <a16:creationId xmlns:a16="http://schemas.microsoft.com/office/drawing/2014/main" id="{AA8EF244-8CB0-C166-5EAF-3C1BDCE4557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1600" y="1295400"/>
                        <a:ext cx="3657600" cy="1960563"/>
                      </a:xfrm>
                      <a:prstGeom prst="rect">
                        <a:avLst/>
                      </a:prstGeom>
                      <a:solidFill>
                        <a:srgbClr val="66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111" name="Rectangle 7">
            <a:extLst>
              <a:ext uri="{FF2B5EF4-FFF2-40B4-BE49-F238E27FC236}">
                <a16:creationId xmlns:a16="http://schemas.microsoft.com/office/drawing/2014/main" id="{BCEAAC0F-0A49-6F39-28CC-D5D495185C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8384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47112" name="Object 8">
            <a:extLst>
              <a:ext uri="{FF2B5EF4-FFF2-40B4-BE49-F238E27FC236}">
                <a16:creationId xmlns:a16="http://schemas.microsoft.com/office/drawing/2014/main" id="{4EA3FA1E-D04B-5CBF-B398-D942C9ED5C0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343400" y="4191000"/>
          <a:ext cx="3048000" cy="193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854200" imgH="1181100" progId="Equation.3">
                  <p:embed/>
                </p:oleObj>
              </mc:Choice>
              <mc:Fallback>
                <p:oleObj name="Equation" r:id="rId4" imgW="1854200" imgH="1181100" progId="Equation.3">
                  <p:embed/>
                  <p:pic>
                    <p:nvPicPr>
                      <p:cNvPr id="47112" name="Object 8">
                        <a:extLst>
                          <a:ext uri="{FF2B5EF4-FFF2-40B4-BE49-F238E27FC236}">
                            <a16:creationId xmlns:a16="http://schemas.microsoft.com/office/drawing/2014/main" id="{4EA3FA1E-D04B-5CBF-B398-D942C9ED5C0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4191000"/>
                        <a:ext cx="3048000" cy="1938338"/>
                      </a:xfrm>
                      <a:prstGeom prst="rect">
                        <a:avLst/>
                      </a:prstGeom>
                      <a:solidFill>
                        <a:srgbClr val="66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113" name="AutoShape 9">
            <a:extLst>
              <a:ext uri="{FF2B5EF4-FFF2-40B4-BE49-F238E27FC236}">
                <a16:creationId xmlns:a16="http://schemas.microsoft.com/office/drawing/2014/main" id="{D8A8D9F9-E320-C1E1-4A30-8FA5E555B5C8}"/>
              </a:ext>
            </a:extLst>
          </p:cNvPr>
          <p:cNvSpPr>
            <a:spLocks noChangeArrowheads="1"/>
          </p:cNvSpPr>
          <p:nvPr/>
        </p:nvSpPr>
        <p:spPr bwMode="auto">
          <a:xfrm rot="-1773073">
            <a:off x="4419600" y="2133600"/>
            <a:ext cx="762000" cy="304800"/>
          </a:xfrm>
          <a:prstGeom prst="rightArrow">
            <a:avLst>
              <a:gd name="adj1" fmla="val 50000"/>
              <a:gd name="adj2" fmla="val 62500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7114" name="AutoShape 10">
            <a:extLst>
              <a:ext uri="{FF2B5EF4-FFF2-40B4-BE49-F238E27FC236}">
                <a16:creationId xmlns:a16="http://schemas.microsoft.com/office/drawing/2014/main" id="{281E0635-081D-5572-F5AC-4449001147E1}"/>
              </a:ext>
            </a:extLst>
          </p:cNvPr>
          <p:cNvSpPr>
            <a:spLocks noChangeArrowheads="1"/>
          </p:cNvSpPr>
          <p:nvPr/>
        </p:nvSpPr>
        <p:spPr bwMode="auto">
          <a:xfrm rot="374366">
            <a:off x="3276600" y="4191000"/>
            <a:ext cx="990600" cy="304800"/>
          </a:xfrm>
          <a:prstGeom prst="rightArrow">
            <a:avLst>
              <a:gd name="adj1" fmla="val 50000"/>
              <a:gd name="adj2" fmla="val 81250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106" name="Rectangle 2">
            <a:extLst>
              <a:ext uri="{FF2B5EF4-FFF2-40B4-BE49-F238E27FC236}">
                <a16:creationId xmlns:a16="http://schemas.microsoft.com/office/drawing/2014/main" id="{722DC40A-25B0-9E5C-8F38-DF896B1453D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c Control Chart</a:t>
            </a:r>
          </a:p>
        </p:txBody>
      </p:sp>
      <p:sp>
        <p:nvSpPr>
          <p:cNvPr id="48131" name="Rectangle 3">
            <a:extLst>
              <a:ext uri="{FF2B5EF4-FFF2-40B4-BE49-F238E27FC236}">
                <a16:creationId xmlns:a16="http://schemas.microsoft.com/office/drawing/2014/main" id="{3163B000-F310-99B3-70C0-636D72B88A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6003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8132" name="AutoShape 4">
            <a:extLst>
              <a:ext uri="{FF2B5EF4-FFF2-40B4-BE49-F238E27FC236}">
                <a16:creationId xmlns:a16="http://schemas.microsoft.com/office/drawing/2014/main" id="{F49AED60-149A-95B0-1C64-609FE9C87654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228600" y="1524000"/>
            <a:ext cx="8534400" cy="310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133" name="Line 5">
            <a:extLst>
              <a:ext uri="{FF2B5EF4-FFF2-40B4-BE49-F238E27FC236}">
                <a16:creationId xmlns:a16="http://schemas.microsoft.com/office/drawing/2014/main" id="{E10827D9-95F7-4462-A143-57A07004460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328738" y="1854200"/>
            <a:ext cx="6350" cy="2557463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134" name="Line 6">
            <a:extLst>
              <a:ext uri="{FF2B5EF4-FFF2-40B4-BE49-F238E27FC236}">
                <a16:creationId xmlns:a16="http://schemas.microsoft.com/office/drawing/2014/main" id="{C515C504-5B9F-D707-F97C-8D24F535A4B4}"/>
              </a:ext>
            </a:extLst>
          </p:cNvPr>
          <p:cNvSpPr>
            <a:spLocks noChangeShapeType="1"/>
          </p:cNvSpPr>
          <p:nvPr/>
        </p:nvSpPr>
        <p:spPr bwMode="auto">
          <a:xfrm>
            <a:off x="1274763" y="4392613"/>
            <a:ext cx="6623050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135" name="Line 7">
            <a:extLst>
              <a:ext uri="{FF2B5EF4-FFF2-40B4-BE49-F238E27FC236}">
                <a16:creationId xmlns:a16="http://schemas.microsoft.com/office/drawing/2014/main" id="{569653AE-8AC4-AF7D-4BF9-0771877C440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328738" y="4389438"/>
            <a:ext cx="1587" cy="42862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136" name="Line 8">
            <a:extLst>
              <a:ext uri="{FF2B5EF4-FFF2-40B4-BE49-F238E27FC236}">
                <a16:creationId xmlns:a16="http://schemas.microsoft.com/office/drawing/2014/main" id="{9700B860-997B-AC10-232E-877741E37EE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676400" y="4389438"/>
            <a:ext cx="1588" cy="42862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137" name="Line 9">
            <a:extLst>
              <a:ext uri="{FF2B5EF4-FFF2-40B4-BE49-F238E27FC236}">
                <a16:creationId xmlns:a16="http://schemas.microsoft.com/office/drawing/2014/main" id="{350715EB-B5D4-1BBD-D491-FAA6975A25A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024063" y="4389438"/>
            <a:ext cx="1587" cy="42862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138" name="Line 10">
            <a:extLst>
              <a:ext uri="{FF2B5EF4-FFF2-40B4-BE49-F238E27FC236}">
                <a16:creationId xmlns:a16="http://schemas.microsoft.com/office/drawing/2014/main" id="{1C9998C4-8130-A17A-249C-B563C55D5F2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373313" y="4389438"/>
            <a:ext cx="1587" cy="42862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139" name="Line 11">
            <a:extLst>
              <a:ext uri="{FF2B5EF4-FFF2-40B4-BE49-F238E27FC236}">
                <a16:creationId xmlns:a16="http://schemas.microsoft.com/office/drawing/2014/main" id="{303882C6-36DA-DD98-1F4E-E8CEEB2A6E5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720975" y="4389438"/>
            <a:ext cx="1588" cy="42862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140" name="Line 12">
            <a:extLst>
              <a:ext uri="{FF2B5EF4-FFF2-40B4-BE49-F238E27FC236}">
                <a16:creationId xmlns:a16="http://schemas.microsoft.com/office/drawing/2014/main" id="{CD620408-D034-99EE-B259-81FC4478D64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071813" y="4389438"/>
            <a:ext cx="1587" cy="42862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141" name="Line 13">
            <a:extLst>
              <a:ext uri="{FF2B5EF4-FFF2-40B4-BE49-F238E27FC236}">
                <a16:creationId xmlns:a16="http://schemas.microsoft.com/office/drawing/2014/main" id="{05EC7E95-BB9A-33F3-5245-AB2B7F62765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419475" y="4389438"/>
            <a:ext cx="1588" cy="42862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142" name="Line 14">
            <a:extLst>
              <a:ext uri="{FF2B5EF4-FFF2-40B4-BE49-F238E27FC236}">
                <a16:creationId xmlns:a16="http://schemas.microsoft.com/office/drawing/2014/main" id="{50A1BD5D-411A-8DBA-F278-EC2D6910D8C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767138" y="4389438"/>
            <a:ext cx="1587" cy="42862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143" name="Line 15">
            <a:extLst>
              <a:ext uri="{FF2B5EF4-FFF2-40B4-BE49-F238E27FC236}">
                <a16:creationId xmlns:a16="http://schemas.microsoft.com/office/drawing/2014/main" id="{CBE918E5-677D-836D-AE42-67489772F0E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117975" y="4389438"/>
            <a:ext cx="1588" cy="42862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144" name="Line 16">
            <a:extLst>
              <a:ext uri="{FF2B5EF4-FFF2-40B4-BE49-F238E27FC236}">
                <a16:creationId xmlns:a16="http://schemas.microsoft.com/office/drawing/2014/main" id="{9CAB3DEE-D320-7863-D160-87BB88BDA2F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65638" y="4389438"/>
            <a:ext cx="1587" cy="42862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145" name="Line 17">
            <a:extLst>
              <a:ext uri="{FF2B5EF4-FFF2-40B4-BE49-F238E27FC236}">
                <a16:creationId xmlns:a16="http://schemas.microsoft.com/office/drawing/2014/main" id="{FCBC444E-4970-F864-DA73-9FE79D0EEE1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813300" y="4389438"/>
            <a:ext cx="1588" cy="42862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146" name="Line 18">
            <a:extLst>
              <a:ext uri="{FF2B5EF4-FFF2-40B4-BE49-F238E27FC236}">
                <a16:creationId xmlns:a16="http://schemas.microsoft.com/office/drawing/2014/main" id="{35625C36-00CF-3AFF-D466-98BCF48AA18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162550" y="4389438"/>
            <a:ext cx="1588" cy="42862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147" name="Line 19">
            <a:extLst>
              <a:ext uri="{FF2B5EF4-FFF2-40B4-BE49-F238E27FC236}">
                <a16:creationId xmlns:a16="http://schemas.microsoft.com/office/drawing/2014/main" id="{5D2DC630-4CBD-5AAD-DD96-6A37373F2A9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510213" y="4389438"/>
            <a:ext cx="1587" cy="42862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148" name="Line 20">
            <a:extLst>
              <a:ext uri="{FF2B5EF4-FFF2-40B4-BE49-F238E27FC236}">
                <a16:creationId xmlns:a16="http://schemas.microsoft.com/office/drawing/2014/main" id="{E969C557-84B4-BFF1-FDFF-8C7180FC5FF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861050" y="4389438"/>
            <a:ext cx="1588" cy="42862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149" name="Line 21">
            <a:extLst>
              <a:ext uri="{FF2B5EF4-FFF2-40B4-BE49-F238E27FC236}">
                <a16:creationId xmlns:a16="http://schemas.microsoft.com/office/drawing/2014/main" id="{3770CEF4-077B-973A-4D12-E65751A90D8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208713" y="4389438"/>
            <a:ext cx="1587" cy="42862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150" name="Line 22">
            <a:extLst>
              <a:ext uri="{FF2B5EF4-FFF2-40B4-BE49-F238E27FC236}">
                <a16:creationId xmlns:a16="http://schemas.microsoft.com/office/drawing/2014/main" id="{97A95583-9F25-655C-5E63-0671AAF61B9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556375" y="4389438"/>
            <a:ext cx="1588" cy="42862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151" name="Line 23">
            <a:extLst>
              <a:ext uri="{FF2B5EF4-FFF2-40B4-BE49-F238E27FC236}">
                <a16:creationId xmlns:a16="http://schemas.microsoft.com/office/drawing/2014/main" id="{4AA2CE3F-100B-92B0-570C-394EC8BA81B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907213" y="4389438"/>
            <a:ext cx="1587" cy="42862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152" name="Line 24">
            <a:extLst>
              <a:ext uri="{FF2B5EF4-FFF2-40B4-BE49-F238E27FC236}">
                <a16:creationId xmlns:a16="http://schemas.microsoft.com/office/drawing/2014/main" id="{BCC4510D-AB0E-1CE1-F47C-AD1028DF4C6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254875" y="4389438"/>
            <a:ext cx="1588" cy="42862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153" name="Line 25">
            <a:extLst>
              <a:ext uri="{FF2B5EF4-FFF2-40B4-BE49-F238E27FC236}">
                <a16:creationId xmlns:a16="http://schemas.microsoft.com/office/drawing/2014/main" id="{451D5B79-0275-504A-42DC-556A8B93B40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602538" y="4389438"/>
            <a:ext cx="1587" cy="42862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154" name="Line 26">
            <a:extLst>
              <a:ext uri="{FF2B5EF4-FFF2-40B4-BE49-F238E27FC236}">
                <a16:creationId xmlns:a16="http://schemas.microsoft.com/office/drawing/2014/main" id="{601DEFAB-48C7-AA09-6717-A0FA8F32C9F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951788" y="4389438"/>
            <a:ext cx="1587" cy="42862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155" name="Freeform 27">
            <a:extLst>
              <a:ext uri="{FF2B5EF4-FFF2-40B4-BE49-F238E27FC236}">
                <a16:creationId xmlns:a16="http://schemas.microsoft.com/office/drawing/2014/main" id="{B70F4DDD-0E80-0EFB-242A-421EA387CE5F}"/>
              </a:ext>
            </a:extLst>
          </p:cNvPr>
          <p:cNvSpPr>
            <a:spLocks/>
          </p:cNvSpPr>
          <p:nvPr/>
        </p:nvSpPr>
        <p:spPr bwMode="auto">
          <a:xfrm>
            <a:off x="1385888" y="2290763"/>
            <a:ext cx="6621462" cy="1500187"/>
          </a:xfrm>
          <a:custGeom>
            <a:avLst/>
            <a:gdLst>
              <a:gd name="T0" fmla="*/ 0 w 4171"/>
              <a:gd name="T1" fmla="*/ 212725 h 945"/>
              <a:gd name="T2" fmla="*/ 347662 w 4171"/>
              <a:gd name="T3" fmla="*/ 1071562 h 945"/>
              <a:gd name="T4" fmla="*/ 695325 w 4171"/>
              <a:gd name="T5" fmla="*/ 857250 h 945"/>
              <a:gd name="T6" fmla="*/ 1042987 w 4171"/>
              <a:gd name="T7" fmla="*/ 427037 h 945"/>
              <a:gd name="T8" fmla="*/ 1390650 w 4171"/>
              <a:gd name="T9" fmla="*/ 427037 h 945"/>
              <a:gd name="T10" fmla="*/ 1741487 w 4171"/>
              <a:gd name="T11" fmla="*/ 1285875 h 945"/>
              <a:gd name="T12" fmla="*/ 2090737 w 4171"/>
              <a:gd name="T13" fmla="*/ 644525 h 945"/>
              <a:gd name="T14" fmla="*/ 2438400 w 4171"/>
              <a:gd name="T15" fmla="*/ 857250 h 945"/>
              <a:gd name="T16" fmla="*/ 2786062 w 4171"/>
              <a:gd name="T17" fmla="*/ 212725 h 945"/>
              <a:gd name="T18" fmla="*/ 3136900 w 4171"/>
              <a:gd name="T19" fmla="*/ 427037 h 945"/>
              <a:gd name="T20" fmla="*/ 3484562 w 4171"/>
              <a:gd name="T21" fmla="*/ 1071562 h 945"/>
              <a:gd name="T22" fmla="*/ 3832225 w 4171"/>
              <a:gd name="T23" fmla="*/ 1285875 h 945"/>
              <a:gd name="T24" fmla="*/ 4179887 w 4171"/>
              <a:gd name="T25" fmla="*/ 1500187 h 945"/>
              <a:gd name="T26" fmla="*/ 4529137 w 4171"/>
              <a:gd name="T27" fmla="*/ 644525 h 945"/>
              <a:gd name="T28" fmla="*/ 4876800 w 4171"/>
              <a:gd name="T29" fmla="*/ 857250 h 945"/>
              <a:gd name="T30" fmla="*/ 5227637 w 4171"/>
              <a:gd name="T31" fmla="*/ 0 h 945"/>
              <a:gd name="T32" fmla="*/ 5575300 w 4171"/>
              <a:gd name="T33" fmla="*/ 857250 h 945"/>
              <a:gd name="T34" fmla="*/ 5922962 w 4171"/>
              <a:gd name="T35" fmla="*/ 427037 h 945"/>
              <a:gd name="T36" fmla="*/ 6273800 w 4171"/>
              <a:gd name="T37" fmla="*/ 212725 h 945"/>
              <a:gd name="T38" fmla="*/ 6621462 w 4171"/>
              <a:gd name="T39" fmla="*/ 1071562 h 94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4171" h="945">
                <a:moveTo>
                  <a:pt x="0" y="134"/>
                </a:moveTo>
                <a:lnTo>
                  <a:pt x="219" y="675"/>
                </a:lnTo>
                <a:lnTo>
                  <a:pt x="438" y="540"/>
                </a:lnTo>
                <a:lnTo>
                  <a:pt x="657" y="269"/>
                </a:lnTo>
                <a:lnTo>
                  <a:pt x="876" y="269"/>
                </a:lnTo>
                <a:lnTo>
                  <a:pt x="1097" y="810"/>
                </a:lnTo>
                <a:lnTo>
                  <a:pt x="1317" y="406"/>
                </a:lnTo>
                <a:lnTo>
                  <a:pt x="1536" y="540"/>
                </a:lnTo>
                <a:lnTo>
                  <a:pt x="1755" y="134"/>
                </a:lnTo>
                <a:lnTo>
                  <a:pt x="1976" y="269"/>
                </a:lnTo>
                <a:lnTo>
                  <a:pt x="2195" y="675"/>
                </a:lnTo>
                <a:lnTo>
                  <a:pt x="2414" y="810"/>
                </a:lnTo>
                <a:lnTo>
                  <a:pt x="2633" y="945"/>
                </a:lnTo>
                <a:lnTo>
                  <a:pt x="2853" y="406"/>
                </a:lnTo>
                <a:lnTo>
                  <a:pt x="3072" y="540"/>
                </a:lnTo>
                <a:lnTo>
                  <a:pt x="3293" y="0"/>
                </a:lnTo>
                <a:lnTo>
                  <a:pt x="3512" y="540"/>
                </a:lnTo>
                <a:lnTo>
                  <a:pt x="3731" y="269"/>
                </a:lnTo>
                <a:lnTo>
                  <a:pt x="3952" y="134"/>
                </a:lnTo>
                <a:lnTo>
                  <a:pt x="4171" y="675"/>
                </a:lnTo>
              </a:path>
            </a:pathLst>
          </a:custGeom>
          <a:noFill/>
          <a:ln w="20638">
            <a:solidFill>
              <a:srgbClr val="8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156" name="Freeform 28">
            <a:extLst>
              <a:ext uri="{FF2B5EF4-FFF2-40B4-BE49-F238E27FC236}">
                <a16:creationId xmlns:a16="http://schemas.microsoft.com/office/drawing/2014/main" id="{1E860554-2C92-B323-9900-A92C23DA2B69}"/>
              </a:ext>
            </a:extLst>
          </p:cNvPr>
          <p:cNvSpPr>
            <a:spLocks/>
          </p:cNvSpPr>
          <p:nvPr/>
        </p:nvSpPr>
        <p:spPr bwMode="auto">
          <a:xfrm>
            <a:off x="1600200" y="3314700"/>
            <a:ext cx="255588" cy="98425"/>
          </a:xfrm>
          <a:custGeom>
            <a:avLst/>
            <a:gdLst>
              <a:gd name="T0" fmla="*/ 127000 w 161"/>
              <a:gd name="T1" fmla="*/ 98425 h 62"/>
              <a:gd name="T2" fmla="*/ 255588 w 161"/>
              <a:gd name="T3" fmla="*/ 47625 h 62"/>
              <a:gd name="T4" fmla="*/ 127000 w 161"/>
              <a:gd name="T5" fmla="*/ 0 h 62"/>
              <a:gd name="T6" fmla="*/ 0 w 161"/>
              <a:gd name="T7" fmla="*/ 47625 h 62"/>
              <a:gd name="T8" fmla="*/ 127000 w 161"/>
              <a:gd name="T9" fmla="*/ 98425 h 6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1" h="62">
                <a:moveTo>
                  <a:pt x="80" y="62"/>
                </a:moveTo>
                <a:lnTo>
                  <a:pt x="161" y="30"/>
                </a:lnTo>
                <a:lnTo>
                  <a:pt x="80" y="0"/>
                </a:lnTo>
                <a:lnTo>
                  <a:pt x="0" y="30"/>
                </a:lnTo>
                <a:lnTo>
                  <a:pt x="80" y="62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8157" name="Freeform 29">
            <a:extLst>
              <a:ext uri="{FF2B5EF4-FFF2-40B4-BE49-F238E27FC236}">
                <a16:creationId xmlns:a16="http://schemas.microsoft.com/office/drawing/2014/main" id="{1FD2EAA8-10F8-5EBA-336C-0A9C8CEA1639}"/>
              </a:ext>
            </a:extLst>
          </p:cNvPr>
          <p:cNvSpPr>
            <a:spLocks/>
          </p:cNvSpPr>
          <p:nvPr/>
        </p:nvSpPr>
        <p:spPr bwMode="auto">
          <a:xfrm>
            <a:off x="1952625" y="3098800"/>
            <a:ext cx="254000" cy="96838"/>
          </a:xfrm>
          <a:custGeom>
            <a:avLst/>
            <a:gdLst>
              <a:gd name="T0" fmla="*/ 125413 w 160"/>
              <a:gd name="T1" fmla="*/ 96838 h 61"/>
              <a:gd name="T2" fmla="*/ 254000 w 160"/>
              <a:gd name="T3" fmla="*/ 49213 h 61"/>
              <a:gd name="T4" fmla="*/ 125413 w 160"/>
              <a:gd name="T5" fmla="*/ 0 h 61"/>
              <a:gd name="T6" fmla="*/ 0 w 160"/>
              <a:gd name="T7" fmla="*/ 49213 h 61"/>
              <a:gd name="T8" fmla="*/ 125413 w 160"/>
              <a:gd name="T9" fmla="*/ 96838 h 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0" h="61">
                <a:moveTo>
                  <a:pt x="79" y="61"/>
                </a:moveTo>
                <a:lnTo>
                  <a:pt x="160" y="31"/>
                </a:lnTo>
                <a:lnTo>
                  <a:pt x="79" y="0"/>
                </a:lnTo>
                <a:lnTo>
                  <a:pt x="0" y="31"/>
                </a:lnTo>
                <a:lnTo>
                  <a:pt x="79" y="61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8158" name="Freeform 30">
            <a:extLst>
              <a:ext uri="{FF2B5EF4-FFF2-40B4-BE49-F238E27FC236}">
                <a16:creationId xmlns:a16="http://schemas.microsoft.com/office/drawing/2014/main" id="{857DC604-5800-96AD-8978-60E4595A9E7B}"/>
              </a:ext>
            </a:extLst>
          </p:cNvPr>
          <p:cNvSpPr>
            <a:spLocks/>
          </p:cNvSpPr>
          <p:nvPr/>
        </p:nvSpPr>
        <p:spPr bwMode="auto">
          <a:xfrm>
            <a:off x="2303463" y="2670175"/>
            <a:ext cx="254000" cy="101600"/>
          </a:xfrm>
          <a:custGeom>
            <a:avLst/>
            <a:gdLst>
              <a:gd name="T0" fmla="*/ 128588 w 160"/>
              <a:gd name="T1" fmla="*/ 101600 h 64"/>
              <a:gd name="T2" fmla="*/ 254000 w 160"/>
              <a:gd name="T3" fmla="*/ 50800 h 64"/>
              <a:gd name="T4" fmla="*/ 128588 w 160"/>
              <a:gd name="T5" fmla="*/ 0 h 64"/>
              <a:gd name="T6" fmla="*/ 0 w 160"/>
              <a:gd name="T7" fmla="*/ 50800 h 64"/>
              <a:gd name="T8" fmla="*/ 128588 w 160"/>
              <a:gd name="T9" fmla="*/ 101600 h 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0" h="64">
                <a:moveTo>
                  <a:pt x="81" y="64"/>
                </a:moveTo>
                <a:lnTo>
                  <a:pt x="160" y="32"/>
                </a:lnTo>
                <a:lnTo>
                  <a:pt x="81" y="0"/>
                </a:lnTo>
                <a:lnTo>
                  <a:pt x="0" y="32"/>
                </a:lnTo>
                <a:lnTo>
                  <a:pt x="81" y="64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8159" name="Freeform 31">
            <a:extLst>
              <a:ext uri="{FF2B5EF4-FFF2-40B4-BE49-F238E27FC236}">
                <a16:creationId xmlns:a16="http://schemas.microsoft.com/office/drawing/2014/main" id="{FF5DF853-68CB-9480-2358-E7B383149D11}"/>
              </a:ext>
            </a:extLst>
          </p:cNvPr>
          <p:cNvSpPr>
            <a:spLocks/>
          </p:cNvSpPr>
          <p:nvPr/>
        </p:nvSpPr>
        <p:spPr bwMode="auto">
          <a:xfrm>
            <a:off x="2655888" y="2670175"/>
            <a:ext cx="255587" cy="101600"/>
          </a:xfrm>
          <a:custGeom>
            <a:avLst/>
            <a:gdLst>
              <a:gd name="T0" fmla="*/ 127000 w 161"/>
              <a:gd name="T1" fmla="*/ 101600 h 64"/>
              <a:gd name="T2" fmla="*/ 255587 w 161"/>
              <a:gd name="T3" fmla="*/ 50800 h 64"/>
              <a:gd name="T4" fmla="*/ 127000 w 161"/>
              <a:gd name="T5" fmla="*/ 0 h 64"/>
              <a:gd name="T6" fmla="*/ 0 w 161"/>
              <a:gd name="T7" fmla="*/ 50800 h 64"/>
              <a:gd name="T8" fmla="*/ 127000 w 161"/>
              <a:gd name="T9" fmla="*/ 101600 h 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1" h="64">
                <a:moveTo>
                  <a:pt x="80" y="64"/>
                </a:moveTo>
                <a:lnTo>
                  <a:pt x="161" y="32"/>
                </a:lnTo>
                <a:lnTo>
                  <a:pt x="80" y="0"/>
                </a:lnTo>
                <a:lnTo>
                  <a:pt x="0" y="32"/>
                </a:lnTo>
                <a:lnTo>
                  <a:pt x="80" y="64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8160" name="Freeform 32">
            <a:extLst>
              <a:ext uri="{FF2B5EF4-FFF2-40B4-BE49-F238E27FC236}">
                <a16:creationId xmlns:a16="http://schemas.microsoft.com/office/drawing/2014/main" id="{6462A808-272D-3063-FE44-A140BEFCE046}"/>
              </a:ext>
            </a:extLst>
          </p:cNvPr>
          <p:cNvSpPr>
            <a:spLocks/>
          </p:cNvSpPr>
          <p:nvPr/>
        </p:nvSpPr>
        <p:spPr bwMode="auto">
          <a:xfrm>
            <a:off x="3008313" y="3522663"/>
            <a:ext cx="254000" cy="101600"/>
          </a:xfrm>
          <a:custGeom>
            <a:avLst/>
            <a:gdLst>
              <a:gd name="T0" fmla="*/ 125413 w 160"/>
              <a:gd name="T1" fmla="*/ 101600 h 64"/>
              <a:gd name="T2" fmla="*/ 254000 w 160"/>
              <a:gd name="T3" fmla="*/ 50800 h 64"/>
              <a:gd name="T4" fmla="*/ 125413 w 160"/>
              <a:gd name="T5" fmla="*/ 0 h 64"/>
              <a:gd name="T6" fmla="*/ 0 w 160"/>
              <a:gd name="T7" fmla="*/ 50800 h 64"/>
              <a:gd name="T8" fmla="*/ 125413 w 160"/>
              <a:gd name="T9" fmla="*/ 101600 h 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0" h="64">
                <a:moveTo>
                  <a:pt x="79" y="64"/>
                </a:moveTo>
                <a:lnTo>
                  <a:pt x="160" y="32"/>
                </a:lnTo>
                <a:lnTo>
                  <a:pt x="79" y="0"/>
                </a:lnTo>
                <a:lnTo>
                  <a:pt x="0" y="32"/>
                </a:lnTo>
                <a:lnTo>
                  <a:pt x="79" y="64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8161" name="Freeform 33">
            <a:extLst>
              <a:ext uri="{FF2B5EF4-FFF2-40B4-BE49-F238E27FC236}">
                <a16:creationId xmlns:a16="http://schemas.microsoft.com/office/drawing/2014/main" id="{0C7A56C0-CD7A-E0E4-04F5-074C844BE473}"/>
              </a:ext>
            </a:extLst>
          </p:cNvPr>
          <p:cNvSpPr>
            <a:spLocks/>
          </p:cNvSpPr>
          <p:nvPr/>
        </p:nvSpPr>
        <p:spPr bwMode="auto">
          <a:xfrm>
            <a:off x="3344863" y="2881313"/>
            <a:ext cx="255587" cy="101600"/>
          </a:xfrm>
          <a:custGeom>
            <a:avLst/>
            <a:gdLst>
              <a:gd name="T0" fmla="*/ 128587 w 161"/>
              <a:gd name="T1" fmla="*/ 101600 h 64"/>
              <a:gd name="T2" fmla="*/ 255587 w 161"/>
              <a:gd name="T3" fmla="*/ 50800 h 64"/>
              <a:gd name="T4" fmla="*/ 128587 w 161"/>
              <a:gd name="T5" fmla="*/ 0 h 64"/>
              <a:gd name="T6" fmla="*/ 0 w 161"/>
              <a:gd name="T7" fmla="*/ 50800 h 64"/>
              <a:gd name="T8" fmla="*/ 128587 w 161"/>
              <a:gd name="T9" fmla="*/ 101600 h 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1" h="64">
                <a:moveTo>
                  <a:pt x="81" y="64"/>
                </a:moveTo>
                <a:lnTo>
                  <a:pt x="161" y="32"/>
                </a:lnTo>
                <a:lnTo>
                  <a:pt x="81" y="0"/>
                </a:lnTo>
                <a:lnTo>
                  <a:pt x="0" y="32"/>
                </a:lnTo>
                <a:lnTo>
                  <a:pt x="81" y="64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8162" name="Freeform 34">
            <a:extLst>
              <a:ext uri="{FF2B5EF4-FFF2-40B4-BE49-F238E27FC236}">
                <a16:creationId xmlns:a16="http://schemas.microsoft.com/office/drawing/2014/main" id="{BCDF2F5E-EB2F-F92A-DA3E-3542BE77C226}"/>
              </a:ext>
            </a:extLst>
          </p:cNvPr>
          <p:cNvSpPr>
            <a:spLocks/>
          </p:cNvSpPr>
          <p:nvPr/>
        </p:nvSpPr>
        <p:spPr bwMode="auto">
          <a:xfrm>
            <a:off x="3698875" y="3098800"/>
            <a:ext cx="252413" cy="96838"/>
          </a:xfrm>
          <a:custGeom>
            <a:avLst/>
            <a:gdLst>
              <a:gd name="T0" fmla="*/ 125413 w 159"/>
              <a:gd name="T1" fmla="*/ 96838 h 61"/>
              <a:gd name="T2" fmla="*/ 252413 w 159"/>
              <a:gd name="T3" fmla="*/ 49213 h 61"/>
              <a:gd name="T4" fmla="*/ 125413 w 159"/>
              <a:gd name="T5" fmla="*/ 0 h 61"/>
              <a:gd name="T6" fmla="*/ 0 w 159"/>
              <a:gd name="T7" fmla="*/ 49213 h 61"/>
              <a:gd name="T8" fmla="*/ 125413 w 159"/>
              <a:gd name="T9" fmla="*/ 96838 h 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9" h="61">
                <a:moveTo>
                  <a:pt x="79" y="61"/>
                </a:moveTo>
                <a:lnTo>
                  <a:pt x="159" y="31"/>
                </a:lnTo>
                <a:lnTo>
                  <a:pt x="79" y="0"/>
                </a:lnTo>
                <a:lnTo>
                  <a:pt x="0" y="31"/>
                </a:lnTo>
                <a:lnTo>
                  <a:pt x="79" y="61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8163" name="Freeform 35">
            <a:extLst>
              <a:ext uri="{FF2B5EF4-FFF2-40B4-BE49-F238E27FC236}">
                <a16:creationId xmlns:a16="http://schemas.microsoft.com/office/drawing/2014/main" id="{92384B52-6248-1483-7325-2FA18F582F24}"/>
              </a:ext>
            </a:extLst>
          </p:cNvPr>
          <p:cNvSpPr>
            <a:spLocks/>
          </p:cNvSpPr>
          <p:nvPr/>
        </p:nvSpPr>
        <p:spPr bwMode="auto">
          <a:xfrm>
            <a:off x="4049713" y="2454275"/>
            <a:ext cx="252412" cy="100013"/>
          </a:xfrm>
          <a:custGeom>
            <a:avLst/>
            <a:gdLst>
              <a:gd name="T0" fmla="*/ 128587 w 159"/>
              <a:gd name="T1" fmla="*/ 100013 h 63"/>
              <a:gd name="T2" fmla="*/ 252412 w 159"/>
              <a:gd name="T3" fmla="*/ 49213 h 63"/>
              <a:gd name="T4" fmla="*/ 128587 w 159"/>
              <a:gd name="T5" fmla="*/ 0 h 63"/>
              <a:gd name="T6" fmla="*/ 0 w 159"/>
              <a:gd name="T7" fmla="*/ 49213 h 63"/>
              <a:gd name="T8" fmla="*/ 128587 w 159"/>
              <a:gd name="T9" fmla="*/ 100013 h 6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9" h="63">
                <a:moveTo>
                  <a:pt x="81" y="63"/>
                </a:moveTo>
                <a:lnTo>
                  <a:pt x="159" y="31"/>
                </a:lnTo>
                <a:lnTo>
                  <a:pt x="81" y="0"/>
                </a:lnTo>
                <a:lnTo>
                  <a:pt x="0" y="31"/>
                </a:lnTo>
                <a:lnTo>
                  <a:pt x="81" y="63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8164" name="Freeform 36">
            <a:extLst>
              <a:ext uri="{FF2B5EF4-FFF2-40B4-BE49-F238E27FC236}">
                <a16:creationId xmlns:a16="http://schemas.microsoft.com/office/drawing/2014/main" id="{0D04594D-6738-C5A8-AB8A-C339C483E85A}"/>
              </a:ext>
            </a:extLst>
          </p:cNvPr>
          <p:cNvSpPr>
            <a:spLocks/>
          </p:cNvSpPr>
          <p:nvPr/>
        </p:nvSpPr>
        <p:spPr bwMode="auto">
          <a:xfrm>
            <a:off x="4400550" y="2670175"/>
            <a:ext cx="255588" cy="101600"/>
          </a:xfrm>
          <a:custGeom>
            <a:avLst/>
            <a:gdLst>
              <a:gd name="T0" fmla="*/ 128588 w 161"/>
              <a:gd name="T1" fmla="*/ 101600 h 64"/>
              <a:gd name="T2" fmla="*/ 255588 w 161"/>
              <a:gd name="T3" fmla="*/ 50800 h 64"/>
              <a:gd name="T4" fmla="*/ 128588 w 161"/>
              <a:gd name="T5" fmla="*/ 0 h 64"/>
              <a:gd name="T6" fmla="*/ 0 w 161"/>
              <a:gd name="T7" fmla="*/ 50800 h 64"/>
              <a:gd name="T8" fmla="*/ 128588 w 161"/>
              <a:gd name="T9" fmla="*/ 101600 h 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1" h="64">
                <a:moveTo>
                  <a:pt x="81" y="64"/>
                </a:moveTo>
                <a:lnTo>
                  <a:pt x="161" y="32"/>
                </a:lnTo>
                <a:lnTo>
                  <a:pt x="81" y="0"/>
                </a:lnTo>
                <a:lnTo>
                  <a:pt x="0" y="32"/>
                </a:lnTo>
                <a:lnTo>
                  <a:pt x="81" y="64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8165" name="Freeform 37">
            <a:extLst>
              <a:ext uri="{FF2B5EF4-FFF2-40B4-BE49-F238E27FC236}">
                <a16:creationId xmlns:a16="http://schemas.microsoft.com/office/drawing/2014/main" id="{7E75F304-1DAA-3FDA-9F73-5AFFDB5A5237}"/>
              </a:ext>
            </a:extLst>
          </p:cNvPr>
          <p:cNvSpPr>
            <a:spLocks/>
          </p:cNvSpPr>
          <p:nvPr/>
        </p:nvSpPr>
        <p:spPr bwMode="auto">
          <a:xfrm>
            <a:off x="4740275" y="3314700"/>
            <a:ext cx="252413" cy="98425"/>
          </a:xfrm>
          <a:custGeom>
            <a:avLst/>
            <a:gdLst>
              <a:gd name="T0" fmla="*/ 127000 w 159"/>
              <a:gd name="T1" fmla="*/ 98425 h 62"/>
              <a:gd name="T2" fmla="*/ 252413 w 159"/>
              <a:gd name="T3" fmla="*/ 47625 h 62"/>
              <a:gd name="T4" fmla="*/ 127000 w 159"/>
              <a:gd name="T5" fmla="*/ 0 h 62"/>
              <a:gd name="T6" fmla="*/ 0 w 159"/>
              <a:gd name="T7" fmla="*/ 47625 h 62"/>
              <a:gd name="T8" fmla="*/ 127000 w 159"/>
              <a:gd name="T9" fmla="*/ 98425 h 6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9" h="62">
                <a:moveTo>
                  <a:pt x="80" y="62"/>
                </a:moveTo>
                <a:lnTo>
                  <a:pt x="159" y="30"/>
                </a:lnTo>
                <a:lnTo>
                  <a:pt x="80" y="0"/>
                </a:lnTo>
                <a:lnTo>
                  <a:pt x="0" y="30"/>
                </a:lnTo>
                <a:lnTo>
                  <a:pt x="80" y="62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8166" name="Freeform 38">
            <a:extLst>
              <a:ext uri="{FF2B5EF4-FFF2-40B4-BE49-F238E27FC236}">
                <a16:creationId xmlns:a16="http://schemas.microsoft.com/office/drawing/2014/main" id="{A73F3C81-3242-2A00-90EE-A6D5DC7EC7B5}"/>
              </a:ext>
            </a:extLst>
          </p:cNvPr>
          <p:cNvSpPr>
            <a:spLocks/>
          </p:cNvSpPr>
          <p:nvPr/>
        </p:nvSpPr>
        <p:spPr bwMode="auto">
          <a:xfrm>
            <a:off x="5091113" y="3522663"/>
            <a:ext cx="255587" cy="101600"/>
          </a:xfrm>
          <a:custGeom>
            <a:avLst/>
            <a:gdLst>
              <a:gd name="T0" fmla="*/ 127000 w 161"/>
              <a:gd name="T1" fmla="*/ 101600 h 64"/>
              <a:gd name="T2" fmla="*/ 255587 w 161"/>
              <a:gd name="T3" fmla="*/ 50800 h 64"/>
              <a:gd name="T4" fmla="*/ 127000 w 161"/>
              <a:gd name="T5" fmla="*/ 0 h 64"/>
              <a:gd name="T6" fmla="*/ 0 w 161"/>
              <a:gd name="T7" fmla="*/ 50800 h 64"/>
              <a:gd name="T8" fmla="*/ 127000 w 161"/>
              <a:gd name="T9" fmla="*/ 101600 h 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1" h="64">
                <a:moveTo>
                  <a:pt x="80" y="64"/>
                </a:moveTo>
                <a:lnTo>
                  <a:pt x="161" y="32"/>
                </a:lnTo>
                <a:lnTo>
                  <a:pt x="80" y="0"/>
                </a:lnTo>
                <a:lnTo>
                  <a:pt x="0" y="32"/>
                </a:lnTo>
                <a:lnTo>
                  <a:pt x="80" y="64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8167" name="Freeform 39">
            <a:extLst>
              <a:ext uri="{FF2B5EF4-FFF2-40B4-BE49-F238E27FC236}">
                <a16:creationId xmlns:a16="http://schemas.microsoft.com/office/drawing/2014/main" id="{BEBCE660-9790-418A-D429-B04B5C6F2CA3}"/>
              </a:ext>
            </a:extLst>
          </p:cNvPr>
          <p:cNvSpPr>
            <a:spLocks/>
          </p:cNvSpPr>
          <p:nvPr/>
        </p:nvSpPr>
        <p:spPr bwMode="auto">
          <a:xfrm>
            <a:off x="5445125" y="3775075"/>
            <a:ext cx="252413" cy="101600"/>
          </a:xfrm>
          <a:custGeom>
            <a:avLst/>
            <a:gdLst>
              <a:gd name="T0" fmla="*/ 123825 w 159"/>
              <a:gd name="T1" fmla="*/ 101600 h 64"/>
              <a:gd name="T2" fmla="*/ 252413 w 159"/>
              <a:gd name="T3" fmla="*/ 50800 h 64"/>
              <a:gd name="T4" fmla="*/ 123825 w 159"/>
              <a:gd name="T5" fmla="*/ 0 h 64"/>
              <a:gd name="T6" fmla="*/ 0 w 159"/>
              <a:gd name="T7" fmla="*/ 50800 h 64"/>
              <a:gd name="T8" fmla="*/ 123825 w 159"/>
              <a:gd name="T9" fmla="*/ 101600 h 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9" h="64">
                <a:moveTo>
                  <a:pt x="78" y="64"/>
                </a:moveTo>
                <a:lnTo>
                  <a:pt x="159" y="32"/>
                </a:lnTo>
                <a:lnTo>
                  <a:pt x="78" y="0"/>
                </a:lnTo>
                <a:lnTo>
                  <a:pt x="0" y="32"/>
                </a:lnTo>
                <a:lnTo>
                  <a:pt x="78" y="64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8168" name="Freeform 40">
            <a:extLst>
              <a:ext uri="{FF2B5EF4-FFF2-40B4-BE49-F238E27FC236}">
                <a16:creationId xmlns:a16="http://schemas.microsoft.com/office/drawing/2014/main" id="{F4992D6E-7259-0415-D5EC-8F4FDA898FA0}"/>
              </a:ext>
            </a:extLst>
          </p:cNvPr>
          <p:cNvSpPr>
            <a:spLocks/>
          </p:cNvSpPr>
          <p:nvPr/>
        </p:nvSpPr>
        <p:spPr bwMode="auto">
          <a:xfrm>
            <a:off x="5795963" y="2881313"/>
            <a:ext cx="252412" cy="101600"/>
          </a:xfrm>
          <a:custGeom>
            <a:avLst/>
            <a:gdLst>
              <a:gd name="T0" fmla="*/ 127000 w 159"/>
              <a:gd name="T1" fmla="*/ 101600 h 64"/>
              <a:gd name="T2" fmla="*/ 252412 w 159"/>
              <a:gd name="T3" fmla="*/ 50800 h 64"/>
              <a:gd name="T4" fmla="*/ 127000 w 159"/>
              <a:gd name="T5" fmla="*/ 0 h 64"/>
              <a:gd name="T6" fmla="*/ 0 w 159"/>
              <a:gd name="T7" fmla="*/ 50800 h 64"/>
              <a:gd name="T8" fmla="*/ 127000 w 159"/>
              <a:gd name="T9" fmla="*/ 101600 h 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9" h="64">
                <a:moveTo>
                  <a:pt x="80" y="64"/>
                </a:moveTo>
                <a:lnTo>
                  <a:pt x="159" y="32"/>
                </a:lnTo>
                <a:lnTo>
                  <a:pt x="80" y="0"/>
                </a:lnTo>
                <a:lnTo>
                  <a:pt x="0" y="32"/>
                </a:lnTo>
                <a:lnTo>
                  <a:pt x="80" y="64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8169" name="Freeform 41">
            <a:extLst>
              <a:ext uri="{FF2B5EF4-FFF2-40B4-BE49-F238E27FC236}">
                <a16:creationId xmlns:a16="http://schemas.microsoft.com/office/drawing/2014/main" id="{0B5F8C92-F597-05BB-5947-0C1E46500790}"/>
              </a:ext>
            </a:extLst>
          </p:cNvPr>
          <p:cNvSpPr>
            <a:spLocks/>
          </p:cNvSpPr>
          <p:nvPr/>
        </p:nvSpPr>
        <p:spPr bwMode="auto">
          <a:xfrm>
            <a:off x="6134100" y="3098800"/>
            <a:ext cx="252413" cy="96838"/>
          </a:xfrm>
          <a:custGeom>
            <a:avLst/>
            <a:gdLst>
              <a:gd name="T0" fmla="*/ 125413 w 159"/>
              <a:gd name="T1" fmla="*/ 96838 h 61"/>
              <a:gd name="T2" fmla="*/ 252413 w 159"/>
              <a:gd name="T3" fmla="*/ 49213 h 61"/>
              <a:gd name="T4" fmla="*/ 125413 w 159"/>
              <a:gd name="T5" fmla="*/ 0 h 61"/>
              <a:gd name="T6" fmla="*/ 0 w 159"/>
              <a:gd name="T7" fmla="*/ 49213 h 61"/>
              <a:gd name="T8" fmla="*/ 125413 w 159"/>
              <a:gd name="T9" fmla="*/ 96838 h 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9" h="61">
                <a:moveTo>
                  <a:pt x="79" y="61"/>
                </a:moveTo>
                <a:lnTo>
                  <a:pt x="159" y="31"/>
                </a:lnTo>
                <a:lnTo>
                  <a:pt x="79" y="0"/>
                </a:lnTo>
                <a:lnTo>
                  <a:pt x="0" y="31"/>
                </a:lnTo>
                <a:lnTo>
                  <a:pt x="79" y="61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8170" name="Freeform 42">
            <a:extLst>
              <a:ext uri="{FF2B5EF4-FFF2-40B4-BE49-F238E27FC236}">
                <a16:creationId xmlns:a16="http://schemas.microsoft.com/office/drawing/2014/main" id="{3BCA0823-F577-BF72-20D4-0D871FDD6E77}"/>
              </a:ext>
            </a:extLst>
          </p:cNvPr>
          <p:cNvSpPr>
            <a:spLocks/>
          </p:cNvSpPr>
          <p:nvPr/>
        </p:nvSpPr>
        <p:spPr bwMode="auto">
          <a:xfrm>
            <a:off x="6467475" y="2227263"/>
            <a:ext cx="252413" cy="98425"/>
          </a:xfrm>
          <a:custGeom>
            <a:avLst/>
            <a:gdLst>
              <a:gd name="T0" fmla="*/ 127000 w 159"/>
              <a:gd name="T1" fmla="*/ 98425 h 62"/>
              <a:gd name="T2" fmla="*/ 252413 w 159"/>
              <a:gd name="T3" fmla="*/ 47625 h 62"/>
              <a:gd name="T4" fmla="*/ 127000 w 159"/>
              <a:gd name="T5" fmla="*/ 0 h 62"/>
              <a:gd name="T6" fmla="*/ 0 w 159"/>
              <a:gd name="T7" fmla="*/ 47625 h 62"/>
              <a:gd name="T8" fmla="*/ 127000 w 159"/>
              <a:gd name="T9" fmla="*/ 98425 h 6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9" h="62">
                <a:moveTo>
                  <a:pt x="80" y="62"/>
                </a:moveTo>
                <a:lnTo>
                  <a:pt x="159" y="30"/>
                </a:lnTo>
                <a:lnTo>
                  <a:pt x="80" y="0"/>
                </a:lnTo>
                <a:lnTo>
                  <a:pt x="0" y="30"/>
                </a:lnTo>
                <a:lnTo>
                  <a:pt x="80" y="62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8171" name="Freeform 43">
            <a:extLst>
              <a:ext uri="{FF2B5EF4-FFF2-40B4-BE49-F238E27FC236}">
                <a16:creationId xmlns:a16="http://schemas.microsoft.com/office/drawing/2014/main" id="{A87A105E-70EC-0C88-189F-9B5DAB750691}"/>
              </a:ext>
            </a:extLst>
          </p:cNvPr>
          <p:cNvSpPr>
            <a:spLocks/>
          </p:cNvSpPr>
          <p:nvPr/>
        </p:nvSpPr>
        <p:spPr bwMode="auto">
          <a:xfrm>
            <a:off x="6835775" y="3098800"/>
            <a:ext cx="252413" cy="96838"/>
          </a:xfrm>
          <a:custGeom>
            <a:avLst/>
            <a:gdLst>
              <a:gd name="T0" fmla="*/ 128588 w 159"/>
              <a:gd name="T1" fmla="*/ 96838 h 61"/>
              <a:gd name="T2" fmla="*/ 252413 w 159"/>
              <a:gd name="T3" fmla="*/ 49213 h 61"/>
              <a:gd name="T4" fmla="*/ 128588 w 159"/>
              <a:gd name="T5" fmla="*/ 0 h 61"/>
              <a:gd name="T6" fmla="*/ 0 w 159"/>
              <a:gd name="T7" fmla="*/ 49213 h 61"/>
              <a:gd name="T8" fmla="*/ 128588 w 159"/>
              <a:gd name="T9" fmla="*/ 96838 h 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9" h="61">
                <a:moveTo>
                  <a:pt x="81" y="61"/>
                </a:moveTo>
                <a:lnTo>
                  <a:pt x="159" y="31"/>
                </a:lnTo>
                <a:lnTo>
                  <a:pt x="81" y="0"/>
                </a:lnTo>
                <a:lnTo>
                  <a:pt x="0" y="31"/>
                </a:lnTo>
                <a:lnTo>
                  <a:pt x="81" y="61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8172" name="Freeform 44">
            <a:extLst>
              <a:ext uri="{FF2B5EF4-FFF2-40B4-BE49-F238E27FC236}">
                <a16:creationId xmlns:a16="http://schemas.microsoft.com/office/drawing/2014/main" id="{A06706D0-B8F0-CA85-76E8-10674BFB3A88}"/>
              </a:ext>
            </a:extLst>
          </p:cNvPr>
          <p:cNvSpPr>
            <a:spLocks/>
          </p:cNvSpPr>
          <p:nvPr/>
        </p:nvSpPr>
        <p:spPr bwMode="auto">
          <a:xfrm>
            <a:off x="7189788" y="2670175"/>
            <a:ext cx="252412" cy="101600"/>
          </a:xfrm>
          <a:custGeom>
            <a:avLst/>
            <a:gdLst>
              <a:gd name="T0" fmla="*/ 125412 w 159"/>
              <a:gd name="T1" fmla="*/ 101600 h 64"/>
              <a:gd name="T2" fmla="*/ 252412 w 159"/>
              <a:gd name="T3" fmla="*/ 50800 h 64"/>
              <a:gd name="T4" fmla="*/ 125412 w 159"/>
              <a:gd name="T5" fmla="*/ 0 h 64"/>
              <a:gd name="T6" fmla="*/ 0 w 159"/>
              <a:gd name="T7" fmla="*/ 50800 h 64"/>
              <a:gd name="T8" fmla="*/ 125412 w 159"/>
              <a:gd name="T9" fmla="*/ 101600 h 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9" h="64">
                <a:moveTo>
                  <a:pt x="79" y="64"/>
                </a:moveTo>
                <a:lnTo>
                  <a:pt x="159" y="32"/>
                </a:lnTo>
                <a:lnTo>
                  <a:pt x="79" y="0"/>
                </a:lnTo>
                <a:lnTo>
                  <a:pt x="0" y="32"/>
                </a:lnTo>
                <a:lnTo>
                  <a:pt x="79" y="64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8173" name="Freeform 45">
            <a:extLst>
              <a:ext uri="{FF2B5EF4-FFF2-40B4-BE49-F238E27FC236}">
                <a16:creationId xmlns:a16="http://schemas.microsoft.com/office/drawing/2014/main" id="{1FC61F27-824E-E82F-F554-C4DB33C12FA5}"/>
              </a:ext>
            </a:extLst>
          </p:cNvPr>
          <p:cNvSpPr>
            <a:spLocks/>
          </p:cNvSpPr>
          <p:nvPr/>
        </p:nvSpPr>
        <p:spPr bwMode="auto">
          <a:xfrm>
            <a:off x="7526338" y="2454275"/>
            <a:ext cx="252412" cy="100013"/>
          </a:xfrm>
          <a:custGeom>
            <a:avLst/>
            <a:gdLst>
              <a:gd name="T0" fmla="*/ 127000 w 159"/>
              <a:gd name="T1" fmla="*/ 100013 h 63"/>
              <a:gd name="T2" fmla="*/ 252412 w 159"/>
              <a:gd name="T3" fmla="*/ 49213 h 63"/>
              <a:gd name="T4" fmla="*/ 127000 w 159"/>
              <a:gd name="T5" fmla="*/ 0 h 63"/>
              <a:gd name="T6" fmla="*/ 0 w 159"/>
              <a:gd name="T7" fmla="*/ 49213 h 63"/>
              <a:gd name="T8" fmla="*/ 127000 w 159"/>
              <a:gd name="T9" fmla="*/ 100013 h 6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9" h="63">
                <a:moveTo>
                  <a:pt x="80" y="63"/>
                </a:moveTo>
                <a:lnTo>
                  <a:pt x="159" y="31"/>
                </a:lnTo>
                <a:lnTo>
                  <a:pt x="80" y="0"/>
                </a:lnTo>
                <a:lnTo>
                  <a:pt x="0" y="31"/>
                </a:lnTo>
                <a:lnTo>
                  <a:pt x="80" y="63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8174" name="Freeform 46">
            <a:extLst>
              <a:ext uri="{FF2B5EF4-FFF2-40B4-BE49-F238E27FC236}">
                <a16:creationId xmlns:a16="http://schemas.microsoft.com/office/drawing/2014/main" id="{3106B255-B398-B5B5-C3D4-4F80F7CF7EE2}"/>
              </a:ext>
            </a:extLst>
          </p:cNvPr>
          <p:cNvSpPr>
            <a:spLocks/>
          </p:cNvSpPr>
          <p:nvPr/>
        </p:nvSpPr>
        <p:spPr bwMode="auto">
          <a:xfrm>
            <a:off x="7880350" y="3314700"/>
            <a:ext cx="252413" cy="98425"/>
          </a:xfrm>
          <a:custGeom>
            <a:avLst/>
            <a:gdLst>
              <a:gd name="T0" fmla="*/ 123825 w 159"/>
              <a:gd name="T1" fmla="*/ 98425 h 62"/>
              <a:gd name="T2" fmla="*/ 252413 w 159"/>
              <a:gd name="T3" fmla="*/ 47625 h 62"/>
              <a:gd name="T4" fmla="*/ 123825 w 159"/>
              <a:gd name="T5" fmla="*/ 0 h 62"/>
              <a:gd name="T6" fmla="*/ 0 w 159"/>
              <a:gd name="T7" fmla="*/ 47625 h 62"/>
              <a:gd name="T8" fmla="*/ 123825 w 159"/>
              <a:gd name="T9" fmla="*/ 98425 h 6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9" h="62">
                <a:moveTo>
                  <a:pt x="78" y="62"/>
                </a:moveTo>
                <a:lnTo>
                  <a:pt x="159" y="30"/>
                </a:lnTo>
                <a:lnTo>
                  <a:pt x="78" y="0"/>
                </a:lnTo>
                <a:lnTo>
                  <a:pt x="0" y="30"/>
                </a:lnTo>
                <a:lnTo>
                  <a:pt x="78" y="62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8175" name="Rectangle 47">
            <a:extLst>
              <a:ext uri="{FF2B5EF4-FFF2-40B4-BE49-F238E27FC236}">
                <a16:creationId xmlns:a16="http://schemas.microsoft.com/office/drawing/2014/main" id="{2924303E-816A-9C16-FC44-97D8D83C54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6188" y="4449763"/>
            <a:ext cx="84137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</a:rPr>
              <a:t>1</a:t>
            </a:r>
            <a:endParaRPr lang="en-US" altLang="en-US"/>
          </a:p>
        </p:txBody>
      </p:sp>
      <p:sp>
        <p:nvSpPr>
          <p:cNvPr id="48176" name="Rectangle 48">
            <a:extLst>
              <a:ext uri="{FF2B5EF4-FFF2-40B4-BE49-F238E27FC236}">
                <a16:creationId xmlns:a16="http://schemas.microsoft.com/office/drawing/2014/main" id="{E780A13F-A83F-F143-D4C5-8BC2B55D2E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1513" y="4449763"/>
            <a:ext cx="84137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</a:rPr>
              <a:t>3</a:t>
            </a:r>
            <a:endParaRPr lang="en-US" altLang="en-US"/>
          </a:p>
        </p:txBody>
      </p:sp>
      <p:sp>
        <p:nvSpPr>
          <p:cNvPr id="48177" name="Rectangle 49">
            <a:extLst>
              <a:ext uri="{FF2B5EF4-FFF2-40B4-BE49-F238E27FC236}">
                <a16:creationId xmlns:a16="http://schemas.microsoft.com/office/drawing/2014/main" id="{75906E08-694C-4246-13D8-B7F9317DC8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6838" y="4449763"/>
            <a:ext cx="84137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</a:rPr>
              <a:t>5</a:t>
            </a:r>
            <a:endParaRPr lang="en-US" altLang="en-US"/>
          </a:p>
        </p:txBody>
      </p:sp>
      <p:sp>
        <p:nvSpPr>
          <p:cNvPr id="48178" name="Rectangle 50">
            <a:extLst>
              <a:ext uri="{FF2B5EF4-FFF2-40B4-BE49-F238E27FC236}">
                <a16:creationId xmlns:a16="http://schemas.microsoft.com/office/drawing/2014/main" id="{5CC63DD9-55E4-5F72-D72E-ECD89C69F3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5338" y="4449763"/>
            <a:ext cx="84137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</a:rPr>
              <a:t>7</a:t>
            </a:r>
            <a:endParaRPr lang="en-US" altLang="en-US"/>
          </a:p>
        </p:txBody>
      </p:sp>
      <p:sp>
        <p:nvSpPr>
          <p:cNvPr id="48179" name="Rectangle 51">
            <a:extLst>
              <a:ext uri="{FF2B5EF4-FFF2-40B4-BE49-F238E27FC236}">
                <a16:creationId xmlns:a16="http://schemas.microsoft.com/office/drawing/2014/main" id="{39074835-7DDA-0869-F16C-A35B151A36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5425" y="4449763"/>
            <a:ext cx="84138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</a:rPr>
              <a:t>9</a:t>
            </a:r>
            <a:endParaRPr lang="en-US" altLang="en-US"/>
          </a:p>
        </p:txBody>
      </p:sp>
      <p:sp>
        <p:nvSpPr>
          <p:cNvPr id="48180" name="Rectangle 52">
            <a:extLst>
              <a:ext uri="{FF2B5EF4-FFF2-40B4-BE49-F238E27FC236}">
                <a16:creationId xmlns:a16="http://schemas.microsoft.com/office/drawing/2014/main" id="{F1359A06-6045-E1D4-DBD3-3E8D03A39D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6138" y="4449763"/>
            <a:ext cx="168275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</a:rPr>
              <a:t>11</a:t>
            </a:r>
            <a:endParaRPr lang="en-US" altLang="en-US"/>
          </a:p>
        </p:txBody>
      </p:sp>
      <p:sp>
        <p:nvSpPr>
          <p:cNvPr id="48181" name="Rectangle 53">
            <a:extLst>
              <a:ext uri="{FF2B5EF4-FFF2-40B4-BE49-F238E27FC236}">
                <a16:creationId xmlns:a16="http://schemas.microsoft.com/office/drawing/2014/main" id="{087CB001-AB69-8EBD-2845-81FA9BF1D1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49875" y="4449763"/>
            <a:ext cx="168275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</a:rPr>
              <a:t>13</a:t>
            </a:r>
            <a:endParaRPr lang="en-US" altLang="en-US"/>
          </a:p>
        </p:txBody>
      </p:sp>
      <p:sp>
        <p:nvSpPr>
          <p:cNvPr id="48182" name="Rectangle 54">
            <a:extLst>
              <a:ext uri="{FF2B5EF4-FFF2-40B4-BE49-F238E27FC236}">
                <a16:creationId xmlns:a16="http://schemas.microsoft.com/office/drawing/2014/main" id="{E39612D7-11EF-510E-7413-FCCACA612F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51550" y="4449763"/>
            <a:ext cx="168275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</a:rPr>
              <a:t>15</a:t>
            </a:r>
            <a:endParaRPr lang="en-US" altLang="en-US"/>
          </a:p>
        </p:txBody>
      </p:sp>
      <p:sp>
        <p:nvSpPr>
          <p:cNvPr id="48183" name="Rectangle 55">
            <a:extLst>
              <a:ext uri="{FF2B5EF4-FFF2-40B4-BE49-F238E27FC236}">
                <a16:creationId xmlns:a16="http://schemas.microsoft.com/office/drawing/2014/main" id="{777A7370-4EFA-2D6C-3B31-76CB9DE397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3700" y="4449763"/>
            <a:ext cx="168275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</a:rPr>
              <a:t>17</a:t>
            </a:r>
            <a:endParaRPr lang="en-US" altLang="en-US"/>
          </a:p>
        </p:txBody>
      </p:sp>
      <p:sp>
        <p:nvSpPr>
          <p:cNvPr id="48184" name="Rectangle 56">
            <a:extLst>
              <a:ext uri="{FF2B5EF4-FFF2-40B4-BE49-F238E27FC236}">
                <a16:creationId xmlns:a16="http://schemas.microsoft.com/office/drawing/2014/main" id="{2B3A5D52-21AE-E877-41B3-E5DB13A550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5" y="4449763"/>
            <a:ext cx="168275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</a:rPr>
              <a:t>19</a:t>
            </a:r>
            <a:endParaRPr lang="en-US" altLang="en-US"/>
          </a:p>
        </p:txBody>
      </p:sp>
      <p:sp>
        <p:nvSpPr>
          <p:cNvPr id="48185" name="Freeform 57">
            <a:extLst>
              <a:ext uri="{FF2B5EF4-FFF2-40B4-BE49-F238E27FC236}">
                <a16:creationId xmlns:a16="http://schemas.microsoft.com/office/drawing/2014/main" id="{AC25E75A-D501-3FBE-F2FD-BE72411A28C7}"/>
              </a:ext>
            </a:extLst>
          </p:cNvPr>
          <p:cNvSpPr>
            <a:spLocks/>
          </p:cNvSpPr>
          <p:nvPr/>
        </p:nvSpPr>
        <p:spPr bwMode="auto">
          <a:xfrm>
            <a:off x="1243013" y="2478088"/>
            <a:ext cx="255587" cy="96837"/>
          </a:xfrm>
          <a:custGeom>
            <a:avLst/>
            <a:gdLst>
              <a:gd name="T0" fmla="*/ 127000 w 161"/>
              <a:gd name="T1" fmla="*/ 96837 h 61"/>
              <a:gd name="T2" fmla="*/ 255587 w 161"/>
              <a:gd name="T3" fmla="*/ 47625 h 61"/>
              <a:gd name="T4" fmla="*/ 127000 w 161"/>
              <a:gd name="T5" fmla="*/ 0 h 61"/>
              <a:gd name="T6" fmla="*/ 0 w 161"/>
              <a:gd name="T7" fmla="*/ 47625 h 61"/>
              <a:gd name="T8" fmla="*/ 127000 w 161"/>
              <a:gd name="T9" fmla="*/ 96837 h 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1" h="61">
                <a:moveTo>
                  <a:pt x="80" y="61"/>
                </a:moveTo>
                <a:lnTo>
                  <a:pt x="161" y="30"/>
                </a:lnTo>
                <a:lnTo>
                  <a:pt x="80" y="0"/>
                </a:lnTo>
                <a:lnTo>
                  <a:pt x="0" y="30"/>
                </a:lnTo>
                <a:lnTo>
                  <a:pt x="80" y="61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8186" name="Line 58">
            <a:extLst>
              <a:ext uri="{FF2B5EF4-FFF2-40B4-BE49-F238E27FC236}">
                <a16:creationId xmlns:a16="http://schemas.microsoft.com/office/drawing/2014/main" id="{A93C2B0A-4DF5-0F46-4C8E-3B8790C54258}"/>
              </a:ext>
            </a:extLst>
          </p:cNvPr>
          <p:cNvSpPr>
            <a:spLocks noChangeShapeType="1"/>
          </p:cNvSpPr>
          <p:nvPr/>
        </p:nvSpPr>
        <p:spPr bwMode="auto">
          <a:xfrm>
            <a:off x="1389063" y="3119438"/>
            <a:ext cx="6743700" cy="1587"/>
          </a:xfrm>
          <a:prstGeom prst="line">
            <a:avLst/>
          </a:prstGeom>
          <a:noFill/>
          <a:ln w="476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187" name="Rectangle 59">
            <a:extLst>
              <a:ext uri="{FF2B5EF4-FFF2-40B4-BE49-F238E27FC236}">
                <a16:creationId xmlns:a16="http://schemas.microsoft.com/office/drawing/2014/main" id="{789D6564-B2C4-CA29-94F9-2F5E431624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1508125"/>
            <a:ext cx="10207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900">
                <a:solidFill>
                  <a:srgbClr val="000000"/>
                </a:solidFill>
                <a:latin typeface="Helv" charset="0"/>
              </a:rPr>
              <a:t># Defects</a:t>
            </a:r>
            <a:endParaRPr lang="en-US" altLang="en-US"/>
          </a:p>
        </p:txBody>
      </p:sp>
      <p:sp>
        <p:nvSpPr>
          <p:cNvPr id="48188" name="Rectangle 60">
            <a:extLst>
              <a:ext uri="{FF2B5EF4-FFF2-40B4-BE49-F238E27FC236}">
                <a16:creationId xmlns:a16="http://schemas.microsoft.com/office/drawing/2014/main" id="{FFF12D8B-E665-BFAB-C126-E3214C09D3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67688" y="2952750"/>
            <a:ext cx="309562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900">
                <a:solidFill>
                  <a:srgbClr val="000000"/>
                </a:solidFill>
                <a:latin typeface="Helv" charset="0"/>
              </a:rPr>
              <a:t>CL</a:t>
            </a:r>
            <a:endParaRPr lang="en-US" altLang="en-US"/>
          </a:p>
        </p:txBody>
      </p:sp>
      <p:sp>
        <p:nvSpPr>
          <p:cNvPr id="48189" name="Line 61">
            <a:extLst>
              <a:ext uri="{FF2B5EF4-FFF2-40B4-BE49-F238E27FC236}">
                <a16:creationId xmlns:a16="http://schemas.microsoft.com/office/drawing/2014/main" id="{8397678F-2F15-64E5-77D1-37241935C2D9}"/>
              </a:ext>
            </a:extLst>
          </p:cNvPr>
          <p:cNvSpPr>
            <a:spLocks noChangeShapeType="1"/>
          </p:cNvSpPr>
          <p:nvPr/>
        </p:nvSpPr>
        <p:spPr bwMode="auto">
          <a:xfrm>
            <a:off x="1370013" y="1978025"/>
            <a:ext cx="6708775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190" name="Line 62">
            <a:extLst>
              <a:ext uri="{FF2B5EF4-FFF2-40B4-BE49-F238E27FC236}">
                <a16:creationId xmlns:a16="http://schemas.microsoft.com/office/drawing/2014/main" id="{390EA0C4-AD08-5CA7-0DE5-55D3D6D300AF}"/>
              </a:ext>
            </a:extLst>
          </p:cNvPr>
          <p:cNvSpPr>
            <a:spLocks noChangeShapeType="1"/>
          </p:cNvSpPr>
          <p:nvPr/>
        </p:nvSpPr>
        <p:spPr bwMode="auto">
          <a:xfrm>
            <a:off x="1370013" y="4259263"/>
            <a:ext cx="6708775" cy="1587"/>
          </a:xfrm>
          <a:prstGeom prst="line">
            <a:avLst/>
          </a:prstGeom>
          <a:noFill/>
          <a:ln w="0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191" name="Rectangle 63">
            <a:extLst>
              <a:ext uri="{FF2B5EF4-FFF2-40B4-BE49-F238E27FC236}">
                <a16:creationId xmlns:a16="http://schemas.microsoft.com/office/drawing/2014/main" id="{E1D234AB-624E-47D5-E039-9E1C3A6E8B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67688" y="1811338"/>
            <a:ext cx="484187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900">
                <a:solidFill>
                  <a:srgbClr val="000000"/>
                </a:solidFill>
                <a:latin typeface="Helv" charset="0"/>
              </a:rPr>
              <a:t>UCL</a:t>
            </a:r>
            <a:endParaRPr lang="en-US" altLang="en-US"/>
          </a:p>
        </p:txBody>
      </p:sp>
      <p:sp>
        <p:nvSpPr>
          <p:cNvPr id="48192" name="Rectangle 64">
            <a:extLst>
              <a:ext uri="{FF2B5EF4-FFF2-40B4-BE49-F238E27FC236}">
                <a16:creationId xmlns:a16="http://schemas.microsoft.com/office/drawing/2014/main" id="{9DE31553-B165-84C5-1B34-27BC849ECF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67688" y="4092575"/>
            <a:ext cx="444500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900">
                <a:solidFill>
                  <a:srgbClr val="000000"/>
                </a:solidFill>
                <a:latin typeface="Helv" charset="0"/>
              </a:rPr>
              <a:t>LCL</a:t>
            </a:r>
            <a:endParaRPr lang="en-US" altLang="en-US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130" name="Rectangle 2">
            <a:extLst>
              <a:ext uri="{FF2B5EF4-FFF2-40B4-BE49-F238E27FC236}">
                <a16:creationId xmlns:a16="http://schemas.microsoft.com/office/drawing/2014/main" id="{DD9938DE-F3DB-8A90-EDE4-193D93B8953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u Control Chart</a:t>
            </a:r>
          </a:p>
        </p:txBody>
      </p:sp>
      <p:sp>
        <p:nvSpPr>
          <p:cNvPr id="49155" name="Rectangle 3">
            <a:extLst>
              <a:ext uri="{FF2B5EF4-FFF2-40B4-BE49-F238E27FC236}">
                <a16:creationId xmlns:a16="http://schemas.microsoft.com/office/drawing/2014/main" id="{76763926-80B9-91A0-100A-A4628460BBB2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346075" y="1076325"/>
            <a:ext cx="4454525" cy="5513388"/>
          </a:xfrm>
        </p:spPr>
        <p:txBody>
          <a:bodyPr/>
          <a:lstStyle/>
          <a:p>
            <a:pPr eaLnBrk="1" hangingPunct="1"/>
            <a:r>
              <a:rPr lang="en-US" altLang="en-US" sz="1800"/>
              <a:t>Collecting the Data</a:t>
            </a:r>
          </a:p>
          <a:p>
            <a:pPr eaLnBrk="1" hangingPunct="1"/>
            <a:endParaRPr lang="en-US" altLang="en-US" sz="1800"/>
          </a:p>
          <a:p>
            <a:pPr eaLnBrk="1" hangingPunct="1"/>
            <a:r>
              <a:rPr lang="en-US" altLang="en-US" sz="1800"/>
              <a:t>Counting the Number of Defects &amp; Defect Rate/Subgroup</a:t>
            </a:r>
          </a:p>
          <a:p>
            <a:pPr eaLnBrk="1" hangingPunct="1"/>
            <a:endParaRPr lang="en-US" altLang="en-US" sz="1800"/>
          </a:p>
          <a:p>
            <a:pPr eaLnBrk="1" hangingPunct="1"/>
            <a:endParaRPr lang="en-US" altLang="en-US" sz="1800"/>
          </a:p>
          <a:p>
            <a:pPr eaLnBrk="1" hangingPunct="1"/>
            <a:endParaRPr lang="en-US" altLang="en-US" sz="1800"/>
          </a:p>
          <a:p>
            <a:pPr eaLnBrk="1" hangingPunct="1"/>
            <a:r>
              <a:rPr lang="en-US" altLang="en-US" sz="1800"/>
              <a:t>Calculating Average Rate of Defects</a:t>
            </a:r>
          </a:p>
          <a:p>
            <a:pPr eaLnBrk="1" hangingPunct="1"/>
            <a:endParaRPr lang="en-US" altLang="en-US" sz="1800"/>
          </a:p>
          <a:p>
            <a:pPr eaLnBrk="1" hangingPunct="1"/>
            <a:endParaRPr lang="en-US" altLang="en-US" sz="1800"/>
          </a:p>
          <a:p>
            <a:pPr eaLnBrk="1" hangingPunct="1"/>
            <a:endParaRPr lang="en-US" altLang="en-US" sz="1800"/>
          </a:p>
          <a:p>
            <a:pPr eaLnBrk="1" hangingPunct="1"/>
            <a:r>
              <a:rPr lang="en-US" altLang="en-US" sz="1800"/>
              <a:t>Calculating UCL, LCL</a:t>
            </a:r>
          </a:p>
          <a:p>
            <a:pPr eaLnBrk="1" hangingPunct="1"/>
            <a:endParaRPr lang="en-US" altLang="en-US" sz="1800"/>
          </a:p>
          <a:p>
            <a:pPr eaLnBrk="1" hangingPunct="1"/>
            <a:endParaRPr lang="en-US" altLang="en-US" sz="1800"/>
          </a:p>
          <a:p>
            <a:pPr eaLnBrk="1" hangingPunct="1"/>
            <a:r>
              <a:rPr lang="en-US" altLang="en-US" sz="1800"/>
              <a:t>Drawing the Chart</a:t>
            </a:r>
          </a:p>
        </p:txBody>
      </p:sp>
      <p:graphicFrame>
        <p:nvGraphicFramePr>
          <p:cNvPr id="49156" name="Object 4">
            <a:extLst>
              <a:ext uri="{FF2B5EF4-FFF2-40B4-BE49-F238E27FC236}">
                <a16:creationId xmlns:a16="http://schemas.microsoft.com/office/drawing/2014/main" id="{2738A4F0-62D3-5DB1-B335-60E29D9CB458}"/>
              </a:ext>
            </a:extLst>
          </p:cNvPr>
          <p:cNvGraphicFramePr>
            <a:graphicFrameLocks noGrp="1" noChangeAspect="1"/>
          </p:cNvGraphicFramePr>
          <p:nvPr>
            <p:ph sz="quarter" idx="2"/>
          </p:nvPr>
        </p:nvGraphicFramePr>
        <p:xfrm>
          <a:off x="5410200" y="914400"/>
          <a:ext cx="3352800" cy="190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387600" imgH="1358900" progId="Equation.3">
                  <p:embed/>
                </p:oleObj>
              </mc:Choice>
              <mc:Fallback>
                <p:oleObj name="Equation" r:id="rId2" imgW="2387600" imgH="1358900" progId="Equation.3">
                  <p:embed/>
                  <p:pic>
                    <p:nvPicPr>
                      <p:cNvPr id="49156" name="Object 4">
                        <a:extLst>
                          <a:ext uri="{FF2B5EF4-FFF2-40B4-BE49-F238E27FC236}">
                            <a16:creationId xmlns:a16="http://schemas.microsoft.com/office/drawing/2014/main" id="{2738A4F0-62D3-5DB1-B335-60E29D9CB45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0200" y="914400"/>
                        <a:ext cx="3352800" cy="1908175"/>
                      </a:xfrm>
                      <a:prstGeom prst="rect">
                        <a:avLst/>
                      </a:prstGeom>
                      <a:solidFill>
                        <a:srgbClr val="66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157" name="Rectangle 5">
            <a:extLst>
              <a:ext uri="{FF2B5EF4-FFF2-40B4-BE49-F238E27FC236}">
                <a16:creationId xmlns:a16="http://schemas.microsoft.com/office/drawing/2014/main" id="{C77A7CFD-B603-09D4-278B-265285A4A7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6812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49158" name="Object 6">
            <a:extLst>
              <a:ext uri="{FF2B5EF4-FFF2-40B4-BE49-F238E27FC236}">
                <a16:creationId xmlns:a16="http://schemas.microsoft.com/office/drawing/2014/main" id="{F42E6419-AA9A-629E-EC32-2E4F5D2A8B22}"/>
              </a:ext>
            </a:extLst>
          </p:cNvPr>
          <p:cNvGraphicFramePr>
            <a:graphicFrameLocks noGrp="1" noChangeAspect="1"/>
          </p:cNvGraphicFramePr>
          <p:nvPr>
            <p:ph sz="quarter" idx="3"/>
          </p:nvPr>
        </p:nvGraphicFramePr>
        <p:xfrm>
          <a:off x="5486400" y="3124200"/>
          <a:ext cx="2971800" cy="1766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879600" imgH="1117600" progId="Equation.3">
                  <p:embed/>
                </p:oleObj>
              </mc:Choice>
              <mc:Fallback>
                <p:oleObj name="Equation" r:id="rId4" imgW="1879600" imgH="1117600" progId="Equation.3">
                  <p:embed/>
                  <p:pic>
                    <p:nvPicPr>
                      <p:cNvPr id="49158" name="Object 6">
                        <a:extLst>
                          <a:ext uri="{FF2B5EF4-FFF2-40B4-BE49-F238E27FC236}">
                            <a16:creationId xmlns:a16="http://schemas.microsoft.com/office/drawing/2014/main" id="{F42E6419-AA9A-629E-EC32-2E4F5D2A8B2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3124200"/>
                        <a:ext cx="2971800" cy="1766888"/>
                      </a:xfrm>
                      <a:prstGeom prst="rect">
                        <a:avLst/>
                      </a:prstGeom>
                      <a:solidFill>
                        <a:srgbClr val="66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159" name="Object 7">
            <a:extLst>
              <a:ext uri="{FF2B5EF4-FFF2-40B4-BE49-F238E27FC236}">
                <a16:creationId xmlns:a16="http://schemas.microsoft.com/office/drawing/2014/main" id="{A9902169-47CB-A306-C309-92126B0FD35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62400" y="5105400"/>
          <a:ext cx="2438400" cy="1570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752600" imgH="1231900" progId="Equation.3">
                  <p:embed/>
                </p:oleObj>
              </mc:Choice>
              <mc:Fallback>
                <p:oleObj name="Equation" r:id="rId6" imgW="1752600" imgH="1231900" progId="Equation.3">
                  <p:embed/>
                  <p:pic>
                    <p:nvPicPr>
                      <p:cNvPr id="49159" name="Object 7">
                        <a:extLst>
                          <a:ext uri="{FF2B5EF4-FFF2-40B4-BE49-F238E27FC236}">
                            <a16:creationId xmlns:a16="http://schemas.microsoft.com/office/drawing/2014/main" id="{A9902169-47CB-A306-C309-92126B0FD35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5105400"/>
                        <a:ext cx="2438400" cy="1570038"/>
                      </a:xfrm>
                      <a:prstGeom prst="rect">
                        <a:avLst/>
                      </a:prstGeom>
                      <a:solidFill>
                        <a:srgbClr val="66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160" name="AutoShape 8">
            <a:extLst>
              <a:ext uri="{FF2B5EF4-FFF2-40B4-BE49-F238E27FC236}">
                <a16:creationId xmlns:a16="http://schemas.microsoft.com/office/drawing/2014/main" id="{DCB484D2-1C02-0315-DE11-DF03C4F30393}"/>
              </a:ext>
            </a:extLst>
          </p:cNvPr>
          <p:cNvSpPr>
            <a:spLocks noChangeArrowheads="1"/>
          </p:cNvSpPr>
          <p:nvPr/>
        </p:nvSpPr>
        <p:spPr bwMode="auto">
          <a:xfrm rot="-564894">
            <a:off x="4416425" y="1720850"/>
            <a:ext cx="914400" cy="304800"/>
          </a:xfrm>
          <a:prstGeom prst="rightArrow">
            <a:avLst>
              <a:gd name="adj1" fmla="val 50000"/>
              <a:gd name="adj2" fmla="val 75000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9161" name="AutoShape 9">
            <a:extLst>
              <a:ext uri="{FF2B5EF4-FFF2-40B4-BE49-F238E27FC236}">
                <a16:creationId xmlns:a16="http://schemas.microsoft.com/office/drawing/2014/main" id="{55877B66-81C9-A0E2-2BB6-7F00BFAAE9AA}"/>
              </a:ext>
            </a:extLst>
          </p:cNvPr>
          <p:cNvSpPr>
            <a:spLocks noChangeArrowheads="1"/>
          </p:cNvSpPr>
          <p:nvPr/>
        </p:nvSpPr>
        <p:spPr bwMode="auto">
          <a:xfrm rot="825847">
            <a:off x="4572000" y="3505200"/>
            <a:ext cx="762000" cy="304800"/>
          </a:xfrm>
          <a:prstGeom prst="rightArrow">
            <a:avLst>
              <a:gd name="adj1" fmla="val 50000"/>
              <a:gd name="adj2" fmla="val 62500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9162" name="AutoShape 10">
            <a:extLst>
              <a:ext uri="{FF2B5EF4-FFF2-40B4-BE49-F238E27FC236}">
                <a16:creationId xmlns:a16="http://schemas.microsoft.com/office/drawing/2014/main" id="{E8A9D7D7-9EFC-5032-0AFA-6F6E061AD613}"/>
              </a:ext>
            </a:extLst>
          </p:cNvPr>
          <p:cNvSpPr>
            <a:spLocks noChangeArrowheads="1"/>
          </p:cNvSpPr>
          <p:nvPr/>
        </p:nvSpPr>
        <p:spPr bwMode="auto">
          <a:xfrm rot="1256952">
            <a:off x="3048000" y="4953000"/>
            <a:ext cx="762000" cy="304800"/>
          </a:xfrm>
          <a:prstGeom prst="rightArrow">
            <a:avLst>
              <a:gd name="adj1" fmla="val 50000"/>
              <a:gd name="adj2" fmla="val 62500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154" name="Rectangle 2">
            <a:extLst>
              <a:ext uri="{FF2B5EF4-FFF2-40B4-BE49-F238E27FC236}">
                <a16:creationId xmlns:a16="http://schemas.microsoft.com/office/drawing/2014/main" id="{A4532763-A6B7-CA05-7B0D-B20A3ECEBD9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u Control Chart</a:t>
            </a:r>
          </a:p>
        </p:txBody>
      </p:sp>
      <p:sp>
        <p:nvSpPr>
          <p:cNvPr id="50179" name="Rectangle 3">
            <a:extLst>
              <a:ext uri="{FF2B5EF4-FFF2-40B4-BE49-F238E27FC236}">
                <a16:creationId xmlns:a16="http://schemas.microsoft.com/office/drawing/2014/main" id="{1ECFC031-ADC6-854D-9A9B-3E0BC27691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6003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0180" name="Freeform 4">
            <a:extLst>
              <a:ext uri="{FF2B5EF4-FFF2-40B4-BE49-F238E27FC236}">
                <a16:creationId xmlns:a16="http://schemas.microsoft.com/office/drawing/2014/main" id="{AC803D84-61F8-6063-9DA6-B45F72C01E13}"/>
              </a:ext>
            </a:extLst>
          </p:cNvPr>
          <p:cNvSpPr>
            <a:spLocks/>
          </p:cNvSpPr>
          <p:nvPr/>
        </p:nvSpPr>
        <p:spPr bwMode="auto">
          <a:xfrm>
            <a:off x="6232525" y="2211388"/>
            <a:ext cx="608013" cy="487362"/>
          </a:xfrm>
          <a:custGeom>
            <a:avLst/>
            <a:gdLst>
              <a:gd name="T0" fmla="*/ 104775 w 383"/>
              <a:gd name="T1" fmla="*/ 17462 h 307"/>
              <a:gd name="T2" fmla="*/ 34925 w 383"/>
              <a:gd name="T3" fmla="*/ 69850 h 307"/>
              <a:gd name="T4" fmla="*/ 17463 w 383"/>
              <a:gd name="T5" fmla="*/ 104775 h 307"/>
              <a:gd name="T6" fmla="*/ 0 w 383"/>
              <a:gd name="T7" fmla="*/ 139700 h 307"/>
              <a:gd name="T8" fmla="*/ 0 w 383"/>
              <a:gd name="T9" fmla="*/ 174625 h 307"/>
              <a:gd name="T10" fmla="*/ 0 w 383"/>
              <a:gd name="T11" fmla="*/ 209550 h 307"/>
              <a:gd name="T12" fmla="*/ 0 w 383"/>
              <a:gd name="T13" fmla="*/ 242887 h 307"/>
              <a:gd name="T14" fmla="*/ 0 w 383"/>
              <a:gd name="T15" fmla="*/ 277812 h 307"/>
              <a:gd name="T16" fmla="*/ 34925 w 383"/>
              <a:gd name="T17" fmla="*/ 295275 h 307"/>
              <a:gd name="T18" fmla="*/ 52388 w 383"/>
              <a:gd name="T19" fmla="*/ 330200 h 307"/>
              <a:gd name="T20" fmla="*/ 87313 w 383"/>
              <a:gd name="T21" fmla="*/ 347662 h 307"/>
              <a:gd name="T22" fmla="*/ 104775 w 383"/>
              <a:gd name="T23" fmla="*/ 382587 h 307"/>
              <a:gd name="T24" fmla="*/ 139700 w 383"/>
              <a:gd name="T25" fmla="*/ 400050 h 307"/>
              <a:gd name="T26" fmla="*/ 157163 w 383"/>
              <a:gd name="T27" fmla="*/ 434975 h 307"/>
              <a:gd name="T28" fmla="*/ 192088 w 383"/>
              <a:gd name="T29" fmla="*/ 434975 h 307"/>
              <a:gd name="T30" fmla="*/ 227013 w 383"/>
              <a:gd name="T31" fmla="*/ 434975 h 307"/>
              <a:gd name="T32" fmla="*/ 260350 w 383"/>
              <a:gd name="T33" fmla="*/ 452437 h 307"/>
              <a:gd name="T34" fmla="*/ 295275 w 383"/>
              <a:gd name="T35" fmla="*/ 469900 h 307"/>
              <a:gd name="T36" fmla="*/ 330200 w 383"/>
              <a:gd name="T37" fmla="*/ 469900 h 307"/>
              <a:gd name="T38" fmla="*/ 365125 w 383"/>
              <a:gd name="T39" fmla="*/ 487362 h 307"/>
              <a:gd name="T40" fmla="*/ 400050 w 383"/>
              <a:gd name="T41" fmla="*/ 487362 h 307"/>
              <a:gd name="T42" fmla="*/ 434975 w 383"/>
              <a:gd name="T43" fmla="*/ 487362 h 307"/>
              <a:gd name="T44" fmla="*/ 469900 w 383"/>
              <a:gd name="T45" fmla="*/ 487362 h 307"/>
              <a:gd name="T46" fmla="*/ 504825 w 383"/>
              <a:gd name="T47" fmla="*/ 487362 h 307"/>
              <a:gd name="T48" fmla="*/ 522288 w 383"/>
              <a:gd name="T49" fmla="*/ 452437 h 307"/>
              <a:gd name="T50" fmla="*/ 539750 w 383"/>
              <a:gd name="T51" fmla="*/ 417512 h 307"/>
              <a:gd name="T52" fmla="*/ 574675 w 383"/>
              <a:gd name="T53" fmla="*/ 400050 h 307"/>
              <a:gd name="T54" fmla="*/ 574675 w 383"/>
              <a:gd name="T55" fmla="*/ 365125 h 307"/>
              <a:gd name="T56" fmla="*/ 590550 w 383"/>
              <a:gd name="T57" fmla="*/ 330200 h 307"/>
              <a:gd name="T58" fmla="*/ 608013 w 383"/>
              <a:gd name="T59" fmla="*/ 295275 h 307"/>
              <a:gd name="T60" fmla="*/ 608013 w 383"/>
              <a:gd name="T61" fmla="*/ 260350 h 307"/>
              <a:gd name="T62" fmla="*/ 608013 w 383"/>
              <a:gd name="T63" fmla="*/ 225425 h 307"/>
              <a:gd name="T64" fmla="*/ 574675 w 383"/>
              <a:gd name="T65" fmla="*/ 209550 h 307"/>
              <a:gd name="T66" fmla="*/ 557213 w 383"/>
              <a:gd name="T67" fmla="*/ 174625 h 307"/>
              <a:gd name="T68" fmla="*/ 522288 w 383"/>
              <a:gd name="T69" fmla="*/ 157162 h 307"/>
              <a:gd name="T70" fmla="*/ 487363 w 383"/>
              <a:gd name="T71" fmla="*/ 157162 h 307"/>
              <a:gd name="T72" fmla="*/ 469900 w 383"/>
              <a:gd name="T73" fmla="*/ 122237 h 307"/>
              <a:gd name="T74" fmla="*/ 434975 w 383"/>
              <a:gd name="T75" fmla="*/ 104775 h 307"/>
              <a:gd name="T76" fmla="*/ 400050 w 383"/>
              <a:gd name="T77" fmla="*/ 87312 h 307"/>
              <a:gd name="T78" fmla="*/ 365125 w 383"/>
              <a:gd name="T79" fmla="*/ 87312 h 307"/>
              <a:gd name="T80" fmla="*/ 330200 w 383"/>
              <a:gd name="T81" fmla="*/ 52387 h 307"/>
              <a:gd name="T82" fmla="*/ 295275 w 383"/>
              <a:gd name="T83" fmla="*/ 34925 h 307"/>
              <a:gd name="T84" fmla="*/ 260350 w 383"/>
              <a:gd name="T85" fmla="*/ 34925 h 307"/>
              <a:gd name="T86" fmla="*/ 227013 w 383"/>
              <a:gd name="T87" fmla="*/ 17462 h 307"/>
              <a:gd name="T88" fmla="*/ 192088 w 383"/>
              <a:gd name="T89" fmla="*/ 17462 h 307"/>
              <a:gd name="T90" fmla="*/ 157163 w 383"/>
              <a:gd name="T91" fmla="*/ 0 h 307"/>
              <a:gd name="T92" fmla="*/ 122238 w 383"/>
              <a:gd name="T93" fmla="*/ 0 h 307"/>
              <a:gd name="T94" fmla="*/ 104775 w 383"/>
              <a:gd name="T95" fmla="*/ 17462 h 307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383" h="307">
                <a:moveTo>
                  <a:pt x="66" y="11"/>
                </a:moveTo>
                <a:lnTo>
                  <a:pt x="22" y="44"/>
                </a:lnTo>
                <a:lnTo>
                  <a:pt x="11" y="66"/>
                </a:lnTo>
                <a:lnTo>
                  <a:pt x="0" y="88"/>
                </a:lnTo>
                <a:lnTo>
                  <a:pt x="0" y="110"/>
                </a:lnTo>
                <a:lnTo>
                  <a:pt x="0" y="132"/>
                </a:lnTo>
                <a:lnTo>
                  <a:pt x="0" y="153"/>
                </a:lnTo>
                <a:lnTo>
                  <a:pt x="0" y="175"/>
                </a:lnTo>
                <a:lnTo>
                  <a:pt x="22" y="186"/>
                </a:lnTo>
                <a:lnTo>
                  <a:pt x="33" y="208"/>
                </a:lnTo>
                <a:lnTo>
                  <a:pt x="55" y="219"/>
                </a:lnTo>
                <a:lnTo>
                  <a:pt x="66" y="241"/>
                </a:lnTo>
                <a:lnTo>
                  <a:pt x="88" y="252"/>
                </a:lnTo>
                <a:lnTo>
                  <a:pt x="99" y="274"/>
                </a:lnTo>
                <a:lnTo>
                  <a:pt x="121" y="274"/>
                </a:lnTo>
                <a:lnTo>
                  <a:pt x="143" y="274"/>
                </a:lnTo>
                <a:lnTo>
                  <a:pt x="164" y="285"/>
                </a:lnTo>
                <a:lnTo>
                  <a:pt x="186" y="296"/>
                </a:lnTo>
                <a:lnTo>
                  <a:pt x="208" y="296"/>
                </a:lnTo>
                <a:lnTo>
                  <a:pt x="230" y="307"/>
                </a:lnTo>
                <a:lnTo>
                  <a:pt x="252" y="307"/>
                </a:lnTo>
                <a:lnTo>
                  <a:pt x="274" y="307"/>
                </a:lnTo>
                <a:lnTo>
                  <a:pt x="296" y="307"/>
                </a:lnTo>
                <a:lnTo>
                  <a:pt x="318" y="307"/>
                </a:lnTo>
                <a:lnTo>
                  <a:pt x="329" y="285"/>
                </a:lnTo>
                <a:lnTo>
                  <a:pt x="340" y="263"/>
                </a:lnTo>
                <a:lnTo>
                  <a:pt x="362" y="252"/>
                </a:lnTo>
                <a:lnTo>
                  <a:pt x="362" y="230"/>
                </a:lnTo>
                <a:lnTo>
                  <a:pt x="372" y="208"/>
                </a:lnTo>
                <a:lnTo>
                  <a:pt x="383" y="186"/>
                </a:lnTo>
                <a:lnTo>
                  <a:pt x="383" y="164"/>
                </a:lnTo>
                <a:lnTo>
                  <a:pt x="383" y="142"/>
                </a:lnTo>
                <a:lnTo>
                  <a:pt x="362" y="132"/>
                </a:lnTo>
                <a:lnTo>
                  <a:pt x="351" y="110"/>
                </a:lnTo>
                <a:lnTo>
                  <a:pt x="329" y="99"/>
                </a:lnTo>
                <a:lnTo>
                  <a:pt x="307" y="99"/>
                </a:lnTo>
                <a:lnTo>
                  <a:pt x="296" y="77"/>
                </a:lnTo>
                <a:lnTo>
                  <a:pt x="274" y="66"/>
                </a:lnTo>
                <a:lnTo>
                  <a:pt x="252" y="55"/>
                </a:lnTo>
                <a:lnTo>
                  <a:pt x="230" y="55"/>
                </a:lnTo>
                <a:lnTo>
                  <a:pt x="208" y="33"/>
                </a:lnTo>
                <a:lnTo>
                  <a:pt x="186" y="22"/>
                </a:lnTo>
                <a:lnTo>
                  <a:pt x="164" y="22"/>
                </a:lnTo>
                <a:lnTo>
                  <a:pt x="143" y="11"/>
                </a:lnTo>
                <a:lnTo>
                  <a:pt x="121" y="11"/>
                </a:lnTo>
                <a:lnTo>
                  <a:pt x="99" y="0"/>
                </a:lnTo>
                <a:lnTo>
                  <a:pt x="77" y="0"/>
                </a:lnTo>
                <a:lnTo>
                  <a:pt x="66" y="11"/>
                </a:lnTo>
                <a:close/>
              </a:path>
            </a:pathLst>
          </a:custGeom>
          <a:solidFill>
            <a:srgbClr val="FFFFFF"/>
          </a:solidFill>
          <a:ln w="23813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181" name="Line 5">
            <a:extLst>
              <a:ext uri="{FF2B5EF4-FFF2-40B4-BE49-F238E27FC236}">
                <a16:creationId xmlns:a16="http://schemas.microsoft.com/office/drawing/2014/main" id="{58DCFE00-8D77-130F-F8CD-3CEF4922ED4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376363" y="1985963"/>
            <a:ext cx="6350" cy="2493962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182" name="Line 6">
            <a:extLst>
              <a:ext uri="{FF2B5EF4-FFF2-40B4-BE49-F238E27FC236}">
                <a16:creationId xmlns:a16="http://schemas.microsoft.com/office/drawing/2014/main" id="{AFDFB7C2-F70A-328B-1E7F-F2E72EEC9B0C}"/>
              </a:ext>
            </a:extLst>
          </p:cNvPr>
          <p:cNvSpPr>
            <a:spLocks noChangeShapeType="1"/>
          </p:cNvSpPr>
          <p:nvPr/>
        </p:nvSpPr>
        <p:spPr bwMode="auto">
          <a:xfrm>
            <a:off x="1323975" y="4462463"/>
            <a:ext cx="6453188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183" name="Line 7">
            <a:extLst>
              <a:ext uri="{FF2B5EF4-FFF2-40B4-BE49-F238E27FC236}">
                <a16:creationId xmlns:a16="http://schemas.microsoft.com/office/drawing/2014/main" id="{0A291481-1681-8440-9393-A7D302F0374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376363" y="4459288"/>
            <a:ext cx="1587" cy="4127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184" name="Line 8">
            <a:extLst>
              <a:ext uri="{FF2B5EF4-FFF2-40B4-BE49-F238E27FC236}">
                <a16:creationId xmlns:a16="http://schemas.microsoft.com/office/drawing/2014/main" id="{E1A0C930-EA34-303F-E58B-C425E5FF4F6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716088" y="4459288"/>
            <a:ext cx="1587" cy="4127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185" name="Line 9">
            <a:extLst>
              <a:ext uri="{FF2B5EF4-FFF2-40B4-BE49-F238E27FC236}">
                <a16:creationId xmlns:a16="http://schemas.microsoft.com/office/drawing/2014/main" id="{3C8097A8-AE4C-4438-0DEA-28685555746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054225" y="4459288"/>
            <a:ext cx="1588" cy="4127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186" name="Line 10">
            <a:extLst>
              <a:ext uri="{FF2B5EF4-FFF2-40B4-BE49-F238E27FC236}">
                <a16:creationId xmlns:a16="http://schemas.microsoft.com/office/drawing/2014/main" id="{3A46CE11-D01B-999F-F91F-07014628372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393950" y="4459288"/>
            <a:ext cx="1588" cy="4127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187" name="Line 11">
            <a:extLst>
              <a:ext uri="{FF2B5EF4-FFF2-40B4-BE49-F238E27FC236}">
                <a16:creationId xmlns:a16="http://schemas.microsoft.com/office/drawing/2014/main" id="{193BA963-9953-9809-4FEB-1F519A844AE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732088" y="4459288"/>
            <a:ext cx="1587" cy="4127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188" name="Line 12">
            <a:extLst>
              <a:ext uri="{FF2B5EF4-FFF2-40B4-BE49-F238E27FC236}">
                <a16:creationId xmlns:a16="http://schemas.microsoft.com/office/drawing/2014/main" id="{F6A140FA-CB1D-B2E0-D125-959A8991989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074988" y="4459288"/>
            <a:ext cx="1587" cy="4127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189" name="Line 13">
            <a:extLst>
              <a:ext uri="{FF2B5EF4-FFF2-40B4-BE49-F238E27FC236}">
                <a16:creationId xmlns:a16="http://schemas.microsoft.com/office/drawing/2014/main" id="{651A66A2-D442-A81B-08AF-555F82326D2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413125" y="4459288"/>
            <a:ext cx="1588" cy="4127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190" name="Line 14">
            <a:extLst>
              <a:ext uri="{FF2B5EF4-FFF2-40B4-BE49-F238E27FC236}">
                <a16:creationId xmlns:a16="http://schemas.microsoft.com/office/drawing/2014/main" id="{098C7CD8-169D-2912-5C2F-7B83334A9B2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752850" y="4459288"/>
            <a:ext cx="1588" cy="4127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191" name="Line 15">
            <a:extLst>
              <a:ext uri="{FF2B5EF4-FFF2-40B4-BE49-F238E27FC236}">
                <a16:creationId xmlns:a16="http://schemas.microsoft.com/office/drawing/2014/main" id="{2C99D38B-04BE-8D99-86B8-7F0FA45E925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094163" y="4459288"/>
            <a:ext cx="1587" cy="4127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192" name="Line 16">
            <a:extLst>
              <a:ext uri="{FF2B5EF4-FFF2-40B4-BE49-F238E27FC236}">
                <a16:creationId xmlns:a16="http://schemas.microsoft.com/office/drawing/2014/main" id="{7A7C696E-2CBC-B940-0F00-AAEC8857374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33888" y="4459288"/>
            <a:ext cx="1587" cy="4127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193" name="Line 17">
            <a:extLst>
              <a:ext uri="{FF2B5EF4-FFF2-40B4-BE49-F238E27FC236}">
                <a16:creationId xmlns:a16="http://schemas.microsoft.com/office/drawing/2014/main" id="{2041E1F9-A071-8CEE-ABA0-70D0AD612C1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772025" y="4459288"/>
            <a:ext cx="1588" cy="4127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194" name="Line 18">
            <a:extLst>
              <a:ext uri="{FF2B5EF4-FFF2-40B4-BE49-F238E27FC236}">
                <a16:creationId xmlns:a16="http://schemas.microsoft.com/office/drawing/2014/main" id="{CC04D86A-6906-B5E7-BE3F-FD07E3AB092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111750" y="4459288"/>
            <a:ext cx="1588" cy="4127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195" name="Line 19">
            <a:extLst>
              <a:ext uri="{FF2B5EF4-FFF2-40B4-BE49-F238E27FC236}">
                <a16:creationId xmlns:a16="http://schemas.microsoft.com/office/drawing/2014/main" id="{2CBDFB49-DBB6-D549-B6D0-982B83D331F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449888" y="4459288"/>
            <a:ext cx="1587" cy="4127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196" name="Line 20">
            <a:extLst>
              <a:ext uri="{FF2B5EF4-FFF2-40B4-BE49-F238E27FC236}">
                <a16:creationId xmlns:a16="http://schemas.microsoft.com/office/drawing/2014/main" id="{AAD791FA-4EF4-2F11-A2C7-F5D6ECD3785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792788" y="4459288"/>
            <a:ext cx="1587" cy="4127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197" name="Line 21">
            <a:extLst>
              <a:ext uri="{FF2B5EF4-FFF2-40B4-BE49-F238E27FC236}">
                <a16:creationId xmlns:a16="http://schemas.microsoft.com/office/drawing/2014/main" id="{3C862204-C330-6251-2A1D-2781138AC5A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130925" y="4459288"/>
            <a:ext cx="1588" cy="4127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198" name="Line 22">
            <a:extLst>
              <a:ext uri="{FF2B5EF4-FFF2-40B4-BE49-F238E27FC236}">
                <a16:creationId xmlns:a16="http://schemas.microsoft.com/office/drawing/2014/main" id="{E280D5E8-7A43-BE70-7606-B385CBB3626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470650" y="4459288"/>
            <a:ext cx="1588" cy="4127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199" name="Line 23">
            <a:extLst>
              <a:ext uri="{FF2B5EF4-FFF2-40B4-BE49-F238E27FC236}">
                <a16:creationId xmlns:a16="http://schemas.microsoft.com/office/drawing/2014/main" id="{448EBF58-FCD0-1234-3859-AC5385A860B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811963" y="4459288"/>
            <a:ext cx="1587" cy="4127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200" name="Line 24">
            <a:extLst>
              <a:ext uri="{FF2B5EF4-FFF2-40B4-BE49-F238E27FC236}">
                <a16:creationId xmlns:a16="http://schemas.microsoft.com/office/drawing/2014/main" id="{D8EB994B-5DAC-B183-72CF-91718E0690E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151688" y="4459288"/>
            <a:ext cx="1587" cy="4127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201" name="Line 25">
            <a:extLst>
              <a:ext uri="{FF2B5EF4-FFF2-40B4-BE49-F238E27FC236}">
                <a16:creationId xmlns:a16="http://schemas.microsoft.com/office/drawing/2014/main" id="{8C0B9DED-2CDE-C6F4-C317-9F2C253224C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489825" y="4459288"/>
            <a:ext cx="1588" cy="4127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202" name="Line 26">
            <a:extLst>
              <a:ext uri="{FF2B5EF4-FFF2-40B4-BE49-F238E27FC236}">
                <a16:creationId xmlns:a16="http://schemas.microsoft.com/office/drawing/2014/main" id="{A2507872-B5E6-75F8-5AE4-E56A7CB1546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829550" y="4459288"/>
            <a:ext cx="1588" cy="4127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203" name="Freeform 27">
            <a:extLst>
              <a:ext uri="{FF2B5EF4-FFF2-40B4-BE49-F238E27FC236}">
                <a16:creationId xmlns:a16="http://schemas.microsoft.com/office/drawing/2014/main" id="{65C9F919-5DC8-CEEF-BE83-AAE4BBD0F0DE}"/>
              </a:ext>
            </a:extLst>
          </p:cNvPr>
          <p:cNvSpPr>
            <a:spLocks/>
          </p:cNvSpPr>
          <p:nvPr/>
        </p:nvSpPr>
        <p:spPr bwMode="auto">
          <a:xfrm>
            <a:off x="1431925" y="2411413"/>
            <a:ext cx="6451600" cy="1463675"/>
          </a:xfrm>
          <a:custGeom>
            <a:avLst/>
            <a:gdLst>
              <a:gd name="T0" fmla="*/ 0 w 4064"/>
              <a:gd name="T1" fmla="*/ 207963 h 922"/>
              <a:gd name="T2" fmla="*/ 338138 w 4064"/>
              <a:gd name="T3" fmla="*/ 1046163 h 922"/>
              <a:gd name="T4" fmla="*/ 677863 w 4064"/>
              <a:gd name="T5" fmla="*/ 838200 h 922"/>
              <a:gd name="T6" fmla="*/ 1017588 w 4064"/>
              <a:gd name="T7" fmla="*/ 417513 h 922"/>
              <a:gd name="T8" fmla="*/ 1355725 w 4064"/>
              <a:gd name="T9" fmla="*/ 417513 h 922"/>
              <a:gd name="T10" fmla="*/ 1697038 w 4064"/>
              <a:gd name="T11" fmla="*/ 1254125 h 922"/>
              <a:gd name="T12" fmla="*/ 2036763 w 4064"/>
              <a:gd name="T13" fmla="*/ 628650 h 922"/>
              <a:gd name="T14" fmla="*/ 2376488 w 4064"/>
              <a:gd name="T15" fmla="*/ 838200 h 922"/>
              <a:gd name="T16" fmla="*/ 2714625 w 4064"/>
              <a:gd name="T17" fmla="*/ 207963 h 922"/>
              <a:gd name="T18" fmla="*/ 3055938 w 4064"/>
              <a:gd name="T19" fmla="*/ 417513 h 922"/>
              <a:gd name="T20" fmla="*/ 3395663 w 4064"/>
              <a:gd name="T21" fmla="*/ 1046163 h 922"/>
              <a:gd name="T22" fmla="*/ 3735388 w 4064"/>
              <a:gd name="T23" fmla="*/ 1254125 h 922"/>
              <a:gd name="T24" fmla="*/ 4073525 w 4064"/>
              <a:gd name="T25" fmla="*/ 1463675 h 922"/>
              <a:gd name="T26" fmla="*/ 4413250 w 4064"/>
              <a:gd name="T27" fmla="*/ 628650 h 922"/>
              <a:gd name="T28" fmla="*/ 4751388 w 4064"/>
              <a:gd name="T29" fmla="*/ 838200 h 922"/>
              <a:gd name="T30" fmla="*/ 5092700 w 4064"/>
              <a:gd name="T31" fmla="*/ 0 h 922"/>
              <a:gd name="T32" fmla="*/ 5432425 w 4064"/>
              <a:gd name="T33" fmla="*/ 838200 h 922"/>
              <a:gd name="T34" fmla="*/ 5772150 w 4064"/>
              <a:gd name="T35" fmla="*/ 417513 h 922"/>
              <a:gd name="T36" fmla="*/ 6113463 w 4064"/>
              <a:gd name="T37" fmla="*/ 207963 h 922"/>
              <a:gd name="T38" fmla="*/ 6451600 w 4064"/>
              <a:gd name="T39" fmla="*/ 1046163 h 922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4064" h="922">
                <a:moveTo>
                  <a:pt x="0" y="131"/>
                </a:moveTo>
                <a:lnTo>
                  <a:pt x="213" y="659"/>
                </a:lnTo>
                <a:lnTo>
                  <a:pt x="427" y="528"/>
                </a:lnTo>
                <a:lnTo>
                  <a:pt x="641" y="263"/>
                </a:lnTo>
                <a:lnTo>
                  <a:pt x="854" y="263"/>
                </a:lnTo>
                <a:lnTo>
                  <a:pt x="1069" y="790"/>
                </a:lnTo>
                <a:lnTo>
                  <a:pt x="1283" y="396"/>
                </a:lnTo>
                <a:lnTo>
                  <a:pt x="1497" y="528"/>
                </a:lnTo>
                <a:lnTo>
                  <a:pt x="1710" y="131"/>
                </a:lnTo>
                <a:lnTo>
                  <a:pt x="1925" y="263"/>
                </a:lnTo>
                <a:lnTo>
                  <a:pt x="2139" y="659"/>
                </a:lnTo>
                <a:lnTo>
                  <a:pt x="2353" y="790"/>
                </a:lnTo>
                <a:lnTo>
                  <a:pt x="2566" y="922"/>
                </a:lnTo>
                <a:lnTo>
                  <a:pt x="2780" y="396"/>
                </a:lnTo>
                <a:lnTo>
                  <a:pt x="2993" y="528"/>
                </a:lnTo>
                <a:lnTo>
                  <a:pt x="3208" y="0"/>
                </a:lnTo>
                <a:lnTo>
                  <a:pt x="3422" y="528"/>
                </a:lnTo>
                <a:lnTo>
                  <a:pt x="3636" y="263"/>
                </a:lnTo>
                <a:lnTo>
                  <a:pt x="3851" y="131"/>
                </a:lnTo>
                <a:lnTo>
                  <a:pt x="4064" y="659"/>
                </a:lnTo>
              </a:path>
            </a:pathLst>
          </a:custGeom>
          <a:noFill/>
          <a:ln w="20638">
            <a:solidFill>
              <a:srgbClr val="8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204" name="Freeform 28">
            <a:extLst>
              <a:ext uri="{FF2B5EF4-FFF2-40B4-BE49-F238E27FC236}">
                <a16:creationId xmlns:a16="http://schemas.microsoft.com/office/drawing/2014/main" id="{687614E7-C2CF-5FDF-21A6-FC5126D798C9}"/>
              </a:ext>
            </a:extLst>
          </p:cNvPr>
          <p:cNvSpPr>
            <a:spLocks/>
          </p:cNvSpPr>
          <p:nvPr/>
        </p:nvSpPr>
        <p:spPr bwMode="auto">
          <a:xfrm>
            <a:off x="1639888" y="3411538"/>
            <a:ext cx="249237" cy="95250"/>
          </a:xfrm>
          <a:custGeom>
            <a:avLst/>
            <a:gdLst>
              <a:gd name="T0" fmla="*/ 125412 w 157"/>
              <a:gd name="T1" fmla="*/ 95250 h 60"/>
              <a:gd name="T2" fmla="*/ 249237 w 157"/>
              <a:gd name="T3" fmla="*/ 46038 h 60"/>
              <a:gd name="T4" fmla="*/ 125412 w 157"/>
              <a:gd name="T5" fmla="*/ 0 h 60"/>
              <a:gd name="T6" fmla="*/ 0 w 157"/>
              <a:gd name="T7" fmla="*/ 46038 h 60"/>
              <a:gd name="T8" fmla="*/ 125412 w 157"/>
              <a:gd name="T9" fmla="*/ 95250 h 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7" h="60">
                <a:moveTo>
                  <a:pt x="79" y="60"/>
                </a:moveTo>
                <a:lnTo>
                  <a:pt x="157" y="29"/>
                </a:lnTo>
                <a:lnTo>
                  <a:pt x="79" y="0"/>
                </a:lnTo>
                <a:lnTo>
                  <a:pt x="0" y="29"/>
                </a:lnTo>
                <a:lnTo>
                  <a:pt x="79" y="60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05" name="Freeform 29">
            <a:extLst>
              <a:ext uri="{FF2B5EF4-FFF2-40B4-BE49-F238E27FC236}">
                <a16:creationId xmlns:a16="http://schemas.microsoft.com/office/drawing/2014/main" id="{B6E294F7-EAEE-7BF7-AD75-53054F8EAA41}"/>
              </a:ext>
            </a:extLst>
          </p:cNvPr>
          <p:cNvSpPr>
            <a:spLocks/>
          </p:cNvSpPr>
          <p:nvPr/>
        </p:nvSpPr>
        <p:spPr bwMode="auto">
          <a:xfrm>
            <a:off x="1985963" y="3200400"/>
            <a:ext cx="246062" cy="95250"/>
          </a:xfrm>
          <a:custGeom>
            <a:avLst/>
            <a:gdLst>
              <a:gd name="T0" fmla="*/ 120650 w 155"/>
              <a:gd name="T1" fmla="*/ 95250 h 60"/>
              <a:gd name="T2" fmla="*/ 246062 w 155"/>
              <a:gd name="T3" fmla="*/ 49213 h 60"/>
              <a:gd name="T4" fmla="*/ 120650 w 155"/>
              <a:gd name="T5" fmla="*/ 0 h 60"/>
              <a:gd name="T6" fmla="*/ 0 w 155"/>
              <a:gd name="T7" fmla="*/ 49213 h 60"/>
              <a:gd name="T8" fmla="*/ 120650 w 155"/>
              <a:gd name="T9" fmla="*/ 95250 h 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5" h="60">
                <a:moveTo>
                  <a:pt x="76" y="60"/>
                </a:moveTo>
                <a:lnTo>
                  <a:pt x="155" y="31"/>
                </a:lnTo>
                <a:lnTo>
                  <a:pt x="76" y="0"/>
                </a:lnTo>
                <a:lnTo>
                  <a:pt x="0" y="31"/>
                </a:lnTo>
                <a:lnTo>
                  <a:pt x="76" y="60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06" name="Freeform 30">
            <a:extLst>
              <a:ext uri="{FF2B5EF4-FFF2-40B4-BE49-F238E27FC236}">
                <a16:creationId xmlns:a16="http://schemas.microsoft.com/office/drawing/2014/main" id="{6002291E-232B-0489-3F13-3CD3858FD411}"/>
              </a:ext>
            </a:extLst>
          </p:cNvPr>
          <p:cNvSpPr>
            <a:spLocks/>
          </p:cNvSpPr>
          <p:nvPr/>
        </p:nvSpPr>
        <p:spPr bwMode="auto">
          <a:xfrm>
            <a:off x="2327275" y="2782888"/>
            <a:ext cx="246063" cy="98425"/>
          </a:xfrm>
          <a:custGeom>
            <a:avLst/>
            <a:gdLst>
              <a:gd name="T0" fmla="*/ 123825 w 155"/>
              <a:gd name="T1" fmla="*/ 98425 h 62"/>
              <a:gd name="T2" fmla="*/ 246063 w 155"/>
              <a:gd name="T3" fmla="*/ 49213 h 62"/>
              <a:gd name="T4" fmla="*/ 123825 w 155"/>
              <a:gd name="T5" fmla="*/ 0 h 62"/>
              <a:gd name="T6" fmla="*/ 0 w 155"/>
              <a:gd name="T7" fmla="*/ 49213 h 62"/>
              <a:gd name="T8" fmla="*/ 123825 w 155"/>
              <a:gd name="T9" fmla="*/ 98425 h 6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5" h="62">
                <a:moveTo>
                  <a:pt x="78" y="62"/>
                </a:moveTo>
                <a:lnTo>
                  <a:pt x="155" y="31"/>
                </a:lnTo>
                <a:lnTo>
                  <a:pt x="78" y="0"/>
                </a:lnTo>
                <a:lnTo>
                  <a:pt x="0" y="31"/>
                </a:lnTo>
                <a:lnTo>
                  <a:pt x="78" y="62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07" name="Freeform 31">
            <a:extLst>
              <a:ext uri="{FF2B5EF4-FFF2-40B4-BE49-F238E27FC236}">
                <a16:creationId xmlns:a16="http://schemas.microsoft.com/office/drawing/2014/main" id="{A1FFFF64-3DF3-6619-B50D-BAFAD4D8A338}"/>
              </a:ext>
            </a:extLst>
          </p:cNvPr>
          <p:cNvSpPr>
            <a:spLocks/>
          </p:cNvSpPr>
          <p:nvPr/>
        </p:nvSpPr>
        <p:spPr bwMode="auto">
          <a:xfrm>
            <a:off x="2668588" y="2782888"/>
            <a:ext cx="249237" cy="98425"/>
          </a:xfrm>
          <a:custGeom>
            <a:avLst/>
            <a:gdLst>
              <a:gd name="T0" fmla="*/ 125412 w 157"/>
              <a:gd name="T1" fmla="*/ 98425 h 62"/>
              <a:gd name="T2" fmla="*/ 249237 w 157"/>
              <a:gd name="T3" fmla="*/ 49213 h 62"/>
              <a:gd name="T4" fmla="*/ 125412 w 157"/>
              <a:gd name="T5" fmla="*/ 0 h 62"/>
              <a:gd name="T6" fmla="*/ 0 w 157"/>
              <a:gd name="T7" fmla="*/ 49213 h 62"/>
              <a:gd name="T8" fmla="*/ 125412 w 157"/>
              <a:gd name="T9" fmla="*/ 98425 h 6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7" h="62">
                <a:moveTo>
                  <a:pt x="79" y="62"/>
                </a:moveTo>
                <a:lnTo>
                  <a:pt x="157" y="31"/>
                </a:lnTo>
                <a:lnTo>
                  <a:pt x="79" y="0"/>
                </a:lnTo>
                <a:lnTo>
                  <a:pt x="0" y="31"/>
                </a:lnTo>
                <a:lnTo>
                  <a:pt x="79" y="62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08" name="Freeform 32">
            <a:extLst>
              <a:ext uri="{FF2B5EF4-FFF2-40B4-BE49-F238E27FC236}">
                <a16:creationId xmlns:a16="http://schemas.microsoft.com/office/drawing/2014/main" id="{BA1048FC-7C1C-C66D-5DE9-4D420091768A}"/>
              </a:ext>
            </a:extLst>
          </p:cNvPr>
          <p:cNvSpPr>
            <a:spLocks/>
          </p:cNvSpPr>
          <p:nvPr/>
        </p:nvSpPr>
        <p:spPr bwMode="auto">
          <a:xfrm>
            <a:off x="3013075" y="3614738"/>
            <a:ext cx="247650" cy="98425"/>
          </a:xfrm>
          <a:custGeom>
            <a:avLst/>
            <a:gdLst>
              <a:gd name="T0" fmla="*/ 122238 w 156"/>
              <a:gd name="T1" fmla="*/ 98425 h 62"/>
              <a:gd name="T2" fmla="*/ 247650 w 156"/>
              <a:gd name="T3" fmla="*/ 49213 h 62"/>
              <a:gd name="T4" fmla="*/ 122238 w 156"/>
              <a:gd name="T5" fmla="*/ 0 h 62"/>
              <a:gd name="T6" fmla="*/ 0 w 156"/>
              <a:gd name="T7" fmla="*/ 49213 h 62"/>
              <a:gd name="T8" fmla="*/ 122238 w 156"/>
              <a:gd name="T9" fmla="*/ 98425 h 6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6" h="62">
                <a:moveTo>
                  <a:pt x="77" y="62"/>
                </a:moveTo>
                <a:lnTo>
                  <a:pt x="156" y="31"/>
                </a:lnTo>
                <a:lnTo>
                  <a:pt x="77" y="0"/>
                </a:lnTo>
                <a:lnTo>
                  <a:pt x="0" y="31"/>
                </a:lnTo>
                <a:lnTo>
                  <a:pt x="77" y="62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09" name="Freeform 33">
            <a:extLst>
              <a:ext uri="{FF2B5EF4-FFF2-40B4-BE49-F238E27FC236}">
                <a16:creationId xmlns:a16="http://schemas.microsoft.com/office/drawing/2014/main" id="{6B35522A-C231-3D46-1DEE-24C133151D9F}"/>
              </a:ext>
            </a:extLst>
          </p:cNvPr>
          <p:cNvSpPr>
            <a:spLocks/>
          </p:cNvSpPr>
          <p:nvPr/>
        </p:nvSpPr>
        <p:spPr bwMode="auto">
          <a:xfrm>
            <a:off x="3341688" y="2987675"/>
            <a:ext cx="249237" cy="98425"/>
          </a:xfrm>
          <a:custGeom>
            <a:avLst/>
            <a:gdLst>
              <a:gd name="T0" fmla="*/ 123825 w 157"/>
              <a:gd name="T1" fmla="*/ 98425 h 62"/>
              <a:gd name="T2" fmla="*/ 249237 w 157"/>
              <a:gd name="T3" fmla="*/ 49213 h 62"/>
              <a:gd name="T4" fmla="*/ 123825 w 157"/>
              <a:gd name="T5" fmla="*/ 0 h 62"/>
              <a:gd name="T6" fmla="*/ 0 w 157"/>
              <a:gd name="T7" fmla="*/ 49213 h 62"/>
              <a:gd name="T8" fmla="*/ 123825 w 157"/>
              <a:gd name="T9" fmla="*/ 98425 h 6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7" h="62">
                <a:moveTo>
                  <a:pt x="78" y="62"/>
                </a:moveTo>
                <a:lnTo>
                  <a:pt x="157" y="31"/>
                </a:lnTo>
                <a:lnTo>
                  <a:pt x="78" y="0"/>
                </a:lnTo>
                <a:lnTo>
                  <a:pt x="0" y="31"/>
                </a:lnTo>
                <a:lnTo>
                  <a:pt x="78" y="62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10" name="Freeform 34">
            <a:extLst>
              <a:ext uri="{FF2B5EF4-FFF2-40B4-BE49-F238E27FC236}">
                <a16:creationId xmlns:a16="http://schemas.microsoft.com/office/drawing/2014/main" id="{726378E4-67D0-603B-1E24-9F2E8C4C19BF}"/>
              </a:ext>
            </a:extLst>
          </p:cNvPr>
          <p:cNvSpPr>
            <a:spLocks/>
          </p:cNvSpPr>
          <p:nvPr/>
        </p:nvSpPr>
        <p:spPr bwMode="auto">
          <a:xfrm>
            <a:off x="3686175" y="3200400"/>
            <a:ext cx="246063" cy="95250"/>
          </a:xfrm>
          <a:custGeom>
            <a:avLst/>
            <a:gdLst>
              <a:gd name="T0" fmla="*/ 122238 w 155"/>
              <a:gd name="T1" fmla="*/ 95250 h 60"/>
              <a:gd name="T2" fmla="*/ 246063 w 155"/>
              <a:gd name="T3" fmla="*/ 49213 h 60"/>
              <a:gd name="T4" fmla="*/ 122238 w 155"/>
              <a:gd name="T5" fmla="*/ 0 h 60"/>
              <a:gd name="T6" fmla="*/ 0 w 155"/>
              <a:gd name="T7" fmla="*/ 49213 h 60"/>
              <a:gd name="T8" fmla="*/ 122238 w 155"/>
              <a:gd name="T9" fmla="*/ 95250 h 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5" h="60">
                <a:moveTo>
                  <a:pt x="77" y="60"/>
                </a:moveTo>
                <a:lnTo>
                  <a:pt x="155" y="31"/>
                </a:lnTo>
                <a:lnTo>
                  <a:pt x="77" y="0"/>
                </a:lnTo>
                <a:lnTo>
                  <a:pt x="0" y="31"/>
                </a:lnTo>
                <a:lnTo>
                  <a:pt x="77" y="60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11" name="Freeform 35">
            <a:extLst>
              <a:ext uri="{FF2B5EF4-FFF2-40B4-BE49-F238E27FC236}">
                <a16:creationId xmlns:a16="http://schemas.microsoft.com/office/drawing/2014/main" id="{7D492884-D4F7-3F78-3FFD-AAE4CA26CB7F}"/>
              </a:ext>
            </a:extLst>
          </p:cNvPr>
          <p:cNvSpPr>
            <a:spLocks/>
          </p:cNvSpPr>
          <p:nvPr/>
        </p:nvSpPr>
        <p:spPr bwMode="auto">
          <a:xfrm>
            <a:off x="4027488" y="2570163"/>
            <a:ext cx="246062" cy="98425"/>
          </a:xfrm>
          <a:custGeom>
            <a:avLst/>
            <a:gdLst>
              <a:gd name="T0" fmla="*/ 125412 w 155"/>
              <a:gd name="T1" fmla="*/ 98425 h 62"/>
              <a:gd name="T2" fmla="*/ 246062 w 155"/>
              <a:gd name="T3" fmla="*/ 49213 h 62"/>
              <a:gd name="T4" fmla="*/ 125412 w 155"/>
              <a:gd name="T5" fmla="*/ 0 h 62"/>
              <a:gd name="T6" fmla="*/ 0 w 155"/>
              <a:gd name="T7" fmla="*/ 49213 h 62"/>
              <a:gd name="T8" fmla="*/ 125412 w 155"/>
              <a:gd name="T9" fmla="*/ 98425 h 6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5" h="62">
                <a:moveTo>
                  <a:pt x="79" y="62"/>
                </a:moveTo>
                <a:lnTo>
                  <a:pt x="155" y="31"/>
                </a:lnTo>
                <a:lnTo>
                  <a:pt x="79" y="0"/>
                </a:lnTo>
                <a:lnTo>
                  <a:pt x="0" y="31"/>
                </a:lnTo>
                <a:lnTo>
                  <a:pt x="79" y="62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12" name="Freeform 36">
            <a:extLst>
              <a:ext uri="{FF2B5EF4-FFF2-40B4-BE49-F238E27FC236}">
                <a16:creationId xmlns:a16="http://schemas.microsoft.com/office/drawing/2014/main" id="{BBE025CD-C3FD-B2FE-2BF5-F5CF3919EE1C}"/>
              </a:ext>
            </a:extLst>
          </p:cNvPr>
          <p:cNvSpPr>
            <a:spLocks/>
          </p:cNvSpPr>
          <p:nvPr/>
        </p:nvSpPr>
        <p:spPr bwMode="auto">
          <a:xfrm>
            <a:off x="4370388" y="2782888"/>
            <a:ext cx="249237" cy="98425"/>
          </a:xfrm>
          <a:custGeom>
            <a:avLst/>
            <a:gdLst>
              <a:gd name="T0" fmla="*/ 123825 w 157"/>
              <a:gd name="T1" fmla="*/ 98425 h 62"/>
              <a:gd name="T2" fmla="*/ 249237 w 157"/>
              <a:gd name="T3" fmla="*/ 49213 h 62"/>
              <a:gd name="T4" fmla="*/ 123825 w 157"/>
              <a:gd name="T5" fmla="*/ 0 h 62"/>
              <a:gd name="T6" fmla="*/ 0 w 157"/>
              <a:gd name="T7" fmla="*/ 49213 h 62"/>
              <a:gd name="T8" fmla="*/ 123825 w 157"/>
              <a:gd name="T9" fmla="*/ 98425 h 6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7" h="62">
                <a:moveTo>
                  <a:pt x="78" y="62"/>
                </a:moveTo>
                <a:lnTo>
                  <a:pt x="157" y="31"/>
                </a:lnTo>
                <a:lnTo>
                  <a:pt x="78" y="0"/>
                </a:lnTo>
                <a:lnTo>
                  <a:pt x="0" y="31"/>
                </a:lnTo>
                <a:lnTo>
                  <a:pt x="78" y="62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13" name="Freeform 37">
            <a:extLst>
              <a:ext uri="{FF2B5EF4-FFF2-40B4-BE49-F238E27FC236}">
                <a16:creationId xmlns:a16="http://schemas.microsoft.com/office/drawing/2014/main" id="{15E17413-3807-D034-DC32-2AB7CBD423FE}"/>
              </a:ext>
            </a:extLst>
          </p:cNvPr>
          <p:cNvSpPr>
            <a:spLocks/>
          </p:cNvSpPr>
          <p:nvPr/>
        </p:nvSpPr>
        <p:spPr bwMode="auto">
          <a:xfrm>
            <a:off x="4700588" y="3411538"/>
            <a:ext cx="246062" cy="95250"/>
          </a:xfrm>
          <a:custGeom>
            <a:avLst/>
            <a:gdLst>
              <a:gd name="T0" fmla="*/ 123825 w 155"/>
              <a:gd name="T1" fmla="*/ 95250 h 60"/>
              <a:gd name="T2" fmla="*/ 246062 w 155"/>
              <a:gd name="T3" fmla="*/ 46038 h 60"/>
              <a:gd name="T4" fmla="*/ 123825 w 155"/>
              <a:gd name="T5" fmla="*/ 0 h 60"/>
              <a:gd name="T6" fmla="*/ 0 w 155"/>
              <a:gd name="T7" fmla="*/ 46038 h 60"/>
              <a:gd name="T8" fmla="*/ 123825 w 155"/>
              <a:gd name="T9" fmla="*/ 95250 h 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5" h="60">
                <a:moveTo>
                  <a:pt x="78" y="60"/>
                </a:moveTo>
                <a:lnTo>
                  <a:pt x="155" y="29"/>
                </a:lnTo>
                <a:lnTo>
                  <a:pt x="78" y="0"/>
                </a:lnTo>
                <a:lnTo>
                  <a:pt x="0" y="29"/>
                </a:lnTo>
                <a:lnTo>
                  <a:pt x="78" y="60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14" name="Freeform 38">
            <a:extLst>
              <a:ext uri="{FF2B5EF4-FFF2-40B4-BE49-F238E27FC236}">
                <a16:creationId xmlns:a16="http://schemas.microsoft.com/office/drawing/2014/main" id="{730C4667-5E3E-DB17-9EEF-5EB7BC69124C}"/>
              </a:ext>
            </a:extLst>
          </p:cNvPr>
          <p:cNvSpPr>
            <a:spLocks/>
          </p:cNvSpPr>
          <p:nvPr/>
        </p:nvSpPr>
        <p:spPr bwMode="auto">
          <a:xfrm>
            <a:off x="5041900" y="3614738"/>
            <a:ext cx="249238" cy="98425"/>
          </a:xfrm>
          <a:custGeom>
            <a:avLst/>
            <a:gdLst>
              <a:gd name="T0" fmla="*/ 125413 w 157"/>
              <a:gd name="T1" fmla="*/ 98425 h 62"/>
              <a:gd name="T2" fmla="*/ 249238 w 157"/>
              <a:gd name="T3" fmla="*/ 49213 h 62"/>
              <a:gd name="T4" fmla="*/ 125413 w 157"/>
              <a:gd name="T5" fmla="*/ 0 h 62"/>
              <a:gd name="T6" fmla="*/ 0 w 157"/>
              <a:gd name="T7" fmla="*/ 49213 h 62"/>
              <a:gd name="T8" fmla="*/ 125413 w 157"/>
              <a:gd name="T9" fmla="*/ 98425 h 6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7" h="62">
                <a:moveTo>
                  <a:pt x="79" y="62"/>
                </a:moveTo>
                <a:lnTo>
                  <a:pt x="157" y="31"/>
                </a:lnTo>
                <a:lnTo>
                  <a:pt x="79" y="0"/>
                </a:lnTo>
                <a:lnTo>
                  <a:pt x="0" y="31"/>
                </a:lnTo>
                <a:lnTo>
                  <a:pt x="79" y="62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15" name="Freeform 39">
            <a:extLst>
              <a:ext uri="{FF2B5EF4-FFF2-40B4-BE49-F238E27FC236}">
                <a16:creationId xmlns:a16="http://schemas.microsoft.com/office/drawing/2014/main" id="{A9F51D1E-85AA-61E8-2B58-6142F524A215}"/>
              </a:ext>
            </a:extLst>
          </p:cNvPr>
          <p:cNvSpPr>
            <a:spLocks/>
          </p:cNvSpPr>
          <p:nvPr/>
        </p:nvSpPr>
        <p:spPr bwMode="auto">
          <a:xfrm>
            <a:off x="5386388" y="3860800"/>
            <a:ext cx="246062" cy="98425"/>
          </a:xfrm>
          <a:custGeom>
            <a:avLst/>
            <a:gdLst>
              <a:gd name="T0" fmla="*/ 122237 w 155"/>
              <a:gd name="T1" fmla="*/ 98425 h 62"/>
              <a:gd name="T2" fmla="*/ 246062 w 155"/>
              <a:gd name="T3" fmla="*/ 49213 h 62"/>
              <a:gd name="T4" fmla="*/ 122237 w 155"/>
              <a:gd name="T5" fmla="*/ 0 h 62"/>
              <a:gd name="T6" fmla="*/ 0 w 155"/>
              <a:gd name="T7" fmla="*/ 49213 h 62"/>
              <a:gd name="T8" fmla="*/ 122237 w 155"/>
              <a:gd name="T9" fmla="*/ 98425 h 6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5" h="62">
                <a:moveTo>
                  <a:pt x="77" y="62"/>
                </a:moveTo>
                <a:lnTo>
                  <a:pt x="155" y="31"/>
                </a:lnTo>
                <a:lnTo>
                  <a:pt x="77" y="0"/>
                </a:lnTo>
                <a:lnTo>
                  <a:pt x="0" y="31"/>
                </a:lnTo>
                <a:lnTo>
                  <a:pt x="77" y="62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16" name="Freeform 40">
            <a:extLst>
              <a:ext uri="{FF2B5EF4-FFF2-40B4-BE49-F238E27FC236}">
                <a16:creationId xmlns:a16="http://schemas.microsoft.com/office/drawing/2014/main" id="{F58F7993-C4F8-622F-E119-AC71E3258CB8}"/>
              </a:ext>
            </a:extLst>
          </p:cNvPr>
          <p:cNvSpPr>
            <a:spLocks/>
          </p:cNvSpPr>
          <p:nvPr/>
        </p:nvSpPr>
        <p:spPr bwMode="auto">
          <a:xfrm>
            <a:off x="5729288" y="2987675"/>
            <a:ext cx="246062" cy="98425"/>
          </a:xfrm>
          <a:custGeom>
            <a:avLst/>
            <a:gdLst>
              <a:gd name="T0" fmla="*/ 123825 w 155"/>
              <a:gd name="T1" fmla="*/ 98425 h 62"/>
              <a:gd name="T2" fmla="*/ 246062 w 155"/>
              <a:gd name="T3" fmla="*/ 49213 h 62"/>
              <a:gd name="T4" fmla="*/ 123825 w 155"/>
              <a:gd name="T5" fmla="*/ 0 h 62"/>
              <a:gd name="T6" fmla="*/ 0 w 155"/>
              <a:gd name="T7" fmla="*/ 49213 h 62"/>
              <a:gd name="T8" fmla="*/ 123825 w 155"/>
              <a:gd name="T9" fmla="*/ 98425 h 6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5" h="62">
                <a:moveTo>
                  <a:pt x="78" y="62"/>
                </a:moveTo>
                <a:lnTo>
                  <a:pt x="155" y="31"/>
                </a:lnTo>
                <a:lnTo>
                  <a:pt x="78" y="0"/>
                </a:lnTo>
                <a:lnTo>
                  <a:pt x="0" y="31"/>
                </a:lnTo>
                <a:lnTo>
                  <a:pt x="78" y="62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17" name="Freeform 41">
            <a:extLst>
              <a:ext uri="{FF2B5EF4-FFF2-40B4-BE49-F238E27FC236}">
                <a16:creationId xmlns:a16="http://schemas.microsoft.com/office/drawing/2014/main" id="{961E327B-A3DA-BB27-B542-9EB58FA07D8C}"/>
              </a:ext>
            </a:extLst>
          </p:cNvPr>
          <p:cNvSpPr>
            <a:spLocks/>
          </p:cNvSpPr>
          <p:nvPr/>
        </p:nvSpPr>
        <p:spPr bwMode="auto">
          <a:xfrm>
            <a:off x="6059488" y="3200400"/>
            <a:ext cx="246062" cy="95250"/>
          </a:xfrm>
          <a:custGeom>
            <a:avLst/>
            <a:gdLst>
              <a:gd name="T0" fmla="*/ 120650 w 155"/>
              <a:gd name="T1" fmla="*/ 95250 h 60"/>
              <a:gd name="T2" fmla="*/ 246062 w 155"/>
              <a:gd name="T3" fmla="*/ 49213 h 60"/>
              <a:gd name="T4" fmla="*/ 120650 w 155"/>
              <a:gd name="T5" fmla="*/ 0 h 60"/>
              <a:gd name="T6" fmla="*/ 0 w 155"/>
              <a:gd name="T7" fmla="*/ 49213 h 60"/>
              <a:gd name="T8" fmla="*/ 120650 w 155"/>
              <a:gd name="T9" fmla="*/ 95250 h 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5" h="60">
                <a:moveTo>
                  <a:pt x="76" y="60"/>
                </a:moveTo>
                <a:lnTo>
                  <a:pt x="155" y="31"/>
                </a:lnTo>
                <a:lnTo>
                  <a:pt x="76" y="0"/>
                </a:lnTo>
                <a:lnTo>
                  <a:pt x="0" y="31"/>
                </a:lnTo>
                <a:lnTo>
                  <a:pt x="76" y="60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18" name="Freeform 42">
            <a:extLst>
              <a:ext uri="{FF2B5EF4-FFF2-40B4-BE49-F238E27FC236}">
                <a16:creationId xmlns:a16="http://schemas.microsoft.com/office/drawing/2014/main" id="{B66B0289-EACB-357B-1B45-D784CD4746D2}"/>
              </a:ext>
            </a:extLst>
          </p:cNvPr>
          <p:cNvSpPr>
            <a:spLocks/>
          </p:cNvSpPr>
          <p:nvPr/>
        </p:nvSpPr>
        <p:spPr bwMode="auto">
          <a:xfrm>
            <a:off x="6383338" y="2351088"/>
            <a:ext cx="246062" cy="95250"/>
          </a:xfrm>
          <a:custGeom>
            <a:avLst/>
            <a:gdLst>
              <a:gd name="T0" fmla="*/ 125412 w 155"/>
              <a:gd name="T1" fmla="*/ 95250 h 60"/>
              <a:gd name="T2" fmla="*/ 246062 w 155"/>
              <a:gd name="T3" fmla="*/ 46038 h 60"/>
              <a:gd name="T4" fmla="*/ 125412 w 155"/>
              <a:gd name="T5" fmla="*/ 0 h 60"/>
              <a:gd name="T6" fmla="*/ 0 w 155"/>
              <a:gd name="T7" fmla="*/ 46038 h 60"/>
              <a:gd name="T8" fmla="*/ 125412 w 155"/>
              <a:gd name="T9" fmla="*/ 95250 h 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5" h="60">
                <a:moveTo>
                  <a:pt x="79" y="60"/>
                </a:moveTo>
                <a:lnTo>
                  <a:pt x="155" y="29"/>
                </a:lnTo>
                <a:lnTo>
                  <a:pt x="79" y="0"/>
                </a:lnTo>
                <a:lnTo>
                  <a:pt x="0" y="29"/>
                </a:lnTo>
                <a:lnTo>
                  <a:pt x="79" y="60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19" name="Freeform 43">
            <a:extLst>
              <a:ext uri="{FF2B5EF4-FFF2-40B4-BE49-F238E27FC236}">
                <a16:creationId xmlns:a16="http://schemas.microsoft.com/office/drawing/2014/main" id="{1A617D10-6907-E872-C4F9-E755000CB928}"/>
              </a:ext>
            </a:extLst>
          </p:cNvPr>
          <p:cNvSpPr>
            <a:spLocks/>
          </p:cNvSpPr>
          <p:nvPr/>
        </p:nvSpPr>
        <p:spPr bwMode="auto">
          <a:xfrm>
            <a:off x="6742113" y="3200400"/>
            <a:ext cx="246062" cy="95250"/>
          </a:xfrm>
          <a:custGeom>
            <a:avLst/>
            <a:gdLst>
              <a:gd name="T0" fmla="*/ 125412 w 155"/>
              <a:gd name="T1" fmla="*/ 95250 h 60"/>
              <a:gd name="T2" fmla="*/ 246062 w 155"/>
              <a:gd name="T3" fmla="*/ 49213 h 60"/>
              <a:gd name="T4" fmla="*/ 125412 w 155"/>
              <a:gd name="T5" fmla="*/ 0 h 60"/>
              <a:gd name="T6" fmla="*/ 0 w 155"/>
              <a:gd name="T7" fmla="*/ 49213 h 60"/>
              <a:gd name="T8" fmla="*/ 125412 w 155"/>
              <a:gd name="T9" fmla="*/ 95250 h 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5" h="60">
                <a:moveTo>
                  <a:pt x="79" y="60"/>
                </a:moveTo>
                <a:lnTo>
                  <a:pt x="155" y="31"/>
                </a:lnTo>
                <a:lnTo>
                  <a:pt x="79" y="0"/>
                </a:lnTo>
                <a:lnTo>
                  <a:pt x="0" y="31"/>
                </a:lnTo>
                <a:lnTo>
                  <a:pt x="79" y="60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20" name="Freeform 44">
            <a:extLst>
              <a:ext uri="{FF2B5EF4-FFF2-40B4-BE49-F238E27FC236}">
                <a16:creationId xmlns:a16="http://schemas.microsoft.com/office/drawing/2014/main" id="{FF29E18A-24CA-A21D-DA4C-67C06F2AFF2D}"/>
              </a:ext>
            </a:extLst>
          </p:cNvPr>
          <p:cNvSpPr>
            <a:spLocks/>
          </p:cNvSpPr>
          <p:nvPr/>
        </p:nvSpPr>
        <p:spPr bwMode="auto">
          <a:xfrm>
            <a:off x="7088188" y="2782888"/>
            <a:ext cx="246062" cy="98425"/>
          </a:xfrm>
          <a:custGeom>
            <a:avLst/>
            <a:gdLst>
              <a:gd name="T0" fmla="*/ 120650 w 155"/>
              <a:gd name="T1" fmla="*/ 98425 h 62"/>
              <a:gd name="T2" fmla="*/ 246062 w 155"/>
              <a:gd name="T3" fmla="*/ 49213 h 62"/>
              <a:gd name="T4" fmla="*/ 120650 w 155"/>
              <a:gd name="T5" fmla="*/ 0 h 62"/>
              <a:gd name="T6" fmla="*/ 0 w 155"/>
              <a:gd name="T7" fmla="*/ 49213 h 62"/>
              <a:gd name="T8" fmla="*/ 120650 w 155"/>
              <a:gd name="T9" fmla="*/ 98425 h 6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5" h="62">
                <a:moveTo>
                  <a:pt x="76" y="62"/>
                </a:moveTo>
                <a:lnTo>
                  <a:pt x="155" y="31"/>
                </a:lnTo>
                <a:lnTo>
                  <a:pt x="76" y="0"/>
                </a:lnTo>
                <a:lnTo>
                  <a:pt x="0" y="31"/>
                </a:lnTo>
                <a:lnTo>
                  <a:pt x="76" y="62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21" name="Freeform 45">
            <a:extLst>
              <a:ext uri="{FF2B5EF4-FFF2-40B4-BE49-F238E27FC236}">
                <a16:creationId xmlns:a16="http://schemas.microsoft.com/office/drawing/2014/main" id="{87B6210C-C4B7-2151-F3F1-8AF8B4FB14E0}"/>
              </a:ext>
            </a:extLst>
          </p:cNvPr>
          <p:cNvSpPr>
            <a:spLocks/>
          </p:cNvSpPr>
          <p:nvPr/>
        </p:nvSpPr>
        <p:spPr bwMode="auto">
          <a:xfrm>
            <a:off x="7415213" y="2570163"/>
            <a:ext cx="246062" cy="98425"/>
          </a:xfrm>
          <a:custGeom>
            <a:avLst/>
            <a:gdLst>
              <a:gd name="T0" fmla="*/ 123825 w 155"/>
              <a:gd name="T1" fmla="*/ 98425 h 62"/>
              <a:gd name="T2" fmla="*/ 246062 w 155"/>
              <a:gd name="T3" fmla="*/ 49213 h 62"/>
              <a:gd name="T4" fmla="*/ 123825 w 155"/>
              <a:gd name="T5" fmla="*/ 0 h 62"/>
              <a:gd name="T6" fmla="*/ 0 w 155"/>
              <a:gd name="T7" fmla="*/ 49213 h 62"/>
              <a:gd name="T8" fmla="*/ 123825 w 155"/>
              <a:gd name="T9" fmla="*/ 98425 h 6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5" h="62">
                <a:moveTo>
                  <a:pt x="78" y="62"/>
                </a:moveTo>
                <a:lnTo>
                  <a:pt x="155" y="31"/>
                </a:lnTo>
                <a:lnTo>
                  <a:pt x="78" y="0"/>
                </a:lnTo>
                <a:lnTo>
                  <a:pt x="0" y="31"/>
                </a:lnTo>
                <a:lnTo>
                  <a:pt x="78" y="62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22" name="Freeform 46">
            <a:extLst>
              <a:ext uri="{FF2B5EF4-FFF2-40B4-BE49-F238E27FC236}">
                <a16:creationId xmlns:a16="http://schemas.microsoft.com/office/drawing/2014/main" id="{6ABD6228-387E-0755-90EA-6545547AD13F}"/>
              </a:ext>
            </a:extLst>
          </p:cNvPr>
          <p:cNvSpPr>
            <a:spLocks/>
          </p:cNvSpPr>
          <p:nvPr/>
        </p:nvSpPr>
        <p:spPr bwMode="auto">
          <a:xfrm>
            <a:off x="7759700" y="3411538"/>
            <a:ext cx="246063" cy="95250"/>
          </a:xfrm>
          <a:custGeom>
            <a:avLst/>
            <a:gdLst>
              <a:gd name="T0" fmla="*/ 122238 w 155"/>
              <a:gd name="T1" fmla="*/ 95250 h 60"/>
              <a:gd name="T2" fmla="*/ 246063 w 155"/>
              <a:gd name="T3" fmla="*/ 46038 h 60"/>
              <a:gd name="T4" fmla="*/ 122238 w 155"/>
              <a:gd name="T5" fmla="*/ 0 h 60"/>
              <a:gd name="T6" fmla="*/ 0 w 155"/>
              <a:gd name="T7" fmla="*/ 46038 h 60"/>
              <a:gd name="T8" fmla="*/ 122238 w 155"/>
              <a:gd name="T9" fmla="*/ 95250 h 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5" h="60">
                <a:moveTo>
                  <a:pt x="77" y="60"/>
                </a:moveTo>
                <a:lnTo>
                  <a:pt x="155" y="29"/>
                </a:lnTo>
                <a:lnTo>
                  <a:pt x="77" y="0"/>
                </a:lnTo>
                <a:lnTo>
                  <a:pt x="0" y="29"/>
                </a:lnTo>
                <a:lnTo>
                  <a:pt x="77" y="60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23" name="Rectangle 47">
            <a:extLst>
              <a:ext uri="{FF2B5EF4-FFF2-40B4-BE49-F238E27FC236}">
                <a16:creationId xmlns:a16="http://schemas.microsoft.com/office/drawing/2014/main" id="{1375B768-492E-A7E4-F3EB-617C149685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0" y="4518025"/>
            <a:ext cx="8413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</a:rPr>
              <a:t>1</a:t>
            </a:r>
            <a:endParaRPr lang="en-US" altLang="en-US"/>
          </a:p>
        </p:txBody>
      </p:sp>
      <p:sp>
        <p:nvSpPr>
          <p:cNvPr id="50224" name="Rectangle 48">
            <a:extLst>
              <a:ext uri="{FF2B5EF4-FFF2-40B4-BE49-F238E27FC236}">
                <a16:creationId xmlns:a16="http://schemas.microsoft.com/office/drawing/2014/main" id="{F7BFA5EF-F918-13AA-F527-BED22A70E6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3263" y="4518025"/>
            <a:ext cx="84137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</a:rPr>
              <a:t>3</a:t>
            </a:r>
            <a:endParaRPr lang="en-US" altLang="en-US"/>
          </a:p>
        </p:txBody>
      </p:sp>
      <p:sp>
        <p:nvSpPr>
          <p:cNvPr id="50225" name="Rectangle 49">
            <a:extLst>
              <a:ext uri="{FF2B5EF4-FFF2-40B4-BE49-F238E27FC236}">
                <a16:creationId xmlns:a16="http://schemas.microsoft.com/office/drawing/2014/main" id="{F880217D-CCB5-31A8-9EAD-6867AF7DD7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51125" y="4518025"/>
            <a:ext cx="8413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</a:rPr>
              <a:t>5</a:t>
            </a:r>
            <a:endParaRPr lang="en-US" altLang="en-US"/>
          </a:p>
        </p:txBody>
      </p:sp>
      <p:sp>
        <p:nvSpPr>
          <p:cNvPr id="50226" name="Rectangle 50">
            <a:extLst>
              <a:ext uri="{FF2B5EF4-FFF2-40B4-BE49-F238E27FC236}">
                <a16:creationId xmlns:a16="http://schemas.microsoft.com/office/drawing/2014/main" id="{BBBE3F5E-A319-C8E4-F561-274218DBD6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2163" y="4518025"/>
            <a:ext cx="84137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</a:rPr>
              <a:t>7</a:t>
            </a:r>
            <a:endParaRPr lang="en-US" altLang="en-US"/>
          </a:p>
        </p:txBody>
      </p:sp>
      <p:sp>
        <p:nvSpPr>
          <p:cNvPr id="50227" name="Rectangle 51">
            <a:extLst>
              <a:ext uri="{FF2B5EF4-FFF2-40B4-BE49-F238E27FC236}">
                <a16:creationId xmlns:a16="http://schemas.microsoft.com/office/drawing/2014/main" id="{A7AA9FCC-3EBE-24B5-9528-9531F387F2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3200" y="4518025"/>
            <a:ext cx="8413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</a:rPr>
              <a:t>9</a:t>
            </a:r>
            <a:endParaRPr lang="en-US" altLang="en-US"/>
          </a:p>
        </p:txBody>
      </p:sp>
      <p:sp>
        <p:nvSpPr>
          <p:cNvPr id="50228" name="Rectangle 52">
            <a:extLst>
              <a:ext uri="{FF2B5EF4-FFF2-40B4-BE49-F238E27FC236}">
                <a16:creationId xmlns:a16="http://schemas.microsoft.com/office/drawing/2014/main" id="{BF9A449E-F6FE-E4A7-E384-AB7C7CA293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19625" y="4518025"/>
            <a:ext cx="16827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</a:rPr>
              <a:t>11</a:t>
            </a:r>
            <a:endParaRPr lang="en-US" altLang="en-US"/>
          </a:p>
        </p:txBody>
      </p:sp>
      <p:sp>
        <p:nvSpPr>
          <p:cNvPr id="50229" name="Rectangle 53">
            <a:extLst>
              <a:ext uri="{FF2B5EF4-FFF2-40B4-BE49-F238E27FC236}">
                <a16:creationId xmlns:a16="http://schemas.microsoft.com/office/drawing/2014/main" id="{44C1C149-3C6F-8C50-ACE9-6DF6FC27D1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4313" y="4518025"/>
            <a:ext cx="16827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</a:rPr>
              <a:t>13</a:t>
            </a:r>
            <a:endParaRPr lang="en-US" altLang="en-US"/>
          </a:p>
        </p:txBody>
      </p:sp>
      <p:sp>
        <p:nvSpPr>
          <p:cNvPr id="50230" name="Rectangle 54">
            <a:extLst>
              <a:ext uri="{FF2B5EF4-FFF2-40B4-BE49-F238E27FC236}">
                <a16:creationId xmlns:a16="http://schemas.microsoft.com/office/drawing/2014/main" id="{65E2391E-7595-E405-1D7F-21517C7427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78525" y="4518025"/>
            <a:ext cx="16827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</a:rPr>
              <a:t>15</a:t>
            </a:r>
            <a:endParaRPr lang="en-US" altLang="en-US"/>
          </a:p>
        </p:txBody>
      </p:sp>
      <p:sp>
        <p:nvSpPr>
          <p:cNvPr id="50231" name="Rectangle 55">
            <a:extLst>
              <a:ext uri="{FF2B5EF4-FFF2-40B4-BE49-F238E27FC236}">
                <a16:creationId xmlns:a16="http://schemas.microsoft.com/office/drawing/2014/main" id="{1991FB32-11B4-F50E-3C67-D8FE02077E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3213" y="4518025"/>
            <a:ext cx="16827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</a:rPr>
              <a:t>17</a:t>
            </a:r>
            <a:endParaRPr lang="en-US" altLang="en-US"/>
          </a:p>
        </p:txBody>
      </p:sp>
      <p:sp>
        <p:nvSpPr>
          <p:cNvPr id="50232" name="Rectangle 56">
            <a:extLst>
              <a:ext uri="{FF2B5EF4-FFF2-40B4-BE49-F238E27FC236}">
                <a16:creationId xmlns:a16="http://schemas.microsoft.com/office/drawing/2014/main" id="{D5E81743-8B16-1A9D-19B0-73FE47E963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31075" y="4518025"/>
            <a:ext cx="16827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</a:rPr>
              <a:t>19</a:t>
            </a:r>
            <a:endParaRPr lang="en-US" altLang="en-US"/>
          </a:p>
        </p:txBody>
      </p:sp>
      <p:sp>
        <p:nvSpPr>
          <p:cNvPr id="50233" name="Freeform 57">
            <a:extLst>
              <a:ext uri="{FF2B5EF4-FFF2-40B4-BE49-F238E27FC236}">
                <a16:creationId xmlns:a16="http://schemas.microsoft.com/office/drawing/2014/main" id="{8700A76F-D593-111B-1B47-1273DECF3D9F}"/>
              </a:ext>
            </a:extLst>
          </p:cNvPr>
          <p:cNvSpPr>
            <a:spLocks/>
          </p:cNvSpPr>
          <p:nvPr/>
        </p:nvSpPr>
        <p:spPr bwMode="auto">
          <a:xfrm>
            <a:off x="1292225" y="2593975"/>
            <a:ext cx="249238" cy="95250"/>
          </a:xfrm>
          <a:custGeom>
            <a:avLst/>
            <a:gdLst>
              <a:gd name="T0" fmla="*/ 125413 w 157"/>
              <a:gd name="T1" fmla="*/ 95250 h 60"/>
              <a:gd name="T2" fmla="*/ 249238 w 157"/>
              <a:gd name="T3" fmla="*/ 46038 h 60"/>
              <a:gd name="T4" fmla="*/ 125413 w 157"/>
              <a:gd name="T5" fmla="*/ 0 h 60"/>
              <a:gd name="T6" fmla="*/ 0 w 157"/>
              <a:gd name="T7" fmla="*/ 46038 h 60"/>
              <a:gd name="T8" fmla="*/ 125413 w 157"/>
              <a:gd name="T9" fmla="*/ 95250 h 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7" h="60">
                <a:moveTo>
                  <a:pt x="79" y="60"/>
                </a:moveTo>
                <a:lnTo>
                  <a:pt x="157" y="29"/>
                </a:lnTo>
                <a:lnTo>
                  <a:pt x="79" y="0"/>
                </a:lnTo>
                <a:lnTo>
                  <a:pt x="0" y="29"/>
                </a:lnTo>
                <a:lnTo>
                  <a:pt x="79" y="60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34" name="Line 58">
            <a:extLst>
              <a:ext uri="{FF2B5EF4-FFF2-40B4-BE49-F238E27FC236}">
                <a16:creationId xmlns:a16="http://schemas.microsoft.com/office/drawing/2014/main" id="{D789257E-2494-2C75-FDB7-2ED29F6E13EC}"/>
              </a:ext>
            </a:extLst>
          </p:cNvPr>
          <p:cNvSpPr>
            <a:spLocks noChangeShapeType="1"/>
          </p:cNvSpPr>
          <p:nvPr/>
        </p:nvSpPr>
        <p:spPr bwMode="auto">
          <a:xfrm>
            <a:off x="1435100" y="3219450"/>
            <a:ext cx="6570663" cy="1588"/>
          </a:xfrm>
          <a:prstGeom prst="line">
            <a:avLst/>
          </a:prstGeom>
          <a:noFill/>
          <a:ln w="460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235" name="Rectangle 59">
            <a:extLst>
              <a:ext uri="{FF2B5EF4-FFF2-40B4-BE49-F238E27FC236}">
                <a16:creationId xmlns:a16="http://schemas.microsoft.com/office/drawing/2014/main" id="{606C8419-9B6D-615B-62FF-B37EEDAD70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1649413"/>
            <a:ext cx="12065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Helv" charset="0"/>
              </a:rPr>
              <a:t>Defect Rate</a:t>
            </a:r>
            <a:endParaRPr lang="en-US" altLang="en-US"/>
          </a:p>
        </p:txBody>
      </p:sp>
      <p:sp>
        <p:nvSpPr>
          <p:cNvPr id="50236" name="Rectangle 60">
            <a:extLst>
              <a:ext uri="{FF2B5EF4-FFF2-40B4-BE49-F238E27FC236}">
                <a16:creationId xmlns:a16="http://schemas.microsoft.com/office/drawing/2014/main" id="{6FD53D43-78BB-F005-9047-C91A0EDE47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40688" y="3057525"/>
            <a:ext cx="2921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Helv" charset="0"/>
              </a:rPr>
              <a:t>CL</a:t>
            </a:r>
            <a:endParaRPr lang="en-US" altLang="en-US"/>
          </a:p>
        </p:txBody>
      </p:sp>
      <p:grpSp>
        <p:nvGrpSpPr>
          <p:cNvPr id="50237" name="Group 61">
            <a:extLst>
              <a:ext uri="{FF2B5EF4-FFF2-40B4-BE49-F238E27FC236}">
                <a16:creationId xmlns:a16="http://schemas.microsoft.com/office/drawing/2014/main" id="{0E80A744-0ED8-C8F5-AB03-ECCF67399B3B}"/>
              </a:ext>
            </a:extLst>
          </p:cNvPr>
          <p:cNvGrpSpPr>
            <a:grpSpLocks/>
          </p:cNvGrpSpPr>
          <p:nvPr/>
        </p:nvGrpSpPr>
        <p:grpSpPr bwMode="auto">
          <a:xfrm>
            <a:off x="1295400" y="2060575"/>
            <a:ext cx="6710363" cy="661988"/>
            <a:chOff x="816" y="1298"/>
            <a:chExt cx="4227" cy="417"/>
          </a:xfrm>
        </p:grpSpPr>
        <p:sp>
          <p:nvSpPr>
            <p:cNvPr id="50262" name="Line 62">
              <a:extLst>
                <a:ext uri="{FF2B5EF4-FFF2-40B4-BE49-F238E27FC236}">
                  <a16:creationId xmlns:a16="http://schemas.microsoft.com/office/drawing/2014/main" id="{2DB997B9-67CA-3D65-F768-BF4D4B98E4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1375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263" name="Line 63">
              <a:extLst>
                <a:ext uri="{FF2B5EF4-FFF2-40B4-BE49-F238E27FC236}">
                  <a16:creationId xmlns:a16="http://schemas.microsoft.com/office/drawing/2014/main" id="{52491601-3EF5-3232-9940-6CF262B588A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32" y="1638"/>
              <a:ext cx="176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264" name="Line 64">
              <a:extLst>
                <a:ext uri="{FF2B5EF4-FFF2-40B4-BE49-F238E27FC236}">
                  <a16:creationId xmlns:a16="http://schemas.microsoft.com/office/drawing/2014/main" id="{C249342A-7F79-C94F-184A-73178E2ADAB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57" y="1698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265" name="Line 65">
              <a:extLst>
                <a:ext uri="{FF2B5EF4-FFF2-40B4-BE49-F238E27FC236}">
                  <a16:creationId xmlns:a16="http://schemas.microsoft.com/office/drawing/2014/main" id="{7BE4196D-DE5B-8647-FC4E-7F49ED2854D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59" y="1298"/>
              <a:ext cx="176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266" name="Line 66">
              <a:extLst>
                <a:ext uri="{FF2B5EF4-FFF2-40B4-BE49-F238E27FC236}">
                  <a16:creationId xmlns:a16="http://schemas.microsoft.com/office/drawing/2014/main" id="{3EC225E8-C620-87CF-088D-EF036AD8900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13" y="1517"/>
              <a:ext cx="176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267" name="Line 67">
              <a:extLst>
                <a:ext uri="{FF2B5EF4-FFF2-40B4-BE49-F238E27FC236}">
                  <a16:creationId xmlns:a16="http://schemas.microsoft.com/office/drawing/2014/main" id="{3BB94517-5994-13C0-D694-BD45594F48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84" y="1567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268" name="Line 68">
              <a:extLst>
                <a:ext uri="{FF2B5EF4-FFF2-40B4-BE49-F238E27FC236}">
                  <a16:creationId xmlns:a16="http://schemas.microsoft.com/office/drawing/2014/main" id="{38D10572-66EF-81DC-64CB-5F221BEE0AC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38" y="1484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269" name="Line 69">
              <a:extLst>
                <a:ext uri="{FF2B5EF4-FFF2-40B4-BE49-F238E27FC236}">
                  <a16:creationId xmlns:a16="http://schemas.microsoft.com/office/drawing/2014/main" id="{1EC9D29C-F6DD-FE31-796B-814B3564C06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75" y="1446"/>
              <a:ext cx="176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270" name="Line 70">
              <a:extLst>
                <a:ext uri="{FF2B5EF4-FFF2-40B4-BE49-F238E27FC236}">
                  <a16:creationId xmlns:a16="http://schemas.microsoft.com/office/drawing/2014/main" id="{7E4C61D9-0B9C-F4F1-B525-FB0021A4E92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19" y="1714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271" name="Line 71">
              <a:extLst>
                <a:ext uri="{FF2B5EF4-FFF2-40B4-BE49-F238E27FC236}">
                  <a16:creationId xmlns:a16="http://schemas.microsoft.com/office/drawing/2014/main" id="{05DE708C-8109-16FC-2E8D-661578C4D48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30" y="1309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272" name="Line 72">
              <a:extLst>
                <a:ext uri="{FF2B5EF4-FFF2-40B4-BE49-F238E27FC236}">
                  <a16:creationId xmlns:a16="http://schemas.microsoft.com/office/drawing/2014/main" id="{42130DDD-34FE-A6E8-0DBC-E6AD7C189CC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95" y="1627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273" name="Line 73">
              <a:extLst>
                <a:ext uri="{FF2B5EF4-FFF2-40B4-BE49-F238E27FC236}">
                  <a16:creationId xmlns:a16="http://schemas.microsoft.com/office/drawing/2014/main" id="{74EA9A28-327D-6459-A5FF-0C46DDBB08A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49" y="1391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274" name="Line 74">
              <a:extLst>
                <a:ext uri="{FF2B5EF4-FFF2-40B4-BE49-F238E27FC236}">
                  <a16:creationId xmlns:a16="http://schemas.microsoft.com/office/drawing/2014/main" id="{F38A0630-61DC-F680-5483-74CDE74443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57" y="1326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275" name="Line 75">
              <a:extLst>
                <a:ext uri="{FF2B5EF4-FFF2-40B4-BE49-F238E27FC236}">
                  <a16:creationId xmlns:a16="http://schemas.microsoft.com/office/drawing/2014/main" id="{A769F94B-DC06-D060-ABD7-C60A4DED68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81" y="1413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276" name="Line 76">
              <a:extLst>
                <a:ext uri="{FF2B5EF4-FFF2-40B4-BE49-F238E27FC236}">
                  <a16:creationId xmlns:a16="http://schemas.microsoft.com/office/drawing/2014/main" id="{B1A5EC6E-3BBC-C833-0C0C-298792344AA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84" y="1605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277" name="Line 77">
              <a:extLst>
                <a:ext uri="{FF2B5EF4-FFF2-40B4-BE49-F238E27FC236}">
                  <a16:creationId xmlns:a16="http://schemas.microsoft.com/office/drawing/2014/main" id="{E6EF5A16-24C8-DD0A-3B8D-84027D089D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30" y="1588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278" name="Line 78">
              <a:extLst>
                <a:ext uri="{FF2B5EF4-FFF2-40B4-BE49-F238E27FC236}">
                  <a16:creationId xmlns:a16="http://schemas.microsoft.com/office/drawing/2014/main" id="{6F3EB13B-0061-B0D6-94F5-8CE92AA1286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22" y="1364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279" name="Line 79">
              <a:extLst>
                <a:ext uri="{FF2B5EF4-FFF2-40B4-BE49-F238E27FC236}">
                  <a16:creationId xmlns:a16="http://schemas.microsoft.com/office/drawing/2014/main" id="{65996166-A42D-78D1-0B3C-64218BDC061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41" y="1446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280" name="Line 80">
              <a:extLst>
                <a:ext uri="{FF2B5EF4-FFF2-40B4-BE49-F238E27FC236}">
                  <a16:creationId xmlns:a16="http://schemas.microsoft.com/office/drawing/2014/main" id="{D0C4A21B-2527-2C3F-BCAA-BA3A3226604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65" y="1304"/>
              <a:ext cx="176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281" name="Line 81">
              <a:extLst>
                <a:ext uri="{FF2B5EF4-FFF2-40B4-BE49-F238E27FC236}">
                  <a16:creationId xmlns:a16="http://schemas.microsoft.com/office/drawing/2014/main" id="{B95A2D8A-3667-55A5-A554-EE3B8B5031D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68" y="1556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0238" name="Group 82">
            <a:extLst>
              <a:ext uri="{FF2B5EF4-FFF2-40B4-BE49-F238E27FC236}">
                <a16:creationId xmlns:a16="http://schemas.microsoft.com/office/drawing/2014/main" id="{E14AFBCF-7E66-8C22-EEF5-B621B67BA8D6}"/>
              </a:ext>
            </a:extLst>
          </p:cNvPr>
          <p:cNvGrpSpPr>
            <a:grpSpLocks/>
          </p:cNvGrpSpPr>
          <p:nvPr/>
        </p:nvGrpSpPr>
        <p:grpSpPr bwMode="auto">
          <a:xfrm>
            <a:off x="1277938" y="3756025"/>
            <a:ext cx="6710362" cy="661988"/>
            <a:chOff x="805" y="2366"/>
            <a:chExt cx="4227" cy="417"/>
          </a:xfrm>
        </p:grpSpPr>
        <p:sp>
          <p:nvSpPr>
            <p:cNvPr id="50242" name="Line 83">
              <a:extLst>
                <a:ext uri="{FF2B5EF4-FFF2-40B4-BE49-F238E27FC236}">
                  <a16:creationId xmlns:a16="http://schemas.microsoft.com/office/drawing/2014/main" id="{E43A6F50-1B88-C3FC-F954-D7ADAE69DE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5" y="2705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243" name="Line 84">
              <a:extLst>
                <a:ext uri="{FF2B5EF4-FFF2-40B4-BE49-F238E27FC236}">
                  <a16:creationId xmlns:a16="http://schemas.microsoft.com/office/drawing/2014/main" id="{44080089-5D6B-3D18-DB57-E16C75FC36A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21" y="2443"/>
              <a:ext cx="176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244" name="Line 85">
              <a:extLst>
                <a:ext uri="{FF2B5EF4-FFF2-40B4-BE49-F238E27FC236}">
                  <a16:creationId xmlns:a16="http://schemas.microsoft.com/office/drawing/2014/main" id="{B1480C9C-2726-D639-B6A9-08230EBAFE8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46" y="2382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245" name="Line 86">
              <a:extLst>
                <a:ext uri="{FF2B5EF4-FFF2-40B4-BE49-F238E27FC236}">
                  <a16:creationId xmlns:a16="http://schemas.microsoft.com/office/drawing/2014/main" id="{D0E47EB1-0938-27C1-8317-433015FC8EF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48" y="2782"/>
              <a:ext cx="176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246" name="Line 87">
              <a:extLst>
                <a:ext uri="{FF2B5EF4-FFF2-40B4-BE49-F238E27FC236}">
                  <a16:creationId xmlns:a16="http://schemas.microsoft.com/office/drawing/2014/main" id="{1D2053E6-D1B1-6C1A-A820-178E3C407F2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02" y="2563"/>
              <a:ext cx="176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247" name="Line 88">
              <a:extLst>
                <a:ext uri="{FF2B5EF4-FFF2-40B4-BE49-F238E27FC236}">
                  <a16:creationId xmlns:a16="http://schemas.microsoft.com/office/drawing/2014/main" id="{0D406203-920E-5392-EE92-3E2CB477DC6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73" y="2514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248" name="Line 89">
              <a:extLst>
                <a:ext uri="{FF2B5EF4-FFF2-40B4-BE49-F238E27FC236}">
                  <a16:creationId xmlns:a16="http://schemas.microsoft.com/office/drawing/2014/main" id="{F48BCC8C-103C-5FE3-FD63-5C09934A80C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27" y="2596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249" name="Line 90">
              <a:extLst>
                <a:ext uri="{FF2B5EF4-FFF2-40B4-BE49-F238E27FC236}">
                  <a16:creationId xmlns:a16="http://schemas.microsoft.com/office/drawing/2014/main" id="{8CB3FF89-B129-D804-7329-41ECCA158E5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65" y="2634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250" name="Line 91">
              <a:extLst>
                <a:ext uri="{FF2B5EF4-FFF2-40B4-BE49-F238E27FC236}">
                  <a16:creationId xmlns:a16="http://schemas.microsoft.com/office/drawing/2014/main" id="{07E5A26B-338C-D30D-2E28-11DA06A67DB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08" y="2366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251" name="Line 92">
              <a:extLst>
                <a:ext uri="{FF2B5EF4-FFF2-40B4-BE49-F238E27FC236}">
                  <a16:creationId xmlns:a16="http://schemas.microsoft.com/office/drawing/2014/main" id="{D132CCEC-3D13-3FB6-8077-A3B243058E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19" y="2771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252" name="Line 93">
              <a:extLst>
                <a:ext uri="{FF2B5EF4-FFF2-40B4-BE49-F238E27FC236}">
                  <a16:creationId xmlns:a16="http://schemas.microsoft.com/office/drawing/2014/main" id="{41510245-2DB7-AC62-9397-811795E5602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84" y="2454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253" name="Line 94">
              <a:extLst>
                <a:ext uri="{FF2B5EF4-FFF2-40B4-BE49-F238E27FC236}">
                  <a16:creationId xmlns:a16="http://schemas.microsoft.com/office/drawing/2014/main" id="{917BC6E9-7FBD-DCE3-38DC-5BFA18EEC30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38" y="2689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254" name="Line 95">
              <a:extLst>
                <a:ext uri="{FF2B5EF4-FFF2-40B4-BE49-F238E27FC236}">
                  <a16:creationId xmlns:a16="http://schemas.microsoft.com/office/drawing/2014/main" id="{EE89E42F-324F-A329-BA0C-E1141FA02A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46" y="2755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255" name="Line 96">
              <a:extLst>
                <a:ext uri="{FF2B5EF4-FFF2-40B4-BE49-F238E27FC236}">
                  <a16:creationId xmlns:a16="http://schemas.microsoft.com/office/drawing/2014/main" id="{E217C9B5-4D1D-F38D-15D6-8A484F58EDE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70" y="2667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256" name="Line 97">
              <a:extLst>
                <a:ext uri="{FF2B5EF4-FFF2-40B4-BE49-F238E27FC236}">
                  <a16:creationId xmlns:a16="http://schemas.microsoft.com/office/drawing/2014/main" id="{206CFABE-6AA4-C732-2048-43B5FABB42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73" y="2475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257" name="Line 98">
              <a:extLst>
                <a:ext uri="{FF2B5EF4-FFF2-40B4-BE49-F238E27FC236}">
                  <a16:creationId xmlns:a16="http://schemas.microsoft.com/office/drawing/2014/main" id="{0A607CC6-DA44-B872-015F-A835E2E6FE4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19" y="2492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258" name="Line 99">
              <a:extLst>
                <a:ext uri="{FF2B5EF4-FFF2-40B4-BE49-F238E27FC236}">
                  <a16:creationId xmlns:a16="http://schemas.microsoft.com/office/drawing/2014/main" id="{3B41FF15-CAFF-EA9F-B4CC-E589B296268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11" y="2716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259" name="Line 100">
              <a:extLst>
                <a:ext uri="{FF2B5EF4-FFF2-40B4-BE49-F238E27FC236}">
                  <a16:creationId xmlns:a16="http://schemas.microsoft.com/office/drawing/2014/main" id="{39F2AB53-C2A5-96A7-2F87-1F512BD0930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30" y="2634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260" name="Line 101">
              <a:extLst>
                <a:ext uri="{FF2B5EF4-FFF2-40B4-BE49-F238E27FC236}">
                  <a16:creationId xmlns:a16="http://schemas.microsoft.com/office/drawing/2014/main" id="{03223C79-2615-3023-9A00-65DE5A1D862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54" y="2777"/>
              <a:ext cx="176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261" name="Line 102">
              <a:extLst>
                <a:ext uri="{FF2B5EF4-FFF2-40B4-BE49-F238E27FC236}">
                  <a16:creationId xmlns:a16="http://schemas.microsoft.com/office/drawing/2014/main" id="{FFF7A140-FCE3-49A6-C49A-9E62B1DE324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57" y="2525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0239" name="Rectangle 103">
            <a:extLst>
              <a:ext uri="{FF2B5EF4-FFF2-40B4-BE49-F238E27FC236}">
                <a16:creationId xmlns:a16="http://schemas.microsoft.com/office/drawing/2014/main" id="{75807E7F-16DD-B5FE-A643-53B6643DA9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7500" y="1579563"/>
            <a:ext cx="18415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Helv" charset="0"/>
              </a:rPr>
              <a:t>Assignable Cause</a:t>
            </a:r>
            <a:endParaRPr lang="en-US" altLang="en-US"/>
          </a:p>
        </p:txBody>
      </p:sp>
      <p:sp>
        <p:nvSpPr>
          <p:cNvPr id="50240" name="Line 104">
            <a:extLst>
              <a:ext uri="{FF2B5EF4-FFF2-40B4-BE49-F238E27FC236}">
                <a16:creationId xmlns:a16="http://schemas.microsoft.com/office/drawing/2014/main" id="{6558E6BB-1C16-7CE9-573C-F05D64E2E4E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580188" y="1846263"/>
            <a:ext cx="192087" cy="400050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241" name="Rectangle 105">
            <a:extLst>
              <a:ext uri="{FF2B5EF4-FFF2-40B4-BE49-F238E27FC236}">
                <a16:creationId xmlns:a16="http://schemas.microsoft.com/office/drawing/2014/main" id="{B4BE5D8B-5A57-26C0-93FC-4AE6617576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70788" y="4691063"/>
            <a:ext cx="990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Helv" charset="0"/>
              </a:rPr>
              <a:t>Subgroup</a:t>
            </a:r>
            <a:endParaRPr lang="en-US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30" name="Rectangle 6">
            <a:extLst>
              <a:ext uri="{FF2B5EF4-FFF2-40B4-BE49-F238E27FC236}">
                <a16:creationId xmlns:a16="http://schemas.microsoft.com/office/drawing/2014/main" id="{55E21F89-7F5C-8607-B7E6-0141D78A4F7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Typical Control Chart</a:t>
            </a:r>
          </a:p>
        </p:txBody>
      </p:sp>
      <p:pic>
        <p:nvPicPr>
          <p:cNvPr id="11267" name="Picture 5">
            <a:extLst>
              <a:ext uri="{FF2B5EF4-FFF2-40B4-BE49-F238E27FC236}">
                <a16:creationId xmlns:a16="http://schemas.microsoft.com/office/drawing/2014/main" id="{0459075B-231C-EB26-217D-785C40438D6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2000" y="914400"/>
            <a:ext cx="7010400" cy="53324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170" name="Rectangle 2">
            <a:extLst>
              <a:ext uri="{FF2B5EF4-FFF2-40B4-BE49-F238E27FC236}">
                <a16:creationId xmlns:a16="http://schemas.microsoft.com/office/drawing/2014/main" id="{681BDBF0-D26F-26B4-961D-E86E6ECA795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“Simple” Explanation of Control Charts</a:t>
            </a:r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46038168-85A8-49DB-86D6-097C6661F52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4800" y="914400"/>
            <a:ext cx="8451850" cy="5513388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 typeface="Symbol" panose="05050102010706020507" pitchFamily="18" charset="2"/>
              <a:buNone/>
            </a:pPr>
            <a:r>
              <a:rPr lang="en-US" altLang="en-US" sz="1800" b="1"/>
              <a:t>Problem of Variation – Chance vs. Assignable Causes</a:t>
            </a:r>
          </a:p>
          <a:p>
            <a:pPr marL="0" indent="0" eaLnBrk="1" hangingPunct="1">
              <a:lnSpc>
                <a:spcPct val="90000"/>
              </a:lnSpc>
            </a:pPr>
            <a:endParaRPr lang="en-US" altLang="en-US" sz="1800" b="1"/>
          </a:p>
          <a:p>
            <a:pPr marL="0" indent="0" eaLnBrk="1" hangingPunct="1">
              <a:lnSpc>
                <a:spcPct val="90000"/>
              </a:lnSpc>
              <a:buFont typeface="Symbol" panose="05050102010706020507" pitchFamily="18" charset="2"/>
              <a:buNone/>
            </a:pPr>
            <a:r>
              <a:rPr lang="en-US" altLang="en-US" sz="1600" b="1"/>
              <a:t>Criterion I – General</a:t>
            </a:r>
          </a:p>
          <a:p>
            <a:pPr marL="0" indent="0" eaLnBrk="1" hangingPunct="1">
              <a:lnSpc>
                <a:spcPct val="90000"/>
              </a:lnSpc>
              <a:buFont typeface="Symbol" panose="05050102010706020507" pitchFamily="18" charset="2"/>
              <a:buNone/>
            </a:pPr>
            <a:r>
              <a:rPr lang="en-US" altLang="en-US" sz="1600"/>
              <a:t>Given a set of </a:t>
            </a:r>
            <a:r>
              <a:rPr lang="en-US" altLang="en-US" sz="1600" i="1"/>
              <a:t>n</a:t>
            </a:r>
            <a:r>
              <a:rPr lang="en-US" altLang="en-US" sz="1600"/>
              <a:t> data to determine whether or not they arise from a constant cause system, do the following:</a:t>
            </a:r>
          </a:p>
          <a:p>
            <a:pPr marL="0" indent="0" eaLnBrk="1" hangingPunct="1">
              <a:lnSpc>
                <a:spcPct val="90000"/>
              </a:lnSpc>
              <a:buFont typeface="Symbol" panose="05050102010706020507" pitchFamily="18" charset="2"/>
              <a:buNone/>
            </a:pPr>
            <a:r>
              <a:rPr lang="en-US" altLang="en-US" sz="1600"/>
              <a:t>1. Divide the </a:t>
            </a:r>
            <a:r>
              <a:rPr lang="en-US" altLang="en-US" sz="1600" i="1"/>
              <a:t>n </a:t>
            </a:r>
            <a:r>
              <a:rPr lang="en-US" altLang="en-US" sz="1600"/>
              <a:t>data into </a:t>
            </a:r>
            <a:r>
              <a:rPr lang="en-US" altLang="en-US" sz="1600" i="1"/>
              <a:t>m</a:t>
            </a:r>
            <a:r>
              <a:rPr lang="en-US" altLang="en-US" sz="1600"/>
              <a:t> rational subgroups (of constant or variable size).</a:t>
            </a:r>
          </a:p>
          <a:p>
            <a:pPr marL="0" indent="0" eaLnBrk="1" hangingPunct="1">
              <a:lnSpc>
                <a:spcPct val="90000"/>
              </a:lnSpc>
              <a:buFont typeface="Symbol" panose="05050102010706020507" pitchFamily="18" charset="2"/>
              <a:buNone/>
            </a:pPr>
            <a:r>
              <a:rPr lang="en-US" altLang="en-US" sz="1600"/>
              <a:t>2. Pick the </a:t>
            </a:r>
            <a:r>
              <a:rPr lang="en-US" altLang="en-US" sz="1600" i="1"/>
              <a:t>statistics</a:t>
            </a:r>
            <a:r>
              <a:rPr lang="en-US" altLang="en-US" sz="1600"/>
              <a:t> you will use to judge the data.  The mean, standard deviation and proportion defective have been shown to be the most useful statistics for this purpose.</a:t>
            </a:r>
          </a:p>
          <a:p>
            <a:pPr marL="0" indent="0" eaLnBrk="1" hangingPunct="1">
              <a:lnSpc>
                <a:spcPct val="90000"/>
              </a:lnSpc>
              <a:buFont typeface="Symbol" panose="05050102010706020507" pitchFamily="18" charset="2"/>
              <a:buNone/>
            </a:pPr>
            <a:r>
              <a:rPr lang="en-US" altLang="en-US" sz="1600"/>
              <a:t>3. For each </a:t>
            </a:r>
            <a:r>
              <a:rPr lang="en-US" altLang="en-US" sz="1600" i="1"/>
              <a:t>statistic</a:t>
            </a:r>
            <a:r>
              <a:rPr lang="en-US" altLang="en-US" sz="1600"/>
              <a:t>, calculate (using the data) estimates of the </a:t>
            </a:r>
            <a:r>
              <a:rPr lang="en-US" altLang="en-US" sz="1600" i="1"/>
              <a:t>average</a:t>
            </a:r>
            <a:r>
              <a:rPr lang="en-US" altLang="en-US" sz="1600"/>
              <a:t> and </a:t>
            </a:r>
            <a:r>
              <a:rPr lang="en-US" altLang="en-US" sz="1600" i="1"/>
              <a:t>standard deviation</a:t>
            </a:r>
            <a:r>
              <a:rPr lang="en-US" altLang="en-US" sz="1600"/>
              <a:t> of the statistic, where these estimates satisfy as nearly as possible the following conditions: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altLang="en-US" sz="1600"/>
              <a:t>a) If the quality characteristic from which the sample is drawn is </a:t>
            </a:r>
            <a:r>
              <a:rPr lang="en-US" altLang="en-US" sz="1600" i="1"/>
              <a:t>controlled</a:t>
            </a:r>
            <a:r>
              <a:rPr lang="en-US" altLang="en-US" sz="1600"/>
              <a:t> with average </a:t>
            </a:r>
            <a:r>
              <a:rPr lang="en-US" altLang="en-US" sz="1600" b="1"/>
              <a:t>X-Bar</a:t>
            </a:r>
            <a:r>
              <a:rPr lang="en-US" altLang="en-US" sz="1600"/>
              <a:t> and standard deviation </a:t>
            </a:r>
            <a:r>
              <a:rPr lang="en-US" altLang="en-US" sz="1600" b="1">
                <a:sym typeface="Symbol" panose="05050102010706020507" pitchFamily="18" charset="2"/>
              </a:rPr>
              <a:t></a:t>
            </a:r>
            <a:r>
              <a:rPr lang="en-US" altLang="en-US" sz="1600"/>
              <a:t>, the estimates used should approach these values as the number of data </a:t>
            </a:r>
            <a:r>
              <a:rPr lang="en-US" altLang="en-US" sz="1600" i="1"/>
              <a:t>n</a:t>
            </a:r>
            <a:r>
              <a:rPr lang="en-US" altLang="en-US" sz="1600"/>
              <a:t> becomes very large (i.e. in the </a:t>
            </a:r>
            <a:r>
              <a:rPr lang="en-US" altLang="en-US" sz="1600" i="1"/>
              <a:t>statistical </a:t>
            </a:r>
            <a:r>
              <a:rPr lang="en-US" altLang="en-US" sz="1600"/>
              <a:t>limit), 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altLang="en-US" sz="1600"/>
              <a:t>b) If the quality characteristic is </a:t>
            </a:r>
            <a:r>
              <a:rPr lang="en-US" altLang="en-US" sz="1600" i="1"/>
              <a:t>not</a:t>
            </a:r>
            <a:r>
              <a:rPr lang="en-US" altLang="en-US" sz="1600"/>
              <a:t> controlled, the estimates actually used should be those that will be most likely to indicate the presence of trouble (i.e. assignable causes).</a:t>
            </a:r>
          </a:p>
          <a:p>
            <a:pPr marL="0" indent="0" eaLnBrk="1" hangingPunct="1">
              <a:lnSpc>
                <a:spcPct val="90000"/>
              </a:lnSpc>
              <a:buFont typeface="Symbol" panose="05050102010706020507" pitchFamily="18" charset="2"/>
              <a:buNone/>
            </a:pPr>
            <a:r>
              <a:rPr lang="en-US" altLang="en-US" sz="1600"/>
              <a:t>4. For each statistic, construct control charts with limits based on the </a:t>
            </a:r>
            <a:r>
              <a:rPr lang="en-US" altLang="en-US" sz="1600" i="1"/>
              <a:t>statistic’s</a:t>
            </a:r>
            <a:r>
              <a:rPr lang="en-US" altLang="en-US" sz="1600"/>
              <a:t> estimated average plus/minus three times the statistic’s estimated standard deviation. </a:t>
            </a:r>
          </a:p>
          <a:p>
            <a:pPr marL="0" indent="0" eaLnBrk="1" hangingPunct="1">
              <a:lnSpc>
                <a:spcPct val="90000"/>
              </a:lnSpc>
              <a:buFont typeface="Symbol" panose="05050102010706020507" pitchFamily="18" charset="2"/>
              <a:buNone/>
            </a:pPr>
            <a:r>
              <a:rPr lang="en-US" altLang="en-US" sz="1600"/>
              <a:t>5. If a point falls outside the limits of the control chart, take this as evidence of the presence of assignable causes, or lack of control.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194" name="Rectangle 2">
            <a:extLst>
              <a:ext uri="{FF2B5EF4-FFF2-40B4-BE49-F238E27FC236}">
                <a16:creationId xmlns:a16="http://schemas.microsoft.com/office/drawing/2014/main" id="{8844B03A-635E-52FC-34C7-803D04A9B3B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Criteria Comments</a:t>
            </a:r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E6151FC5-0078-FF22-A0CA-C382A60D1F4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Statistics vs. Parameters</a:t>
            </a:r>
          </a:p>
          <a:p>
            <a:pPr lvl="1" eaLnBrk="1" hangingPunct="1"/>
            <a:r>
              <a:rPr lang="en-US" altLang="en-US"/>
              <a:t>“. . One Unique Distribution . . .”</a:t>
            </a:r>
          </a:p>
          <a:p>
            <a:pPr lvl="1" eaLnBrk="1" hangingPunct="1"/>
            <a:r>
              <a:rPr lang="en-US" altLang="en-US"/>
              <a:t>Finite Nature of Production Process</a:t>
            </a:r>
          </a:p>
          <a:p>
            <a:pPr lvl="1" eaLnBrk="1" hangingPunct="1"/>
            <a:r>
              <a:rPr lang="en-US" altLang="en-US"/>
              <a:t>Sequence Order of the Data</a:t>
            </a:r>
          </a:p>
          <a:p>
            <a:pPr eaLnBrk="1" hangingPunct="1"/>
            <a:endParaRPr lang="en-US" altLang="en-US"/>
          </a:p>
          <a:p>
            <a:pPr eaLnBrk="1" hangingPunct="1"/>
            <a:r>
              <a:rPr lang="en-US" altLang="en-US"/>
              <a:t>Rational Subgroups</a:t>
            </a:r>
          </a:p>
          <a:p>
            <a:pPr eaLnBrk="1" hangingPunct="1"/>
            <a:endParaRPr lang="en-US" altLang="en-US"/>
          </a:p>
          <a:p>
            <a:pPr eaLnBrk="1" hangingPunct="1"/>
            <a:r>
              <a:rPr lang="en-US" altLang="en-US"/>
              <a:t>Choice of “Three Sigma”</a:t>
            </a:r>
          </a:p>
          <a:p>
            <a:pPr eaLnBrk="1" hangingPunct="1"/>
            <a:endParaRPr lang="en-US" altLang="en-US"/>
          </a:p>
          <a:p>
            <a:pPr eaLnBrk="1" hangingPunct="1"/>
            <a:r>
              <a:rPr lang="en-US" altLang="en-US"/>
              <a:t>Detecting Assignable Causes</a:t>
            </a:r>
          </a:p>
          <a:p>
            <a:pPr eaLnBrk="1" hangingPunct="1"/>
            <a:endParaRPr lang="en-US" altLang="en-US"/>
          </a:p>
          <a:p>
            <a:pPr eaLnBrk="1" hangingPunct="1"/>
            <a:r>
              <a:rPr lang="en-US" altLang="en-US"/>
              <a:t>Economy </a:t>
            </a:r>
            <a:r>
              <a:rPr lang="en-US" altLang="en-US" i="1"/>
              <a:t>not</a:t>
            </a:r>
            <a:r>
              <a:rPr lang="en-US" altLang="en-US"/>
              <a:t> Probability!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>
            <a:extLst>
              <a:ext uri="{FF2B5EF4-FFF2-40B4-BE49-F238E27FC236}">
                <a16:creationId xmlns:a16="http://schemas.microsoft.com/office/drawing/2014/main" id="{0B925591-FB20-6066-45F2-15312A45617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Subgroup Strategies</a:t>
            </a:r>
          </a:p>
        </p:txBody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1108C350-9378-6748-EF07-C5D39324772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4800" y="914400"/>
            <a:ext cx="8451850" cy="5513388"/>
          </a:xfrm>
        </p:spPr>
        <p:txBody>
          <a:bodyPr/>
          <a:lstStyle/>
          <a:p>
            <a:pPr eaLnBrk="1" hangingPunct="1"/>
            <a:r>
              <a:rPr lang="en-US" altLang="en-US" sz="2400"/>
              <a:t>Rational Subgroup Defined</a:t>
            </a:r>
          </a:p>
          <a:p>
            <a:pPr eaLnBrk="1" hangingPunct="1"/>
            <a:endParaRPr lang="en-US" altLang="en-US" sz="2400"/>
          </a:p>
          <a:p>
            <a:pPr eaLnBrk="1" hangingPunct="1"/>
            <a:r>
              <a:rPr lang="en-US" altLang="en-US" sz="2400"/>
              <a:t>Impact of Subgrouping on Control Chart Sensitivity</a:t>
            </a:r>
          </a:p>
          <a:p>
            <a:pPr eaLnBrk="1" hangingPunct="1"/>
            <a:endParaRPr lang="en-US" altLang="en-US" sz="2400"/>
          </a:p>
          <a:p>
            <a:pPr eaLnBrk="1" hangingPunct="1"/>
            <a:endParaRPr lang="en-US" altLang="en-US" sz="2400"/>
          </a:p>
        </p:txBody>
      </p:sp>
      <p:sp>
        <p:nvSpPr>
          <p:cNvPr id="17412" name="Line 5">
            <a:extLst>
              <a:ext uri="{FF2B5EF4-FFF2-40B4-BE49-F238E27FC236}">
                <a16:creationId xmlns:a16="http://schemas.microsoft.com/office/drawing/2014/main" id="{A0FCA4AB-001F-E556-2EBF-8FFDB548C03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71525" y="4102100"/>
            <a:ext cx="4533900" cy="18796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7413" name="Group 6">
            <a:extLst>
              <a:ext uri="{FF2B5EF4-FFF2-40B4-BE49-F238E27FC236}">
                <a16:creationId xmlns:a16="http://schemas.microsoft.com/office/drawing/2014/main" id="{7333774F-001E-D6D5-21E5-630D550BA843}"/>
              </a:ext>
            </a:extLst>
          </p:cNvPr>
          <p:cNvGrpSpPr>
            <a:grpSpLocks/>
          </p:cNvGrpSpPr>
          <p:nvPr/>
        </p:nvGrpSpPr>
        <p:grpSpPr bwMode="auto">
          <a:xfrm>
            <a:off x="1193800" y="4589463"/>
            <a:ext cx="1314450" cy="733425"/>
            <a:chOff x="3879" y="2422"/>
            <a:chExt cx="3631" cy="2236"/>
          </a:xfrm>
        </p:grpSpPr>
        <p:sp>
          <p:nvSpPr>
            <p:cNvPr id="17865" name="Line 7">
              <a:extLst>
                <a:ext uri="{FF2B5EF4-FFF2-40B4-BE49-F238E27FC236}">
                  <a16:creationId xmlns:a16="http://schemas.microsoft.com/office/drawing/2014/main" id="{DD9EA785-25AF-4876-3700-1BC4CC481E6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17" y="4636"/>
              <a:ext cx="3585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66" name="Line 8">
              <a:extLst>
                <a:ext uri="{FF2B5EF4-FFF2-40B4-BE49-F238E27FC236}">
                  <a16:creationId xmlns:a16="http://schemas.microsoft.com/office/drawing/2014/main" id="{6AEC2B1C-F89A-F12D-30DB-F8B6E59D1D1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928" y="4615"/>
              <a:ext cx="2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67" name="Line 9">
              <a:extLst>
                <a:ext uri="{FF2B5EF4-FFF2-40B4-BE49-F238E27FC236}">
                  <a16:creationId xmlns:a16="http://schemas.microsoft.com/office/drawing/2014/main" id="{EAAEA3C6-D044-8754-9BEB-090794AF3C8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370" y="4615"/>
              <a:ext cx="3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68" name="Line 10">
              <a:extLst>
                <a:ext uri="{FF2B5EF4-FFF2-40B4-BE49-F238E27FC236}">
                  <a16:creationId xmlns:a16="http://schemas.microsoft.com/office/drawing/2014/main" id="{29FB310E-9673-AD00-2A05-8304022F22C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811" y="4615"/>
              <a:ext cx="2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69" name="Line 11">
              <a:extLst>
                <a:ext uri="{FF2B5EF4-FFF2-40B4-BE49-F238E27FC236}">
                  <a16:creationId xmlns:a16="http://schemas.microsoft.com/office/drawing/2014/main" id="{D2AA6A01-A5EA-2907-20A7-EBD73D87907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54" y="4615"/>
              <a:ext cx="2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70" name="Line 12">
              <a:extLst>
                <a:ext uri="{FF2B5EF4-FFF2-40B4-BE49-F238E27FC236}">
                  <a16:creationId xmlns:a16="http://schemas.microsoft.com/office/drawing/2014/main" id="{BA6B21A9-E9BE-AF8D-65C5-B0DD7E189DF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694" y="4615"/>
              <a:ext cx="2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71" name="Line 13">
              <a:extLst>
                <a:ext uri="{FF2B5EF4-FFF2-40B4-BE49-F238E27FC236}">
                  <a16:creationId xmlns:a16="http://schemas.microsoft.com/office/drawing/2014/main" id="{3A0BC4CF-C60C-FEFF-E67C-59E67DB0F6A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135" y="4615"/>
              <a:ext cx="2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72" name="Line 14">
              <a:extLst>
                <a:ext uri="{FF2B5EF4-FFF2-40B4-BE49-F238E27FC236}">
                  <a16:creationId xmlns:a16="http://schemas.microsoft.com/office/drawing/2014/main" id="{46669AD8-43E5-B993-7E49-C0BE622338E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577" y="4615"/>
              <a:ext cx="3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73" name="Line 15">
              <a:extLst>
                <a:ext uri="{FF2B5EF4-FFF2-40B4-BE49-F238E27FC236}">
                  <a16:creationId xmlns:a16="http://schemas.microsoft.com/office/drawing/2014/main" id="{52F2B8C6-1A73-4727-96B1-A462547F4D0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018" y="4615"/>
              <a:ext cx="2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74" name="Line 16">
              <a:extLst>
                <a:ext uri="{FF2B5EF4-FFF2-40B4-BE49-F238E27FC236}">
                  <a16:creationId xmlns:a16="http://schemas.microsoft.com/office/drawing/2014/main" id="{70C8E2FB-191F-AE7E-4C8A-CBFF450FD21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461" y="4615"/>
              <a:ext cx="2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75" name="Line 17">
              <a:extLst>
                <a:ext uri="{FF2B5EF4-FFF2-40B4-BE49-F238E27FC236}">
                  <a16:creationId xmlns:a16="http://schemas.microsoft.com/office/drawing/2014/main" id="{E3A37B78-1997-E3BA-05CA-4C359F63CDA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79" y="4615"/>
              <a:ext cx="49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76" name="Line 18">
              <a:extLst>
                <a:ext uri="{FF2B5EF4-FFF2-40B4-BE49-F238E27FC236}">
                  <a16:creationId xmlns:a16="http://schemas.microsoft.com/office/drawing/2014/main" id="{3353F283-8D52-7869-A733-B3F9D8A1598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28" y="4615"/>
              <a:ext cx="51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77" name="Line 19">
              <a:extLst>
                <a:ext uri="{FF2B5EF4-FFF2-40B4-BE49-F238E27FC236}">
                  <a16:creationId xmlns:a16="http://schemas.microsoft.com/office/drawing/2014/main" id="{4C9C3397-9DAA-151E-3A44-A034C1C4CB5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79" y="4615"/>
              <a:ext cx="36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78" name="Freeform 20">
              <a:extLst>
                <a:ext uri="{FF2B5EF4-FFF2-40B4-BE49-F238E27FC236}">
                  <a16:creationId xmlns:a16="http://schemas.microsoft.com/office/drawing/2014/main" id="{5DA1DD55-B2A2-1522-FDD0-124C41742F2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5" y="4615"/>
              <a:ext cx="49" cy="2"/>
            </a:xfrm>
            <a:custGeom>
              <a:avLst/>
              <a:gdLst>
                <a:gd name="T0" fmla="*/ 0 w 20000"/>
                <a:gd name="T1" fmla="*/ 0 h 20000"/>
                <a:gd name="T2" fmla="*/ 23 w 20000"/>
                <a:gd name="T3" fmla="*/ 0 h 20000"/>
                <a:gd name="T4" fmla="*/ 49 w 20000"/>
                <a:gd name="T5" fmla="*/ 0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9388" y="0"/>
                  </a:lnTo>
                  <a:lnTo>
                    <a:pt x="200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79" name="Line 21">
              <a:extLst>
                <a:ext uri="{FF2B5EF4-FFF2-40B4-BE49-F238E27FC236}">
                  <a16:creationId xmlns:a16="http://schemas.microsoft.com/office/drawing/2014/main" id="{1A1CCEC2-F5AF-01E7-AFB1-D264BE04A1F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64" y="4615"/>
              <a:ext cx="36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80" name="Line 22">
              <a:extLst>
                <a:ext uri="{FF2B5EF4-FFF2-40B4-BE49-F238E27FC236}">
                  <a16:creationId xmlns:a16="http://schemas.microsoft.com/office/drawing/2014/main" id="{F0DDA209-A513-240E-207F-220B59750E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00" y="4615"/>
              <a:ext cx="49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81" name="Freeform 23">
              <a:extLst>
                <a:ext uri="{FF2B5EF4-FFF2-40B4-BE49-F238E27FC236}">
                  <a16:creationId xmlns:a16="http://schemas.microsoft.com/office/drawing/2014/main" id="{08B4666C-01E2-1770-4CF4-473975FE73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9" y="4604"/>
              <a:ext cx="49" cy="11"/>
            </a:xfrm>
            <a:custGeom>
              <a:avLst/>
              <a:gdLst>
                <a:gd name="T0" fmla="*/ 0 w 20000"/>
                <a:gd name="T1" fmla="*/ 11 h 20000"/>
                <a:gd name="T2" fmla="*/ 26 w 20000"/>
                <a:gd name="T3" fmla="*/ 0 h 20000"/>
                <a:gd name="T4" fmla="*/ 49 w 20000"/>
                <a:gd name="T5" fmla="*/ 0 h 20000"/>
                <a:gd name="T6" fmla="*/ 0 w 20000"/>
                <a:gd name="T7" fmla="*/ 11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10612" y="0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82" name="Line 24">
              <a:extLst>
                <a:ext uri="{FF2B5EF4-FFF2-40B4-BE49-F238E27FC236}">
                  <a16:creationId xmlns:a16="http://schemas.microsoft.com/office/drawing/2014/main" id="{39E7AA8F-E7F0-ADBF-41DE-FA90D9C4A9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98" y="4604"/>
              <a:ext cx="38" cy="1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83" name="Freeform 25">
              <a:extLst>
                <a:ext uri="{FF2B5EF4-FFF2-40B4-BE49-F238E27FC236}">
                  <a16:creationId xmlns:a16="http://schemas.microsoft.com/office/drawing/2014/main" id="{8899CC0F-A8C9-BBFE-65D4-720F82FF720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6" y="4604"/>
              <a:ext cx="49" cy="1"/>
            </a:xfrm>
            <a:custGeom>
              <a:avLst/>
              <a:gdLst>
                <a:gd name="T0" fmla="*/ 0 w 20000"/>
                <a:gd name="T1" fmla="*/ 0 h 20000"/>
                <a:gd name="T2" fmla="*/ 23 w 20000"/>
                <a:gd name="T3" fmla="*/ 0 h 20000"/>
                <a:gd name="T4" fmla="*/ 49 w 20000"/>
                <a:gd name="T5" fmla="*/ 0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9388" y="0"/>
                  </a:lnTo>
                  <a:lnTo>
                    <a:pt x="200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84" name="Freeform 26">
              <a:extLst>
                <a:ext uri="{FF2B5EF4-FFF2-40B4-BE49-F238E27FC236}">
                  <a16:creationId xmlns:a16="http://schemas.microsoft.com/office/drawing/2014/main" id="{4671F600-51F6-9976-75E2-AD6B6773E97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5" y="4592"/>
              <a:ext cx="37" cy="12"/>
            </a:xfrm>
            <a:custGeom>
              <a:avLst/>
              <a:gdLst>
                <a:gd name="T0" fmla="*/ 0 w 20000"/>
                <a:gd name="T1" fmla="*/ 12 h 20000"/>
                <a:gd name="T2" fmla="*/ 11 w 20000"/>
                <a:gd name="T3" fmla="*/ 0 h 20000"/>
                <a:gd name="T4" fmla="*/ 37 w 20000"/>
                <a:gd name="T5" fmla="*/ 0 h 20000"/>
                <a:gd name="T6" fmla="*/ 0 w 20000"/>
                <a:gd name="T7" fmla="*/ 12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5946" y="0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85" name="Line 27">
              <a:extLst>
                <a:ext uri="{FF2B5EF4-FFF2-40B4-BE49-F238E27FC236}">
                  <a16:creationId xmlns:a16="http://schemas.microsoft.com/office/drawing/2014/main" id="{544A0A14-6356-7A13-E57A-63FF0E397ED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22" y="4592"/>
              <a:ext cx="48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86" name="Line 28">
              <a:extLst>
                <a:ext uri="{FF2B5EF4-FFF2-40B4-BE49-F238E27FC236}">
                  <a16:creationId xmlns:a16="http://schemas.microsoft.com/office/drawing/2014/main" id="{F0F6B9E9-5016-0D51-6EDA-702293F1EA0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370" y="4581"/>
              <a:ext cx="49" cy="11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87" name="Line 29">
              <a:extLst>
                <a:ext uri="{FF2B5EF4-FFF2-40B4-BE49-F238E27FC236}">
                  <a16:creationId xmlns:a16="http://schemas.microsoft.com/office/drawing/2014/main" id="{699184B7-2184-68C4-0919-302023DE2F6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419" y="4572"/>
              <a:ext cx="37" cy="9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88" name="Freeform 30">
              <a:extLst>
                <a:ext uri="{FF2B5EF4-FFF2-40B4-BE49-F238E27FC236}">
                  <a16:creationId xmlns:a16="http://schemas.microsoft.com/office/drawing/2014/main" id="{5CD8C024-474A-7BC7-86AB-DEAB93839D8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6" y="4561"/>
              <a:ext cx="49" cy="11"/>
            </a:xfrm>
            <a:custGeom>
              <a:avLst/>
              <a:gdLst>
                <a:gd name="T0" fmla="*/ 0 w 20000"/>
                <a:gd name="T1" fmla="*/ 11 h 20000"/>
                <a:gd name="T2" fmla="*/ 26 w 20000"/>
                <a:gd name="T3" fmla="*/ 11 h 20000"/>
                <a:gd name="T4" fmla="*/ 49 w 20000"/>
                <a:gd name="T5" fmla="*/ 0 h 20000"/>
                <a:gd name="T6" fmla="*/ 0 w 20000"/>
                <a:gd name="T7" fmla="*/ 11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10612" y="20000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89" name="Line 31">
              <a:extLst>
                <a:ext uri="{FF2B5EF4-FFF2-40B4-BE49-F238E27FC236}">
                  <a16:creationId xmlns:a16="http://schemas.microsoft.com/office/drawing/2014/main" id="{0C7F4A18-871A-4DDE-A771-148A4482943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505" y="4538"/>
              <a:ext cx="38" cy="23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90" name="Line 32">
              <a:extLst>
                <a:ext uri="{FF2B5EF4-FFF2-40B4-BE49-F238E27FC236}">
                  <a16:creationId xmlns:a16="http://schemas.microsoft.com/office/drawing/2014/main" id="{C20C0B1F-8EFE-DAF3-F286-F6B8014C355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543" y="4518"/>
              <a:ext cx="49" cy="20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91" name="Line 33">
              <a:extLst>
                <a:ext uri="{FF2B5EF4-FFF2-40B4-BE49-F238E27FC236}">
                  <a16:creationId xmlns:a16="http://schemas.microsoft.com/office/drawing/2014/main" id="{00F43CE6-6E31-D51B-A40D-1F0E8D953F0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592" y="4495"/>
              <a:ext cx="49" cy="23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92" name="Line 34">
              <a:extLst>
                <a:ext uri="{FF2B5EF4-FFF2-40B4-BE49-F238E27FC236}">
                  <a16:creationId xmlns:a16="http://schemas.microsoft.com/office/drawing/2014/main" id="{439E1F2E-9FA5-5E58-7284-4D5B8CA1893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641" y="4464"/>
              <a:ext cx="36" cy="31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93" name="Freeform 35">
              <a:extLst>
                <a:ext uri="{FF2B5EF4-FFF2-40B4-BE49-F238E27FC236}">
                  <a16:creationId xmlns:a16="http://schemas.microsoft.com/office/drawing/2014/main" id="{ABD50C62-FEDC-4275-34DB-6A0CE62FC0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7" y="4421"/>
              <a:ext cx="49" cy="43"/>
            </a:xfrm>
            <a:custGeom>
              <a:avLst/>
              <a:gdLst>
                <a:gd name="T0" fmla="*/ 0 w 20000"/>
                <a:gd name="T1" fmla="*/ 43 h 20000"/>
                <a:gd name="T2" fmla="*/ 23 w 20000"/>
                <a:gd name="T3" fmla="*/ 21 h 20000"/>
                <a:gd name="T4" fmla="*/ 49 w 20000"/>
                <a:gd name="T5" fmla="*/ 0 h 20000"/>
                <a:gd name="T6" fmla="*/ 0 w 20000"/>
                <a:gd name="T7" fmla="*/ 43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9388" y="9767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94" name="Freeform 36">
              <a:extLst>
                <a:ext uri="{FF2B5EF4-FFF2-40B4-BE49-F238E27FC236}">
                  <a16:creationId xmlns:a16="http://schemas.microsoft.com/office/drawing/2014/main" id="{F99A6935-0295-F991-303C-42F94253651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6" y="4378"/>
              <a:ext cx="36" cy="43"/>
            </a:xfrm>
            <a:custGeom>
              <a:avLst/>
              <a:gdLst>
                <a:gd name="T0" fmla="*/ 0 w 20000"/>
                <a:gd name="T1" fmla="*/ 43 h 20000"/>
                <a:gd name="T2" fmla="*/ 13 w 20000"/>
                <a:gd name="T3" fmla="*/ 21 h 20000"/>
                <a:gd name="T4" fmla="*/ 36 w 20000"/>
                <a:gd name="T5" fmla="*/ 0 h 20000"/>
                <a:gd name="T6" fmla="*/ 0 w 20000"/>
                <a:gd name="T7" fmla="*/ 43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7222" y="9767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95" name="Freeform 37">
              <a:extLst>
                <a:ext uri="{FF2B5EF4-FFF2-40B4-BE49-F238E27FC236}">
                  <a16:creationId xmlns:a16="http://schemas.microsoft.com/office/drawing/2014/main" id="{7A75C6C8-0DD9-A221-281A-D8639362FE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2" y="4313"/>
              <a:ext cx="49" cy="65"/>
            </a:xfrm>
            <a:custGeom>
              <a:avLst/>
              <a:gdLst>
                <a:gd name="T0" fmla="*/ 0 w 20000"/>
                <a:gd name="T1" fmla="*/ 65 h 20000"/>
                <a:gd name="T2" fmla="*/ 26 w 20000"/>
                <a:gd name="T3" fmla="*/ 32 h 20000"/>
                <a:gd name="T4" fmla="*/ 49 w 20000"/>
                <a:gd name="T5" fmla="*/ 0 h 20000"/>
                <a:gd name="T6" fmla="*/ 0 w 20000"/>
                <a:gd name="T7" fmla="*/ 65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10612" y="9846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96" name="Line 38">
              <a:extLst>
                <a:ext uri="{FF2B5EF4-FFF2-40B4-BE49-F238E27FC236}">
                  <a16:creationId xmlns:a16="http://schemas.microsoft.com/office/drawing/2014/main" id="{DB65EB04-61C9-68C5-DB03-525D8E54C9D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811" y="4248"/>
              <a:ext cx="49" cy="65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97" name="Freeform 39">
              <a:extLst>
                <a:ext uri="{FF2B5EF4-FFF2-40B4-BE49-F238E27FC236}">
                  <a16:creationId xmlns:a16="http://schemas.microsoft.com/office/drawing/2014/main" id="{A3430B86-21F5-6442-4A26-C673DA2DC94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0" y="4184"/>
              <a:ext cx="38" cy="64"/>
            </a:xfrm>
            <a:custGeom>
              <a:avLst/>
              <a:gdLst>
                <a:gd name="T0" fmla="*/ 0 w 20000"/>
                <a:gd name="T1" fmla="*/ 64 h 20000"/>
                <a:gd name="T2" fmla="*/ 13 w 20000"/>
                <a:gd name="T3" fmla="*/ 32 h 20000"/>
                <a:gd name="T4" fmla="*/ 38 w 20000"/>
                <a:gd name="T5" fmla="*/ 0 h 20000"/>
                <a:gd name="T6" fmla="*/ 0 w 20000"/>
                <a:gd name="T7" fmla="*/ 64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6842" y="10000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98" name="Freeform 40">
              <a:extLst>
                <a:ext uri="{FF2B5EF4-FFF2-40B4-BE49-F238E27FC236}">
                  <a16:creationId xmlns:a16="http://schemas.microsoft.com/office/drawing/2014/main" id="{904FB13D-0817-7AF5-1F05-2BD5DE9545E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8" y="4099"/>
              <a:ext cx="49" cy="85"/>
            </a:xfrm>
            <a:custGeom>
              <a:avLst/>
              <a:gdLst>
                <a:gd name="T0" fmla="*/ 0 w 20000"/>
                <a:gd name="T1" fmla="*/ 85 h 20000"/>
                <a:gd name="T2" fmla="*/ 23 w 20000"/>
                <a:gd name="T3" fmla="*/ 43 h 20000"/>
                <a:gd name="T4" fmla="*/ 49 w 20000"/>
                <a:gd name="T5" fmla="*/ 0 h 20000"/>
                <a:gd name="T6" fmla="*/ 0 w 20000"/>
                <a:gd name="T7" fmla="*/ 85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9388" y="10118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99" name="Line 41">
              <a:extLst>
                <a:ext uri="{FF2B5EF4-FFF2-40B4-BE49-F238E27FC236}">
                  <a16:creationId xmlns:a16="http://schemas.microsoft.com/office/drawing/2014/main" id="{9C7F9FFA-A2A5-7340-3CDA-2CF21EAA7CC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947" y="4002"/>
              <a:ext cx="36" cy="97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00" name="Freeform 42">
              <a:extLst>
                <a:ext uri="{FF2B5EF4-FFF2-40B4-BE49-F238E27FC236}">
                  <a16:creationId xmlns:a16="http://schemas.microsoft.com/office/drawing/2014/main" id="{E7804CA5-B277-AB5B-A5F9-465B3EF76A3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3" y="3905"/>
              <a:ext cx="49" cy="97"/>
            </a:xfrm>
            <a:custGeom>
              <a:avLst/>
              <a:gdLst>
                <a:gd name="T0" fmla="*/ 0 w 20000"/>
                <a:gd name="T1" fmla="*/ 97 h 20000"/>
                <a:gd name="T2" fmla="*/ 23 w 20000"/>
                <a:gd name="T3" fmla="*/ 54 h 20000"/>
                <a:gd name="T4" fmla="*/ 49 w 20000"/>
                <a:gd name="T5" fmla="*/ 0 h 20000"/>
                <a:gd name="T6" fmla="*/ 0 w 20000"/>
                <a:gd name="T7" fmla="*/ 97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9388" y="11134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01" name="Freeform 43">
              <a:extLst>
                <a:ext uri="{FF2B5EF4-FFF2-40B4-BE49-F238E27FC236}">
                  <a16:creationId xmlns:a16="http://schemas.microsoft.com/office/drawing/2014/main" id="{6ED5379D-15CD-00F6-9592-0E5D4BD4B1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2" y="3786"/>
              <a:ext cx="49" cy="119"/>
            </a:xfrm>
            <a:custGeom>
              <a:avLst/>
              <a:gdLst>
                <a:gd name="T0" fmla="*/ 0 w 20000"/>
                <a:gd name="T1" fmla="*/ 119 h 20000"/>
                <a:gd name="T2" fmla="*/ 23 w 20000"/>
                <a:gd name="T3" fmla="*/ 65 h 20000"/>
                <a:gd name="T4" fmla="*/ 49 w 20000"/>
                <a:gd name="T5" fmla="*/ 0 h 20000"/>
                <a:gd name="T6" fmla="*/ 0 w 20000"/>
                <a:gd name="T7" fmla="*/ 119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9388" y="10924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02" name="Line 44">
              <a:extLst>
                <a:ext uri="{FF2B5EF4-FFF2-40B4-BE49-F238E27FC236}">
                  <a16:creationId xmlns:a16="http://schemas.microsoft.com/office/drawing/2014/main" id="{E97C88E8-81F9-FC35-1BBB-3E11A9F04A3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081" y="3668"/>
              <a:ext cx="37" cy="118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03" name="Freeform 45">
              <a:extLst>
                <a:ext uri="{FF2B5EF4-FFF2-40B4-BE49-F238E27FC236}">
                  <a16:creationId xmlns:a16="http://schemas.microsoft.com/office/drawing/2014/main" id="{81B2E297-EAD6-CFBF-7641-2AAE16071AE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8" y="3549"/>
              <a:ext cx="48" cy="119"/>
            </a:xfrm>
            <a:custGeom>
              <a:avLst/>
              <a:gdLst>
                <a:gd name="T0" fmla="*/ 0 w 20000"/>
                <a:gd name="T1" fmla="*/ 119 h 20000"/>
                <a:gd name="T2" fmla="*/ 25 w 20000"/>
                <a:gd name="T3" fmla="*/ 65 h 20000"/>
                <a:gd name="T4" fmla="*/ 48 w 20000"/>
                <a:gd name="T5" fmla="*/ 0 h 20000"/>
                <a:gd name="T6" fmla="*/ 0 w 20000"/>
                <a:gd name="T7" fmla="*/ 119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10417" y="10924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04" name="Line 46">
              <a:extLst>
                <a:ext uri="{FF2B5EF4-FFF2-40B4-BE49-F238E27FC236}">
                  <a16:creationId xmlns:a16="http://schemas.microsoft.com/office/drawing/2014/main" id="{2C0C9982-570D-64F8-EA84-44D012577D1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166" y="3421"/>
              <a:ext cx="39" cy="128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05" name="Freeform 47">
              <a:extLst>
                <a:ext uri="{FF2B5EF4-FFF2-40B4-BE49-F238E27FC236}">
                  <a16:creationId xmlns:a16="http://schemas.microsoft.com/office/drawing/2014/main" id="{B9102636-B28F-B953-D35C-E2EC6D9B68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5" y="3281"/>
              <a:ext cx="49" cy="140"/>
            </a:xfrm>
            <a:custGeom>
              <a:avLst/>
              <a:gdLst>
                <a:gd name="T0" fmla="*/ 0 w 20000"/>
                <a:gd name="T1" fmla="*/ 140 h 20000"/>
                <a:gd name="T2" fmla="*/ 23 w 20000"/>
                <a:gd name="T3" fmla="*/ 65 h 20000"/>
                <a:gd name="T4" fmla="*/ 49 w 20000"/>
                <a:gd name="T5" fmla="*/ 0 h 20000"/>
                <a:gd name="T6" fmla="*/ 0 w 20000"/>
                <a:gd name="T7" fmla="*/ 14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9388" y="9286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06" name="Line 48">
              <a:extLst>
                <a:ext uri="{FF2B5EF4-FFF2-40B4-BE49-F238E27FC236}">
                  <a16:creationId xmlns:a16="http://schemas.microsoft.com/office/drawing/2014/main" id="{6E272561-D487-736C-174D-2F66742B25E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54" y="3152"/>
              <a:ext cx="49" cy="129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07" name="Line 49">
              <a:extLst>
                <a:ext uri="{FF2B5EF4-FFF2-40B4-BE49-F238E27FC236}">
                  <a16:creationId xmlns:a16="http://schemas.microsoft.com/office/drawing/2014/main" id="{407F0554-6AB0-1B76-AC96-36A64BAE571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03" y="3024"/>
              <a:ext cx="36" cy="128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08" name="Freeform 50">
              <a:extLst>
                <a:ext uri="{FF2B5EF4-FFF2-40B4-BE49-F238E27FC236}">
                  <a16:creationId xmlns:a16="http://schemas.microsoft.com/office/drawing/2014/main" id="{E7C674BE-D1D8-E477-4269-A3E32520713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9" y="2893"/>
              <a:ext cx="49" cy="131"/>
            </a:xfrm>
            <a:custGeom>
              <a:avLst/>
              <a:gdLst>
                <a:gd name="T0" fmla="*/ 0 w 20000"/>
                <a:gd name="T1" fmla="*/ 131 h 20000"/>
                <a:gd name="T2" fmla="*/ 23 w 20000"/>
                <a:gd name="T3" fmla="*/ 66 h 20000"/>
                <a:gd name="T4" fmla="*/ 49 w 20000"/>
                <a:gd name="T5" fmla="*/ 0 h 20000"/>
                <a:gd name="T6" fmla="*/ 0 w 20000"/>
                <a:gd name="T7" fmla="*/ 131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9388" y="10076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09" name="Freeform 51">
              <a:extLst>
                <a:ext uri="{FF2B5EF4-FFF2-40B4-BE49-F238E27FC236}">
                  <a16:creationId xmlns:a16="http://schemas.microsoft.com/office/drawing/2014/main" id="{342BBEAA-1A99-6765-894F-05B3BFD79F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8" y="2787"/>
              <a:ext cx="36" cy="106"/>
            </a:xfrm>
            <a:custGeom>
              <a:avLst/>
              <a:gdLst>
                <a:gd name="T0" fmla="*/ 0 w 20000"/>
                <a:gd name="T1" fmla="*/ 106 h 20000"/>
                <a:gd name="T2" fmla="*/ 13 w 20000"/>
                <a:gd name="T3" fmla="*/ 54 h 20000"/>
                <a:gd name="T4" fmla="*/ 36 w 20000"/>
                <a:gd name="T5" fmla="*/ 0 h 20000"/>
                <a:gd name="T6" fmla="*/ 0 w 20000"/>
                <a:gd name="T7" fmla="*/ 106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7222" y="10189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10" name="Freeform 52">
              <a:extLst>
                <a:ext uri="{FF2B5EF4-FFF2-40B4-BE49-F238E27FC236}">
                  <a16:creationId xmlns:a16="http://schemas.microsoft.com/office/drawing/2014/main" id="{BF777C1E-73E1-46B6-60F7-2EED746EBBB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4" y="2679"/>
              <a:ext cx="49" cy="108"/>
            </a:xfrm>
            <a:custGeom>
              <a:avLst/>
              <a:gdLst>
                <a:gd name="T0" fmla="*/ 0 w 20000"/>
                <a:gd name="T1" fmla="*/ 108 h 20000"/>
                <a:gd name="T2" fmla="*/ 26 w 20000"/>
                <a:gd name="T3" fmla="*/ 54 h 20000"/>
                <a:gd name="T4" fmla="*/ 49 w 20000"/>
                <a:gd name="T5" fmla="*/ 0 h 20000"/>
                <a:gd name="T6" fmla="*/ 0 w 20000"/>
                <a:gd name="T7" fmla="*/ 108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10612" y="10000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11" name="Line 53">
              <a:extLst>
                <a:ext uri="{FF2B5EF4-FFF2-40B4-BE49-F238E27FC236}">
                  <a16:creationId xmlns:a16="http://schemas.microsoft.com/office/drawing/2014/main" id="{EE2730EC-2C87-C7A7-F5DD-C1FACFD1944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473" y="2593"/>
              <a:ext cx="49" cy="8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12" name="Line 54">
              <a:extLst>
                <a:ext uri="{FF2B5EF4-FFF2-40B4-BE49-F238E27FC236}">
                  <a16:creationId xmlns:a16="http://schemas.microsoft.com/office/drawing/2014/main" id="{6EACC9F7-D80A-C510-5799-D17C40FDE42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522" y="2517"/>
              <a:ext cx="38" cy="7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13" name="Freeform 55">
              <a:extLst>
                <a:ext uri="{FF2B5EF4-FFF2-40B4-BE49-F238E27FC236}">
                  <a16:creationId xmlns:a16="http://schemas.microsoft.com/office/drawing/2014/main" id="{24E3B5D0-5B4D-513F-DE33-44DEC54BF6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0" y="2465"/>
              <a:ext cx="49" cy="52"/>
            </a:xfrm>
            <a:custGeom>
              <a:avLst/>
              <a:gdLst>
                <a:gd name="T0" fmla="*/ 0 w 20000"/>
                <a:gd name="T1" fmla="*/ 52 h 20000"/>
                <a:gd name="T2" fmla="*/ 23 w 20000"/>
                <a:gd name="T3" fmla="*/ 20 h 20000"/>
                <a:gd name="T4" fmla="*/ 49 w 20000"/>
                <a:gd name="T5" fmla="*/ 0 h 20000"/>
                <a:gd name="T6" fmla="*/ 0 w 20000"/>
                <a:gd name="T7" fmla="*/ 52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9388" y="7692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14" name="Line 56">
              <a:extLst>
                <a:ext uri="{FF2B5EF4-FFF2-40B4-BE49-F238E27FC236}">
                  <a16:creationId xmlns:a16="http://schemas.microsoft.com/office/drawing/2014/main" id="{6FD00B64-0777-923E-C899-96E26520B77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609" y="2431"/>
              <a:ext cx="36" cy="34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15" name="Line 57">
              <a:extLst>
                <a:ext uri="{FF2B5EF4-FFF2-40B4-BE49-F238E27FC236}">
                  <a16:creationId xmlns:a16="http://schemas.microsoft.com/office/drawing/2014/main" id="{8AC10D26-E947-FA43-FF9F-BEDE8B85387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645" y="2422"/>
              <a:ext cx="49" cy="9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16" name="Line 58">
              <a:extLst>
                <a:ext uri="{FF2B5EF4-FFF2-40B4-BE49-F238E27FC236}">
                  <a16:creationId xmlns:a16="http://schemas.microsoft.com/office/drawing/2014/main" id="{E85CA3AB-EE40-875F-B1F2-12E6DD4EF32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94" y="2422"/>
              <a:ext cx="49" cy="9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17" name="Line 59">
              <a:extLst>
                <a:ext uri="{FF2B5EF4-FFF2-40B4-BE49-F238E27FC236}">
                  <a16:creationId xmlns:a16="http://schemas.microsoft.com/office/drawing/2014/main" id="{1F824F2A-DEF4-E655-963A-D121EC839C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43" y="2431"/>
              <a:ext cx="36" cy="34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18" name="Freeform 60">
              <a:extLst>
                <a:ext uri="{FF2B5EF4-FFF2-40B4-BE49-F238E27FC236}">
                  <a16:creationId xmlns:a16="http://schemas.microsoft.com/office/drawing/2014/main" id="{51F3E33C-8A43-53F2-7155-DFB0CBDB89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9" y="2465"/>
              <a:ext cx="49" cy="52"/>
            </a:xfrm>
            <a:custGeom>
              <a:avLst/>
              <a:gdLst>
                <a:gd name="T0" fmla="*/ 0 w 20000"/>
                <a:gd name="T1" fmla="*/ 0 h 20000"/>
                <a:gd name="T2" fmla="*/ 26 w 20000"/>
                <a:gd name="T3" fmla="*/ 20 h 20000"/>
                <a:gd name="T4" fmla="*/ 49 w 20000"/>
                <a:gd name="T5" fmla="*/ 52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7692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19" name="Line 61">
              <a:extLst>
                <a:ext uri="{FF2B5EF4-FFF2-40B4-BE49-F238E27FC236}">
                  <a16:creationId xmlns:a16="http://schemas.microsoft.com/office/drawing/2014/main" id="{2A60D78A-B90C-D731-925F-7CE1157B680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28" y="2517"/>
              <a:ext cx="39" cy="7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20" name="Line 62">
              <a:extLst>
                <a:ext uri="{FF2B5EF4-FFF2-40B4-BE49-F238E27FC236}">
                  <a16:creationId xmlns:a16="http://schemas.microsoft.com/office/drawing/2014/main" id="{47A136F1-E619-3AE0-B38E-DB42FDBFC0B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67" y="2593"/>
              <a:ext cx="49" cy="8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21" name="Freeform 63">
              <a:extLst>
                <a:ext uri="{FF2B5EF4-FFF2-40B4-BE49-F238E27FC236}">
                  <a16:creationId xmlns:a16="http://schemas.microsoft.com/office/drawing/2014/main" id="{5BBB8333-71A5-E031-B9CA-0042E9946C5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6" y="2679"/>
              <a:ext cx="49" cy="108"/>
            </a:xfrm>
            <a:custGeom>
              <a:avLst/>
              <a:gdLst>
                <a:gd name="T0" fmla="*/ 0 w 20000"/>
                <a:gd name="T1" fmla="*/ 0 h 20000"/>
                <a:gd name="T2" fmla="*/ 23 w 20000"/>
                <a:gd name="T3" fmla="*/ 54 h 20000"/>
                <a:gd name="T4" fmla="*/ 49 w 20000"/>
                <a:gd name="T5" fmla="*/ 108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9388" y="10000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22" name="Freeform 64">
              <a:extLst>
                <a:ext uri="{FF2B5EF4-FFF2-40B4-BE49-F238E27FC236}">
                  <a16:creationId xmlns:a16="http://schemas.microsoft.com/office/drawing/2014/main" id="{E65179E3-BF34-2200-193B-81EA634B3E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5" y="2787"/>
              <a:ext cx="36" cy="106"/>
            </a:xfrm>
            <a:custGeom>
              <a:avLst/>
              <a:gdLst>
                <a:gd name="T0" fmla="*/ 0 w 20000"/>
                <a:gd name="T1" fmla="*/ 0 h 20000"/>
                <a:gd name="T2" fmla="*/ 11 w 20000"/>
                <a:gd name="T3" fmla="*/ 54 h 20000"/>
                <a:gd name="T4" fmla="*/ 36 w 20000"/>
                <a:gd name="T5" fmla="*/ 106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6111" y="10189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23" name="Freeform 65">
              <a:extLst>
                <a:ext uri="{FF2B5EF4-FFF2-40B4-BE49-F238E27FC236}">
                  <a16:creationId xmlns:a16="http://schemas.microsoft.com/office/drawing/2014/main" id="{4A572C2A-33AD-FCBD-C214-E8200DFF42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1" y="2893"/>
              <a:ext cx="49" cy="131"/>
            </a:xfrm>
            <a:custGeom>
              <a:avLst/>
              <a:gdLst>
                <a:gd name="T0" fmla="*/ 0 w 20000"/>
                <a:gd name="T1" fmla="*/ 0 h 20000"/>
                <a:gd name="T2" fmla="*/ 26 w 20000"/>
                <a:gd name="T3" fmla="*/ 66 h 20000"/>
                <a:gd name="T4" fmla="*/ 49 w 20000"/>
                <a:gd name="T5" fmla="*/ 131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10076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24" name="Line 66">
              <a:extLst>
                <a:ext uri="{FF2B5EF4-FFF2-40B4-BE49-F238E27FC236}">
                  <a16:creationId xmlns:a16="http://schemas.microsoft.com/office/drawing/2014/main" id="{7D5BE27E-46CE-8932-DF03-38FAEFA0D8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50" y="3024"/>
              <a:ext cx="36" cy="128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25" name="Line 67">
              <a:extLst>
                <a:ext uri="{FF2B5EF4-FFF2-40B4-BE49-F238E27FC236}">
                  <a16:creationId xmlns:a16="http://schemas.microsoft.com/office/drawing/2014/main" id="{0DD4FF39-EE86-8BC4-6DE0-E54D5EEDDE0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86" y="3152"/>
              <a:ext cx="49" cy="129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26" name="Freeform 68">
              <a:extLst>
                <a:ext uri="{FF2B5EF4-FFF2-40B4-BE49-F238E27FC236}">
                  <a16:creationId xmlns:a16="http://schemas.microsoft.com/office/drawing/2014/main" id="{111C2175-EACC-4F12-643A-016A8B9E88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5" y="3281"/>
              <a:ext cx="49" cy="140"/>
            </a:xfrm>
            <a:custGeom>
              <a:avLst/>
              <a:gdLst>
                <a:gd name="T0" fmla="*/ 0 w 20000"/>
                <a:gd name="T1" fmla="*/ 0 h 20000"/>
                <a:gd name="T2" fmla="*/ 26 w 20000"/>
                <a:gd name="T3" fmla="*/ 65 h 20000"/>
                <a:gd name="T4" fmla="*/ 49 w 20000"/>
                <a:gd name="T5" fmla="*/ 140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9286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27" name="Line 69">
              <a:extLst>
                <a:ext uri="{FF2B5EF4-FFF2-40B4-BE49-F238E27FC236}">
                  <a16:creationId xmlns:a16="http://schemas.microsoft.com/office/drawing/2014/main" id="{E5F7D788-6EA7-DFCC-C4DB-76A0ACAC508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84" y="3421"/>
              <a:ext cx="38" cy="128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28" name="Freeform 70">
              <a:extLst>
                <a:ext uri="{FF2B5EF4-FFF2-40B4-BE49-F238E27FC236}">
                  <a16:creationId xmlns:a16="http://schemas.microsoft.com/office/drawing/2014/main" id="{D5B83868-32B9-7934-763A-0CFF8FF4ABF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2" y="3549"/>
              <a:ext cx="49" cy="119"/>
            </a:xfrm>
            <a:custGeom>
              <a:avLst/>
              <a:gdLst>
                <a:gd name="T0" fmla="*/ 0 w 20000"/>
                <a:gd name="T1" fmla="*/ 0 h 20000"/>
                <a:gd name="T2" fmla="*/ 23 w 20000"/>
                <a:gd name="T3" fmla="*/ 65 h 20000"/>
                <a:gd name="T4" fmla="*/ 49 w 20000"/>
                <a:gd name="T5" fmla="*/ 119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9388" y="10924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29" name="Line 71">
              <a:extLst>
                <a:ext uri="{FF2B5EF4-FFF2-40B4-BE49-F238E27FC236}">
                  <a16:creationId xmlns:a16="http://schemas.microsoft.com/office/drawing/2014/main" id="{837D0326-6501-39D4-A4BE-CCEC1D4729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271" y="3668"/>
              <a:ext cx="36" cy="118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30" name="Freeform 72">
              <a:extLst>
                <a:ext uri="{FF2B5EF4-FFF2-40B4-BE49-F238E27FC236}">
                  <a16:creationId xmlns:a16="http://schemas.microsoft.com/office/drawing/2014/main" id="{10E38B54-497D-71A5-724F-40DA74D4C0D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7" y="3786"/>
              <a:ext cx="49" cy="119"/>
            </a:xfrm>
            <a:custGeom>
              <a:avLst/>
              <a:gdLst>
                <a:gd name="T0" fmla="*/ 0 w 20000"/>
                <a:gd name="T1" fmla="*/ 0 h 20000"/>
                <a:gd name="T2" fmla="*/ 26 w 20000"/>
                <a:gd name="T3" fmla="*/ 65 h 20000"/>
                <a:gd name="T4" fmla="*/ 49 w 20000"/>
                <a:gd name="T5" fmla="*/ 119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10924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31" name="Freeform 73">
              <a:extLst>
                <a:ext uri="{FF2B5EF4-FFF2-40B4-BE49-F238E27FC236}">
                  <a16:creationId xmlns:a16="http://schemas.microsoft.com/office/drawing/2014/main" id="{9E5B8063-6BBE-F568-301B-0B0181A9943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6" y="3905"/>
              <a:ext cx="49" cy="97"/>
            </a:xfrm>
            <a:custGeom>
              <a:avLst/>
              <a:gdLst>
                <a:gd name="T0" fmla="*/ 0 w 20000"/>
                <a:gd name="T1" fmla="*/ 0 h 20000"/>
                <a:gd name="T2" fmla="*/ 26 w 20000"/>
                <a:gd name="T3" fmla="*/ 54 h 20000"/>
                <a:gd name="T4" fmla="*/ 49 w 20000"/>
                <a:gd name="T5" fmla="*/ 97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11134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32" name="Line 74">
              <a:extLst>
                <a:ext uri="{FF2B5EF4-FFF2-40B4-BE49-F238E27FC236}">
                  <a16:creationId xmlns:a16="http://schemas.microsoft.com/office/drawing/2014/main" id="{150870F0-8465-967B-BBDD-E092449C772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05" y="4002"/>
              <a:ext cx="36" cy="97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33" name="Freeform 75">
              <a:extLst>
                <a:ext uri="{FF2B5EF4-FFF2-40B4-BE49-F238E27FC236}">
                  <a16:creationId xmlns:a16="http://schemas.microsoft.com/office/drawing/2014/main" id="{C403F307-F4BC-27DD-BF9C-81433827EF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1" y="4099"/>
              <a:ext cx="49" cy="85"/>
            </a:xfrm>
            <a:custGeom>
              <a:avLst/>
              <a:gdLst>
                <a:gd name="T0" fmla="*/ 0 w 20000"/>
                <a:gd name="T1" fmla="*/ 0 h 20000"/>
                <a:gd name="T2" fmla="*/ 26 w 20000"/>
                <a:gd name="T3" fmla="*/ 43 h 20000"/>
                <a:gd name="T4" fmla="*/ 49 w 20000"/>
                <a:gd name="T5" fmla="*/ 85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10118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34" name="Freeform 76">
              <a:extLst>
                <a:ext uri="{FF2B5EF4-FFF2-40B4-BE49-F238E27FC236}">
                  <a16:creationId xmlns:a16="http://schemas.microsoft.com/office/drawing/2014/main" id="{57A7EE1C-5BB2-F409-A891-6F040FC09A7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0" y="4184"/>
              <a:ext cx="39" cy="64"/>
            </a:xfrm>
            <a:custGeom>
              <a:avLst/>
              <a:gdLst>
                <a:gd name="T0" fmla="*/ 0 w 20000"/>
                <a:gd name="T1" fmla="*/ 0 h 20000"/>
                <a:gd name="T2" fmla="*/ 13 w 20000"/>
                <a:gd name="T3" fmla="*/ 32 h 20000"/>
                <a:gd name="T4" fmla="*/ 39 w 20000"/>
                <a:gd name="T5" fmla="*/ 64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6667" y="10000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35" name="Line 77">
              <a:extLst>
                <a:ext uri="{FF2B5EF4-FFF2-40B4-BE49-F238E27FC236}">
                  <a16:creationId xmlns:a16="http://schemas.microsoft.com/office/drawing/2014/main" id="{6A9F36D2-2768-3024-ED7B-05D5912E93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29" y="4248"/>
              <a:ext cx="48" cy="65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36" name="Freeform 78">
              <a:extLst>
                <a:ext uri="{FF2B5EF4-FFF2-40B4-BE49-F238E27FC236}">
                  <a16:creationId xmlns:a16="http://schemas.microsoft.com/office/drawing/2014/main" id="{1F03201B-0EE5-98D6-30E4-3749EF3319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7" y="4313"/>
              <a:ext cx="49" cy="65"/>
            </a:xfrm>
            <a:custGeom>
              <a:avLst/>
              <a:gdLst>
                <a:gd name="T0" fmla="*/ 0 w 20000"/>
                <a:gd name="T1" fmla="*/ 0 h 20000"/>
                <a:gd name="T2" fmla="*/ 23 w 20000"/>
                <a:gd name="T3" fmla="*/ 32 h 20000"/>
                <a:gd name="T4" fmla="*/ 49 w 20000"/>
                <a:gd name="T5" fmla="*/ 65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9388" y="9846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37" name="Freeform 79">
              <a:extLst>
                <a:ext uri="{FF2B5EF4-FFF2-40B4-BE49-F238E27FC236}">
                  <a16:creationId xmlns:a16="http://schemas.microsoft.com/office/drawing/2014/main" id="{13B16191-AAC4-0C4B-2D91-358D7E7D300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6" y="4378"/>
              <a:ext cx="37" cy="43"/>
            </a:xfrm>
            <a:custGeom>
              <a:avLst/>
              <a:gdLst>
                <a:gd name="T0" fmla="*/ 0 w 20000"/>
                <a:gd name="T1" fmla="*/ 0 h 20000"/>
                <a:gd name="T2" fmla="*/ 13 w 20000"/>
                <a:gd name="T3" fmla="*/ 21 h 20000"/>
                <a:gd name="T4" fmla="*/ 37 w 20000"/>
                <a:gd name="T5" fmla="*/ 43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7027" y="9767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38" name="Freeform 80">
              <a:extLst>
                <a:ext uri="{FF2B5EF4-FFF2-40B4-BE49-F238E27FC236}">
                  <a16:creationId xmlns:a16="http://schemas.microsoft.com/office/drawing/2014/main" id="{5741D8FA-3710-9914-6FA4-FBB3A5BFC5C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3" y="4421"/>
              <a:ext cx="49" cy="43"/>
            </a:xfrm>
            <a:custGeom>
              <a:avLst/>
              <a:gdLst>
                <a:gd name="T0" fmla="*/ 0 w 20000"/>
                <a:gd name="T1" fmla="*/ 0 h 20000"/>
                <a:gd name="T2" fmla="*/ 26 w 20000"/>
                <a:gd name="T3" fmla="*/ 21 h 20000"/>
                <a:gd name="T4" fmla="*/ 49 w 20000"/>
                <a:gd name="T5" fmla="*/ 43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9767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39" name="Line 81">
              <a:extLst>
                <a:ext uri="{FF2B5EF4-FFF2-40B4-BE49-F238E27FC236}">
                  <a16:creationId xmlns:a16="http://schemas.microsoft.com/office/drawing/2014/main" id="{0C1F0670-1981-2FBC-A3CA-C140DF69CAD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12" y="4464"/>
              <a:ext cx="36" cy="31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40" name="Line 82">
              <a:extLst>
                <a:ext uri="{FF2B5EF4-FFF2-40B4-BE49-F238E27FC236}">
                  <a16:creationId xmlns:a16="http://schemas.microsoft.com/office/drawing/2014/main" id="{58AD74D6-6B9D-5E9B-6CDA-3801A286C97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48" y="4495"/>
              <a:ext cx="49" cy="23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41" name="Line 83">
              <a:extLst>
                <a:ext uri="{FF2B5EF4-FFF2-40B4-BE49-F238E27FC236}">
                  <a16:creationId xmlns:a16="http://schemas.microsoft.com/office/drawing/2014/main" id="{0C6B0867-947B-50CA-46C3-10F656BF652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97" y="4518"/>
              <a:ext cx="49" cy="20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42" name="Line 84">
              <a:extLst>
                <a:ext uri="{FF2B5EF4-FFF2-40B4-BE49-F238E27FC236}">
                  <a16:creationId xmlns:a16="http://schemas.microsoft.com/office/drawing/2014/main" id="{0A71D9A5-13F6-85F2-8EDB-2DF5EA110B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46" y="4538"/>
              <a:ext cx="38" cy="23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43" name="Freeform 85">
              <a:extLst>
                <a:ext uri="{FF2B5EF4-FFF2-40B4-BE49-F238E27FC236}">
                  <a16:creationId xmlns:a16="http://schemas.microsoft.com/office/drawing/2014/main" id="{9EDAD9B7-9809-6D15-C384-DB18605E98C3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4" y="4561"/>
              <a:ext cx="49" cy="11"/>
            </a:xfrm>
            <a:custGeom>
              <a:avLst/>
              <a:gdLst>
                <a:gd name="T0" fmla="*/ 0 w 20000"/>
                <a:gd name="T1" fmla="*/ 0 h 20000"/>
                <a:gd name="T2" fmla="*/ 23 w 20000"/>
                <a:gd name="T3" fmla="*/ 11 h 20000"/>
                <a:gd name="T4" fmla="*/ 49 w 20000"/>
                <a:gd name="T5" fmla="*/ 11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9388" y="20000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44" name="Line 86">
              <a:extLst>
                <a:ext uri="{FF2B5EF4-FFF2-40B4-BE49-F238E27FC236}">
                  <a16:creationId xmlns:a16="http://schemas.microsoft.com/office/drawing/2014/main" id="{BC85858A-D466-B3C0-7601-A7D70BB4FF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33" y="4572"/>
              <a:ext cx="36" cy="9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45" name="Line 87">
              <a:extLst>
                <a:ext uri="{FF2B5EF4-FFF2-40B4-BE49-F238E27FC236}">
                  <a16:creationId xmlns:a16="http://schemas.microsoft.com/office/drawing/2014/main" id="{15BBD242-E8AD-D9C6-C857-361640D917F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69" y="4581"/>
              <a:ext cx="49" cy="11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46" name="Line 88">
              <a:extLst>
                <a:ext uri="{FF2B5EF4-FFF2-40B4-BE49-F238E27FC236}">
                  <a16:creationId xmlns:a16="http://schemas.microsoft.com/office/drawing/2014/main" id="{78C83C85-44E2-5EFB-1B8A-C58EA9ABF52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18" y="4592"/>
              <a:ext cx="49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47" name="Freeform 89">
              <a:extLst>
                <a:ext uri="{FF2B5EF4-FFF2-40B4-BE49-F238E27FC236}">
                  <a16:creationId xmlns:a16="http://schemas.microsoft.com/office/drawing/2014/main" id="{1CA72781-28C6-5AB3-5A99-6AF434558FF0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7" y="4592"/>
              <a:ext cx="36" cy="12"/>
            </a:xfrm>
            <a:custGeom>
              <a:avLst/>
              <a:gdLst>
                <a:gd name="T0" fmla="*/ 0 w 20000"/>
                <a:gd name="T1" fmla="*/ 0 h 20000"/>
                <a:gd name="T2" fmla="*/ 13 w 20000"/>
                <a:gd name="T3" fmla="*/ 0 h 20000"/>
                <a:gd name="T4" fmla="*/ 36 w 20000"/>
                <a:gd name="T5" fmla="*/ 12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7222" y="0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48" name="Freeform 90">
              <a:extLst>
                <a:ext uri="{FF2B5EF4-FFF2-40B4-BE49-F238E27FC236}">
                  <a16:creationId xmlns:a16="http://schemas.microsoft.com/office/drawing/2014/main" id="{791D3F26-A8F0-18BF-1D79-DE902A3017B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3" y="4604"/>
              <a:ext cx="51" cy="1"/>
            </a:xfrm>
            <a:custGeom>
              <a:avLst/>
              <a:gdLst>
                <a:gd name="T0" fmla="*/ 0 w 20000"/>
                <a:gd name="T1" fmla="*/ 0 h 20000"/>
                <a:gd name="T2" fmla="*/ 26 w 20000"/>
                <a:gd name="T3" fmla="*/ 0 h 20000"/>
                <a:gd name="T4" fmla="*/ 51 w 20000"/>
                <a:gd name="T5" fmla="*/ 0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196" y="0"/>
                  </a:lnTo>
                  <a:lnTo>
                    <a:pt x="200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49" name="Line 91">
              <a:extLst>
                <a:ext uri="{FF2B5EF4-FFF2-40B4-BE49-F238E27FC236}">
                  <a16:creationId xmlns:a16="http://schemas.microsoft.com/office/drawing/2014/main" id="{C2016917-72FC-E7BD-F61F-E0E49A8535E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154" y="4604"/>
              <a:ext cx="36" cy="1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50" name="Freeform 92">
              <a:extLst>
                <a:ext uri="{FF2B5EF4-FFF2-40B4-BE49-F238E27FC236}">
                  <a16:creationId xmlns:a16="http://schemas.microsoft.com/office/drawing/2014/main" id="{A96095DF-FDA5-3BFD-F6CA-FA3F6934CFF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0" y="4604"/>
              <a:ext cx="49" cy="11"/>
            </a:xfrm>
            <a:custGeom>
              <a:avLst/>
              <a:gdLst>
                <a:gd name="T0" fmla="*/ 0 w 20000"/>
                <a:gd name="T1" fmla="*/ 0 h 20000"/>
                <a:gd name="T2" fmla="*/ 23 w 20000"/>
                <a:gd name="T3" fmla="*/ 0 h 20000"/>
                <a:gd name="T4" fmla="*/ 49 w 20000"/>
                <a:gd name="T5" fmla="*/ 11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9388" y="0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51" name="Line 93">
              <a:extLst>
                <a:ext uri="{FF2B5EF4-FFF2-40B4-BE49-F238E27FC236}">
                  <a16:creationId xmlns:a16="http://schemas.microsoft.com/office/drawing/2014/main" id="{91B880BF-6274-EF19-012C-D3158A21E4B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39" y="4615"/>
              <a:ext cx="49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52" name="Line 94">
              <a:extLst>
                <a:ext uri="{FF2B5EF4-FFF2-40B4-BE49-F238E27FC236}">
                  <a16:creationId xmlns:a16="http://schemas.microsoft.com/office/drawing/2014/main" id="{908A8178-C9AE-3F8B-A479-80FBC5C0D28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88" y="4615"/>
              <a:ext cx="36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53" name="Freeform 95">
              <a:extLst>
                <a:ext uri="{FF2B5EF4-FFF2-40B4-BE49-F238E27FC236}">
                  <a16:creationId xmlns:a16="http://schemas.microsoft.com/office/drawing/2014/main" id="{5B3B7144-FBC6-A4B3-8F98-8CD11D9E6E13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4" y="4615"/>
              <a:ext cx="49" cy="2"/>
            </a:xfrm>
            <a:custGeom>
              <a:avLst/>
              <a:gdLst>
                <a:gd name="T0" fmla="*/ 0 w 20000"/>
                <a:gd name="T1" fmla="*/ 0 h 20000"/>
                <a:gd name="T2" fmla="*/ 26 w 20000"/>
                <a:gd name="T3" fmla="*/ 0 h 20000"/>
                <a:gd name="T4" fmla="*/ 49 w 20000"/>
                <a:gd name="T5" fmla="*/ 0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0"/>
                  </a:lnTo>
                  <a:lnTo>
                    <a:pt x="200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54" name="Line 96">
              <a:extLst>
                <a:ext uri="{FF2B5EF4-FFF2-40B4-BE49-F238E27FC236}">
                  <a16:creationId xmlns:a16="http://schemas.microsoft.com/office/drawing/2014/main" id="{123A37C2-E365-EC26-E0CE-7B6EABD68A4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73" y="4615"/>
              <a:ext cx="37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55" name="Line 97">
              <a:extLst>
                <a:ext uri="{FF2B5EF4-FFF2-40B4-BE49-F238E27FC236}">
                  <a16:creationId xmlns:a16="http://schemas.microsoft.com/office/drawing/2014/main" id="{FE02679E-62CE-F1BB-8428-4044CE8BAC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10" y="4615"/>
              <a:ext cx="51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56" name="Line 98">
              <a:extLst>
                <a:ext uri="{FF2B5EF4-FFF2-40B4-BE49-F238E27FC236}">
                  <a16:creationId xmlns:a16="http://schemas.microsoft.com/office/drawing/2014/main" id="{5E8230B7-3DE7-ABB7-3ACC-B4D36C171F3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61" y="4615"/>
              <a:ext cx="49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57" name="Line 99">
              <a:extLst>
                <a:ext uri="{FF2B5EF4-FFF2-40B4-BE49-F238E27FC236}">
                  <a16:creationId xmlns:a16="http://schemas.microsoft.com/office/drawing/2014/main" id="{1E7174EE-0229-16EC-51D6-BBB039A1E4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01" y="2427"/>
              <a:ext cx="0" cy="220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7414" name="Group 100">
            <a:extLst>
              <a:ext uri="{FF2B5EF4-FFF2-40B4-BE49-F238E27FC236}">
                <a16:creationId xmlns:a16="http://schemas.microsoft.com/office/drawing/2014/main" id="{B5603E3D-316D-885D-1155-89B856DEFBD7}"/>
              </a:ext>
            </a:extLst>
          </p:cNvPr>
          <p:cNvGrpSpPr>
            <a:grpSpLocks/>
          </p:cNvGrpSpPr>
          <p:nvPr/>
        </p:nvGrpSpPr>
        <p:grpSpPr bwMode="auto">
          <a:xfrm>
            <a:off x="3082925" y="4359275"/>
            <a:ext cx="1314450" cy="733425"/>
            <a:chOff x="3879" y="2422"/>
            <a:chExt cx="3631" cy="2236"/>
          </a:xfrm>
        </p:grpSpPr>
        <p:sp>
          <p:nvSpPr>
            <p:cNvPr id="17772" name="Line 101">
              <a:extLst>
                <a:ext uri="{FF2B5EF4-FFF2-40B4-BE49-F238E27FC236}">
                  <a16:creationId xmlns:a16="http://schemas.microsoft.com/office/drawing/2014/main" id="{204EC92C-0601-FFD8-5CD5-8C3A232D976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17" y="4636"/>
              <a:ext cx="3585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73" name="Line 102">
              <a:extLst>
                <a:ext uri="{FF2B5EF4-FFF2-40B4-BE49-F238E27FC236}">
                  <a16:creationId xmlns:a16="http://schemas.microsoft.com/office/drawing/2014/main" id="{D84C475A-A6F3-369D-6C17-12CA0BF0DF7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928" y="4615"/>
              <a:ext cx="2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74" name="Line 103">
              <a:extLst>
                <a:ext uri="{FF2B5EF4-FFF2-40B4-BE49-F238E27FC236}">
                  <a16:creationId xmlns:a16="http://schemas.microsoft.com/office/drawing/2014/main" id="{E2FFB1C6-54B9-3096-3AC8-EFB7CEF9149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370" y="4615"/>
              <a:ext cx="3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75" name="Line 104">
              <a:extLst>
                <a:ext uri="{FF2B5EF4-FFF2-40B4-BE49-F238E27FC236}">
                  <a16:creationId xmlns:a16="http://schemas.microsoft.com/office/drawing/2014/main" id="{E6736D52-A869-6416-77DA-499B378EFC7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811" y="4615"/>
              <a:ext cx="2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76" name="Line 105">
              <a:extLst>
                <a:ext uri="{FF2B5EF4-FFF2-40B4-BE49-F238E27FC236}">
                  <a16:creationId xmlns:a16="http://schemas.microsoft.com/office/drawing/2014/main" id="{922C9E3F-17B5-1196-3F74-78CDE4C477F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54" y="4615"/>
              <a:ext cx="2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77" name="Line 106">
              <a:extLst>
                <a:ext uri="{FF2B5EF4-FFF2-40B4-BE49-F238E27FC236}">
                  <a16:creationId xmlns:a16="http://schemas.microsoft.com/office/drawing/2014/main" id="{38C9EC74-B67C-BA63-E5BC-9C43D7852EF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694" y="4615"/>
              <a:ext cx="2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78" name="Line 107">
              <a:extLst>
                <a:ext uri="{FF2B5EF4-FFF2-40B4-BE49-F238E27FC236}">
                  <a16:creationId xmlns:a16="http://schemas.microsoft.com/office/drawing/2014/main" id="{E34C72F5-9D1E-8D9B-A7FC-9781EA671CA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135" y="4615"/>
              <a:ext cx="2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79" name="Line 108">
              <a:extLst>
                <a:ext uri="{FF2B5EF4-FFF2-40B4-BE49-F238E27FC236}">
                  <a16:creationId xmlns:a16="http://schemas.microsoft.com/office/drawing/2014/main" id="{7FB6A913-6507-0AB6-2F1E-F015B509670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577" y="4615"/>
              <a:ext cx="3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80" name="Line 109">
              <a:extLst>
                <a:ext uri="{FF2B5EF4-FFF2-40B4-BE49-F238E27FC236}">
                  <a16:creationId xmlns:a16="http://schemas.microsoft.com/office/drawing/2014/main" id="{0B22AF9B-F6FA-384D-2B47-9FD8BB804B0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018" y="4615"/>
              <a:ext cx="2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81" name="Line 110">
              <a:extLst>
                <a:ext uri="{FF2B5EF4-FFF2-40B4-BE49-F238E27FC236}">
                  <a16:creationId xmlns:a16="http://schemas.microsoft.com/office/drawing/2014/main" id="{8E11C3F2-9E3D-7CF6-DC7F-77631F23E8D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461" y="4615"/>
              <a:ext cx="2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82" name="Line 111">
              <a:extLst>
                <a:ext uri="{FF2B5EF4-FFF2-40B4-BE49-F238E27FC236}">
                  <a16:creationId xmlns:a16="http://schemas.microsoft.com/office/drawing/2014/main" id="{11782083-0DDD-B66C-4959-707707DBCD1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79" y="4615"/>
              <a:ext cx="49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83" name="Line 112">
              <a:extLst>
                <a:ext uri="{FF2B5EF4-FFF2-40B4-BE49-F238E27FC236}">
                  <a16:creationId xmlns:a16="http://schemas.microsoft.com/office/drawing/2014/main" id="{1A0BE416-FBB0-A6A7-FC8A-AC321CF499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28" y="4615"/>
              <a:ext cx="51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84" name="Line 113">
              <a:extLst>
                <a:ext uri="{FF2B5EF4-FFF2-40B4-BE49-F238E27FC236}">
                  <a16:creationId xmlns:a16="http://schemas.microsoft.com/office/drawing/2014/main" id="{A64A93EB-CCB2-CE44-F401-D579E376025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79" y="4615"/>
              <a:ext cx="36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85" name="Freeform 114">
              <a:extLst>
                <a:ext uri="{FF2B5EF4-FFF2-40B4-BE49-F238E27FC236}">
                  <a16:creationId xmlns:a16="http://schemas.microsoft.com/office/drawing/2014/main" id="{239707B4-92EB-F96C-AA7A-4853D245CAB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5" y="4615"/>
              <a:ext cx="49" cy="2"/>
            </a:xfrm>
            <a:custGeom>
              <a:avLst/>
              <a:gdLst>
                <a:gd name="T0" fmla="*/ 0 w 20000"/>
                <a:gd name="T1" fmla="*/ 0 h 20000"/>
                <a:gd name="T2" fmla="*/ 23 w 20000"/>
                <a:gd name="T3" fmla="*/ 0 h 20000"/>
                <a:gd name="T4" fmla="*/ 49 w 20000"/>
                <a:gd name="T5" fmla="*/ 0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9388" y="0"/>
                  </a:lnTo>
                  <a:lnTo>
                    <a:pt x="200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86" name="Line 115">
              <a:extLst>
                <a:ext uri="{FF2B5EF4-FFF2-40B4-BE49-F238E27FC236}">
                  <a16:creationId xmlns:a16="http://schemas.microsoft.com/office/drawing/2014/main" id="{F94E1654-6753-FD5D-F693-633689D1AA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64" y="4615"/>
              <a:ext cx="36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87" name="Line 116">
              <a:extLst>
                <a:ext uri="{FF2B5EF4-FFF2-40B4-BE49-F238E27FC236}">
                  <a16:creationId xmlns:a16="http://schemas.microsoft.com/office/drawing/2014/main" id="{E95C43E7-5BEA-5ACD-BA0F-40A867D7C59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00" y="4615"/>
              <a:ext cx="49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88" name="Freeform 117">
              <a:extLst>
                <a:ext uri="{FF2B5EF4-FFF2-40B4-BE49-F238E27FC236}">
                  <a16:creationId xmlns:a16="http://schemas.microsoft.com/office/drawing/2014/main" id="{3FC2BDF5-03EE-6242-8A81-1C6C277D689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9" y="4604"/>
              <a:ext cx="49" cy="11"/>
            </a:xfrm>
            <a:custGeom>
              <a:avLst/>
              <a:gdLst>
                <a:gd name="T0" fmla="*/ 0 w 20000"/>
                <a:gd name="T1" fmla="*/ 11 h 20000"/>
                <a:gd name="T2" fmla="*/ 26 w 20000"/>
                <a:gd name="T3" fmla="*/ 0 h 20000"/>
                <a:gd name="T4" fmla="*/ 49 w 20000"/>
                <a:gd name="T5" fmla="*/ 0 h 20000"/>
                <a:gd name="T6" fmla="*/ 0 w 20000"/>
                <a:gd name="T7" fmla="*/ 11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10612" y="0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89" name="Line 118">
              <a:extLst>
                <a:ext uri="{FF2B5EF4-FFF2-40B4-BE49-F238E27FC236}">
                  <a16:creationId xmlns:a16="http://schemas.microsoft.com/office/drawing/2014/main" id="{6E01A470-9B69-706D-2BE1-49FCE39F33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98" y="4604"/>
              <a:ext cx="38" cy="1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90" name="Freeform 119">
              <a:extLst>
                <a:ext uri="{FF2B5EF4-FFF2-40B4-BE49-F238E27FC236}">
                  <a16:creationId xmlns:a16="http://schemas.microsoft.com/office/drawing/2014/main" id="{29250619-9D4C-D51B-9DCD-E9B85B2A64E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6" y="4604"/>
              <a:ext cx="49" cy="1"/>
            </a:xfrm>
            <a:custGeom>
              <a:avLst/>
              <a:gdLst>
                <a:gd name="T0" fmla="*/ 0 w 20000"/>
                <a:gd name="T1" fmla="*/ 0 h 20000"/>
                <a:gd name="T2" fmla="*/ 23 w 20000"/>
                <a:gd name="T3" fmla="*/ 0 h 20000"/>
                <a:gd name="T4" fmla="*/ 49 w 20000"/>
                <a:gd name="T5" fmla="*/ 0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9388" y="0"/>
                  </a:lnTo>
                  <a:lnTo>
                    <a:pt x="200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91" name="Freeform 120">
              <a:extLst>
                <a:ext uri="{FF2B5EF4-FFF2-40B4-BE49-F238E27FC236}">
                  <a16:creationId xmlns:a16="http://schemas.microsoft.com/office/drawing/2014/main" id="{44C4FE8B-EB61-6D56-FBB5-C888AB77DF9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5" y="4592"/>
              <a:ext cx="37" cy="12"/>
            </a:xfrm>
            <a:custGeom>
              <a:avLst/>
              <a:gdLst>
                <a:gd name="T0" fmla="*/ 0 w 20000"/>
                <a:gd name="T1" fmla="*/ 12 h 20000"/>
                <a:gd name="T2" fmla="*/ 11 w 20000"/>
                <a:gd name="T3" fmla="*/ 0 h 20000"/>
                <a:gd name="T4" fmla="*/ 37 w 20000"/>
                <a:gd name="T5" fmla="*/ 0 h 20000"/>
                <a:gd name="T6" fmla="*/ 0 w 20000"/>
                <a:gd name="T7" fmla="*/ 12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5946" y="0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92" name="Line 121">
              <a:extLst>
                <a:ext uri="{FF2B5EF4-FFF2-40B4-BE49-F238E27FC236}">
                  <a16:creationId xmlns:a16="http://schemas.microsoft.com/office/drawing/2014/main" id="{BDE6CCBB-1EFD-294D-57F6-6D1F7D8B53A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22" y="4592"/>
              <a:ext cx="48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93" name="Line 122">
              <a:extLst>
                <a:ext uri="{FF2B5EF4-FFF2-40B4-BE49-F238E27FC236}">
                  <a16:creationId xmlns:a16="http://schemas.microsoft.com/office/drawing/2014/main" id="{C79DE775-B328-F272-1030-93F7D68983D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370" y="4581"/>
              <a:ext cx="49" cy="11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94" name="Line 123">
              <a:extLst>
                <a:ext uri="{FF2B5EF4-FFF2-40B4-BE49-F238E27FC236}">
                  <a16:creationId xmlns:a16="http://schemas.microsoft.com/office/drawing/2014/main" id="{792A2BB9-6307-2154-2099-9F1BECDDD17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419" y="4572"/>
              <a:ext cx="37" cy="9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95" name="Freeform 124">
              <a:extLst>
                <a:ext uri="{FF2B5EF4-FFF2-40B4-BE49-F238E27FC236}">
                  <a16:creationId xmlns:a16="http://schemas.microsoft.com/office/drawing/2014/main" id="{D557A6BD-B14E-9536-750F-5CE4DDD4AFB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6" y="4561"/>
              <a:ext cx="49" cy="11"/>
            </a:xfrm>
            <a:custGeom>
              <a:avLst/>
              <a:gdLst>
                <a:gd name="T0" fmla="*/ 0 w 20000"/>
                <a:gd name="T1" fmla="*/ 11 h 20000"/>
                <a:gd name="T2" fmla="*/ 26 w 20000"/>
                <a:gd name="T3" fmla="*/ 11 h 20000"/>
                <a:gd name="T4" fmla="*/ 49 w 20000"/>
                <a:gd name="T5" fmla="*/ 0 h 20000"/>
                <a:gd name="T6" fmla="*/ 0 w 20000"/>
                <a:gd name="T7" fmla="*/ 11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10612" y="20000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96" name="Line 125">
              <a:extLst>
                <a:ext uri="{FF2B5EF4-FFF2-40B4-BE49-F238E27FC236}">
                  <a16:creationId xmlns:a16="http://schemas.microsoft.com/office/drawing/2014/main" id="{AE9B27F5-81B7-5F02-1E47-AC2168B66F4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505" y="4538"/>
              <a:ext cx="38" cy="23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97" name="Line 126">
              <a:extLst>
                <a:ext uri="{FF2B5EF4-FFF2-40B4-BE49-F238E27FC236}">
                  <a16:creationId xmlns:a16="http://schemas.microsoft.com/office/drawing/2014/main" id="{BBA0F50D-29D4-CBA1-036D-279052D954E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543" y="4518"/>
              <a:ext cx="49" cy="20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98" name="Line 127">
              <a:extLst>
                <a:ext uri="{FF2B5EF4-FFF2-40B4-BE49-F238E27FC236}">
                  <a16:creationId xmlns:a16="http://schemas.microsoft.com/office/drawing/2014/main" id="{77D2F8F0-EFC0-B934-FFB7-2DD83197BAF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592" y="4495"/>
              <a:ext cx="49" cy="23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99" name="Line 128">
              <a:extLst>
                <a:ext uri="{FF2B5EF4-FFF2-40B4-BE49-F238E27FC236}">
                  <a16:creationId xmlns:a16="http://schemas.microsoft.com/office/drawing/2014/main" id="{3ADFB1F6-8F08-3CC6-AFDC-E7DD01584B8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641" y="4464"/>
              <a:ext cx="36" cy="31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00" name="Freeform 129">
              <a:extLst>
                <a:ext uri="{FF2B5EF4-FFF2-40B4-BE49-F238E27FC236}">
                  <a16:creationId xmlns:a16="http://schemas.microsoft.com/office/drawing/2014/main" id="{3E377695-EB31-2B90-D668-93714542C0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7" y="4421"/>
              <a:ext cx="49" cy="43"/>
            </a:xfrm>
            <a:custGeom>
              <a:avLst/>
              <a:gdLst>
                <a:gd name="T0" fmla="*/ 0 w 20000"/>
                <a:gd name="T1" fmla="*/ 43 h 20000"/>
                <a:gd name="T2" fmla="*/ 23 w 20000"/>
                <a:gd name="T3" fmla="*/ 21 h 20000"/>
                <a:gd name="T4" fmla="*/ 49 w 20000"/>
                <a:gd name="T5" fmla="*/ 0 h 20000"/>
                <a:gd name="T6" fmla="*/ 0 w 20000"/>
                <a:gd name="T7" fmla="*/ 43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9388" y="9767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01" name="Freeform 130">
              <a:extLst>
                <a:ext uri="{FF2B5EF4-FFF2-40B4-BE49-F238E27FC236}">
                  <a16:creationId xmlns:a16="http://schemas.microsoft.com/office/drawing/2014/main" id="{E90DFBA5-5FAB-8ECD-1E38-865235A6DB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6" y="4378"/>
              <a:ext cx="36" cy="43"/>
            </a:xfrm>
            <a:custGeom>
              <a:avLst/>
              <a:gdLst>
                <a:gd name="T0" fmla="*/ 0 w 20000"/>
                <a:gd name="T1" fmla="*/ 43 h 20000"/>
                <a:gd name="T2" fmla="*/ 13 w 20000"/>
                <a:gd name="T3" fmla="*/ 21 h 20000"/>
                <a:gd name="T4" fmla="*/ 36 w 20000"/>
                <a:gd name="T5" fmla="*/ 0 h 20000"/>
                <a:gd name="T6" fmla="*/ 0 w 20000"/>
                <a:gd name="T7" fmla="*/ 43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7222" y="9767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02" name="Freeform 131">
              <a:extLst>
                <a:ext uri="{FF2B5EF4-FFF2-40B4-BE49-F238E27FC236}">
                  <a16:creationId xmlns:a16="http://schemas.microsoft.com/office/drawing/2014/main" id="{31ADFB62-E2C3-38BF-6005-7C18B280269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2" y="4313"/>
              <a:ext cx="49" cy="65"/>
            </a:xfrm>
            <a:custGeom>
              <a:avLst/>
              <a:gdLst>
                <a:gd name="T0" fmla="*/ 0 w 20000"/>
                <a:gd name="T1" fmla="*/ 65 h 20000"/>
                <a:gd name="T2" fmla="*/ 26 w 20000"/>
                <a:gd name="T3" fmla="*/ 32 h 20000"/>
                <a:gd name="T4" fmla="*/ 49 w 20000"/>
                <a:gd name="T5" fmla="*/ 0 h 20000"/>
                <a:gd name="T6" fmla="*/ 0 w 20000"/>
                <a:gd name="T7" fmla="*/ 65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10612" y="9846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03" name="Line 132">
              <a:extLst>
                <a:ext uri="{FF2B5EF4-FFF2-40B4-BE49-F238E27FC236}">
                  <a16:creationId xmlns:a16="http://schemas.microsoft.com/office/drawing/2014/main" id="{9DD92B5A-409B-F859-A894-2EB3F98D97D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811" y="4248"/>
              <a:ext cx="49" cy="65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04" name="Freeform 133">
              <a:extLst>
                <a:ext uri="{FF2B5EF4-FFF2-40B4-BE49-F238E27FC236}">
                  <a16:creationId xmlns:a16="http://schemas.microsoft.com/office/drawing/2014/main" id="{DBE05576-DCD3-BD6D-0791-0D554CDE573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0" y="4184"/>
              <a:ext cx="38" cy="64"/>
            </a:xfrm>
            <a:custGeom>
              <a:avLst/>
              <a:gdLst>
                <a:gd name="T0" fmla="*/ 0 w 20000"/>
                <a:gd name="T1" fmla="*/ 64 h 20000"/>
                <a:gd name="T2" fmla="*/ 13 w 20000"/>
                <a:gd name="T3" fmla="*/ 32 h 20000"/>
                <a:gd name="T4" fmla="*/ 38 w 20000"/>
                <a:gd name="T5" fmla="*/ 0 h 20000"/>
                <a:gd name="T6" fmla="*/ 0 w 20000"/>
                <a:gd name="T7" fmla="*/ 64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6842" y="10000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05" name="Freeform 134">
              <a:extLst>
                <a:ext uri="{FF2B5EF4-FFF2-40B4-BE49-F238E27FC236}">
                  <a16:creationId xmlns:a16="http://schemas.microsoft.com/office/drawing/2014/main" id="{E005D73B-3A00-4693-21CE-FD306B6267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8" y="4099"/>
              <a:ext cx="49" cy="85"/>
            </a:xfrm>
            <a:custGeom>
              <a:avLst/>
              <a:gdLst>
                <a:gd name="T0" fmla="*/ 0 w 20000"/>
                <a:gd name="T1" fmla="*/ 85 h 20000"/>
                <a:gd name="T2" fmla="*/ 23 w 20000"/>
                <a:gd name="T3" fmla="*/ 43 h 20000"/>
                <a:gd name="T4" fmla="*/ 49 w 20000"/>
                <a:gd name="T5" fmla="*/ 0 h 20000"/>
                <a:gd name="T6" fmla="*/ 0 w 20000"/>
                <a:gd name="T7" fmla="*/ 85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9388" y="10118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06" name="Line 135">
              <a:extLst>
                <a:ext uri="{FF2B5EF4-FFF2-40B4-BE49-F238E27FC236}">
                  <a16:creationId xmlns:a16="http://schemas.microsoft.com/office/drawing/2014/main" id="{7209DD19-94D4-3020-DF47-33118A70493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947" y="4002"/>
              <a:ext cx="36" cy="97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07" name="Freeform 136">
              <a:extLst>
                <a:ext uri="{FF2B5EF4-FFF2-40B4-BE49-F238E27FC236}">
                  <a16:creationId xmlns:a16="http://schemas.microsoft.com/office/drawing/2014/main" id="{5745E2E7-3D23-A7BE-A055-176A24087BA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3" y="3905"/>
              <a:ext cx="49" cy="97"/>
            </a:xfrm>
            <a:custGeom>
              <a:avLst/>
              <a:gdLst>
                <a:gd name="T0" fmla="*/ 0 w 20000"/>
                <a:gd name="T1" fmla="*/ 97 h 20000"/>
                <a:gd name="T2" fmla="*/ 23 w 20000"/>
                <a:gd name="T3" fmla="*/ 54 h 20000"/>
                <a:gd name="T4" fmla="*/ 49 w 20000"/>
                <a:gd name="T5" fmla="*/ 0 h 20000"/>
                <a:gd name="T6" fmla="*/ 0 w 20000"/>
                <a:gd name="T7" fmla="*/ 97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9388" y="11134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08" name="Freeform 137">
              <a:extLst>
                <a:ext uri="{FF2B5EF4-FFF2-40B4-BE49-F238E27FC236}">
                  <a16:creationId xmlns:a16="http://schemas.microsoft.com/office/drawing/2014/main" id="{D26A2873-E4B8-1E06-39A6-019CDFA9551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2" y="3786"/>
              <a:ext cx="49" cy="119"/>
            </a:xfrm>
            <a:custGeom>
              <a:avLst/>
              <a:gdLst>
                <a:gd name="T0" fmla="*/ 0 w 20000"/>
                <a:gd name="T1" fmla="*/ 119 h 20000"/>
                <a:gd name="T2" fmla="*/ 23 w 20000"/>
                <a:gd name="T3" fmla="*/ 65 h 20000"/>
                <a:gd name="T4" fmla="*/ 49 w 20000"/>
                <a:gd name="T5" fmla="*/ 0 h 20000"/>
                <a:gd name="T6" fmla="*/ 0 w 20000"/>
                <a:gd name="T7" fmla="*/ 119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9388" y="10924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09" name="Line 138">
              <a:extLst>
                <a:ext uri="{FF2B5EF4-FFF2-40B4-BE49-F238E27FC236}">
                  <a16:creationId xmlns:a16="http://schemas.microsoft.com/office/drawing/2014/main" id="{532D3EF7-9C65-B025-816D-D9CD19D499E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081" y="3668"/>
              <a:ext cx="37" cy="118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10" name="Freeform 139">
              <a:extLst>
                <a:ext uri="{FF2B5EF4-FFF2-40B4-BE49-F238E27FC236}">
                  <a16:creationId xmlns:a16="http://schemas.microsoft.com/office/drawing/2014/main" id="{337912F0-EDBC-C36C-95A1-C75083CDFE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8" y="3549"/>
              <a:ext cx="48" cy="119"/>
            </a:xfrm>
            <a:custGeom>
              <a:avLst/>
              <a:gdLst>
                <a:gd name="T0" fmla="*/ 0 w 20000"/>
                <a:gd name="T1" fmla="*/ 119 h 20000"/>
                <a:gd name="T2" fmla="*/ 25 w 20000"/>
                <a:gd name="T3" fmla="*/ 65 h 20000"/>
                <a:gd name="T4" fmla="*/ 48 w 20000"/>
                <a:gd name="T5" fmla="*/ 0 h 20000"/>
                <a:gd name="T6" fmla="*/ 0 w 20000"/>
                <a:gd name="T7" fmla="*/ 119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10417" y="10924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11" name="Line 140">
              <a:extLst>
                <a:ext uri="{FF2B5EF4-FFF2-40B4-BE49-F238E27FC236}">
                  <a16:creationId xmlns:a16="http://schemas.microsoft.com/office/drawing/2014/main" id="{9F2B183C-D23E-C657-EF53-04CF4DA4A95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166" y="3421"/>
              <a:ext cx="39" cy="128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12" name="Freeform 141">
              <a:extLst>
                <a:ext uri="{FF2B5EF4-FFF2-40B4-BE49-F238E27FC236}">
                  <a16:creationId xmlns:a16="http://schemas.microsoft.com/office/drawing/2014/main" id="{B4B6B72C-862A-72C8-D1A8-D4223863E5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5" y="3281"/>
              <a:ext cx="49" cy="140"/>
            </a:xfrm>
            <a:custGeom>
              <a:avLst/>
              <a:gdLst>
                <a:gd name="T0" fmla="*/ 0 w 20000"/>
                <a:gd name="T1" fmla="*/ 140 h 20000"/>
                <a:gd name="T2" fmla="*/ 23 w 20000"/>
                <a:gd name="T3" fmla="*/ 65 h 20000"/>
                <a:gd name="T4" fmla="*/ 49 w 20000"/>
                <a:gd name="T5" fmla="*/ 0 h 20000"/>
                <a:gd name="T6" fmla="*/ 0 w 20000"/>
                <a:gd name="T7" fmla="*/ 14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9388" y="9286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13" name="Line 142">
              <a:extLst>
                <a:ext uri="{FF2B5EF4-FFF2-40B4-BE49-F238E27FC236}">
                  <a16:creationId xmlns:a16="http://schemas.microsoft.com/office/drawing/2014/main" id="{32793162-B79F-8583-4D5B-CC1BD041DDB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54" y="3152"/>
              <a:ext cx="49" cy="129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14" name="Line 143">
              <a:extLst>
                <a:ext uri="{FF2B5EF4-FFF2-40B4-BE49-F238E27FC236}">
                  <a16:creationId xmlns:a16="http://schemas.microsoft.com/office/drawing/2014/main" id="{8C4898E1-5CC5-723D-3743-AC3CFFCF305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03" y="3024"/>
              <a:ext cx="36" cy="128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15" name="Freeform 144">
              <a:extLst>
                <a:ext uri="{FF2B5EF4-FFF2-40B4-BE49-F238E27FC236}">
                  <a16:creationId xmlns:a16="http://schemas.microsoft.com/office/drawing/2014/main" id="{2F19E4AB-6755-B94E-3DEC-FFFAC66108C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9" y="2893"/>
              <a:ext cx="49" cy="131"/>
            </a:xfrm>
            <a:custGeom>
              <a:avLst/>
              <a:gdLst>
                <a:gd name="T0" fmla="*/ 0 w 20000"/>
                <a:gd name="T1" fmla="*/ 131 h 20000"/>
                <a:gd name="T2" fmla="*/ 23 w 20000"/>
                <a:gd name="T3" fmla="*/ 66 h 20000"/>
                <a:gd name="T4" fmla="*/ 49 w 20000"/>
                <a:gd name="T5" fmla="*/ 0 h 20000"/>
                <a:gd name="T6" fmla="*/ 0 w 20000"/>
                <a:gd name="T7" fmla="*/ 131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9388" y="10076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16" name="Freeform 145">
              <a:extLst>
                <a:ext uri="{FF2B5EF4-FFF2-40B4-BE49-F238E27FC236}">
                  <a16:creationId xmlns:a16="http://schemas.microsoft.com/office/drawing/2014/main" id="{7FFD0FC4-2B89-D44C-F6AE-EA4740727C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8" y="2787"/>
              <a:ext cx="36" cy="106"/>
            </a:xfrm>
            <a:custGeom>
              <a:avLst/>
              <a:gdLst>
                <a:gd name="T0" fmla="*/ 0 w 20000"/>
                <a:gd name="T1" fmla="*/ 106 h 20000"/>
                <a:gd name="T2" fmla="*/ 13 w 20000"/>
                <a:gd name="T3" fmla="*/ 54 h 20000"/>
                <a:gd name="T4" fmla="*/ 36 w 20000"/>
                <a:gd name="T5" fmla="*/ 0 h 20000"/>
                <a:gd name="T6" fmla="*/ 0 w 20000"/>
                <a:gd name="T7" fmla="*/ 106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7222" y="10189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17" name="Freeform 146">
              <a:extLst>
                <a:ext uri="{FF2B5EF4-FFF2-40B4-BE49-F238E27FC236}">
                  <a16:creationId xmlns:a16="http://schemas.microsoft.com/office/drawing/2014/main" id="{DE22DC94-8EB1-297E-5C2F-416EBF33307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4" y="2679"/>
              <a:ext cx="49" cy="108"/>
            </a:xfrm>
            <a:custGeom>
              <a:avLst/>
              <a:gdLst>
                <a:gd name="T0" fmla="*/ 0 w 20000"/>
                <a:gd name="T1" fmla="*/ 108 h 20000"/>
                <a:gd name="T2" fmla="*/ 26 w 20000"/>
                <a:gd name="T3" fmla="*/ 54 h 20000"/>
                <a:gd name="T4" fmla="*/ 49 w 20000"/>
                <a:gd name="T5" fmla="*/ 0 h 20000"/>
                <a:gd name="T6" fmla="*/ 0 w 20000"/>
                <a:gd name="T7" fmla="*/ 108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10612" y="10000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18" name="Line 147">
              <a:extLst>
                <a:ext uri="{FF2B5EF4-FFF2-40B4-BE49-F238E27FC236}">
                  <a16:creationId xmlns:a16="http://schemas.microsoft.com/office/drawing/2014/main" id="{44284966-43D0-CD43-953A-C23A1840499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473" y="2593"/>
              <a:ext cx="49" cy="8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19" name="Line 148">
              <a:extLst>
                <a:ext uri="{FF2B5EF4-FFF2-40B4-BE49-F238E27FC236}">
                  <a16:creationId xmlns:a16="http://schemas.microsoft.com/office/drawing/2014/main" id="{149167C7-C291-7D4B-1E5B-AC084FE9524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522" y="2517"/>
              <a:ext cx="38" cy="7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20" name="Freeform 149">
              <a:extLst>
                <a:ext uri="{FF2B5EF4-FFF2-40B4-BE49-F238E27FC236}">
                  <a16:creationId xmlns:a16="http://schemas.microsoft.com/office/drawing/2014/main" id="{D4E4ACA1-26C4-4BCC-19A1-49E7750B835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0" y="2465"/>
              <a:ext cx="49" cy="52"/>
            </a:xfrm>
            <a:custGeom>
              <a:avLst/>
              <a:gdLst>
                <a:gd name="T0" fmla="*/ 0 w 20000"/>
                <a:gd name="T1" fmla="*/ 52 h 20000"/>
                <a:gd name="T2" fmla="*/ 23 w 20000"/>
                <a:gd name="T3" fmla="*/ 20 h 20000"/>
                <a:gd name="T4" fmla="*/ 49 w 20000"/>
                <a:gd name="T5" fmla="*/ 0 h 20000"/>
                <a:gd name="T6" fmla="*/ 0 w 20000"/>
                <a:gd name="T7" fmla="*/ 52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9388" y="7692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21" name="Line 150">
              <a:extLst>
                <a:ext uri="{FF2B5EF4-FFF2-40B4-BE49-F238E27FC236}">
                  <a16:creationId xmlns:a16="http://schemas.microsoft.com/office/drawing/2014/main" id="{7C5220F9-D595-A093-48C5-69B4F470987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609" y="2431"/>
              <a:ext cx="36" cy="34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22" name="Line 151">
              <a:extLst>
                <a:ext uri="{FF2B5EF4-FFF2-40B4-BE49-F238E27FC236}">
                  <a16:creationId xmlns:a16="http://schemas.microsoft.com/office/drawing/2014/main" id="{E23F468C-9280-8894-BCF1-48482EB8879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645" y="2422"/>
              <a:ext cx="49" cy="9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23" name="Line 152">
              <a:extLst>
                <a:ext uri="{FF2B5EF4-FFF2-40B4-BE49-F238E27FC236}">
                  <a16:creationId xmlns:a16="http://schemas.microsoft.com/office/drawing/2014/main" id="{23DBE974-AF57-F3D1-F847-F87548551A6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94" y="2422"/>
              <a:ext cx="49" cy="9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24" name="Line 153">
              <a:extLst>
                <a:ext uri="{FF2B5EF4-FFF2-40B4-BE49-F238E27FC236}">
                  <a16:creationId xmlns:a16="http://schemas.microsoft.com/office/drawing/2014/main" id="{CE592E18-6C5F-19F6-4A93-04F34E589C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43" y="2431"/>
              <a:ext cx="36" cy="34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25" name="Freeform 154">
              <a:extLst>
                <a:ext uri="{FF2B5EF4-FFF2-40B4-BE49-F238E27FC236}">
                  <a16:creationId xmlns:a16="http://schemas.microsoft.com/office/drawing/2014/main" id="{B150947F-2686-EB3D-2404-2C6C780AFEB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9" y="2465"/>
              <a:ext cx="49" cy="52"/>
            </a:xfrm>
            <a:custGeom>
              <a:avLst/>
              <a:gdLst>
                <a:gd name="T0" fmla="*/ 0 w 20000"/>
                <a:gd name="T1" fmla="*/ 0 h 20000"/>
                <a:gd name="T2" fmla="*/ 26 w 20000"/>
                <a:gd name="T3" fmla="*/ 20 h 20000"/>
                <a:gd name="T4" fmla="*/ 49 w 20000"/>
                <a:gd name="T5" fmla="*/ 52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7692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26" name="Line 155">
              <a:extLst>
                <a:ext uri="{FF2B5EF4-FFF2-40B4-BE49-F238E27FC236}">
                  <a16:creationId xmlns:a16="http://schemas.microsoft.com/office/drawing/2014/main" id="{109467DD-7AF3-D0A9-4397-9212E44E916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28" y="2517"/>
              <a:ext cx="39" cy="7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27" name="Line 156">
              <a:extLst>
                <a:ext uri="{FF2B5EF4-FFF2-40B4-BE49-F238E27FC236}">
                  <a16:creationId xmlns:a16="http://schemas.microsoft.com/office/drawing/2014/main" id="{35C60CD8-302F-2F64-D71A-3CDD7845F4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67" y="2593"/>
              <a:ext cx="49" cy="8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28" name="Freeform 157">
              <a:extLst>
                <a:ext uri="{FF2B5EF4-FFF2-40B4-BE49-F238E27FC236}">
                  <a16:creationId xmlns:a16="http://schemas.microsoft.com/office/drawing/2014/main" id="{E7764C7D-F790-E863-56BE-0D91C23DF7E3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6" y="2679"/>
              <a:ext cx="49" cy="108"/>
            </a:xfrm>
            <a:custGeom>
              <a:avLst/>
              <a:gdLst>
                <a:gd name="T0" fmla="*/ 0 w 20000"/>
                <a:gd name="T1" fmla="*/ 0 h 20000"/>
                <a:gd name="T2" fmla="*/ 23 w 20000"/>
                <a:gd name="T3" fmla="*/ 54 h 20000"/>
                <a:gd name="T4" fmla="*/ 49 w 20000"/>
                <a:gd name="T5" fmla="*/ 108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9388" y="10000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29" name="Freeform 158">
              <a:extLst>
                <a:ext uri="{FF2B5EF4-FFF2-40B4-BE49-F238E27FC236}">
                  <a16:creationId xmlns:a16="http://schemas.microsoft.com/office/drawing/2014/main" id="{5F87DF2E-5F5B-A7AC-FA4B-8536B93D3C5B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5" y="2787"/>
              <a:ext cx="36" cy="106"/>
            </a:xfrm>
            <a:custGeom>
              <a:avLst/>
              <a:gdLst>
                <a:gd name="T0" fmla="*/ 0 w 20000"/>
                <a:gd name="T1" fmla="*/ 0 h 20000"/>
                <a:gd name="T2" fmla="*/ 11 w 20000"/>
                <a:gd name="T3" fmla="*/ 54 h 20000"/>
                <a:gd name="T4" fmla="*/ 36 w 20000"/>
                <a:gd name="T5" fmla="*/ 106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6111" y="10189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30" name="Freeform 159">
              <a:extLst>
                <a:ext uri="{FF2B5EF4-FFF2-40B4-BE49-F238E27FC236}">
                  <a16:creationId xmlns:a16="http://schemas.microsoft.com/office/drawing/2014/main" id="{AF91A27F-3B39-A724-3F48-52CFFA7F0C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1" y="2893"/>
              <a:ext cx="49" cy="131"/>
            </a:xfrm>
            <a:custGeom>
              <a:avLst/>
              <a:gdLst>
                <a:gd name="T0" fmla="*/ 0 w 20000"/>
                <a:gd name="T1" fmla="*/ 0 h 20000"/>
                <a:gd name="T2" fmla="*/ 26 w 20000"/>
                <a:gd name="T3" fmla="*/ 66 h 20000"/>
                <a:gd name="T4" fmla="*/ 49 w 20000"/>
                <a:gd name="T5" fmla="*/ 131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10076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31" name="Line 160">
              <a:extLst>
                <a:ext uri="{FF2B5EF4-FFF2-40B4-BE49-F238E27FC236}">
                  <a16:creationId xmlns:a16="http://schemas.microsoft.com/office/drawing/2014/main" id="{DFB24A2D-88D2-E703-5E0F-365DA5E597B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50" y="3024"/>
              <a:ext cx="36" cy="128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32" name="Line 161">
              <a:extLst>
                <a:ext uri="{FF2B5EF4-FFF2-40B4-BE49-F238E27FC236}">
                  <a16:creationId xmlns:a16="http://schemas.microsoft.com/office/drawing/2014/main" id="{519DDEBF-81A9-F95C-1C83-0AE817FEA74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86" y="3152"/>
              <a:ext cx="49" cy="129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33" name="Freeform 162">
              <a:extLst>
                <a:ext uri="{FF2B5EF4-FFF2-40B4-BE49-F238E27FC236}">
                  <a16:creationId xmlns:a16="http://schemas.microsoft.com/office/drawing/2014/main" id="{A6E6B20E-9A59-9CAA-818A-1F38E6C7F7E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5" y="3281"/>
              <a:ext cx="49" cy="140"/>
            </a:xfrm>
            <a:custGeom>
              <a:avLst/>
              <a:gdLst>
                <a:gd name="T0" fmla="*/ 0 w 20000"/>
                <a:gd name="T1" fmla="*/ 0 h 20000"/>
                <a:gd name="T2" fmla="*/ 26 w 20000"/>
                <a:gd name="T3" fmla="*/ 65 h 20000"/>
                <a:gd name="T4" fmla="*/ 49 w 20000"/>
                <a:gd name="T5" fmla="*/ 140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9286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34" name="Line 163">
              <a:extLst>
                <a:ext uri="{FF2B5EF4-FFF2-40B4-BE49-F238E27FC236}">
                  <a16:creationId xmlns:a16="http://schemas.microsoft.com/office/drawing/2014/main" id="{878E6DE7-7767-40C3-E906-508B08328FD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84" y="3421"/>
              <a:ext cx="38" cy="128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35" name="Freeform 164">
              <a:extLst>
                <a:ext uri="{FF2B5EF4-FFF2-40B4-BE49-F238E27FC236}">
                  <a16:creationId xmlns:a16="http://schemas.microsoft.com/office/drawing/2014/main" id="{22626E10-D618-DCA8-0D6E-1F21B571D61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2" y="3549"/>
              <a:ext cx="49" cy="119"/>
            </a:xfrm>
            <a:custGeom>
              <a:avLst/>
              <a:gdLst>
                <a:gd name="T0" fmla="*/ 0 w 20000"/>
                <a:gd name="T1" fmla="*/ 0 h 20000"/>
                <a:gd name="T2" fmla="*/ 23 w 20000"/>
                <a:gd name="T3" fmla="*/ 65 h 20000"/>
                <a:gd name="T4" fmla="*/ 49 w 20000"/>
                <a:gd name="T5" fmla="*/ 119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9388" y="10924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36" name="Line 165">
              <a:extLst>
                <a:ext uri="{FF2B5EF4-FFF2-40B4-BE49-F238E27FC236}">
                  <a16:creationId xmlns:a16="http://schemas.microsoft.com/office/drawing/2014/main" id="{5CA0605D-FD93-3DAC-EB02-3CB951D646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271" y="3668"/>
              <a:ext cx="36" cy="118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37" name="Freeform 166">
              <a:extLst>
                <a:ext uri="{FF2B5EF4-FFF2-40B4-BE49-F238E27FC236}">
                  <a16:creationId xmlns:a16="http://schemas.microsoft.com/office/drawing/2014/main" id="{C4B37158-BE10-96A6-AE5F-598BFCB0081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7" y="3786"/>
              <a:ext cx="49" cy="119"/>
            </a:xfrm>
            <a:custGeom>
              <a:avLst/>
              <a:gdLst>
                <a:gd name="T0" fmla="*/ 0 w 20000"/>
                <a:gd name="T1" fmla="*/ 0 h 20000"/>
                <a:gd name="T2" fmla="*/ 26 w 20000"/>
                <a:gd name="T3" fmla="*/ 65 h 20000"/>
                <a:gd name="T4" fmla="*/ 49 w 20000"/>
                <a:gd name="T5" fmla="*/ 119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10924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38" name="Freeform 167">
              <a:extLst>
                <a:ext uri="{FF2B5EF4-FFF2-40B4-BE49-F238E27FC236}">
                  <a16:creationId xmlns:a16="http://schemas.microsoft.com/office/drawing/2014/main" id="{145B090E-B2CC-25FE-C8F1-69CE327A98E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6" y="3905"/>
              <a:ext cx="49" cy="97"/>
            </a:xfrm>
            <a:custGeom>
              <a:avLst/>
              <a:gdLst>
                <a:gd name="T0" fmla="*/ 0 w 20000"/>
                <a:gd name="T1" fmla="*/ 0 h 20000"/>
                <a:gd name="T2" fmla="*/ 26 w 20000"/>
                <a:gd name="T3" fmla="*/ 54 h 20000"/>
                <a:gd name="T4" fmla="*/ 49 w 20000"/>
                <a:gd name="T5" fmla="*/ 97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11134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39" name="Line 168">
              <a:extLst>
                <a:ext uri="{FF2B5EF4-FFF2-40B4-BE49-F238E27FC236}">
                  <a16:creationId xmlns:a16="http://schemas.microsoft.com/office/drawing/2014/main" id="{1CF85A55-1FAE-AFB0-0EA3-A8C832BBB79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05" y="4002"/>
              <a:ext cx="36" cy="97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40" name="Freeform 169">
              <a:extLst>
                <a:ext uri="{FF2B5EF4-FFF2-40B4-BE49-F238E27FC236}">
                  <a16:creationId xmlns:a16="http://schemas.microsoft.com/office/drawing/2014/main" id="{9E3A4EF7-FA6A-AB7B-C225-1A59C41AC4E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1" y="4099"/>
              <a:ext cx="49" cy="85"/>
            </a:xfrm>
            <a:custGeom>
              <a:avLst/>
              <a:gdLst>
                <a:gd name="T0" fmla="*/ 0 w 20000"/>
                <a:gd name="T1" fmla="*/ 0 h 20000"/>
                <a:gd name="T2" fmla="*/ 26 w 20000"/>
                <a:gd name="T3" fmla="*/ 43 h 20000"/>
                <a:gd name="T4" fmla="*/ 49 w 20000"/>
                <a:gd name="T5" fmla="*/ 85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10118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41" name="Freeform 170">
              <a:extLst>
                <a:ext uri="{FF2B5EF4-FFF2-40B4-BE49-F238E27FC236}">
                  <a16:creationId xmlns:a16="http://schemas.microsoft.com/office/drawing/2014/main" id="{B8C26259-EE66-34E6-C8F0-74AF1A8A853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0" y="4184"/>
              <a:ext cx="39" cy="64"/>
            </a:xfrm>
            <a:custGeom>
              <a:avLst/>
              <a:gdLst>
                <a:gd name="T0" fmla="*/ 0 w 20000"/>
                <a:gd name="T1" fmla="*/ 0 h 20000"/>
                <a:gd name="T2" fmla="*/ 13 w 20000"/>
                <a:gd name="T3" fmla="*/ 32 h 20000"/>
                <a:gd name="T4" fmla="*/ 39 w 20000"/>
                <a:gd name="T5" fmla="*/ 64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6667" y="10000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42" name="Line 171">
              <a:extLst>
                <a:ext uri="{FF2B5EF4-FFF2-40B4-BE49-F238E27FC236}">
                  <a16:creationId xmlns:a16="http://schemas.microsoft.com/office/drawing/2014/main" id="{CE9FD16B-DCC9-E8B8-F2D4-40E6DCBDF17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29" y="4248"/>
              <a:ext cx="48" cy="65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43" name="Freeform 172">
              <a:extLst>
                <a:ext uri="{FF2B5EF4-FFF2-40B4-BE49-F238E27FC236}">
                  <a16:creationId xmlns:a16="http://schemas.microsoft.com/office/drawing/2014/main" id="{06F27D83-9F21-1834-65C2-68014EA8B6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7" y="4313"/>
              <a:ext cx="49" cy="65"/>
            </a:xfrm>
            <a:custGeom>
              <a:avLst/>
              <a:gdLst>
                <a:gd name="T0" fmla="*/ 0 w 20000"/>
                <a:gd name="T1" fmla="*/ 0 h 20000"/>
                <a:gd name="T2" fmla="*/ 23 w 20000"/>
                <a:gd name="T3" fmla="*/ 32 h 20000"/>
                <a:gd name="T4" fmla="*/ 49 w 20000"/>
                <a:gd name="T5" fmla="*/ 65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9388" y="9846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44" name="Freeform 173">
              <a:extLst>
                <a:ext uri="{FF2B5EF4-FFF2-40B4-BE49-F238E27FC236}">
                  <a16:creationId xmlns:a16="http://schemas.microsoft.com/office/drawing/2014/main" id="{9813A320-714B-EC4C-E2D3-229D3DE1F1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6" y="4378"/>
              <a:ext cx="37" cy="43"/>
            </a:xfrm>
            <a:custGeom>
              <a:avLst/>
              <a:gdLst>
                <a:gd name="T0" fmla="*/ 0 w 20000"/>
                <a:gd name="T1" fmla="*/ 0 h 20000"/>
                <a:gd name="T2" fmla="*/ 13 w 20000"/>
                <a:gd name="T3" fmla="*/ 21 h 20000"/>
                <a:gd name="T4" fmla="*/ 37 w 20000"/>
                <a:gd name="T5" fmla="*/ 43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7027" y="9767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45" name="Freeform 174">
              <a:extLst>
                <a:ext uri="{FF2B5EF4-FFF2-40B4-BE49-F238E27FC236}">
                  <a16:creationId xmlns:a16="http://schemas.microsoft.com/office/drawing/2014/main" id="{28901BEB-81C9-D560-73FF-6756EE9B7F4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3" y="4421"/>
              <a:ext cx="49" cy="43"/>
            </a:xfrm>
            <a:custGeom>
              <a:avLst/>
              <a:gdLst>
                <a:gd name="T0" fmla="*/ 0 w 20000"/>
                <a:gd name="T1" fmla="*/ 0 h 20000"/>
                <a:gd name="T2" fmla="*/ 26 w 20000"/>
                <a:gd name="T3" fmla="*/ 21 h 20000"/>
                <a:gd name="T4" fmla="*/ 49 w 20000"/>
                <a:gd name="T5" fmla="*/ 43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9767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46" name="Line 175">
              <a:extLst>
                <a:ext uri="{FF2B5EF4-FFF2-40B4-BE49-F238E27FC236}">
                  <a16:creationId xmlns:a16="http://schemas.microsoft.com/office/drawing/2014/main" id="{195C6D61-FD37-5D23-1845-C73CCF6894D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12" y="4464"/>
              <a:ext cx="36" cy="31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47" name="Line 176">
              <a:extLst>
                <a:ext uri="{FF2B5EF4-FFF2-40B4-BE49-F238E27FC236}">
                  <a16:creationId xmlns:a16="http://schemas.microsoft.com/office/drawing/2014/main" id="{4471EC02-5718-E26B-A099-FA1F3C3A5DF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48" y="4495"/>
              <a:ext cx="49" cy="23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48" name="Line 177">
              <a:extLst>
                <a:ext uri="{FF2B5EF4-FFF2-40B4-BE49-F238E27FC236}">
                  <a16:creationId xmlns:a16="http://schemas.microsoft.com/office/drawing/2014/main" id="{FE90D812-15EE-D271-00C4-37F70454D9A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97" y="4518"/>
              <a:ext cx="49" cy="20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49" name="Line 178">
              <a:extLst>
                <a:ext uri="{FF2B5EF4-FFF2-40B4-BE49-F238E27FC236}">
                  <a16:creationId xmlns:a16="http://schemas.microsoft.com/office/drawing/2014/main" id="{E75A7229-2572-8B36-8C9B-0D322DD475D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46" y="4538"/>
              <a:ext cx="38" cy="23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50" name="Freeform 179">
              <a:extLst>
                <a:ext uri="{FF2B5EF4-FFF2-40B4-BE49-F238E27FC236}">
                  <a16:creationId xmlns:a16="http://schemas.microsoft.com/office/drawing/2014/main" id="{EFF4DE20-4C8B-148A-0781-E3EF047E36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4" y="4561"/>
              <a:ext cx="49" cy="11"/>
            </a:xfrm>
            <a:custGeom>
              <a:avLst/>
              <a:gdLst>
                <a:gd name="T0" fmla="*/ 0 w 20000"/>
                <a:gd name="T1" fmla="*/ 0 h 20000"/>
                <a:gd name="T2" fmla="*/ 23 w 20000"/>
                <a:gd name="T3" fmla="*/ 11 h 20000"/>
                <a:gd name="T4" fmla="*/ 49 w 20000"/>
                <a:gd name="T5" fmla="*/ 11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9388" y="20000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51" name="Line 180">
              <a:extLst>
                <a:ext uri="{FF2B5EF4-FFF2-40B4-BE49-F238E27FC236}">
                  <a16:creationId xmlns:a16="http://schemas.microsoft.com/office/drawing/2014/main" id="{9AA8E935-8595-E4B3-DA9F-3B7D229B31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33" y="4572"/>
              <a:ext cx="36" cy="9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52" name="Line 181">
              <a:extLst>
                <a:ext uri="{FF2B5EF4-FFF2-40B4-BE49-F238E27FC236}">
                  <a16:creationId xmlns:a16="http://schemas.microsoft.com/office/drawing/2014/main" id="{D60BB388-C366-E602-E857-1CAF3DB379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69" y="4581"/>
              <a:ext cx="49" cy="11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53" name="Line 182">
              <a:extLst>
                <a:ext uri="{FF2B5EF4-FFF2-40B4-BE49-F238E27FC236}">
                  <a16:creationId xmlns:a16="http://schemas.microsoft.com/office/drawing/2014/main" id="{D2CDD6EB-E194-251D-F583-8ED98C90D6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18" y="4592"/>
              <a:ext cx="49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54" name="Freeform 183">
              <a:extLst>
                <a:ext uri="{FF2B5EF4-FFF2-40B4-BE49-F238E27FC236}">
                  <a16:creationId xmlns:a16="http://schemas.microsoft.com/office/drawing/2014/main" id="{7E80CE15-353E-CD59-4A4F-52F0099DEDC7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7" y="4592"/>
              <a:ext cx="36" cy="12"/>
            </a:xfrm>
            <a:custGeom>
              <a:avLst/>
              <a:gdLst>
                <a:gd name="T0" fmla="*/ 0 w 20000"/>
                <a:gd name="T1" fmla="*/ 0 h 20000"/>
                <a:gd name="T2" fmla="*/ 13 w 20000"/>
                <a:gd name="T3" fmla="*/ 0 h 20000"/>
                <a:gd name="T4" fmla="*/ 36 w 20000"/>
                <a:gd name="T5" fmla="*/ 12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7222" y="0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55" name="Freeform 184">
              <a:extLst>
                <a:ext uri="{FF2B5EF4-FFF2-40B4-BE49-F238E27FC236}">
                  <a16:creationId xmlns:a16="http://schemas.microsoft.com/office/drawing/2014/main" id="{16B9AFFD-8BCC-7136-DA5D-178257BB1E93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3" y="4604"/>
              <a:ext cx="51" cy="1"/>
            </a:xfrm>
            <a:custGeom>
              <a:avLst/>
              <a:gdLst>
                <a:gd name="T0" fmla="*/ 0 w 20000"/>
                <a:gd name="T1" fmla="*/ 0 h 20000"/>
                <a:gd name="T2" fmla="*/ 26 w 20000"/>
                <a:gd name="T3" fmla="*/ 0 h 20000"/>
                <a:gd name="T4" fmla="*/ 51 w 20000"/>
                <a:gd name="T5" fmla="*/ 0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196" y="0"/>
                  </a:lnTo>
                  <a:lnTo>
                    <a:pt x="200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56" name="Line 185">
              <a:extLst>
                <a:ext uri="{FF2B5EF4-FFF2-40B4-BE49-F238E27FC236}">
                  <a16:creationId xmlns:a16="http://schemas.microsoft.com/office/drawing/2014/main" id="{13BE52F7-39B2-A203-37E8-C02360C59D7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154" y="4604"/>
              <a:ext cx="36" cy="1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57" name="Freeform 186">
              <a:extLst>
                <a:ext uri="{FF2B5EF4-FFF2-40B4-BE49-F238E27FC236}">
                  <a16:creationId xmlns:a16="http://schemas.microsoft.com/office/drawing/2014/main" id="{B92F8017-28EF-24B5-465F-1C108164562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0" y="4604"/>
              <a:ext cx="49" cy="11"/>
            </a:xfrm>
            <a:custGeom>
              <a:avLst/>
              <a:gdLst>
                <a:gd name="T0" fmla="*/ 0 w 20000"/>
                <a:gd name="T1" fmla="*/ 0 h 20000"/>
                <a:gd name="T2" fmla="*/ 23 w 20000"/>
                <a:gd name="T3" fmla="*/ 0 h 20000"/>
                <a:gd name="T4" fmla="*/ 49 w 20000"/>
                <a:gd name="T5" fmla="*/ 11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9388" y="0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58" name="Line 187">
              <a:extLst>
                <a:ext uri="{FF2B5EF4-FFF2-40B4-BE49-F238E27FC236}">
                  <a16:creationId xmlns:a16="http://schemas.microsoft.com/office/drawing/2014/main" id="{CC1F79EB-0BDA-EE30-45E2-0FE5C755EEF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39" y="4615"/>
              <a:ext cx="49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59" name="Line 188">
              <a:extLst>
                <a:ext uri="{FF2B5EF4-FFF2-40B4-BE49-F238E27FC236}">
                  <a16:creationId xmlns:a16="http://schemas.microsoft.com/office/drawing/2014/main" id="{AC5EEFCE-D657-0353-27DB-5E6A884CB0F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88" y="4615"/>
              <a:ext cx="36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60" name="Freeform 189">
              <a:extLst>
                <a:ext uri="{FF2B5EF4-FFF2-40B4-BE49-F238E27FC236}">
                  <a16:creationId xmlns:a16="http://schemas.microsoft.com/office/drawing/2014/main" id="{DE9D9523-1BD2-8B2D-5EE4-47B6AE919B3D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4" y="4615"/>
              <a:ext cx="49" cy="2"/>
            </a:xfrm>
            <a:custGeom>
              <a:avLst/>
              <a:gdLst>
                <a:gd name="T0" fmla="*/ 0 w 20000"/>
                <a:gd name="T1" fmla="*/ 0 h 20000"/>
                <a:gd name="T2" fmla="*/ 26 w 20000"/>
                <a:gd name="T3" fmla="*/ 0 h 20000"/>
                <a:gd name="T4" fmla="*/ 49 w 20000"/>
                <a:gd name="T5" fmla="*/ 0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0"/>
                  </a:lnTo>
                  <a:lnTo>
                    <a:pt x="200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61" name="Line 190">
              <a:extLst>
                <a:ext uri="{FF2B5EF4-FFF2-40B4-BE49-F238E27FC236}">
                  <a16:creationId xmlns:a16="http://schemas.microsoft.com/office/drawing/2014/main" id="{32E763F4-A332-C69B-5327-CA905242506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73" y="4615"/>
              <a:ext cx="37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62" name="Line 191">
              <a:extLst>
                <a:ext uri="{FF2B5EF4-FFF2-40B4-BE49-F238E27FC236}">
                  <a16:creationId xmlns:a16="http://schemas.microsoft.com/office/drawing/2014/main" id="{962BAE37-BD40-DDC9-0191-86F1FACB5CD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10" y="4615"/>
              <a:ext cx="51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63" name="Line 192">
              <a:extLst>
                <a:ext uri="{FF2B5EF4-FFF2-40B4-BE49-F238E27FC236}">
                  <a16:creationId xmlns:a16="http://schemas.microsoft.com/office/drawing/2014/main" id="{CA6D1C65-3980-FE66-573B-69BA9D9ED5D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61" y="4615"/>
              <a:ext cx="49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64" name="Line 193">
              <a:extLst>
                <a:ext uri="{FF2B5EF4-FFF2-40B4-BE49-F238E27FC236}">
                  <a16:creationId xmlns:a16="http://schemas.microsoft.com/office/drawing/2014/main" id="{82984146-85D5-E3C5-BFF5-4E61679EE39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01" y="2427"/>
              <a:ext cx="0" cy="220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7415" name="Group 194">
            <a:extLst>
              <a:ext uri="{FF2B5EF4-FFF2-40B4-BE49-F238E27FC236}">
                <a16:creationId xmlns:a16="http://schemas.microsoft.com/office/drawing/2014/main" id="{9C5138FF-7C65-A8F0-AB73-0282966D0403}"/>
              </a:ext>
            </a:extLst>
          </p:cNvPr>
          <p:cNvGrpSpPr>
            <a:grpSpLocks/>
          </p:cNvGrpSpPr>
          <p:nvPr/>
        </p:nvGrpSpPr>
        <p:grpSpPr bwMode="auto">
          <a:xfrm>
            <a:off x="2689225" y="3903663"/>
            <a:ext cx="1314450" cy="735012"/>
            <a:chOff x="3879" y="2422"/>
            <a:chExt cx="3631" cy="2236"/>
          </a:xfrm>
        </p:grpSpPr>
        <p:sp>
          <p:nvSpPr>
            <p:cNvPr id="17679" name="Line 195">
              <a:extLst>
                <a:ext uri="{FF2B5EF4-FFF2-40B4-BE49-F238E27FC236}">
                  <a16:creationId xmlns:a16="http://schemas.microsoft.com/office/drawing/2014/main" id="{95234FB0-83B3-C514-682F-3BA611462A3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17" y="4636"/>
              <a:ext cx="3585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80" name="Line 196">
              <a:extLst>
                <a:ext uri="{FF2B5EF4-FFF2-40B4-BE49-F238E27FC236}">
                  <a16:creationId xmlns:a16="http://schemas.microsoft.com/office/drawing/2014/main" id="{3319B96C-3BDD-814A-48C6-9CE8A2C731A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928" y="4615"/>
              <a:ext cx="2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81" name="Line 197">
              <a:extLst>
                <a:ext uri="{FF2B5EF4-FFF2-40B4-BE49-F238E27FC236}">
                  <a16:creationId xmlns:a16="http://schemas.microsoft.com/office/drawing/2014/main" id="{706BE12A-5F7E-85B4-BE92-1531DCA1565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370" y="4615"/>
              <a:ext cx="3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82" name="Line 198">
              <a:extLst>
                <a:ext uri="{FF2B5EF4-FFF2-40B4-BE49-F238E27FC236}">
                  <a16:creationId xmlns:a16="http://schemas.microsoft.com/office/drawing/2014/main" id="{FAD0FF96-3715-65E7-0CEC-A30089F97C7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811" y="4615"/>
              <a:ext cx="2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83" name="Line 199">
              <a:extLst>
                <a:ext uri="{FF2B5EF4-FFF2-40B4-BE49-F238E27FC236}">
                  <a16:creationId xmlns:a16="http://schemas.microsoft.com/office/drawing/2014/main" id="{45D68512-E8A5-0CA7-4E7C-585B87FBC4C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54" y="4615"/>
              <a:ext cx="2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84" name="Line 200">
              <a:extLst>
                <a:ext uri="{FF2B5EF4-FFF2-40B4-BE49-F238E27FC236}">
                  <a16:creationId xmlns:a16="http://schemas.microsoft.com/office/drawing/2014/main" id="{756A538C-3FA7-4907-CCD6-2A2D90260A7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694" y="4615"/>
              <a:ext cx="2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85" name="Line 201">
              <a:extLst>
                <a:ext uri="{FF2B5EF4-FFF2-40B4-BE49-F238E27FC236}">
                  <a16:creationId xmlns:a16="http://schemas.microsoft.com/office/drawing/2014/main" id="{F3D2FD8A-8C83-EDD0-142E-D28346A89B8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135" y="4615"/>
              <a:ext cx="2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86" name="Line 202">
              <a:extLst>
                <a:ext uri="{FF2B5EF4-FFF2-40B4-BE49-F238E27FC236}">
                  <a16:creationId xmlns:a16="http://schemas.microsoft.com/office/drawing/2014/main" id="{3A55034A-8620-4B7C-C8E7-85289F27774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577" y="4615"/>
              <a:ext cx="3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87" name="Line 203">
              <a:extLst>
                <a:ext uri="{FF2B5EF4-FFF2-40B4-BE49-F238E27FC236}">
                  <a16:creationId xmlns:a16="http://schemas.microsoft.com/office/drawing/2014/main" id="{C9DDF425-8510-234F-8374-941E2A59826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018" y="4615"/>
              <a:ext cx="2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88" name="Line 204">
              <a:extLst>
                <a:ext uri="{FF2B5EF4-FFF2-40B4-BE49-F238E27FC236}">
                  <a16:creationId xmlns:a16="http://schemas.microsoft.com/office/drawing/2014/main" id="{85F818CE-F1A4-6B10-ABEC-EDB5963BA6C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461" y="4615"/>
              <a:ext cx="2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89" name="Line 205">
              <a:extLst>
                <a:ext uri="{FF2B5EF4-FFF2-40B4-BE49-F238E27FC236}">
                  <a16:creationId xmlns:a16="http://schemas.microsoft.com/office/drawing/2014/main" id="{EA3549C3-E7F2-9591-9093-5D6E28CF10A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79" y="4615"/>
              <a:ext cx="49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90" name="Line 206">
              <a:extLst>
                <a:ext uri="{FF2B5EF4-FFF2-40B4-BE49-F238E27FC236}">
                  <a16:creationId xmlns:a16="http://schemas.microsoft.com/office/drawing/2014/main" id="{9423E9A3-B393-B340-480F-3EF62210894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28" y="4615"/>
              <a:ext cx="51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91" name="Line 207">
              <a:extLst>
                <a:ext uri="{FF2B5EF4-FFF2-40B4-BE49-F238E27FC236}">
                  <a16:creationId xmlns:a16="http://schemas.microsoft.com/office/drawing/2014/main" id="{C1A6FB92-F73F-813C-AFAC-4C5C5185510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79" y="4615"/>
              <a:ext cx="36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92" name="Freeform 208">
              <a:extLst>
                <a:ext uri="{FF2B5EF4-FFF2-40B4-BE49-F238E27FC236}">
                  <a16:creationId xmlns:a16="http://schemas.microsoft.com/office/drawing/2014/main" id="{E988872C-D806-EB88-B6EC-C7248F229D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5" y="4615"/>
              <a:ext cx="49" cy="2"/>
            </a:xfrm>
            <a:custGeom>
              <a:avLst/>
              <a:gdLst>
                <a:gd name="T0" fmla="*/ 0 w 20000"/>
                <a:gd name="T1" fmla="*/ 0 h 20000"/>
                <a:gd name="T2" fmla="*/ 23 w 20000"/>
                <a:gd name="T3" fmla="*/ 0 h 20000"/>
                <a:gd name="T4" fmla="*/ 49 w 20000"/>
                <a:gd name="T5" fmla="*/ 0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9388" y="0"/>
                  </a:lnTo>
                  <a:lnTo>
                    <a:pt x="200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93" name="Line 209">
              <a:extLst>
                <a:ext uri="{FF2B5EF4-FFF2-40B4-BE49-F238E27FC236}">
                  <a16:creationId xmlns:a16="http://schemas.microsoft.com/office/drawing/2014/main" id="{49796ACB-DF3D-3A8F-23D9-AA351C8EE3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64" y="4615"/>
              <a:ext cx="36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94" name="Line 210">
              <a:extLst>
                <a:ext uri="{FF2B5EF4-FFF2-40B4-BE49-F238E27FC236}">
                  <a16:creationId xmlns:a16="http://schemas.microsoft.com/office/drawing/2014/main" id="{07C5BA03-C026-FE46-2BCE-FBE3CB5D03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00" y="4615"/>
              <a:ext cx="49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95" name="Freeform 211">
              <a:extLst>
                <a:ext uri="{FF2B5EF4-FFF2-40B4-BE49-F238E27FC236}">
                  <a16:creationId xmlns:a16="http://schemas.microsoft.com/office/drawing/2014/main" id="{68BA64C2-40E6-F18D-A1C4-6A79FE90A8D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9" y="4604"/>
              <a:ext cx="49" cy="11"/>
            </a:xfrm>
            <a:custGeom>
              <a:avLst/>
              <a:gdLst>
                <a:gd name="T0" fmla="*/ 0 w 20000"/>
                <a:gd name="T1" fmla="*/ 11 h 20000"/>
                <a:gd name="T2" fmla="*/ 26 w 20000"/>
                <a:gd name="T3" fmla="*/ 0 h 20000"/>
                <a:gd name="T4" fmla="*/ 49 w 20000"/>
                <a:gd name="T5" fmla="*/ 0 h 20000"/>
                <a:gd name="T6" fmla="*/ 0 w 20000"/>
                <a:gd name="T7" fmla="*/ 11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10612" y="0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96" name="Line 212">
              <a:extLst>
                <a:ext uri="{FF2B5EF4-FFF2-40B4-BE49-F238E27FC236}">
                  <a16:creationId xmlns:a16="http://schemas.microsoft.com/office/drawing/2014/main" id="{9FF15B35-2E06-A14F-1003-CFBACCF46C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98" y="4604"/>
              <a:ext cx="38" cy="1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97" name="Freeform 213">
              <a:extLst>
                <a:ext uri="{FF2B5EF4-FFF2-40B4-BE49-F238E27FC236}">
                  <a16:creationId xmlns:a16="http://schemas.microsoft.com/office/drawing/2014/main" id="{B9B99EA0-88CD-7347-BB49-8A0739BDB5F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6" y="4604"/>
              <a:ext cx="49" cy="1"/>
            </a:xfrm>
            <a:custGeom>
              <a:avLst/>
              <a:gdLst>
                <a:gd name="T0" fmla="*/ 0 w 20000"/>
                <a:gd name="T1" fmla="*/ 0 h 20000"/>
                <a:gd name="T2" fmla="*/ 23 w 20000"/>
                <a:gd name="T3" fmla="*/ 0 h 20000"/>
                <a:gd name="T4" fmla="*/ 49 w 20000"/>
                <a:gd name="T5" fmla="*/ 0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9388" y="0"/>
                  </a:lnTo>
                  <a:lnTo>
                    <a:pt x="200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98" name="Freeform 214">
              <a:extLst>
                <a:ext uri="{FF2B5EF4-FFF2-40B4-BE49-F238E27FC236}">
                  <a16:creationId xmlns:a16="http://schemas.microsoft.com/office/drawing/2014/main" id="{A127AC3E-ED2F-03A9-A356-F7BDAE967A0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5" y="4592"/>
              <a:ext cx="37" cy="12"/>
            </a:xfrm>
            <a:custGeom>
              <a:avLst/>
              <a:gdLst>
                <a:gd name="T0" fmla="*/ 0 w 20000"/>
                <a:gd name="T1" fmla="*/ 12 h 20000"/>
                <a:gd name="T2" fmla="*/ 11 w 20000"/>
                <a:gd name="T3" fmla="*/ 0 h 20000"/>
                <a:gd name="T4" fmla="*/ 37 w 20000"/>
                <a:gd name="T5" fmla="*/ 0 h 20000"/>
                <a:gd name="T6" fmla="*/ 0 w 20000"/>
                <a:gd name="T7" fmla="*/ 12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5946" y="0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99" name="Line 215">
              <a:extLst>
                <a:ext uri="{FF2B5EF4-FFF2-40B4-BE49-F238E27FC236}">
                  <a16:creationId xmlns:a16="http://schemas.microsoft.com/office/drawing/2014/main" id="{59DB8690-A16D-23D0-59AC-4E6FAD34C4A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22" y="4592"/>
              <a:ext cx="48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00" name="Line 216">
              <a:extLst>
                <a:ext uri="{FF2B5EF4-FFF2-40B4-BE49-F238E27FC236}">
                  <a16:creationId xmlns:a16="http://schemas.microsoft.com/office/drawing/2014/main" id="{7A09B318-4BB5-166A-D7FD-134AF2DDFEF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370" y="4581"/>
              <a:ext cx="49" cy="11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01" name="Line 217">
              <a:extLst>
                <a:ext uri="{FF2B5EF4-FFF2-40B4-BE49-F238E27FC236}">
                  <a16:creationId xmlns:a16="http://schemas.microsoft.com/office/drawing/2014/main" id="{E427578C-664C-79A9-11D1-8FD3227D354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419" y="4572"/>
              <a:ext cx="37" cy="9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02" name="Freeform 218">
              <a:extLst>
                <a:ext uri="{FF2B5EF4-FFF2-40B4-BE49-F238E27FC236}">
                  <a16:creationId xmlns:a16="http://schemas.microsoft.com/office/drawing/2014/main" id="{08148ACE-86BC-1F16-798C-9E4D0654310A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6" y="4561"/>
              <a:ext cx="49" cy="11"/>
            </a:xfrm>
            <a:custGeom>
              <a:avLst/>
              <a:gdLst>
                <a:gd name="T0" fmla="*/ 0 w 20000"/>
                <a:gd name="T1" fmla="*/ 11 h 20000"/>
                <a:gd name="T2" fmla="*/ 26 w 20000"/>
                <a:gd name="T3" fmla="*/ 11 h 20000"/>
                <a:gd name="T4" fmla="*/ 49 w 20000"/>
                <a:gd name="T5" fmla="*/ 0 h 20000"/>
                <a:gd name="T6" fmla="*/ 0 w 20000"/>
                <a:gd name="T7" fmla="*/ 11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10612" y="20000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03" name="Line 219">
              <a:extLst>
                <a:ext uri="{FF2B5EF4-FFF2-40B4-BE49-F238E27FC236}">
                  <a16:creationId xmlns:a16="http://schemas.microsoft.com/office/drawing/2014/main" id="{3FAA1168-614D-7F7C-AF03-0E2824BBF4D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505" y="4538"/>
              <a:ext cx="38" cy="23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04" name="Line 220">
              <a:extLst>
                <a:ext uri="{FF2B5EF4-FFF2-40B4-BE49-F238E27FC236}">
                  <a16:creationId xmlns:a16="http://schemas.microsoft.com/office/drawing/2014/main" id="{6ECAB60A-69DD-0414-FB3B-613B18A62BD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543" y="4518"/>
              <a:ext cx="49" cy="20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05" name="Line 221">
              <a:extLst>
                <a:ext uri="{FF2B5EF4-FFF2-40B4-BE49-F238E27FC236}">
                  <a16:creationId xmlns:a16="http://schemas.microsoft.com/office/drawing/2014/main" id="{500843FC-31C1-7169-F5D3-4362331DA8F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592" y="4495"/>
              <a:ext cx="49" cy="23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06" name="Line 222">
              <a:extLst>
                <a:ext uri="{FF2B5EF4-FFF2-40B4-BE49-F238E27FC236}">
                  <a16:creationId xmlns:a16="http://schemas.microsoft.com/office/drawing/2014/main" id="{E313672F-07EB-EAB8-95E1-12B901246D1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641" y="4464"/>
              <a:ext cx="36" cy="31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07" name="Freeform 223">
              <a:extLst>
                <a:ext uri="{FF2B5EF4-FFF2-40B4-BE49-F238E27FC236}">
                  <a16:creationId xmlns:a16="http://schemas.microsoft.com/office/drawing/2014/main" id="{7D3F8C41-8B24-AEA4-4597-9798F9332FC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7" y="4421"/>
              <a:ext cx="49" cy="43"/>
            </a:xfrm>
            <a:custGeom>
              <a:avLst/>
              <a:gdLst>
                <a:gd name="T0" fmla="*/ 0 w 20000"/>
                <a:gd name="T1" fmla="*/ 43 h 20000"/>
                <a:gd name="T2" fmla="*/ 23 w 20000"/>
                <a:gd name="T3" fmla="*/ 21 h 20000"/>
                <a:gd name="T4" fmla="*/ 49 w 20000"/>
                <a:gd name="T5" fmla="*/ 0 h 20000"/>
                <a:gd name="T6" fmla="*/ 0 w 20000"/>
                <a:gd name="T7" fmla="*/ 43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9388" y="9767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08" name="Freeform 224">
              <a:extLst>
                <a:ext uri="{FF2B5EF4-FFF2-40B4-BE49-F238E27FC236}">
                  <a16:creationId xmlns:a16="http://schemas.microsoft.com/office/drawing/2014/main" id="{27D81F69-5112-BB76-65B8-664EA7045D7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6" y="4378"/>
              <a:ext cx="36" cy="43"/>
            </a:xfrm>
            <a:custGeom>
              <a:avLst/>
              <a:gdLst>
                <a:gd name="T0" fmla="*/ 0 w 20000"/>
                <a:gd name="T1" fmla="*/ 43 h 20000"/>
                <a:gd name="T2" fmla="*/ 13 w 20000"/>
                <a:gd name="T3" fmla="*/ 21 h 20000"/>
                <a:gd name="T4" fmla="*/ 36 w 20000"/>
                <a:gd name="T5" fmla="*/ 0 h 20000"/>
                <a:gd name="T6" fmla="*/ 0 w 20000"/>
                <a:gd name="T7" fmla="*/ 43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7222" y="9767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09" name="Freeform 225">
              <a:extLst>
                <a:ext uri="{FF2B5EF4-FFF2-40B4-BE49-F238E27FC236}">
                  <a16:creationId xmlns:a16="http://schemas.microsoft.com/office/drawing/2014/main" id="{B1CFE4EE-675B-91D7-44B5-17C944DD08A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2" y="4313"/>
              <a:ext cx="49" cy="65"/>
            </a:xfrm>
            <a:custGeom>
              <a:avLst/>
              <a:gdLst>
                <a:gd name="T0" fmla="*/ 0 w 20000"/>
                <a:gd name="T1" fmla="*/ 65 h 20000"/>
                <a:gd name="T2" fmla="*/ 26 w 20000"/>
                <a:gd name="T3" fmla="*/ 32 h 20000"/>
                <a:gd name="T4" fmla="*/ 49 w 20000"/>
                <a:gd name="T5" fmla="*/ 0 h 20000"/>
                <a:gd name="T6" fmla="*/ 0 w 20000"/>
                <a:gd name="T7" fmla="*/ 65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10612" y="9846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10" name="Line 226">
              <a:extLst>
                <a:ext uri="{FF2B5EF4-FFF2-40B4-BE49-F238E27FC236}">
                  <a16:creationId xmlns:a16="http://schemas.microsoft.com/office/drawing/2014/main" id="{90CE1120-62A9-FC09-AA30-4C2FF5B12C7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811" y="4248"/>
              <a:ext cx="49" cy="65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11" name="Freeform 227">
              <a:extLst>
                <a:ext uri="{FF2B5EF4-FFF2-40B4-BE49-F238E27FC236}">
                  <a16:creationId xmlns:a16="http://schemas.microsoft.com/office/drawing/2014/main" id="{AD4EDF05-EBF6-ECFC-81FF-843F989FD7D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0" y="4184"/>
              <a:ext cx="38" cy="64"/>
            </a:xfrm>
            <a:custGeom>
              <a:avLst/>
              <a:gdLst>
                <a:gd name="T0" fmla="*/ 0 w 20000"/>
                <a:gd name="T1" fmla="*/ 64 h 20000"/>
                <a:gd name="T2" fmla="*/ 13 w 20000"/>
                <a:gd name="T3" fmla="*/ 32 h 20000"/>
                <a:gd name="T4" fmla="*/ 38 w 20000"/>
                <a:gd name="T5" fmla="*/ 0 h 20000"/>
                <a:gd name="T6" fmla="*/ 0 w 20000"/>
                <a:gd name="T7" fmla="*/ 64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6842" y="10000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12" name="Freeform 228">
              <a:extLst>
                <a:ext uri="{FF2B5EF4-FFF2-40B4-BE49-F238E27FC236}">
                  <a16:creationId xmlns:a16="http://schemas.microsoft.com/office/drawing/2014/main" id="{85C6388D-4B4E-5A64-6964-7816578A88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8" y="4099"/>
              <a:ext cx="49" cy="85"/>
            </a:xfrm>
            <a:custGeom>
              <a:avLst/>
              <a:gdLst>
                <a:gd name="T0" fmla="*/ 0 w 20000"/>
                <a:gd name="T1" fmla="*/ 85 h 20000"/>
                <a:gd name="T2" fmla="*/ 23 w 20000"/>
                <a:gd name="T3" fmla="*/ 43 h 20000"/>
                <a:gd name="T4" fmla="*/ 49 w 20000"/>
                <a:gd name="T5" fmla="*/ 0 h 20000"/>
                <a:gd name="T6" fmla="*/ 0 w 20000"/>
                <a:gd name="T7" fmla="*/ 85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9388" y="10118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13" name="Line 229">
              <a:extLst>
                <a:ext uri="{FF2B5EF4-FFF2-40B4-BE49-F238E27FC236}">
                  <a16:creationId xmlns:a16="http://schemas.microsoft.com/office/drawing/2014/main" id="{32EDD5A3-B5F5-89BC-984D-0FC84476723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947" y="4002"/>
              <a:ext cx="36" cy="97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14" name="Freeform 230">
              <a:extLst>
                <a:ext uri="{FF2B5EF4-FFF2-40B4-BE49-F238E27FC236}">
                  <a16:creationId xmlns:a16="http://schemas.microsoft.com/office/drawing/2014/main" id="{1511549F-414A-A8E9-849F-2B9E425DAE4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3" y="3905"/>
              <a:ext cx="49" cy="97"/>
            </a:xfrm>
            <a:custGeom>
              <a:avLst/>
              <a:gdLst>
                <a:gd name="T0" fmla="*/ 0 w 20000"/>
                <a:gd name="T1" fmla="*/ 97 h 20000"/>
                <a:gd name="T2" fmla="*/ 23 w 20000"/>
                <a:gd name="T3" fmla="*/ 54 h 20000"/>
                <a:gd name="T4" fmla="*/ 49 w 20000"/>
                <a:gd name="T5" fmla="*/ 0 h 20000"/>
                <a:gd name="T6" fmla="*/ 0 w 20000"/>
                <a:gd name="T7" fmla="*/ 97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9388" y="11134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15" name="Freeform 231">
              <a:extLst>
                <a:ext uri="{FF2B5EF4-FFF2-40B4-BE49-F238E27FC236}">
                  <a16:creationId xmlns:a16="http://schemas.microsoft.com/office/drawing/2014/main" id="{D576414E-0AFB-90A9-10C0-2E6B660D50A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2" y="3786"/>
              <a:ext cx="49" cy="119"/>
            </a:xfrm>
            <a:custGeom>
              <a:avLst/>
              <a:gdLst>
                <a:gd name="T0" fmla="*/ 0 w 20000"/>
                <a:gd name="T1" fmla="*/ 119 h 20000"/>
                <a:gd name="T2" fmla="*/ 23 w 20000"/>
                <a:gd name="T3" fmla="*/ 65 h 20000"/>
                <a:gd name="T4" fmla="*/ 49 w 20000"/>
                <a:gd name="T5" fmla="*/ 0 h 20000"/>
                <a:gd name="T6" fmla="*/ 0 w 20000"/>
                <a:gd name="T7" fmla="*/ 119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9388" y="10924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16" name="Line 232">
              <a:extLst>
                <a:ext uri="{FF2B5EF4-FFF2-40B4-BE49-F238E27FC236}">
                  <a16:creationId xmlns:a16="http://schemas.microsoft.com/office/drawing/2014/main" id="{B2C7FD97-4452-02D8-77DA-B232717FF2B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081" y="3668"/>
              <a:ext cx="37" cy="118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17" name="Freeform 233">
              <a:extLst>
                <a:ext uri="{FF2B5EF4-FFF2-40B4-BE49-F238E27FC236}">
                  <a16:creationId xmlns:a16="http://schemas.microsoft.com/office/drawing/2014/main" id="{5634FE50-0183-CEE0-54D1-592B23ED93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8" y="3549"/>
              <a:ext cx="48" cy="119"/>
            </a:xfrm>
            <a:custGeom>
              <a:avLst/>
              <a:gdLst>
                <a:gd name="T0" fmla="*/ 0 w 20000"/>
                <a:gd name="T1" fmla="*/ 119 h 20000"/>
                <a:gd name="T2" fmla="*/ 25 w 20000"/>
                <a:gd name="T3" fmla="*/ 65 h 20000"/>
                <a:gd name="T4" fmla="*/ 48 w 20000"/>
                <a:gd name="T5" fmla="*/ 0 h 20000"/>
                <a:gd name="T6" fmla="*/ 0 w 20000"/>
                <a:gd name="T7" fmla="*/ 119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10417" y="10924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18" name="Line 234">
              <a:extLst>
                <a:ext uri="{FF2B5EF4-FFF2-40B4-BE49-F238E27FC236}">
                  <a16:creationId xmlns:a16="http://schemas.microsoft.com/office/drawing/2014/main" id="{4DE69723-4249-0330-7913-906289492F8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166" y="3421"/>
              <a:ext cx="39" cy="128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19" name="Freeform 235">
              <a:extLst>
                <a:ext uri="{FF2B5EF4-FFF2-40B4-BE49-F238E27FC236}">
                  <a16:creationId xmlns:a16="http://schemas.microsoft.com/office/drawing/2014/main" id="{6CAA1510-4696-6EA9-274F-DB69C0F81E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5" y="3281"/>
              <a:ext cx="49" cy="140"/>
            </a:xfrm>
            <a:custGeom>
              <a:avLst/>
              <a:gdLst>
                <a:gd name="T0" fmla="*/ 0 w 20000"/>
                <a:gd name="T1" fmla="*/ 140 h 20000"/>
                <a:gd name="T2" fmla="*/ 23 w 20000"/>
                <a:gd name="T3" fmla="*/ 65 h 20000"/>
                <a:gd name="T4" fmla="*/ 49 w 20000"/>
                <a:gd name="T5" fmla="*/ 0 h 20000"/>
                <a:gd name="T6" fmla="*/ 0 w 20000"/>
                <a:gd name="T7" fmla="*/ 14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9388" y="9286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20" name="Line 236">
              <a:extLst>
                <a:ext uri="{FF2B5EF4-FFF2-40B4-BE49-F238E27FC236}">
                  <a16:creationId xmlns:a16="http://schemas.microsoft.com/office/drawing/2014/main" id="{C5C8EC87-77FC-5041-6818-688D5B01634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54" y="3152"/>
              <a:ext cx="49" cy="129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21" name="Line 237">
              <a:extLst>
                <a:ext uri="{FF2B5EF4-FFF2-40B4-BE49-F238E27FC236}">
                  <a16:creationId xmlns:a16="http://schemas.microsoft.com/office/drawing/2014/main" id="{CAC2667E-4C9C-9E1D-091C-C37703D7C63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03" y="3024"/>
              <a:ext cx="36" cy="128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22" name="Freeform 238">
              <a:extLst>
                <a:ext uri="{FF2B5EF4-FFF2-40B4-BE49-F238E27FC236}">
                  <a16:creationId xmlns:a16="http://schemas.microsoft.com/office/drawing/2014/main" id="{89F8D6BF-119B-FD0C-B564-BD8C11476C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9" y="2893"/>
              <a:ext cx="49" cy="131"/>
            </a:xfrm>
            <a:custGeom>
              <a:avLst/>
              <a:gdLst>
                <a:gd name="T0" fmla="*/ 0 w 20000"/>
                <a:gd name="T1" fmla="*/ 131 h 20000"/>
                <a:gd name="T2" fmla="*/ 23 w 20000"/>
                <a:gd name="T3" fmla="*/ 66 h 20000"/>
                <a:gd name="T4" fmla="*/ 49 w 20000"/>
                <a:gd name="T5" fmla="*/ 0 h 20000"/>
                <a:gd name="T6" fmla="*/ 0 w 20000"/>
                <a:gd name="T7" fmla="*/ 131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9388" y="10076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23" name="Freeform 239">
              <a:extLst>
                <a:ext uri="{FF2B5EF4-FFF2-40B4-BE49-F238E27FC236}">
                  <a16:creationId xmlns:a16="http://schemas.microsoft.com/office/drawing/2014/main" id="{886227DF-5378-8475-D53D-417C38DF29F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8" y="2787"/>
              <a:ext cx="36" cy="106"/>
            </a:xfrm>
            <a:custGeom>
              <a:avLst/>
              <a:gdLst>
                <a:gd name="T0" fmla="*/ 0 w 20000"/>
                <a:gd name="T1" fmla="*/ 106 h 20000"/>
                <a:gd name="T2" fmla="*/ 13 w 20000"/>
                <a:gd name="T3" fmla="*/ 54 h 20000"/>
                <a:gd name="T4" fmla="*/ 36 w 20000"/>
                <a:gd name="T5" fmla="*/ 0 h 20000"/>
                <a:gd name="T6" fmla="*/ 0 w 20000"/>
                <a:gd name="T7" fmla="*/ 106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7222" y="10189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24" name="Freeform 240">
              <a:extLst>
                <a:ext uri="{FF2B5EF4-FFF2-40B4-BE49-F238E27FC236}">
                  <a16:creationId xmlns:a16="http://schemas.microsoft.com/office/drawing/2014/main" id="{0737A7AA-9174-7A8E-F7E1-A09713DF71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4" y="2679"/>
              <a:ext cx="49" cy="108"/>
            </a:xfrm>
            <a:custGeom>
              <a:avLst/>
              <a:gdLst>
                <a:gd name="T0" fmla="*/ 0 w 20000"/>
                <a:gd name="T1" fmla="*/ 108 h 20000"/>
                <a:gd name="T2" fmla="*/ 26 w 20000"/>
                <a:gd name="T3" fmla="*/ 54 h 20000"/>
                <a:gd name="T4" fmla="*/ 49 w 20000"/>
                <a:gd name="T5" fmla="*/ 0 h 20000"/>
                <a:gd name="T6" fmla="*/ 0 w 20000"/>
                <a:gd name="T7" fmla="*/ 108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10612" y="10000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25" name="Line 241">
              <a:extLst>
                <a:ext uri="{FF2B5EF4-FFF2-40B4-BE49-F238E27FC236}">
                  <a16:creationId xmlns:a16="http://schemas.microsoft.com/office/drawing/2014/main" id="{17E43F65-B6F2-EC80-F92F-BE80311FE2C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473" y="2593"/>
              <a:ext cx="49" cy="8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26" name="Line 242">
              <a:extLst>
                <a:ext uri="{FF2B5EF4-FFF2-40B4-BE49-F238E27FC236}">
                  <a16:creationId xmlns:a16="http://schemas.microsoft.com/office/drawing/2014/main" id="{2C695996-D6D3-5CE0-FFC8-E1F2825FDEA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522" y="2517"/>
              <a:ext cx="38" cy="7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27" name="Freeform 243">
              <a:extLst>
                <a:ext uri="{FF2B5EF4-FFF2-40B4-BE49-F238E27FC236}">
                  <a16:creationId xmlns:a16="http://schemas.microsoft.com/office/drawing/2014/main" id="{E1E5580F-B758-A12E-C130-95DFFE95BF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0" y="2465"/>
              <a:ext cx="49" cy="52"/>
            </a:xfrm>
            <a:custGeom>
              <a:avLst/>
              <a:gdLst>
                <a:gd name="T0" fmla="*/ 0 w 20000"/>
                <a:gd name="T1" fmla="*/ 52 h 20000"/>
                <a:gd name="T2" fmla="*/ 23 w 20000"/>
                <a:gd name="T3" fmla="*/ 20 h 20000"/>
                <a:gd name="T4" fmla="*/ 49 w 20000"/>
                <a:gd name="T5" fmla="*/ 0 h 20000"/>
                <a:gd name="T6" fmla="*/ 0 w 20000"/>
                <a:gd name="T7" fmla="*/ 52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9388" y="7692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28" name="Line 244">
              <a:extLst>
                <a:ext uri="{FF2B5EF4-FFF2-40B4-BE49-F238E27FC236}">
                  <a16:creationId xmlns:a16="http://schemas.microsoft.com/office/drawing/2014/main" id="{B0181B8E-8FAF-91BD-9F34-4626CAD8767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609" y="2431"/>
              <a:ext cx="36" cy="34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29" name="Line 245">
              <a:extLst>
                <a:ext uri="{FF2B5EF4-FFF2-40B4-BE49-F238E27FC236}">
                  <a16:creationId xmlns:a16="http://schemas.microsoft.com/office/drawing/2014/main" id="{5D646E2D-F654-D574-D1F8-3C0D4E4B12F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645" y="2422"/>
              <a:ext cx="49" cy="9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30" name="Line 246">
              <a:extLst>
                <a:ext uri="{FF2B5EF4-FFF2-40B4-BE49-F238E27FC236}">
                  <a16:creationId xmlns:a16="http://schemas.microsoft.com/office/drawing/2014/main" id="{72187827-B0A6-E40A-9E30-D98F752F352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94" y="2422"/>
              <a:ext cx="49" cy="9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31" name="Line 247">
              <a:extLst>
                <a:ext uri="{FF2B5EF4-FFF2-40B4-BE49-F238E27FC236}">
                  <a16:creationId xmlns:a16="http://schemas.microsoft.com/office/drawing/2014/main" id="{F103F417-BA96-AC43-77E6-E8B905798B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43" y="2431"/>
              <a:ext cx="36" cy="34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32" name="Freeform 248">
              <a:extLst>
                <a:ext uri="{FF2B5EF4-FFF2-40B4-BE49-F238E27FC236}">
                  <a16:creationId xmlns:a16="http://schemas.microsoft.com/office/drawing/2014/main" id="{CD31627A-F7F7-ABA8-52FD-1DB990DCE2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9" y="2465"/>
              <a:ext cx="49" cy="52"/>
            </a:xfrm>
            <a:custGeom>
              <a:avLst/>
              <a:gdLst>
                <a:gd name="T0" fmla="*/ 0 w 20000"/>
                <a:gd name="T1" fmla="*/ 0 h 20000"/>
                <a:gd name="T2" fmla="*/ 26 w 20000"/>
                <a:gd name="T3" fmla="*/ 20 h 20000"/>
                <a:gd name="T4" fmla="*/ 49 w 20000"/>
                <a:gd name="T5" fmla="*/ 52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7692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33" name="Line 249">
              <a:extLst>
                <a:ext uri="{FF2B5EF4-FFF2-40B4-BE49-F238E27FC236}">
                  <a16:creationId xmlns:a16="http://schemas.microsoft.com/office/drawing/2014/main" id="{F36B0432-6348-A072-00B7-1EB72F5719C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28" y="2517"/>
              <a:ext cx="39" cy="7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34" name="Line 250">
              <a:extLst>
                <a:ext uri="{FF2B5EF4-FFF2-40B4-BE49-F238E27FC236}">
                  <a16:creationId xmlns:a16="http://schemas.microsoft.com/office/drawing/2014/main" id="{56AF8AEF-B6C5-D3D6-3B20-2C61B475842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67" y="2593"/>
              <a:ext cx="49" cy="8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35" name="Freeform 251">
              <a:extLst>
                <a:ext uri="{FF2B5EF4-FFF2-40B4-BE49-F238E27FC236}">
                  <a16:creationId xmlns:a16="http://schemas.microsoft.com/office/drawing/2014/main" id="{4E159A16-8E7F-A4ED-1220-382EB61F125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6" y="2679"/>
              <a:ext cx="49" cy="108"/>
            </a:xfrm>
            <a:custGeom>
              <a:avLst/>
              <a:gdLst>
                <a:gd name="T0" fmla="*/ 0 w 20000"/>
                <a:gd name="T1" fmla="*/ 0 h 20000"/>
                <a:gd name="T2" fmla="*/ 23 w 20000"/>
                <a:gd name="T3" fmla="*/ 54 h 20000"/>
                <a:gd name="T4" fmla="*/ 49 w 20000"/>
                <a:gd name="T5" fmla="*/ 108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9388" y="10000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36" name="Freeform 252">
              <a:extLst>
                <a:ext uri="{FF2B5EF4-FFF2-40B4-BE49-F238E27FC236}">
                  <a16:creationId xmlns:a16="http://schemas.microsoft.com/office/drawing/2014/main" id="{A50CF18C-D109-315C-F25A-075DA04034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5" y="2787"/>
              <a:ext cx="36" cy="106"/>
            </a:xfrm>
            <a:custGeom>
              <a:avLst/>
              <a:gdLst>
                <a:gd name="T0" fmla="*/ 0 w 20000"/>
                <a:gd name="T1" fmla="*/ 0 h 20000"/>
                <a:gd name="T2" fmla="*/ 11 w 20000"/>
                <a:gd name="T3" fmla="*/ 54 h 20000"/>
                <a:gd name="T4" fmla="*/ 36 w 20000"/>
                <a:gd name="T5" fmla="*/ 106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6111" y="10189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37" name="Freeform 253">
              <a:extLst>
                <a:ext uri="{FF2B5EF4-FFF2-40B4-BE49-F238E27FC236}">
                  <a16:creationId xmlns:a16="http://schemas.microsoft.com/office/drawing/2014/main" id="{10DDD0A6-379E-3430-228E-DD67B4AB4D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1" y="2893"/>
              <a:ext cx="49" cy="131"/>
            </a:xfrm>
            <a:custGeom>
              <a:avLst/>
              <a:gdLst>
                <a:gd name="T0" fmla="*/ 0 w 20000"/>
                <a:gd name="T1" fmla="*/ 0 h 20000"/>
                <a:gd name="T2" fmla="*/ 26 w 20000"/>
                <a:gd name="T3" fmla="*/ 66 h 20000"/>
                <a:gd name="T4" fmla="*/ 49 w 20000"/>
                <a:gd name="T5" fmla="*/ 131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10076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38" name="Line 254">
              <a:extLst>
                <a:ext uri="{FF2B5EF4-FFF2-40B4-BE49-F238E27FC236}">
                  <a16:creationId xmlns:a16="http://schemas.microsoft.com/office/drawing/2014/main" id="{CC758302-A8D3-B6D6-F5AC-CD00CE565E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50" y="3024"/>
              <a:ext cx="36" cy="128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39" name="Line 255">
              <a:extLst>
                <a:ext uri="{FF2B5EF4-FFF2-40B4-BE49-F238E27FC236}">
                  <a16:creationId xmlns:a16="http://schemas.microsoft.com/office/drawing/2014/main" id="{03712743-3263-5537-B0E2-9EAB3B0177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86" y="3152"/>
              <a:ext cx="49" cy="129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40" name="Freeform 256">
              <a:extLst>
                <a:ext uri="{FF2B5EF4-FFF2-40B4-BE49-F238E27FC236}">
                  <a16:creationId xmlns:a16="http://schemas.microsoft.com/office/drawing/2014/main" id="{09A1A2B7-1DC9-F3CB-7282-6719458CEE9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5" y="3281"/>
              <a:ext cx="49" cy="140"/>
            </a:xfrm>
            <a:custGeom>
              <a:avLst/>
              <a:gdLst>
                <a:gd name="T0" fmla="*/ 0 w 20000"/>
                <a:gd name="T1" fmla="*/ 0 h 20000"/>
                <a:gd name="T2" fmla="*/ 26 w 20000"/>
                <a:gd name="T3" fmla="*/ 65 h 20000"/>
                <a:gd name="T4" fmla="*/ 49 w 20000"/>
                <a:gd name="T5" fmla="*/ 140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9286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41" name="Line 257">
              <a:extLst>
                <a:ext uri="{FF2B5EF4-FFF2-40B4-BE49-F238E27FC236}">
                  <a16:creationId xmlns:a16="http://schemas.microsoft.com/office/drawing/2014/main" id="{DFE5F7AD-DCA6-3644-194D-16B81F5DFF6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84" y="3421"/>
              <a:ext cx="38" cy="128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42" name="Freeform 258">
              <a:extLst>
                <a:ext uri="{FF2B5EF4-FFF2-40B4-BE49-F238E27FC236}">
                  <a16:creationId xmlns:a16="http://schemas.microsoft.com/office/drawing/2014/main" id="{7D6E80FA-0311-742A-27BC-1F86DA22371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2" y="3549"/>
              <a:ext cx="49" cy="119"/>
            </a:xfrm>
            <a:custGeom>
              <a:avLst/>
              <a:gdLst>
                <a:gd name="T0" fmla="*/ 0 w 20000"/>
                <a:gd name="T1" fmla="*/ 0 h 20000"/>
                <a:gd name="T2" fmla="*/ 23 w 20000"/>
                <a:gd name="T3" fmla="*/ 65 h 20000"/>
                <a:gd name="T4" fmla="*/ 49 w 20000"/>
                <a:gd name="T5" fmla="*/ 119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9388" y="10924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43" name="Line 259">
              <a:extLst>
                <a:ext uri="{FF2B5EF4-FFF2-40B4-BE49-F238E27FC236}">
                  <a16:creationId xmlns:a16="http://schemas.microsoft.com/office/drawing/2014/main" id="{EBCCE86C-8065-B239-47DB-8C651595855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271" y="3668"/>
              <a:ext cx="36" cy="118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44" name="Freeform 260">
              <a:extLst>
                <a:ext uri="{FF2B5EF4-FFF2-40B4-BE49-F238E27FC236}">
                  <a16:creationId xmlns:a16="http://schemas.microsoft.com/office/drawing/2014/main" id="{5E68F03E-D945-05DC-63E8-DEF5A090A32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7" y="3786"/>
              <a:ext cx="49" cy="119"/>
            </a:xfrm>
            <a:custGeom>
              <a:avLst/>
              <a:gdLst>
                <a:gd name="T0" fmla="*/ 0 w 20000"/>
                <a:gd name="T1" fmla="*/ 0 h 20000"/>
                <a:gd name="T2" fmla="*/ 26 w 20000"/>
                <a:gd name="T3" fmla="*/ 65 h 20000"/>
                <a:gd name="T4" fmla="*/ 49 w 20000"/>
                <a:gd name="T5" fmla="*/ 119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10924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45" name="Freeform 261">
              <a:extLst>
                <a:ext uri="{FF2B5EF4-FFF2-40B4-BE49-F238E27FC236}">
                  <a16:creationId xmlns:a16="http://schemas.microsoft.com/office/drawing/2014/main" id="{961CCD4E-02D4-A4D4-B052-9623CED3A19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6" y="3905"/>
              <a:ext cx="49" cy="97"/>
            </a:xfrm>
            <a:custGeom>
              <a:avLst/>
              <a:gdLst>
                <a:gd name="T0" fmla="*/ 0 w 20000"/>
                <a:gd name="T1" fmla="*/ 0 h 20000"/>
                <a:gd name="T2" fmla="*/ 26 w 20000"/>
                <a:gd name="T3" fmla="*/ 54 h 20000"/>
                <a:gd name="T4" fmla="*/ 49 w 20000"/>
                <a:gd name="T5" fmla="*/ 97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11134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46" name="Line 262">
              <a:extLst>
                <a:ext uri="{FF2B5EF4-FFF2-40B4-BE49-F238E27FC236}">
                  <a16:creationId xmlns:a16="http://schemas.microsoft.com/office/drawing/2014/main" id="{2B4E0E0F-609D-1226-6DE2-B8370CAC43B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05" y="4002"/>
              <a:ext cx="36" cy="97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47" name="Freeform 263">
              <a:extLst>
                <a:ext uri="{FF2B5EF4-FFF2-40B4-BE49-F238E27FC236}">
                  <a16:creationId xmlns:a16="http://schemas.microsoft.com/office/drawing/2014/main" id="{D54130DF-BB84-4884-F260-03E61EF0F6E9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1" y="4099"/>
              <a:ext cx="49" cy="85"/>
            </a:xfrm>
            <a:custGeom>
              <a:avLst/>
              <a:gdLst>
                <a:gd name="T0" fmla="*/ 0 w 20000"/>
                <a:gd name="T1" fmla="*/ 0 h 20000"/>
                <a:gd name="T2" fmla="*/ 26 w 20000"/>
                <a:gd name="T3" fmla="*/ 43 h 20000"/>
                <a:gd name="T4" fmla="*/ 49 w 20000"/>
                <a:gd name="T5" fmla="*/ 85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10118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48" name="Freeform 264">
              <a:extLst>
                <a:ext uri="{FF2B5EF4-FFF2-40B4-BE49-F238E27FC236}">
                  <a16:creationId xmlns:a16="http://schemas.microsoft.com/office/drawing/2014/main" id="{7224D830-9C0F-2FBA-BE36-43909B8043F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0" y="4184"/>
              <a:ext cx="39" cy="64"/>
            </a:xfrm>
            <a:custGeom>
              <a:avLst/>
              <a:gdLst>
                <a:gd name="T0" fmla="*/ 0 w 20000"/>
                <a:gd name="T1" fmla="*/ 0 h 20000"/>
                <a:gd name="T2" fmla="*/ 13 w 20000"/>
                <a:gd name="T3" fmla="*/ 32 h 20000"/>
                <a:gd name="T4" fmla="*/ 39 w 20000"/>
                <a:gd name="T5" fmla="*/ 64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6667" y="10000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49" name="Line 265">
              <a:extLst>
                <a:ext uri="{FF2B5EF4-FFF2-40B4-BE49-F238E27FC236}">
                  <a16:creationId xmlns:a16="http://schemas.microsoft.com/office/drawing/2014/main" id="{29E19DC7-F165-CE5C-D3AA-8763288678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29" y="4248"/>
              <a:ext cx="48" cy="65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50" name="Freeform 266">
              <a:extLst>
                <a:ext uri="{FF2B5EF4-FFF2-40B4-BE49-F238E27FC236}">
                  <a16:creationId xmlns:a16="http://schemas.microsoft.com/office/drawing/2014/main" id="{FF2A792D-298D-B8B0-F3B4-8CDB41E205F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7" y="4313"/>
              <a:ext cx="49" cy="65"/>
            </a:xfrm>
            <a:custGeom>
              <a:avLst/>
              <a:gdLst>
                <a:gd name="T0" fmla="*/ 0 w 20000"/>
                <a:gd name="T1" fmla="*/ 0 h 20000"/>
                <a:gd name="T2" fmla="*/ 23 w 20000"/>
                <a:gd name="T3" fmla="*/ 32 h 20000"/>
                <a:gd name="T4" fmla="*/ 49 w 20000"/>
                <a:gd name="T5" fmla="*/ 65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9388" y="9846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51" name="Freeform 267">
              <a:extLst>
                <a:ext uri="{FF2B5EF4-FFF2-40B4-BE49-F238E27FC236}">
                  <a16:creationId xmlns:a16="http://schemas.microsoft.com/office/drawing/2014/main" id="{172F0532-A72F-8CF2-5F4F-878E1989C540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6" y="4378"/>
              <a:ext cx="37" cy="43"/>
            </a:xfrm>
            <a:custGeom>
              <a:avLst/>
              <a:gdLst>
                <a:gd name="T0" fmla="*/ 0 w 20000"/>
                <a:gd name="T1" fmla="*/ 0 h 20000"/>
                <a:gd name="T2" fmla="*/ 13 w 20000"/>
                <a:gd name="T3" fmla="*/ 21 h 20000"/>
                <a:gd name="T4" fmla="*/ 37 w 20000"/>
                <a:gd name="T5" fmla="*/ 43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7027" y="9767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52" name="Freeform 268">
              <a:extLst>
                <a:ext uri="{FF2B5EF4-FFF2-40B4-BE49-F238E27FC236}">
                  <a16:creationId xmlns:a16="http://schemas.microsoft.com/office/drawing/2014/main" id="{FCB087FB-486B-657C-C2CA-4BB105F6E27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3" y="4421"/>
              <a:ext cx="49" cy="43"/>
            </a:xfrm>
            <a:custGeom>
              <a:avLst/>
              <a:gdLst>
                <a:gd name="T0" fmla="*/ 0 w 20000"/>
                <a:gd name="T1" fmla="*/ 0 h 20000"/>
                <a:gd name="T2" fmla="*/ 26 w 20000"/>
                <a:gd name="T3" fmla="*/ 21 h 20000"/>
                <a:gd name="T4" fmla="*/ 49 w 20000"/>
                <a:gd name="T5" fmla="*/ 43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9767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53" name="Line 269">
              <a:extLst>
                <a:ext uri="{FF2B5EF4-FFF2-40B4-BE49-F238E27FC236}">
                  <a16:creationId xmlns:a16="http://schemas.microsoft.com/office/drawing/2014/main" id="{21F00668-833F-0426-AAD6-BCC521B5DD3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12" y="4464"/>
              <a:ext cx="36" cy="31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54" name="Line 270">
              <a:extLst>
                <a:ext uri="{FF2B5EF4-FFF2-40B4-BE49-F238E27FC236}">
                  <a16:creationId xmlns:a16="http://schemas.microsoft.com/office/drawing/2014/main" id="{1B3CFF1E-D5EC-F985-EB45-3F6918ECE27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48" y="4495"/>
              <a:ext cx="49" cy="23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55" name="Line 271">
              <a:extLst>
                <a:ext uri="{FF2B5EF4-FFF2-40B4-BE49-F238E27FC236}">
                  <a16:creationId xmlns:a16="http://schemas.microsoft.com/office/drawing/2014/main" id="{05E0CB5E-5F9F-84A7-1037-7646A5A50F5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97" y="4518"/>
              <a:ext cx="49" cy="20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56" name="Line 272">
              <a:extLst>
                <a:ext uri="{FF2B5EF4-FFF2-40B4-BE49-F238E27FC236}">
                  <a16:creationId xmlns:a16="http://schemas.microsoft.com/office/drawing/2014/main" id="{505CFF66-6A4B-A6B3-055C-47EDAB980CD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46" y="4538"/>
              <a:ext cx="38" cy="23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57" name="Freeform 273">
              <a:extLst>
                <a:ext uri="{FF2B5EF4-FFF2-40B4-BE49-F238E27FC236}">
                  <a16:creationId xmlns:a16="http://schemas.microsoft.com/office/drawing/2014/main" id="{D0E57B61-6592-4CEE-E162-DBF534B591B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4" y="4561"/>
              <a:ext cx="49" cy="11"/>
            </a:xfrm>
            <a:custGeom>
              <a:avLst/>
              <a:gdLst>
                <a:gd name="T0" fmla="*/ 0 w 20000"/>
                <a:gd name="T1" fmla="*/ 0 h 20000"/>
                <a:gd name="T2" fmla="*/ 23 w 20000"/>
                <a:gd name="T3" fmla="*/ 11 h 20000"/>
                <a:gd name="T4" fmla="*/ 49 w 20000"/>
                <a:gd name="T5" fmla="*/ 11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9388" y="20000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58" name="Line 274">
              <a:extLst>
                <a:ext uri="{FF2B5EF4-FFF2-40B4-BE49-F238E27FC236}">
                  <a16:creationId xmlns:a16="http://schemas.microsoft.com/office/drawing/2014/main" id="{58314942-B8BF-4069-C1A9-21865E97C5F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33" y="4572"/>
              <a:ext cx="36" cy="9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59" name="Line 275">
              <a:extLst>
                <a:ext uri="{FF2B5EF4-FFF2-40B4-BE49-F238E27FC236}">
                  <a16:creationId xmlns:a16="http://schemas.microsoft.com/office/drawing/2014/main" id="{E24AFDEB-7B5E-2A98-6CCA-23E54CA4395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69" y="4581"/>
              <a:ext cx="49" cy="11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60" name="Line 276">
              <a:extLst>
                <a:ext uri="{FF2B5EF4-FFF2-40B4-BE49-F238E27FC236}">
                  <a16:creationId xmlns:a16="http://schemas.microsoft.com/office/drawing/2014/main" id="{043F3B55-5A08-C913-0014-F6F98A8CCA4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18" y="4592"/>
              <a:ext cx="49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61" name="Freeform 277">
              <a:extLst>
                <a:ext uri="{FF2B5EF4-FFF2-40B4-BE49-F238E27FC236}">
                  <a16:creationId xmlns:a16="http://schemas.microsoft.com/office/drawing/2014/main" id="{9B44D8CF-2738-B2B3-EFF7-840BB713B94A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7" y="4592"/>
              <a:ext cx="36" cy="12"/>
            </a:xfrm>
            <a:custGeom>
              <a:avLst/>
              <a:gdLst>
                <a:gd name="T0" fmla="*/ 0 w 20000"/>
                <a:gd name="T1" fmla="*/ 0 h 20000"/>
                <a:gd name="T2" fmla="*/ 13 w 20000"/>
                <a:gd name="T3" fmla="*/ 0 h 20000"/>
                <a:gd name="T4" fmla="*/ 36 w 20000"/>
                <a:gd name="T5" fmla="*/ 12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7222" y="0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62" name="Freeform 278">
              <a:extLst>
                <a:ext uri="{FF2B5EF4-FFF2-40B4-BE49-F238E27FC236}">
                  <a16:creationId xmlns:a16="http://schemas.microsoft.com/office/drawing/2014/main" id="{E97D8957-3387-62CE-1169-8257BF568DCF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3" y="4604"/>
              <a:ext cx="51" cy="1"/>
            </a:xfrm>
            <a:custGeom>
              <a:avLst/>
              <a:gdLst>
                <a:gd name="T0" fmla="*/ 0 w 20000"/>
                <a:gd name="T1" fmla="*/ 0 h 20000"/>
                <a:gd name="T2" fmla="*/ 26 w 20000"/>
                <a:gd name="T3" fmla="*/ 0 h 20000"/>
                <a:gd name="T4" fmla="*/ 51 w 20000"/>
                <a:gd name="T5" fmla="*/ 0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196" y="0"/>
                  </a:lnTo>
                  <a:lnTo>
                    <a:pt x="200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63" name="Line 279">
              <a:extLst>
                <a:ext uri="{FF2B5EF4-FFF2-40B4-BE49-F238E27FC236}">
                  <a16:creationId xmlns:a16="http://schemas.microsoft.com/office/drawing/2014/main" id="{89197BD3-30D5-A05B-3372-28FBEB88BF8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154" y="4604"/>
              <a:ext cx="36" cy="1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64" name="Freeform 280">
              <a:extLst>
                <a:ext uri="{FF2B5EF4-FFF2-40B4-BE49-F238E27FC236}">
                  <a16:creationId xmlns:a16="http://schemas.microsoft.com/office/drawing/2014/main" id="{3AD32270-5CF2-9C56-B684-B6882A3A9A7A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0" y="4604"/>
              <a:ext cx="49" cy="11"/>
            </a:xfrm>
            <a:custGeom>
              <a:avLst/>
              <a:gdLst>
                <a:gd name="T0" fmla="*/ 0 w 20000"/>
                <a:gd name="T1" fmla="*/ 0 h 20000"/>
                <a:gd name="T2" fmla="*/ 23 w 20000"/>
                <a:gd name="T3" fmla="*/ 0 h 20000"/>
                <a:gd name="T4" fmla="*/ 49 w 20000"/>
                <a:gd name="T5" fmla="*/ 11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9388" y="0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65" name="Line 281">
              <a:extLst>
                <a:ext uri="{FF2B5EF4-FFF2-40B4-BE49-F238E27FC236}">
                  <a16:creationId xmlns:a16="http://schemas.microsoft.com/office/drawing/2014/main" id="{D1312DDC-EB32-027F-4CC6-F18F468C4C2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39" y="4615"/>
              <a:ext cx="49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66" name="Line 282">
              <a:extLst>
                <a:ext uri="{FF2B5EF4-FFF2-40B4-BE49-F238E27FC236}">
                  <a16:creationId xmlns:a16="http://schemas.microsoft.com/office/drawing/2014/main" id="{2D7FAAD9-AD49-94FB-7A56-80EBCE5667F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88" y="4615"/>
              <a:ext cx="36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67" name="Freeform 283">
              <a:extLst>
                <a:ext uri="{FF2B5EF4-FFF2-40B4-BE49-F238E27FC236}">
                  <a16:creationId xmlns:a16="http://schemas.microsoft.com/office/drawing/2014/main" id="{EC0F4DC8-55AF-B40B-9FB3-3C581F2F074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4" y="4615"/>
              <a:ext cx="49" cy="2"/>
            </a:xfrm>
            <a:custGeom>
              <a:avLst/>
              <a:gdLst>
                <a:gd name="T0" fmla="*/ 0 w 20000"/>
                <a:gd name="T1" fmla="*/ 0 h 20000"/>
                <a:gd name="T2" fmla="*/ 26 w 20000"/>
                <a:gd name="T3" fmla="*/ 0 h 20000"/>
                <a:gd name="T4" fmla="*/ 49 w 20000"/>
                <a:gd name="T5" fmla="*/ 0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0"/>
                  </a:lnTo>
                  <a:lnTo>
                    <a:pt x="200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68" name="Line 284">
              <a:extLst>
                <a:ext uri="{FF2B5EF4-FFF2-40B4-BE49-F238E27FC236}">
                  <a16:creationId xmlns:a16="http://schemas.microsoft.com/office/drawing/2014/main" id="{A83F097D-D721-2543-0315-332B327DF75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73" y="4615"/>
              <a:ext cx="37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69" name="Line 285">
              <a:extLst>
                <a:ext uri="{FF2B5EF4-FFF2-40B4-BE49-F238E27FC236}">
                  <a16:creationId xmlns:a16="http://schemas.microsoft.com/office/drawing/2014/main" id="{53DA9AC8-A768-2B55-8E55-276ABCCE167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10" y="4615"/>
              <a:ext cx="51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70" name="Line 286">
              <a:extLst>
                <a:ext uri="{FF2B5EF4-FFF2-40B4-BE49-F238E27FC236}">
                  <a16:creationId xmlns:a16="http://schemas.microsoft.com/office/drawing/2014/main" id="{B6BABDE6-42DB-DA95-142B-6B1ABE9D32E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61" y="4615"/>
              <a:ext cx="49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71" name="Line 287">
              <a:extLst>
                <a:ext uri="{FF2B5EF4-FFF2-40B4-BE49-F238E27FC236}">
                  <a16:creationId xmlns:a16="http://schemas.microsoft.com/office/drawing/2014/main" id="{58B67231-70FB-9EAE-19BE-6D0669735DA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01" y="2427"/>
              <a:ext cx="0" cy="220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7416" name="Group 288">
            <a:extLst>
              <a:ext uri="{FF2B5EF4-FFF2-40B4-BE49-F238E27FC236}">
                <a16:creationId xmlns:a16="http://schemas.microsoft.com/office/drawing/2014/main" id="{32B3C963-1B25-2C36-EB1B-503129BF6967}"/>
              </a:ext>
            </a:extLst>
          </p:cNvPr>
          <p:cNvGrpSpPr>
            <a:grpSpLocks/>
          </p:cNvGrpSpPr>
          <p:nvPr/>
        </p:nvGrpSpPr>
        <p:grpSpPr bwMode="auto">
          <a:xfrm>
            <a:off x="1381125" y="5284788"/>
            <a:ext cx="1314450" cy="735012"/>
            <a:chOff x="3879" y="2422"/>
            <a:chExt cx="3631" cy="2236"/>
          </a:xfrm>
        </p:grpSpPr>
        <p:sp>
          <p:nvSpPr>
            <p:cNvPr id="17586" name="Line 289">
              <a:extLst>
                <a:ext uri="{FF2B5EF4-FFF2-40B4-BE49-F238E27FC236}">
                  <a16:creationId xmlns:a16="http://schemas.microsoft.com/office/drawing/2014/main" id="{8EB9E93D-730A-F7A4-7522-0F1A7031008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17" y="4636"/>
              <a:ext cx="3585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87" name="Line 290">
              <a:extLst>
                <a:ext uri="{FF2B5EF4-FFF2-40B4-BE49-F238E27FC236}">
                  <a16:creationId xmlns:a16="http://schemas.microsoft.com/office/drawing/2014/main" id="{60C751FA-E7A8-B184-B30E-13CC7468F20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928" y="4615"/>
              <a:ext cx="2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88" name="Line 291">
              <a:extLst>
                <a:ext uri="{FF2B5EF4-FFF2-40B4-BE49-F238E27FC236}">
                  <a16:creationId xmlns:a16="http://schemas.microsoft.com/office/drawing/2014/main" id="{2DCFDEE4-1A3A-3528-67CB-B73FAE51BCE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370" y="4615"/>
              <a:ext cx="3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89" name="Line 292">
              <a:extLst>
                <a:ext uri="{FF2B5EF4-FFF2-40B4-BE49-F238E27FC236}">
                  <a16:creationId xmlns:a16="http://schemas.microsoft.com/office/drawing/2014/main" id="{2D7842BC-05EA-60B2-A6BF-2CD1449C443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811" y="4615"/>
              <a:ext cx="2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90" name="Line 293">
              <a:extLst>
                <a:ext uri="{FF2B5EF4-FFF2-40B4-BE49-F238E27FC236}">
                  <a16:creationId xmlns:a16="http://schemas.microsoft.com/office/drawing/2014/main" id="{E3CA4E4A-6378-0521-B97E-4D55225F85E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54" y="4615"/>
              <a:ext cx="2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91" name="Line 294">
              <a:extLst>
                <a:ext uri="{FF2B5EF4-FFF2-40B4-BE49-F238E27FC236}">
                  <a16:creationId xmlns:a16="http://schemas.microsoft.com/office/drawing/2014/main" id="{7B61AED1-A1E3-BB2D-0078-D71A5D52263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694" y="4615"/>
              <a:ext cx="2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92" name="Line 295">
              <a:extLst>
                <a:ext uri="{FF2B5EF4-FFF2-40B4-BE49-F238E27FC236}">
                  <a16:creationId xmlns:a16="http://schemas.microsoft.com/office/drawing/2014/main" id="{AE9A4164-4A3C-E9CA-C7C0-B2082D0E656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135" y="4615"/>
              <a:ext cx="2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93" name="Line 296">
              <a:extLst>
                <a:ext uri="{FF2B5EF4-FFF2-40B4-BE49-F238E27FC236}">
                  <a16:creationId xmlns:a16="http://schemas.microsoft.com/office/drawing/2014/main" id="{4D1B4C27-991A-1430-0D43-636A0C7FFF1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577" y="4615"/>
              <a:ext cx="3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94" name="Line 297">
              <a:extLst>
                <a:ext uri="{FF2B5EF4-FFF2-40B4-BE49-F238E27FC236}">
                  <a16:creationId xmlns:a16="http://schemas.microsoft.com/office/drawing/2014/main" id="{495DAA79-B7AC-448C-31FE-51EE8A2EF5D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018" y="4615"/>
              <a:ext cx="2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95" name="Line 298">
              <a:extLst>
                <a:ext uri="{FF2B5EF4-FFF2-40B4-BE49-F238E27FC236}">
                  <a16:creationId xmlns:a16="http://schemas.microsoft.com/office/drawing/2014/main" id="{BD86F362-FD09-AC21-AA59-CBD2475B8BC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461" y="4615"/>
              <a:ext cx="2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96" name="Line 299">
              <a:extLst>
                <a:ext uri="{FF2B5EF4-FFF2-40B4-BE49-F238E27FC236}">
                  <a16:creationId xmlns:a16="http://schemas.microsoft.com/office/drawing/2014/main" id="{AE51526C-5DF0-5353-98E3-F32504F4D54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79" y="4615"/>
              <a:ext cx="49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97" name="Line 300">
              <a:extLst>
                <a:ext uri="{FF2B5EF4-FFF2-40B4-BE49-F238E27FC236}">
                  <a16:creationId xmlns:a16="http://schemas.microsoft.com/office/drawing/2014/main" id="{CB8AF0DB-CA8F-C6D2-38D8-61029270348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28" y="4615"/>
              <a:ext cx="51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98" name="Line 301">
              <a:extLst>
                <a:ext uri="{FF2B5EF4-FFF2-40B4-BE49-F238E27FC236}">
                  <a16:creationId xmlns:a16="http://schemas.microsoft.com/office/drawing/2014/main" id="{23762962-171C-2B88-63C7-FF4E5AD5212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79" y="4615"/>
              <a:ext cx="36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99" name="Freeform 302">
              <a:extLst>
                <a:ext uri="{FF2B5EF4-FFF2-40B4-BE49-F238E27FC236}">
                  <a16:creationId xmlns:a16="http://schemas.microsoft.com/office/drawing/2014/main" id="{1E5FB59D-821F-92E2-BAE9-CF3F5F0B8D3A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5" y="4615"/>
              <a:ext cx="49" cy="2"/>
            </a:xfrm>
            <a:custGeom>
              <a:avLst/>
              <a:gdLst>
                <a:gd name="T0" fmla="*/ 0 w 20000"/>
                <a:gd name="T1" fmla="*/ 0 h 20000"/>
                <a:gd name="T2" fmla="*/ 23 w 20000"/>
                <a:gd name="T3" fmla="*/ 0 h 20000"/>
                <a:gd name="T4" fmla="*/ 49 w 20000"/>
                <a:gd name="T5" fmla="*/ 0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9388" y="0"/>
                  </a:lnTo>
                  <a:lnTo>
                    <a:pt x="200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00" name="Line 303">
              <a:extLst>
                <a:ext uri="{FF2B5EF4-FFF2-40B4-BE49-F238E27FC236}">
                  <a16:creationId xmlns:a16="http://schemas.microsoft.com/office/drawing/2014/main" id="{FEDC408E-2207-B80F-1EB8-16AE720E3BF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64" y="4615"/>
              <a:ext cx="36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01" name="Line 304">
              <a:extLst>
                <a:ext uri="{FF2B5EF4-FFF2-40B4-BE49-F238E27FC236}">
                  <a16:creationId xmlns:a16="http://schemas.microsoft.com/office/drawing/2014/main" id="{C73BDEE4-3586-2614-8677-BFEBF96756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00" y="4615"/>
              <a:ext cx="49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02" name="Freeform 305">
              <a:extLst>
                <a:ext uri="{FF2B5EF4-FFF2-40B4-BE49-F238E27FC236}">
                  <a16:creationId xmlns:a16="http://schemas.microsoft.com/office/drawing/2014/main" id="{F70F2470-97B9-B549-0FD1-EC45740CE96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9" y="4604"/>
              <a:ext cx="49" cy="11"/>
            </a:xfrm>
            <a:custGeom>
              <a:avLst/>
              <a:gdLst>
                <a:gd name="T0" fmla="*/ 0 w 20000"/>
                <a:gd name="T1" fmla="*/ 11 h 20000"/>
                <a:gd name="T2" fmla="*/ 26 w 20000"/>
                <a:gd name="T3" fmla="*/ 0 h 20000"/>
                <a:gd name="T4" fmla="*/ 49 w 20000"/>
                <a:gd name="T5" fmla="*/ 0 h 20000"/>
                <a:gd name="T6" fmla="*/ 0 w 20000"/>
                <a:gd name="T7" fmla="*/ 11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10612" y="0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03" name="Line 306">
              <a:extLst>
                <a:ext uri="{FF2B5EF4-FFF2-40B4-BE49-F238E27FC236}">
                  <a16:creationId xmlns:a16="http://schemas.microsoft.com/office/drawing/2014/main" id="{E8F3E6FE-2BD5-97AB-CEA1-3C1B6DCEC50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98" y="4604"/>
              <a:ext cx="38" cy="1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04" name="Freeform 307">
              <a:extLst>
                <a:ext uri="{FF2B5EF4-FFF2-40B4-BE49-F238E27FC236}">
                  <a16:creationId xmlns:a16="http://schemas.microsoft.com/office/drawing/2014/main" id="{5AFE650C-79FC-94E0-44C6-BB63FF80C11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6" y="4604"/>
              <a:ext cx="49" cy="1"/>
            </a:xfrm>
            <a:custGeom>
              <a:avLst/>
              <a:gdLst>
                <a:gd name="T0" fmla="*/ 0 w 20000"/>
                <a:gd name="T1" fmla="*/ 0 h 20000"/>
                <a:gd name="T2" fmla="*/ 23 w 20000"/>
                <a:gd name="T3" fmla="*/ 0 h 20000"/>
                <a:gd name="T4" fmla="*/ 49 w 20000"/>
                <a:gd name="T5" fmla="*/ 0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9388" y="0"/>
                  </a:lnTo>
                  <a:lnTo>
                    <a:pt x="200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05" name="Freeform 308">
              <a:extLst>
                <a:ext uri="{FF2B5EF4-FFF2-40B4-BE49-F238E27FC236}">
                  <a16:creationId xmlns:a16="http://schemas.microsoft.com/office/drawing/2014/main" id="{09B611E2-10F7-B9A9-12B3-1BB6F51ECB8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5" y="4592"/>
              <a:ext cx="37" cy="12"/>
            </a:xfrm>
            <a:custGeom>
              <a:avLst/>
              <a:gdLst>
                <a:gd name="T0" fmla="*/ 0 w 20000"/>
                <a:gd name="T1" fmla="*/ 12 h 20000"/>
                <a:gd name="T2" fmla="*/ 11 w 20000"/>
                <a:gd name="T3" fmla="*/ 0 h 20000"/>
                <a:gd name="T4" fmla="*/ 37 w 20000"/>
                <a:gd name="T5" fmla="*/ 0 h 20000"/>
                <a:gd name="T6" fmla="*/ 0 w 20000"/>
                <a:gd name="T7" fmla="*/ 12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5946" y="0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06" name="Line 309">
              <a:extLst>
                <a:ext uri="{FF2B5EF4-FFF2-40B4-BE49-F238E27FC236}">
                  <a16:creationId xmlns:a16="http://schemas.microsoft.com/office/drawing/2014/main" id="{EF74AF6D-B1B6-31D2-84AE-FBF9E477B90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22" y="4592"/>
              <a:ext cx="48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07" name="Line 310">
              <a:extLst>
                <a:ext uri="{FF2B5EF4-FFF2-40B4-BE49-F238E27FC236}">
                  <a16:creationId xmlns:a16="http://schemas.microsoft.com/office/drawing/2014/main" id="{7221319D-3DA8-AF05-C40B-6C893B8A4F7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370" y="4581"/>
              <a:ext cx="49" cy="11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08" name="Line 311">
              <a:extLst>
                <a:ext uri="{FF2B5EF4-FFF2-40B4-BE49-F238E27FC236}">
                  <a16:creationId xmlns:a16="http://schemas.microsoft.com/office/drawing/2014/main" id="{4D183B50-4E9D-2DFC-B965-58994DDD549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419" y="4572"/>
              <a:ext cx="37" cy="9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09" name="Freeform 312">
              <a:extLst>
                <a:ext uri="{FF2B5EF4-FFF2-40B4-BE49-F238E27FC236}">
                  <a16:creationId xmlns:a16="http://schemas.microsoft.com/office/drawing/2014/main" id="{BFFAA496-DFE7-BDC0-44CB-FB6F2EFA5BE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6" y="4561"/>
              <a:ext cx="49" cy="11"/>
            </a:xfrm>
            <a:custGeom>
              <a:avLst/>
              <a:gdLst>
                <a:gd name="T0" fmla="*/ 0 w 20000"/>
                <a:gd name="T1" fmla="*/ 11 h 20000"/>
                <a:gd name="T2" fmla="*/ 26 w 20000"/>
                <a:gd name="T3" fmla="*/ 11 h 20000"/>
                <a:gd name="T4" fmla="*/ 49 w 20000"/>
                <a:gd name="T5" fmla="*/ 0 h 20000"/>
                <a:gd name="T6" fmla="*/ 0 w 20000"/>
                <a:gd name="T7" fmla="*/ 11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10612" y="20000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10" name="Line 313">
              <a:extLst>
                <a:ext uri="{FF2B5EF4-FFF2-40B4-BE49-F238E27FC236}">
                  <a16:creationId xmlns:a16="http://schemas.microsoft.com/office/drawing/2014/main" id="{C60E6C90-D4EE-9064-AE98-00D551FD449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505" y="4538"/>
              <a:ext cx="38" cy="23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11" name="Line 314">
              <a:extLst>
                <a:ext uri="{FF2B5EF4-FFF2-40B4-BE49-F238E27FC236}">
                  <a16:creationId xmlns:a16="http://schemas.microsoft.com/office/drawing/2014/main" id="{912C632F-A1EE-64A1-6684-83EDD0DCC7B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543" y="4518"/>
              <a:ext cx="49" cy="20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12" name="Line 315">
              <a:extLst>
                <a:ext uri="{FF2B5EF4-FFF2-40B4-BE49-F238E27FC236}">
                  <a16:creationId xmlns:a16="http://schemas.microsoft.com/office/drawing/2014/main" id="{37EAF210-839F-C3A4-AA23-00FBD6F4608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592" y="4495"/>
              <a:ext cx="49" cy="23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13" name="Line 316">
              <a:extLst>
                <a:ext uri="{FF2B5EF4-FFF2-40B4-BE49-F238E27FC236}">
                  <a16:creationId xmlns:a16="http://schemas.microsoft.com/office/drawing/2014/main" id="{C788D432-923C-9186-DF02-3FC8B66BE71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641" y="4464"/>
              <a:ext cx="36" cy="31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14" name="Freeform 317">
              <a:extLst>
                <a:ext uri="{FF2B5EF4-FFF2-40B4-BE49-F238E27FC236}">
                  <a16:creationId xmlns:a16="http://schemas.microsoft.com/office/drawing/2014/main" id="{F6A2A8DB-C4DD-5517-4893-16FD20A307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7" y="4421"/>
              <a:ext cx="49" cy="43"/>
            </a:xfrm>
            <a:custGeom>
              <a:avLst/>
              <a:gdLst>
                <a:gd name="T0" fmla="*/ 0 w 20000"/>
                <a:gd name="T1" fmla="*/ 43 h 20000"/>
                <a:gd name="T2" fmla="*/ 23 w 20000"/>
                <a:gd name="T3" fmla="*/ 21 h 20000"/>
                <a:gd name="T4" fmla="*/ 49 w 20000"/>
                <a:gd name="T5" fmla="*/ 0 h 20000"/>
                <a:gd name="T6" fmla="*/ 0 w 20000"/>
                <a:gd name="T7" fmla="*/ 43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9388" y="9767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15" name="Freeform 318">
              <a:extLst>
                <a:ext uri="{FF2B5EF4-FFF2-40B4-BE49-F238E27FC236}">
                  <a16:creationId xmlns:a16="http://schemas.microsoft.com/office/drawing/2014/main" id="{477E417A-F597-AB3F-8694-5DB80704F57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6" y="4378"/>
              <a:ext cx="36" cy="43"/>
            </a:xfrm>
            <a:custGeom>
              <a:avLst/>
              <a:gdLst>
                <a:gd name="T0" fmla="*/ 0 w 20000"/>
                <a:gd name="T1" fmla="*/ 43 h 20000"/>
                <a:gd name="T2" fmla="*/ 13 w 20000"/>
                <a:gd name="T3" fmla="*/ 21 h 20000"/>
                <a:gd name="T4" fmla="*/ 36 w 20000"/>
                <a:gd name="T5" fmla="*/ 0 h 20000"/>
                <a:gd name="T6" fmla="*/ 0 w 20000"/>
                <a:gd name="T7" fmla="*/ 43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7222" y="9767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16" name="Freeform 319">
              <a:extLst>
                <a:ext uri="{FF2B5EF4-FFF2-40B4-BE49-F238E27FC236}">
                  <a16:creationId xmlns:a16="http://schemas.microsoft.com/office/drawing/2014/main" id="{AB3073EC-407C-37A7-5DAF-24FCCE1833D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2" y="4313"/>
              <a:ext cx="49" cy="65"/>
            </a:xfrm>
            <a:custGeom>
              <a:avLst/>
              <a:gdLst>
                <a:gd name="T0" fmla="*/ 0 w 20000"/>
                <a:gd name="T1" fmla="*/ 65 h 20000"/>
                <a:gd name="T2" fmla="*/ 26 w 20000"/>
                <a:gd name="T3" fmla="*/ 32 h 20000"/>
                <a:gd name="T4" fmla="*/ 49 w 20000"/>
                <a:gd name="T5" fmla="*/ 0 h 20000"/>
                <a:gd name="T6" fmla="*/ 0 w 20000"/>
                <a:gd name="T7" fmla="*/ 65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10612" y="9846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17" name="Line 320">
              <a:extLst>
                <a:ext uri="{FF2B5EF4-FFF2-40B4-BE49-F238E27FC236}">
                  <a16:creationId xmlns:a16="http://schemas.microsoft.com/office/drawing/2014/main" id="{9DA6E18C-E517-9AD8-597E-9C111CD71FC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811" y="4248"/>
              <a:ext cx="49" cy="65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18" name="Freeform 321">
              <a:extLst>
                <a:ext uri="{FF2B5EF4-FFF2-40B4-BE49-F238E27FC236}">
                  <a16:creationId xmlns:a16="http://schemas.microsoft.com/office/drawing/2014/main" id="{5A80F53D-CD3F-BC3A-C75E-9DACF79090C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0" y="4184"/>
              <a:ext cx="38" cy="64"/>
            </a:xfrm>
            <a:custGeom>
              <a:avLst/>
              <a:gdLst>
                <a:gd name="T0" fmla="*/ 0 w 20000"/>
                <a:gd name="T1" fmla="*/ 64 h 20000"/>
                <a:gd name="T2" fmla="*/ 13 w 20000"/>
                <a:gd name="T3" fmla="*/ 32 h 20000"/>
                <a:gd name="T4" fmla="*/ 38 w 20000"/>
                <a:gd name="T5" fmla="*/ 0 h 20000"/>
                <a:gd name="T6" fmla="*/ 0 w 20000"/>
                <a:gd name="T7" fmla="*/ 64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6842" y="10000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19" name="Freeform 322">
              <a:extLst>
                <a:ext uri="{FF2B5EF4-FFF2-40B4-BE49-F238E27FC236}">
                  <a16:creationId xmlns:a16="http://schemas.microsoft.com/office/drawing/2014/main" id="{27B2DDA1-480A-A22F-32EC-A6B3A83486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8" y="4099"/>
              <a:ext cx="49" cy="85"/>
            </a:xfrm>
            <a:custGeom>
              <a:avLst/>
              <a:gdLst>
                <a:gd name="T0" fmla="*/ 0 w 20000"/>
                <a:gd name="T1" fmla="*/ 85 h 20000"/>
                <a:gd name="T2" fmla="*/ 23 w 20000"/>
                <a:gd name="T3" fmla="*/ 43 h 20000"/>
                <a:gd name="T4" fmla="*/ 49 w 20000"/>
                <a:gd name="T5" fmla="*/ 0 h 20000"/>
                <a:gd name="T6" fmla="*/ 0 w 20000"/>
                <a:gd name="T7" fmla="*/ 85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9388" y="10118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20" name="Line 323">
              <a:extLst>
                <a:ext uri="{FF2B5EF4-FFF2-40B4-BE49-F238E27FC236}">
                  <a16:creationId xmlns:a16="http://schemas.microsoft.com/office/drawing/2014/main" id="{F47A6CEB-39D9-B983-971C-400B9CAF7B9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947" y="4002"/>
              <a:ext cx="36" cy="97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21" name="Freeform 324">
              <a:extLst>
                <a:ext uri="{FF2B5EF4-FFF2-40B4-BE49-F238E27FC236}">
                  <a16:creationId xmlns:a16="http://schemas.microsoft.com/office/drawing/2014/main" id="{32E8C2A4-F45C-09A6-45CF-57966BD54D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3" y="3905"/>
              <a:ext cx="49" cy="97"/>
            </a:xfrm>
            <a:custGeom>
              <a:avLst/>
              <a:gdLst>
                <a:gd name="T0" fmla="*/ 0 w 20000"/>
                <a:gd name="T1" fmla="*/ 97 h 20000"/>
                <a:gd name="T2" fmla="*/ 23 w 20000"/>
                <a:gd name="T3" fmla="*/ 54 h 20000"/>
                <a:gd name="T4" fmla="*/ 49 w 20000"/>
                <a:gd name="T5" fmla="*/ 0 h 20000"/>
                <a:gd name="T6" fmla="*/ 0 w 20000"/>
                <a:gd name="T7" fmla="*/ 97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9388" y="11134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22" name="Freeform 325">
              <a:extLst>
                <a:ext uri="{FF2B5EF4-FFF2-40B4-BE49-F238E27FC236}">
                  <a16:creationId xmlns:a16="http://schemas.microsoft.com/office/drawing/2014/main" id="{FCD69478-89EF-241D-5A39-474A85C2CEB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2" y="3786"/>
              <a:ext cx="49" cy="119"/>
            </a:xfrm>
            <a:custGeom>
              <a:avLst/>
              <a:gdLst>
                <a:gd name="T0" fmla="*/ 0 w 20000"/>
                <a:gd name="T1" fmla="*/ 119 h 20000"/>
                <a:gd name="T2" fmla="*/ 23 w 20000"/>
                <a:gd name="T3" fmla="*/ 65 h 20000"/>
                <a:gd name="T4" fmla="*/ 49 w 20000"/>
                <a:gd name="T5" fmla="*/ 0 h 20000"/>
                <a:gd name="T6" fmla="*/ 0 w 20000"/>
                <a:gd name="T7" fmla="*/ 119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9388" y="10924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23" name="Line 326">
              <a:extLst>
                <a:ext uri="{FF2B5EF4-FFF2-40B4-BE49-F238E27FC236}">
                  <a16:creationId xmlns:a16="http://schemas.microsoft.com/office/drawing/2014/main" id="{23EBA207-70F0-7CA0-9FFE-232D28A66A6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081" y="3668"/>
              <a:ext cx="37" cy="118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24" name="Freeform 327">
              <a:extLst>
                <a:ext uri="{FF2B5EF4-FFF2-40B4-BE49-F238E27FC236}">
                  <a16:creationId xmlns:a16="http://schemas.microsoft.com/office/drawing/2014/main" id="{39552E29-31B5-ED11-C3C8-E30C44CBD9D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8" y="3549"/>
              <a:ext cx="48" cy="119"/>
            </a:xfrm>
            <a:custGeom>
              <a:avLst/>
              <a:gdLst>
                <a:gd name="T0" fmla="*/ 0 w 20000"/>
                <a:gd name="T1" fmla="*/ 119 h 20000"/>
                <a:gd name="T2" fmla="*/ 25 w 20000"/>
                <a:gd name="T3" fmla="*/ 65 h 20000"/>
                <a:gd name="T4" fmla="*/ 48 w 20000"/>
                <a:gd name="T5" fmla="*/ 0 h 20000"/>
                <a:gd name="T6" fmla="*/ 0 w 20000"/>
                <a:gd name="T7" fmla="*/ 119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10417" y="10924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25" name="Line 328">
              <a:extLst>
                <a:ext uri="{FF2B5EF4-FFF2-40B4-BE49-F238E27FC236}">
                  <a16:creationId xmlns:a16="http://schemas.microsoft.com/office/drawing/2014/main" id="{A15F65F7-54D6-AB8B-0820-BD5EA6774E9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166" y="3421"/>
              <a:ext cx="39" cy="128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26" name="Freeform 329">
              <a:extLst>
                <a:ext uri="{FF2B5EF4-FFF2-40B4-BE49-F238E27FC236}">
                  <a16:creationId xmlns:a16="http://schemas.microsoft.com/office/drawing/2014/main" id="{1C71C560-DE26-2BE9-3609-59E292576D5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5" y="3281"/>
              <a:ext cx="49" cy="140"/>
            </a:xfrm>
            <a:custGeom>
              <a:avLst/>
              <a:gdLst>
                <a:gd name="T0" fmla="*/ 0 w 20000"/>
                <a:gd name="T1" fmla="*/ 140 h 20000"/>
                <a:gd name="T2" fmla="*/ 23 w 20000"/>
                <a:gd name="T3" fmla="*/ 65 h 20000"/>
                <a:gd name="T4" fmla="*/ 49 w 20000"/>
                <a:gd name="T5" fmla="*/ 0 h 20000"/>
                <a:gd name="T6" fmla="*/ 0 w 20000"/>
                <a:gd name="T7" fmla="*/ 14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9388" y="9286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27" name="Line 330">
              <a:extLst>
                <a:ext uri="{FF2B5EF4-FFF2-40B4-BE49-F238E27FC236}">
                  <a16:creationId xmlns:a16="http://schemas.microsoft.com/office/drawing/2014/main" id="{7F69ACB7-DD27-D2DD-4A7F-82714B26A7D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54" y="3152"/>
              <a:ext cx="49" cy="129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28" name="Line 331">
              <a:extLst>
                <a:ext uri="{FF2B5EF4-FFF2-40B4-BE49-F238E27FC236}">
                  <a16:creationId xmlns:a16="http://schemas.microsoft.com/office/drawing/2014/main" id="{81B2ECAE-6B1F-12DA-D0F0-6CAED3CEB87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03" y="3024"/>
              <a:ext cx="36" cy="128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29" name="Freeform 332">
              <a:extLst>
                <a:ext uri="{FF2B5EF4-FFF2-40B4-BE49-F238E27FC236}">
                  <a16:creationId xmlns:a16="http://schemas.microsoft.com/office/drawing/2014/main" id="{990A40FE-F907-9D0B-4E8A-71EFD49803C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9" y="2893"/>
              <a:ext cx="49" cy="131"/>
            </a:xfrm>
            <a:custGeom>
              <a:avLst/>
              <a:gdLst>
                <a:gd name="T0" fmla="*/ 0 w 20000"/>
                <a:gd name="T1" fmla="*/ 131 h 20000"/>
                <a:gd name="T2" fmla="*/ 23 w 20000"/>
                <a:gd name="T3" fmla="*/ 66 h 20000"/>
                <a:gd name="T4" fmla="*/ 49 w 20000"/>
                <a:gd name="T5" fmla="*/ 0 h 20000"/>
                <a:gd name="T6" fmla="*/ 0 w 20000"/>
                <a:gd name="T7" fmla="*/ 131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9388" y="10076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30" name="Freeform 333">
              <a:extLst>
                <a:ext uri="{FF2B5EF4-FFF2-40B4-BE49-F238E27FC236}">
                  <a16:creationId xmlns:a16="http://schemas.microsoft.com/office/drawing/2014/main" id="{1E060236-6E3A-F8E1-54D5-247A92D81BE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8" y="2787"/>
              <a:ext cx="36" cy="106"/>
            </a:xfrm>
            <a:custGeom>
              <a:avLst/>
              <a:gdLst>
                <a:gd name="T0" fmla="*/ 0 w 20000"/>
                <a:gd name="T1" fmla="*/ 106 h 20000"/>
                <a:gd name="T2" fmla="*/ 13 w 20000"/>
                <a:gd name="T3" fmla="*/ 54 h 20000"/>
                <a:gd name="T4" fmla="*/ 36 w 20000"/>
                <a:gd name="T5" fmla="*/ 0 h 20000"/>
                <a:gd name="T6" fmla="*/ 0 w 20000"/>
                <a:gd name="T7" fmla="*/ 106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7222" y="10189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31" name="Freeform 334">
              <a:extLst>
                <a:ext uri="{FF2B5EF4-FFF2-40B4-BE49-F238E27FC236}">
                  <a16:creationId xmlns:a16="http://schemas.microsoft.com/office/drawing/2014/main" id="{BA41F641-40C5-22D5-1701-FFB1A4284A2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4" y="2679"/>
              <a:ext cx="49" cy="108"/>
            </a:xfrm>
            <a:custGeom>
              <a:avLst/>
              <a:gdLst>
                <a:gd name="T0" fmla="*/ 0 w 20000"/>
                <a:gd name="T1" fmla="*/ 108 h 20000"/>
                <a:gd name="T2" fmla="*/ 26 w 20000"/>
                <a:gd name="T3" fmla="*/ 54 h 20000"/>
                <a:gd name="T4" fmla="*/ 49 w 20000"/>
                <a:gd name="T5" fmla="*/ 0 h 20000"/>
                <a:gd name="T6" fmla="*/ 0 w 20000"/>
                <a:gd name="T7" fmla="*/ 108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10612" y="10000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32" name="Line 335">
              <a:extLst>
                <a:ext uri="{FF2B5EF4-FFF2-40B4-BE49-F238E27FC236}">
                  <a16:creationId xmlns:a16="http://schemas.microsoft.com/office/drawing/2014/main" id="{9BA0D44E-3CEA-4025-72FF-098C241E698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473" y="2593"/>
              <a:ext cx="49" cy="8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33" name="Line 336">
              <a:extLst>
                <a:ext uri="{FF2B5EF4-FFF2-40B4-BE49-F238E27FC236}">
                  <a16:creationId xmlns:a16="http://schemas.microsoft.com/office/drawing/2014/main" id="{CA9330BE-D0BD-F6C5-4269-DB9913ABBB7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522" y="2517"/>
              <a:ext cx="38" cy="7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34" name="Freeform 337">
              <a:extLst>
                <a:ext uri="{FF2B5EF4-FFF2-40B4-BE49-F238E27FC236}">
                  <a16:creationId xmlns:a16="http://schemas.microsoft.com/office/drawing/2014/main" id="{CB9BF908-35B0-5EA5-0E08-54FC3411BD5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0" y="2465"/>
              <a:ext cx="49" cy="52"/>
            </a:xfrm>
            <a:custGeom>
              <a:avLst/>
              <a:gdLst>
                <a:gd name="T0" fmla="*/ 0 w 20000"/>
                <a:gd name="T1" fmla="*/ 52 h 20000"/>
                <a:gd name="T2" fmla="*/ 23 w 20000"/>
                <a:gd name="T3" fmla="*/ 20 h 20000"/>
                <a:gd name="T4" fmla="*/ 49 w 20000"/>
                <a:gd name="T5" fmla="*/ 0 h 20000"/>
                <a:gd name="T6" fmla="*/ 0 w 20000"/>
                <a:gd name="T7" fmla="*/ 52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9388" y="7692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35" name="Line 338">
              <a:extLst>
                <a:ext uri="{FF2B5EF4-FFF2-40B4-BE49-F238E27FC236}">
                  <a16:creationId xmlns:a16="http://schemas.microsoft.com/office/drawing/2014/main" id="{A6064E80-294D-2262-AD32-D1B437E9935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609" y="2431"/>
              <a:ext cx="36" cy="34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36" name="Line 339">
              <a:extLst>
                <a:ext uri="{FF2B5EF4-FFF2-40B4-BE49-F238E27FC236}">
                  <a16:creationId xmlns:a16="http://schemas.microsoft.com/office/drawing/2014/main" id="{626AFA61-7722-AFCE-D1D2-85F1E6F539A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645" y="2422"/>
              <a:ext cx="49" cy="9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37" name="Line 340">
              <a:extLst>
                <a:ext uri="{FF2B5EF4-FFF2-40B4-BE49-F238E27FC236}">
                  <a16:creationId xmlns:a16="http://schemas.microsoft.com/office/drawing/2014/main" id="{6C9A6E45-3900-78E8-8447-C142164C6AF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94" y="2422"/>
              <a:ext cx="49" cy="9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38" name="Line 341">
              <a:extLst>
                <a:ext uri="{FF2B5EF4-FFF2-40B4-BE49-F238E27FC236}">
                  <a16:creationId xmlns:a16="http://schemas.microsoft.com/office/drawing/2014/main" id="{5CAD5ED6-1E7A-74FD-C31E-AFB4BC4CF5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43" y="2431"/>
              <a:ext cx="36" cy="34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39" name="Freeform 342">
              <a:extLst>
                <a:ext uri="{FF2B5EF4-FFF2-40B4-BE49-F238E27FC236}">
                  <a16:creationId xmlns:a16="http://schemas.microsoft.com/office/drawing/2014/main" id="{D13591FA-4504-54F8-98BE-BD911411168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9" y="2465"/>
              <a:ext cx="49" cy="52"/>
            </a:xfrm>
            <a:custGeom>
              <a:avLst/>
              <a:gdLst>
                <a:gd name="T0" fmla="*/ 0 w 20000"/>
                <a:gd name="T1" fmla="*/ 0 h 20000"/>
                <a:gd name="T2" fmla="*/ 26 w 20000"/>
                <a:gd name="T3" fmla="*/ 20 h 20000"/>
                <a:gd name="T4" fmla="*/ 49 w 20000"/>
                <a:gd name="T5" fmla="*/ 52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7692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40" name="Line 343">
              <a:extLst>
                <a:ext uri="{FF2B5EF4-FFF2-40B4-BE49-F238E27FC236}">
                  <a16:creationId xmlns:a16="http://schemas.microsoft.com/office/drawing/2014/main" id="{27143151-529F-BE1D-F488-C53A7120F9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28" y="2517"/>
              <a:ext cx="39" cy="7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41" name="Line 344">
              <a:extLst>
                <a:ext uri="{FF2B5EF4-FFF2-40B4-BE49-F238E27FC236}">
                  <a16:creationId xmlns:a16="http://schemas.microsoft.com/office/drawing/2014/main" id="{43228A4A-A554-70E5-C078-319D000378E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67" y="2593"/>
              <a:ext cx="49" cy="8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42" name="Freeform 345">
              <a:extLst>
                <a:ext uri="{FF2B5EF4-FFF2-40B4-BE49-F238E27FC236}">
                  <a16:creationId xmlns:a16="http://schemas.microsoft.com/office/drawing/2014/main" id="{498A604E-8DA3-458F-03BF-A1AE3D83D5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6" y="2679"/>
              <a:ext cx="49" cy="108"/>
            </a:xfrm>
            <a:custGeom>
              <a:avLst/>
              <a:gdLst>
                <a:gd name="T0" fmla="*/ 0 w 20000"/>
                <a:gd name="T1" fmla="*/ 0 h 20000"/>
                <a:gd name="T2" fmla="*/ 23 w 20000"/>
                <a:gd name="T3" fmla="*/ 54 h 20000"/>
                <a:gd name="T4" fmla="*/ 49 w 20000"/>
                <a:gd name="T5" fmla="*/ 108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9388" y="10000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43" name="Freeform 346">
              <a:extLst>
                <a:ext uri="{FF2B5EF4-FFF2-40B4-BE49-F238E27FC236}">
                  <a16:creationId xmlns:a16="http://schemas.microsoft.com/office/drawing/2014/main" id="{4F098806-68A8-3889-DCEF-76136681408C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5" y="2787"/>
              <a:ext cx="36" cy="106"/>
            </a:xfrm>
            <a:custGeom>
              <a:avLst/>
              <a:gdLst>
                <a:gd name="T0" fmla="*/ 0 w 20000"/>
                <a:gd name="T1" fmla="*/ 0 h 20000"/>
                <a:gd name="T2" fmla="*/ 11 w 20000"/>
                <a:gd name="T3" fmla="*/ 54 h 20000"/>
                <a:gd name="T4" fmla="*/ 36 w 20000"/>
                <a:gd name="T5" fmla="*/ 106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6111" y="10189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44" name="Freeform 347">
              <a:extLst>
                <a:ext uri="{FF2B5EF4-FFF2-40B4-BE49-F238E27FC236}">
                  <a16:creationId xmlns:a16="http://schemas.microsoft.com/office/drawing/2014/main" id="{1805C54E-9F6F-4356-7474-4BB460A5709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1" y="2893"/>
              <a:ext cx="49" cy="131"/>
            </a:xfrm>
            <a:custGeom>
              <a:avLst/>
              <a:gdLst>
                <a:gd name="T0" fmla="*/ 0 w 20000"/>
                <a:gd name="T1" fmla="*/ 0 h 20000"/>
                <a:gd name="T2" fmla="*/ 26 w 20000"/>
                <a:gd name="T3" fmla="*/ 66 h 20000"/>
                <a:gd name="T4" fmla="*/ 49 w 20000"/>
                <a:gd name="T5" fmla="*/ 131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10076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45" name="Line 348">
              <a:extLst>
                <a:ext uri="{FF2B5EF4-FFF2-40B4-BE49-F238E27FC236}">
                  <a16:creationId xmlns:a16="http://schemas.microsoft.com/office/drawing/2014/main" id="{3558FC30-C826-9EBF-93B8-09C7003CF74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50" y="3024"/>
              <a:ext cx="36" cy="128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46" name="Line 349">
              <a:extLst>
                <a:ext uri="{FF2B5EF4-FFF2-40B4-BE49-F238E27FC236}">
                  <a16:creationId xmlns:a16="http://schemas.microsoft.com/office/drawing/2014/main" id="{F04E975F-9907-F402-79E9-A78DA7DAA7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86" y="3152"/>
              <a:ext cx="49" cy="129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47" name="Freeform 350">
              <a:extLst>
                <a:ext uri="{FF2B5EF4-FFF2-40B4-BE49-F238E27FC236}">
                  <a16:creationId xmlns:a16="http://schemas.microsoft.com/office/drawing/2014/main" id="{3BD2DF79-5A55-8B87-783D-5E31D062373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5" y="3281"/>
              <a:ext cx="49" cy="140"/>
            </a:xfrm>
            <a:custGeom>
              <a:avLst/>
              <a:gdLst>
                <a:gd name="T0" fmla="*/ 0 w 20000"/>
                <a:gd name="T1" fmla="*/ 0 h 20000"/>
                <a:gd name="T2" fmla="*/ 26 w 20000"/>
                <a:gd name="T3" fmla="*/ 65 h 20000"/>
                <a:gd name="T4" fmla="*/ 49 w 20000"/>
                <a:gd name="T5" fmla="*/ 140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9286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48" name="Line 351">
              <a:extLst>
                <a:ext uri="{FF2B5EF4-FFF2-40B4-BE49-F238E27FC236}">
                  <a16:creationId xmlns:a16="http://schemas.microsoft.com/office/drawing/2014/main" id="{CDED215F-B529-7D82-6CAD-9A145AF7D1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84" y="3421"/>
              <a:ext cx="38" cy="128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49" name="Freeform 352">
              <a:extLst>
                <a:ext uri="{FF2B5EF4-FFF2-40B4-BE49-F238E27FC236}">
                  <a16:creationId xmlns:a16="http://schemas.microsoft.com/office/drawing/2014/main" id="{54789CFC-8DE1-D0D0-5B40-EE7C3B0271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2" y="3549"/>
              <a:ext cx="49" cy="119"/>
            </a:xfrm>
            <a:custGeom>
              <a:avLst/>
              <a:gdLst>
                <a:gd name="T0" fmla="*/ 0 w 20000"/>
                <a:gd name="T1" fmla="*/ 0 h 20000"/>
                <a:gd name="T2" fmla="*/ 23 w 20000"/>
                <a:gd name="T3" fmla="*/ 65 h 20000"/>
                <a:gd name="T4" fmla="*/ 49 w 20000"/>
                <a:gd name="T5" fmla="*/ 119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9388" y="10924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50" name="Line 353">
              <a:extLst>
                <a:ext uri="{FF2B5EF4-FFF2-40B4-BE49-F238E27FC236}">
                  <a16:creationId xmlns:a16="http://schemas.microsoft.com/office/drawing/2014/main" id="{0FC2D760-6966-A1D5-D4BA-0CF3FCA7DB0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271" y="3668"/>
              <a:ext cx="36" cy="118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51" name="Freeform 354">
              <a:extLst>
                <a:ext uri="{FF2B5EF4-FFF2-40B4-BE49-F238E27FC236}">
                  <a16:creationId xmlns:a16="http://schemas.microsoft.com/office/drawing/2014/main" id="{07D77AC1-858E-E890-F5B9-EEB6D22796F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7" y="3786"/>
              <a:ext cx="49" cy="119"/>
            </a:xfrm>
            <a:custGeom>
              <a:avLst/>
              <a:gdLst>
                <a:gd name="T0" fmla="*/ 0 w 20000"/>
                <a:gd name="T1" fmla="*/ 0 h 20000"/>
                <a:gd name="T2" fmla="*/ 26 w 20000"/>
                <a:gd name="T3" fmla="*/ 65 h 20000"/>
                <a:gd name="T4" fmla="*/ 49 w 20000"/>
                <a:gd name="T5" fmla="*/ 119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10924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52" name="Freeform 355">
              <a:extLst>
                <a:ext uri="{FF2B5EF4-FFF2-40B4-BE49-F238E27FC236}">
                  <a16:creationId xmlns:a16="http://schemas.microsoft.com/office/drawing/2014/main" id="{993176BC-0A5E-5FF4-BA7E-9B3387103C4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6" y="3905"/>
              <a:ext cx="49" cy="97"/>
            </a:xfrm>
            <a:custGeom>
              <a:avLst/>
              <a:gdLst>
                <a:gd name="T0" fmla="*/ 0 w 20000"/>
                <a:gd name="T1" fmla="*/ 0 h 20000"/>
                <a:gd name="T2" fmla="*/ 26 w 20000"/>
                <a:gd name="T3" fmla="*/ 54 h 20000"/>
                <a:gd name="T4" fmla="*/ 49 w 20000"/>
                <a:gd name="T5" fmla="*/ 97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11134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53" name="Line 356">
              <a:extLst>
                <a:ext uri="{FF2B5EF4-FFF2-40B4-BE49-F238E27FC236}">
                  <a16:creationId xmlns:a16="http://schemas.microsoft.com/office/drawing/2014/main" id="{B8B16124-90E1-DBDE-B6F8-5918A2F02C1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05" y="4002"/>
              <a:ext cx="36" cy="97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54" name="Freeform 357">
              <a:extLst>
                <a:ext uri="{FF2B5EF4-FFF2-40B4-BE49-F238E27FC236}">
                  <a16:creationId xmlns:a16="http://schemas.microsoft.com/office/drawing/2014/main" id="{0910F2AB-DBE5-F258-8F34-9480032BA27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1" y="4099"/>
              <a:ext cx="49" cy="85"/>
            </a:xfrm>
            <a:custGeom>
              <a:avLst/>
              <a:gdLst>
                <a:gd name="T0" fmla="*/ 0 w 20000"/>
                <a:gd name="T1" fmla="*/ 0 h 20000"/>
                <a:gd name="T2" fmla="*/ 26 w 20000"/>
                <a:gd name="T3" fmla="*/ 43 h 20000"/>
                <a:gd name="T4" fmla="*/ 49 w 20000"/>
                <a:gd name="T5" fmla="*/ 85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10118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55" name="Freeform 358">
              <a:extLst>
                <a:ext uri="{FF2B5EF4-FFF2-40B4-BE49-F238E27FC236}">
                  <a16:creationId xmlns:a16="http://schemas.microsoft.com/office/drawing/2014/main" id="{F1378269-84B8-992A-C115-4DC2D37E8C05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0" y="4184"/>
              <a:ext cx="39" cy="64"/>
            </a:xfrm>
            <a:custGeom>
              <a:avLst/>
              <a:gdLst>
                <a:gd name="T0" fmla="*/ 0 w 20000"/>
                <a:gd name="T1" fmla="*/ 0 h 20000"/>
                <a:gd name="T2" fmla="*/ 13 w 20000"/>
                <a:gd name="T3" fmla="*/ 32 h 20000"/>
                <a:gd name="T4" fmla="*/ 39 w 20000"/>
                <a:gd name="T5" fmla="*/ 64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6667" y="10000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56" name="Line 359">
              <a:extLst>
                <a:ext uri="{FF2B5EF4-FFF2-40B4-BE49-F238E27FC236}">
                  <a16:creationId xmlns:a16="http://schemas.microsoft.com/office/drawing/2014/main" id="{B793F6E9-0EAA-53ED-156D-B5CBAE67DF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29" y="4248"/>
              <a:ext cx="48" cy="65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57" name="Freeform 360">
              <a:extLst>
                <a:ext uri="{FF2B5EF4-FFF2-40B4-BE49-F238E27FC236}">
                  <a16:creationId xmlns:a16="http://schemas.microsoft.com/office/drawing/2014/main" id="{CD75C649-1FD8-6E45-D3AF-D0EEB0DEFE7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7" y="4313"/>
              <a:ext cx="49" cy="65"/>
            </a:xfrm>
            <a:custGeom>
              <a:avLst/>
              <a:gdLst>
                <a:gd name="T0" fmla="*/ 0 w 20000"/>
                <a:gd name="T1" fmla="*/ 0 h 20000"/>
                <a:gd name="T2" fmla="*/ 23 w 20000"/>
                <a:gd name="T3" fmla="*/ 32 h 20000"/>
                <a:gd name="T4" fmla="*/ 49 w 20000"/>
                <a:gd name="T5" fmla="*/ 65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9388" y="9846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58" name="Freeform 361">
              <a:extLst>
                <a:ext uri="{FF2B5EF4-FFF2-40B4-BE49-F238E27FC236}">
                  <a16:creationId xmlns:a16="http://schemas.microsoft.com/office/drawing/2014/main" id="{739EC7E0-7DE4-DA56-5295-541780B9627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6" y="4378"/>
              <a:ext cx="37" cy="43"/>
            </a:xfrm>
            <a:custGeom>
              <a:avLst/>
              <a:gdLst>
                <a:gd name="T0" fmla="*/ 0 w 20000"/>
                <a:gd name="T1" fmla="*/ 0 h 20000"/>
                <a:gd name="T2" fmla="*/ 13 w 20000"/>
                <a:gd name="T3" fmla="*/ 21 h 20000"/>
                <a:gd name="T4" fmla="*/ 37 w 20000"/>
                <a:gd name="T5" fmla="*/ 43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7027" y="9767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59" name="Freeform 362">
              <a:extLst>
                <a:ext uri="{FF2B5EF4-FFF2-40B4-BE49-F238E27FC236}">
                  <a16:creationId xmlns:a16="http://schemas.microsoft.com/office/drawing/2014/main" id="{CE00E010-3DD6-D27F-0F05-F578D6218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3" y="4421"/>
              <a:ext cx="49" cy="43"/>
            </a:xfrm>
            <a:custGeom>
              <a:avLst/>
              <a:gdLst>
                <a:gd name="T0" fmla="*/ 0 w 20000"/>
                <a:gd name="T1" fmla="*/ 0 h 20000"/>
                <a:gd name="T2" fmla="*/ 26 w 20000"/>
                <a:gd name="T3" fmla="*/ 21 h 20000"/>
                <a:gd name="T4" fmla="*/ 49 w 20000"/>
                <a:gd name="T5" fmla="*/ 43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9767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60" name="Line 363">
              <a:extLst>
                <a:ext uri="{FF2B5EF4-FFF2-40B4-BE49-F238E27FC236}">
                  <a16:creationId xmlns:a16="http://schemas.microsoft.com/office/drawing/2014/main" id="{481F5FDD-0543-E4A1-9B1A-4510F922DA7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12" y="4464"/>
              <a:ext cx="36" cy="31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61" name="Line 364">
              <a:extLst>
                <a:ext uri="{FF2B5EF4-FFF2-40B4-BE49-F238E27FC236}">
                  <a16:creationId xmlns:a16="http://schemas.microsoft.com/office/drawing/2014/main" id="{EFDAA096-FBF9-291D-DC5E-31C834DBD2A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48" y="4495"/>
              <a:ext cx="49" cy="23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62" name="Line 365">
              <a:extLst>
                <a:ext uri="{FF2B5EF4-FFF2-40B4-BE49-F238E27FC236}">
                  <a16:creationId xmlns:a16="http://schemas.microsoft.com/office/drawing/2014/main" id="{A834FA42-FD18-0A3A-79C8-C5351AD87A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97" y="4518"/>
              <a:ext cx="49" cy="20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63" name="Line 366">
              <a:extLst>
                <a:ext uri="{FF2B5EF4-FFF2-40B4-BE49-F238E27FC236}">
                  <a16:creationId xmlns:a16="http://schemas.microsoft.com/office/drawing/2014/main" id="{9D934F77-BAA0-9846-4E01-918075AFD17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46" y="4538"/>
              <a:ext cx="38" cy="23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64" name="Freeform 367">
              <a:extLst>
                <a:ext uri="{FF2B5EF4-FFF2-40B4-BE49-F238E27FC236}">
                  <a16:creationId xmlns:a16="http://schemas.microsoft.com/office/drawing/2014/main" id="{FA773839-2226-A00F-1DF2-D18299B444E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4" y="4561"/>
              <a:ext cx="49" cy="11"/>
            </a:xfrm>
            <a:custGeom>
              <a:avLst/>
              <a:gdLst>
                <a:gd name="T0" fmla="*/ 0 w 20000"/>
                <a:gd name="T1" fmla="*/ 0 h 20000"/>
                <a:gd name="T2" fmla="*/ 23 w 20000"/>
                <a:gd name="T3" fmla="*/ 11 h 20000"/>
                <a:gd name="T4" fmla="*/ 49 w 20000"/>
                <a:gd name="T5" fmla="*/ 11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9388" y="20000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65" name="Line 368">
              <a:extLst>
                <a:ext uri="{FF2B5EF4-FFF2-40B4-BE49-F238E27FC236}">
                  <a16:creationId xmlns:a16="http://schemas.microsoft.com/office/drawing/2014/main" id="{6195D7B3-203F-BE1A-DF5C-F75C92EF91A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33" y="4572"/>
              <a:ext cx="36" cy="9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66" name="Line 369">
              <a:extLst>
                <a:ext uri="{FF2B5EF4-FFF2-40B4-BE49-F238E27FC236}">
                  <a16:creationId xmlns:a16="http://schemas.microsoft.com/office/drawing/2014/main" id="{6DD3E3CA-4461-0256-FE73-717A843A5F6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69" y="4581"/>
              <a:ext cx="49" cy="11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67" name="Line 370">
              <a:extLst>
                <a:ext uri="{FF2B5EF4-FFF2-40B4-BE49-F238E27FC236}">
                  <a16:creationId xmlns:a16="http://schemas.microsoft.com/office/drawing/2014/main" id="{A123AD07-2A3E-3758-835D-51F7474E593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18" y="4592"/>
              <a:ext cx="49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68" name="Freeform 371">
              <a:extLst>
                <a:ext uri="{FF2B5EF4-FFF2-40B4-BE49-F238E27FC236}">
                  <a16:creationId xmlns:a16="http://schemas.microsoft.com/office/drawing/2014/main" id="{02DD08C3-A4B4-E5E2-0A09-3AAF8007C6AF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7" y="4592"/>
              <a:ext cx="36" cy="12"/>
            </a:xfrm>
            <a:custGeom>
              <a:avLst/>
              <a:gdLst>
                <a:gd name="T0" fmla="*/ 0 w 20000"/>
                <a:gd name="T1" fmla="*/ 0 h 20000"/>
                <a:gd name="T2" fmla="*/ 13 w 20000"/>
                <a:gd name="T3" fmla="*/ 0 h 20000"/>
                <a:gd name="T4" fmla="*/ 36 w 20000"/>
                <a:gd name="T5" fmla="*/ 12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7222" y="0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69" name="Freeform 372">
              <a:extLst>
                <a:ext uri="{FF2B5EF4-FFF2-40B4-BE49-F238E27FC236}">
                  <a16:creationId xmlns:a16="http://schemas.microsoft.com/office/drawing/2014/main" id="{23344FCD-07E4-E765-9F66-D2B0DCF9312F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3" y="4604"/>
              <a:ext cx="51" cy="1"/>
            </a:xfrm>
            <a:custGeom>
              <a:avLst/>
              <a:gdLst>
                <a:gd name="T0" fmla="*/ 0 w 20000"/>
                <a:gd name="T1" fmla="*/ 0 h 20000"/>
                <a:gd name="T2" fmla="*/ 26 w 20000"/>
                <a:gd name="T3" fmla="*/ 0 h 20000"/>
                <a:gd name="T4" fmla="*/ 51 w 20000"/>
                <a:gd name="T5" fmla="*/ 0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196" y="0"/>
                  </a:lnTo>
                  <a:lnTo>
                    <a:pt x="200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70" name="Line 373">
              <a:extLst>
                <a:ext uri="{FF2B5EF4-FFF2-40B4-BE49-F238E27FC236}">
                  <a16:creationId xmlns:a16="http://schemas.microsoft.com/office/drawing/2014/main" id="{995FFF29-030E-6A6F-1C50-B308FBFACB2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154" y="4604"/>
              <a:ext cx="36" cy="1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71" name="Freeform 374">
              <a:extLst>
                <a:ext uri="{FF2B5EF4-FFF2-40B4-BE49-F238E27FC236}">
                  <a16:creationId xmlns:a16="http://schemas.microsoft.com/office/drawing/2014/main" id="{AD846A88-DD7C-62A2-6CBD-461EFADC4F8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0" y="4604"/>
              <a:ext cx="49" cy="11"/>
            </a:xfrm>
            <a:custGeom>
              <a:avLst/>
              <a:gdLst>
                <a:gd name="T0" fmla="*/ 0 w 20000"/>
                <a:gd name="T1" fmla="*/ 0 h 20000"/>
                <a:gd name="T2" fmla="*/ 23 w 20000"/>
                <a:gd name="T3" fmla="*/ 0 h 20000"/>
                <a:gd name="T4" fmla="*/ 49 w 20000"/>
                <a:gd name="T5" fmla="*/ 11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9388" y="0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72" name="Line 375">
              <a:extLst>
                <a:ext uri="{FF2B5EF4-FFF2-40B4-BE49-F238E27FC236}">
                  <a16:creationId xmlns:a16="http://schemas.microsoft.com/office/drawing/2014/main" id="{11CD39E7-3573-C6C1-4F52-ED1CA99987B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39" y="4615"/>
              <a:ext cx="49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73" name="Line 376">
              <a:extLst>
                <a:ext uri="{FF2B5EF4-FFF2-40B4-BE49-F238E27FC236}">
                  <a16:creationId xmlns:a16="http://schemas.microsoft.com/office/drawing/2014/main" id="{9527E014-8EBF-C8BC-02F4-F4DCBC7A35A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88" y="4615"/>
              <a:ext cx="36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74" name="Freeform 377">
              <a:extLst>
                <a:ext uri="{FF2B5EF4-FFF2-40B4-BE49-F238E27FC236}">
                  <a16:creationId xmlns:a16="http://schemas.microsoft.com/office/drawing/2014/main" id="{251B3DC6-101D-A7F6-B0B9-D73FDC089D8A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4" y="4615"/>
              <a:ext cx="49" cy="2"/>
            </a:xfrm>
            <a:custGeom>
              <a:avLst/>
              <a:gdLst>
                <a:gd name="T0" fmla="*/ 0 w 20000"/>
                <a:gd name="T1" fmla="*/ 0 h 20000"/>
                <a:gd name="T2" fmla="*/ 26 w 20000"/>
                <a:gd name="T3" fmla="*/ 0 h 20000"/>
                <a:gd name="T4" fmla="*/ 49 w 20000"/>
                <a:gd name="T5" fmla="*/ 0 h 20000"/>
                <a:gd name="T6" fmla="*/ 0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0"/>
                  </a:lnTo>
                  <a:lnTo>
                    <a:pt x="200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75" name="Line 378">
              <a:extLst>
                <a:ext uri="{FF2B5EF4-FFF2-40B4-BE49-F238E27FC236}">
                  <a16:creationId xmlns:a16="http://schemas.microsoft.com/office/drawing/2014/main" id="{046F9D24-20CE-C52C-6F68-E09397E5977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73" y="4615"/>
              <a:ext cx="37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76" name="Line 379">
              <a:extLst>
                <a:ext uri="{FF2B5EF4-FFF2-40B4-BE49-F238E27FC236}">
                  <a16:creationId xmlns:a16="http://schemas.microsoft.com/office/drawing/2014/main" id="{178D93F6-8E7F-A1B7-A6C4-89DDE8856AA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10" y="4615"/>
              <a:ext cx="51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77" name="Line 380">
              <a:extLst>
                <a:ext uri="{FF2B5EF4-FFF2-40B4-BE49-F238E27FC236}">
                  <a16:creationId xmlns:a16="http://schemas.microsoft.com/office/drawing/2014/main" id="{4257F58E-C680-696F-D2E6-68D0B8705D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61" y="4615"/>
              <a:ext cx="49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78" name="Line 381">
              <a:extLst>
                <a:ext uri="{FF2B5EF4-FFF2-40B4-BE49-F238E27FC236}">
                  <a16:creationId xmlns:a16="http://schemas.microsoft.com/office/drawing/2014/main" id="{262FF869-AE55-C64F-C1EA-1EC5749CB34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01" y="2427"/>
              <a:ext cx="0" cy="220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417" name="Line 382">
            <a:extLst>
              <a:ext uri="{FF2B5EF4-FFF2-40B4-BE49-F238E27FC236}">
                <a16:creationId xmlns:a16="http://schemas.microsoft.com/office/drawing/2014/main" id="{F403C402-C36D-E1DD-ECE1-0CC5B03AA125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844675" y="5292725"/>
            <a:ext cx="139700" cy="7048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18" name="Line 383">
            <a:extLst>
              <a:ext uri="{FF2B5EF4-FFF2-40B4-BE49-F238E27FC236}">
                <a16:creationId xmlns:a16="http://schemas.microsoft.com/office/drawing/2014/main" id="{FDCB15A5-4039-FF81-B170-FACF70405EB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895475" y="5072063"/>
            <a:ext cx="1847850" cy="2349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19" name="Line 384">
            <a:extLst>
              <a:ext uri="{FF2B5EF4-FFF2-40B4-BE49-F238E27FC236}">
                <a16:creationId xmlns:a16="http://schemas.microsoft.com/office/drawing/2014/main" id="{B832C341-BB4B-2852-DEB2-E9DB35C0375D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349625" y="4664075"/>
            <a:ext cx="368300" cy="4254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20" name="Text Box 385">
            <a:extLst>
              <a:ext uri="{FF2B5EF4-FFF2-40B4-BE49-F238E27FC236}">
                <a16:creationId xmlns:a16="http://schemas.microsoft.com/office/drawing/2014/main" id="{02CA8AF5-A6FC-2905-56CB-4019A60BA1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3657600"/>
            <a:ext cx="2400300" cy="3619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b="1">
                <a:solidFill>
                  <a:srgbClr val="000000"/>
                </a:solidFill>
                <a:ea typeface="Batang" panose="02030600000101010101" pitchFamily="18" charset="-127"/>
              </a:rPr>
              <a:t>Within-Group Variation</a:t>
            </a:r>
            <a:endParaRPr lang="en-US" altLang="en-US" sz="1400" b="1"/>
          </a:p>
        </p:txBody>
      </p:sp>
      <p:sp>
        <p:nvSpPr>
          <p:cNvPr id="17421" name="Text Box 386">
            <a:extLst>
              <a:ext uri="{FF2B5EF4-FFF2-40B4-BE49-F238E27FC236}">
                <a16:creationId xmlns:a16="http://schemas.microsoft.com/office/drawing/2014/main" id="{CD1CF6EE-07BD-EE90-A674-6D6D18BACC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0625" y="5718175"/>
            <a:ext cx="3127375" cy="3619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ko-KR" sz="1400" b="1">
                <a:ea typeface="Batang" panose="02030600000101010101" pitchFamily="18" charset="-127"/>
              </a:rPr>
              <a:t>Between-Group Variation</a:t>
            </a:r>
            <a:endParaRPr lang="en-US" altLang="en-US" sz="1600" b="1"/>
          </a:p>
        </p:txBody>
      </p:sp>
      <p:sp>
        <p:nvSpPr>
          <p:cNvPr id="17422" name="Line 389">
            <a:extLst>
              <a:ext uri="{FF2B5EF4-FFF2-40B4-BE49-F238E27FC236}">
                <a16:creationId xmlns:a16="http://schemas.microsoft.com/office/drawing/2014/main" id="{CA9546E0-225B-C1D0-7F74-AEBC754A740B}"/>
              </a:ext>
            </a:extLst>
          </p:cNvPr>
          <p:cNvSpPr>
            <a:spLocks noChangeShapeType="1"/>
          </p:cNvSpPr>
          <p:nvPr/>
        </p:nvSpPr>
        <p:spPr bwMode="auto">
          <a:xfrm>
            <a:off x="3671888" y="3863975"/>
            <a:ext cx="3362325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23" name="Line 390">
            <a:extLst>
              <a:ext uri="{FF2B5EF4-FFF2-40B4-BE49-F238E27FC236}">
                <a16:creationId xmlns:a16="http://schemas.microsoft.com/office/drawing/2014/main" id="{75402ACC-EE70-8C7C-814F-C4C53738A53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671888" y="3852863"/>
            <a:ext cx="1587" cy="238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24" name="Line 391">
            <a:extLst>
              <a:ext uri="{FF2B5EF4-FFF2-40B4-BE49-F238E27FC236}">
                <a16:creationId xmlns:a16="http://schemas.microsoft.com/office/drawing/2014/main" id="{C7A4BEC9-E7DD-738D-1AA4-FE6DCAD27B1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951288" y="3852863"/>
            <a:ext cx="1587" cy="238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25" name="Line 392">
            <a:extLst>
              <a:ext uri="{FF2B5EF4-FFF2-40B4-BE49-F238E27FC236}">
                <a16:creationId xmlns:a16="http://schemas.microsoft.com/office/drawing/2014/main" id="{A547E544-796D-31DE-4E55-D8E0B9B6F8D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230688" y="3852863"/>
            <a:ext cx="1587" cy="238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26" name="Line 393">
            <a:extLst>
              <a:ext uri="{FF2B5EF4-FFF2-40B4-BE49-F238E27FC236}">
                <a16:creationId xmlns:a16="http://schemas.microsoft.com/office/drawing/2014/main" id="{FAB50D92-8700-4B99-91A9-3A100D9F876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511675" y="3852863"/>
            <a:ext cx="1588" cy="238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27" name="Line 394">
            <a:extLst>
              <a:ext uri="{FF2B5EF4-FFF2-40B4-BE49-F238E27FC236}">
                <a16:creationId xmlns:a16="http://schemas.microsoft.com/office/drawing/2014/main" id="{D18155B5-0658-ABAD-0B49-3AAB6D48E0E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791075" y="3852863"/>
            <a:ext cx="1588" cy="238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28" name="Line 395">
            <a:extLst>
              <a:ext uri="{FF2B5EF4-FFF2-40B4-BE49-F238E27FC236}">
                <a16:creationId xmlns:a16="http://schemas.microsoft.com/office/drawing/2014/main" id="{23A081B0-FF43-D537-7B47-197F83B5E70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073650" y="3852863"/>
            <a:ext cx="0" cy="238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29" name="Line 396">
            <a:extLst>
              <a:ext uri="{FF2B5EF4-FFF2-40B4-BE49-F238E27FC236}">
                <a16:creationId xmlns:a16="http://schemas.microsoft.com/office/drawing/2014/main" id="{4C954C62-CF7C-F833-B91E-365B2805A33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353050" y="3852863"/>
            <a:ext cx="0" cy="238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30" name="Line 397">
            <a:extLst>
              <a:ext uri="{FF2B5EF4-FFF2-40B4-BE49-F238E27FC236}">
                <a16:creationId xmlns:a16="http://schemas.microsoft.com/office/drawing/2014/main" id="{E146E00D-40F8-5914-1886-334E673BAC7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632450" y="3852863"/>
            <a:ext cx="1588" cy="238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31" name="Line 398">
            <a:extLst>
              <a:ext uri="{FF2B5EF4-FFF2-40B4-BE49-F238E27FC236}">
                <a16:creationId xmlns:a16="http://schemas.microsoft.com/office/drawing/2014/main" id="{6C2503CA-811F-1359-A291-04836F34328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913438" y="3852863"/>
            <a:ext cx="1587" cy="238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32" name="Line 399">
            <a:extLst>
              <a:ext uri="{FF2B5EF4-FFF2-40B4-BE49-F238E27FC236}">
                <a16:creationId xmlns:a16="http://schemas.microsoft.com/office/drawing/2014/main" id="{80107577-F2C5-97D8-66BC-6BA6B5EF8F7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192838" y="3852863"/>
            <a:ext cx="1587" cy="238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33" name="Line 400">
            <a:extLst>
              <a:ext uri="{FF2B5EF4-FFF2-40B4-BE49-F238E27FC236}">
                <a16:creationId xmlns:a16="http://schemas.microsoft.com/office/drawing/2014/main" id="{51C359EB-922C-A37D-7EB5-09B138223E5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473825" y="3852863"/>
            <a:ext cx="1588" cy="238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34" name="Line 401">
            <a:extLst>
              <a:ext uri="{FF2B5EF4-FFF2-40B4-BE49-F238E27FC236}">
                <a16:creationId xmlns:a16="http://schemas.microsoft.com/office/drawing/2014/main" id="{2ABD8647-3E7C-C1C9-F36B-D342AC7A01E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753225" y="3852863"/>
            <a:ext cx="1588" cy="238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35" name="Line 402">
            <a:extLst>
              <a:ext uri="{FF2B5EF4-FFF2-40B4-BE49-F238E27FC236}">
                <a16:creationId xmlns:a16="http://schemas.microsoft.com/office/drawing/2014/main" id="{358AD93E-B8DF-84FB-7B83-A90557B0A65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034213" y="3852863"/>
            <a:ext cx="0" cy="238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36" name="Line 403">
            <a:extLst>
              <a:ext uri="{FF2B5EF4-FFF2-40B4-BE49-F238E27FC236}">
                <a16:creationId xmlns:a16="http://schemas.microsoft.com/office/drawing/2014/main" id="{04ED3E74-F5ED-12BA-F38C-5BA4FA84477E}"/>
              </a:ext>
            </a:extLst>
          </p:cNvPr>
          <p:cNvSpPr>
            <a:spLocks noChangeShapeType="1"/>
          </p:cNvSpPr>
          <p:nvPr/>
        </p:nvSpPr>
        <p:spPr bwMode="auto">
          <a:xfrm>
            <a:off x="3671888" y="3852863"/>
            <a:ext cx="30162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37" name="Line 404">
            <a:extLst>
              <a:ext uri="{FF2B5EF4-FFF2-40B4-BE49-F238E27FC236}">
                <a16:creationId xmlns:a16="http://schemas.microsoft.com/office/drawing/2014/main" id="{4FC152D9-12FA-8D83-C513-DC4418EB3C62}"/>
              </a:ext>
            </a:extLst>
          </p:cNvPr>
          <p:cNvSpPr>
            <a:spLocks noChangeShapeType="1"/>
          </p:cNvSpPr>
          <p:nvPr/>
        </p:nvSpPr>
        <p:spPr bwMode="auto">
          <a:xfrm>
            <a:off x="3702050" y="3852863"/>
            <a:ext cx="23813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38" name="Freeform 405">
            <a:extLst>
              <a:ext uri="{FF2B5EF4-FFF2-40B4-BE49-F238E27FC236}">
                <a16:creationId xmlns:a16="http://schemas.microsoft.com/office/drawing/2014/main" id="{FDB87F18-FAA4-FE4D-28E3-D930AC82C998}"/>
              </a:ext>
            </a:extLst>
          </p:cNvPr>
          <p:cNvSpPr>
            <a:spLocks/>
          </p:cNvSpPr>
          <p:nvPr/>
        </p:nvSpPr>
        <p:spPr bwMode="auto">
          <a:xfrm>
            <a:off x="3725863" y="3852863"/>
            <a:ext cx="30162" cy="1587"/>
          </a:xfrm>
          <a:custGeom>
            <a:avLst/>
            <a:gdLst>
              <a:gd name="T0" fmla="*/ 0 w 20000"/>
              <a:gd name="T1" fmla="*/ 0 h 20000"/>
              <a:gd name="T2" fmla="*/ 16004 w 20000"/>
              <a:gd name="T3" fmla="*/ 0 h 20000"/>
              <a:gd name="T4" fmla="*/ 30162 w 20000"/>
              <a:gd name="T5" fmla="*/ 0 h 20000"/>
              <a:gd name="T6" fmla="*/ 0 w 20000"/>
              <a:gd name="T7" fmla="*/ 0 h 20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10612" y="0"/>
                </a:lnTo>
                <a:lnTo>
                  <a:pt x="20000" y="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39" name="Line 406">
            <a:extLst>
              <a:ext uri="{FF2B5EF4-FFF2-40B4-BE49-F238E27FC236}">
                <a16:creationId xmlns:a16="http://schemas.microsoft.com/office/drawing/2014/main" id="{714F9F3E-0C1A-23DD-F8C0-550E6B7A2828}"/>
              </a:ext>
            </a:extLst>
          </p:cNvPr>
          <p:cNvSpPr>
            <a:spLocks noChangeShapeType="1"/>
          </p:cNvSpPr>
          <p:nvPr/>
        </p:nvSpPr>
        <p:spPr bwMode="auto">
          <a:xfrm>
            <a:off x="3756025" y="3852863"/>
            <a:ext cx="23813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40" name="Line 407">
            <a:extLst>
              <a:ext uri="{FF2B5EF4-FFF2-40B4-BE49-F238E27FC236}">
                <a16:creationId xmlns:a16="http://schemas.microsoft.com/office/drawing/2014/main" id="{599098C1-37C0-197A-62B5-A8C66C0C2734}"/>
              </a:ext>
            </a:extLst>
          </p:cNvPr>
          <p:cNvSpPr>
            <a:spLocks noChangeShapeType="1"/>
          </p:cNvSpPr>
          <p:nvPr/>
        </p:nvSpPr>
        <p:spPr bwMode="auto">
          <a:xfrm>
            <a:off x="3779838" y="3852863"/>
            <a:ext cx="30162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41" name="Line 408">
            <a:extLst>
              <a:ext uri="{FF2B5EF4-FFF2-40B4-BE49-F238E27FC236}">
                <a16:creationId xmlns:a16="http://schemas.microsoft.com/office/drawing/2014/main" id="{A0540453-4F06-0CC0-A813-6804F807FE33}"/>
              </a:ext>
            </a:extLst>
          </p:cNvPr>
          <p:cNvSpPr>
            <a:spLocks noChangeShapeType="1"/>
          </p:cNvSpPr>
          <p:nvPr/>
        </p:nvSpPr>
        <p:spPr bwMode="auto">
          <a:xfrm>
            <a:off x="3810000" y="3852863"/>
            <a:ext cx="31750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42" name="Line 409">
            <a:extLst>
              <a:ext uri="{FF2B5EF4-FFF2-40B4-BE49-F238E27FC236}">
                <a16:creationId xmlns:a16="http://schemas.microsoft.com/office/drawing/2014/main" id="{43D1B347-7FF0-8F9E-B226-7FF1CA5443E9}"/>
              </a:ext>
            </a:extLst>
          </p:cNvPr>
          <p:cNvSpPr>
            <a:spLocks noChangeShapeType="1"/>
          </p:cNvSpPr>
          <p:nvPr/>
        </p:nvSpPr>
        <p:spPr bwMode="auto">
          <a:xfrm>
            <a:off x="3841750" y="3852863"/>
            <a:ext cx="23813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43" name="Freeform 410">
            <a:extLst>
              <a:ext uri="{FF2B5EF4-FFF2-40B4-BE49-F238E27FC236}">
                <a16:creationId xmlns:a16="http://schemas.microsoft.com/office/drawing/2014/main" id="{9C83C599-F84D-4A07-2B8D-E0BE91FD30E9}"/>
              </a:ext>
            </a:extLst>
          </p:cNvPr>
          <p:cNvSpPr>
            <a:spLocks/>
          </p:cNvSpPr>
          <p:nvPr/>
        </p:nvSpPr>
        <p:spPr bwMode="auto">
          <a:xfrm>
            <a:off x="3865563" y="3852863"/>
            <a:ext cx="31750" cy="1587"/>
          </a:xfrm>
          <a:custGeom>
            <a:avLst/>
            <a:gdLst>
              <a:gd name="T0" fmla="*/ 0 w 20000"/>
              <a:gd name="T1" fmla="*/ 0 h 20000"/>
              <a:gd name="T2" fmla="*/ 14903 w 20000"/>
              <a:gd name="T3" fmla="*/ 0 h 20000"/>
              <a:gd name="T4" fmla="*/ 31750 w 20000"/>
              <a:gd name="T5" fmla="*/ 0 h 20000"/>
              <a:gd name="T6" fmla="*/ 0 w 20000"/>
              <a:gd name="T7" fmla="*/ 0 h 20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9388" y="0"/>
                </a:lnTo>
                <a:lnTo>
                  <a:pt x="20000" y="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44" name="Line 411">
            <a:extLst>
              <a:ext uri="{FF2B5EF4-FFF2-40B4-BE49-F238E27FC236}">
                <a16:creationId xmlns:a16="http://schemas.microsoft.com/office/drawing/2014/main" id="{7BED7171-1F93-BB67-7E5F-A6B8C5875508}"/>
              </a:ext>
            </a:extLst>
          </p:cNvPr>
          <p:cNvSpPr>
            <a:spLocks noChangeShapeType="1"/>
          </p:cNvSpPr>
          <p:nvPr/>
        </p:nvSpPr>
        <p:spPr bwMode="auto">
          <a:xfrm>
            <a:off x="3897313" y="3852863"/>
            <a:ext cx="22225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45" name="Line 412">
            <a:extLst>
              <a:ext uri="{FF2B5EF4-FFF2-40B4-BE49-F238E27FC236}">
                <a16:creationId xmlns:a16="http://schemas.microsoft.com/office/drawing/2014/main" id="{46ADE505-0A63-0BA4-ACA8-5EEB9B87BC7B}"/>
              </a:ext>
            </a:extLst>
          </p:cNvPr>
          <p:cNvSpPr>
            <a:spLocks noChangeShapeType="1"/>
          </p:cNvSpPr>
          <p:nvPr/>
        </p:nvSpPr>
        <p:spPr bwMode="auto">
          <a:xfrm>
            <a:off x="3919538" y="3852863"/>
            <a:ext cx="31750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46" name="Line 413">
            <a:extLst>
              <a:ext uri="{FF2B5EF4-FFF2-40B4-BE49-F238E27FC236}">
                <a16:creationId xmlns:a16="http://schemas.microsoft.com/office/drawing/2014/main" id="{462EFD6C-383C-0AA3-BD90-49DB03B6EA57}"/>
              </a:ext>
            </a:extLst>
          </p:cNvPr>
          <p:cNvSpPr>
            <a:spLocks noChangeShapeType="1"/>
          </p:cNvSpPr>
          <p:nvPr/>
        </p:nvSpPr>
        <p:spPr bwMode="auto">
          <a:xfrm>
            <a:off x="3951288" y="3852863"/>
            <a:ext cx="30162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47" name="Line 414">
            <a:extLst>
              <a:ext uri="{FF2B5EF4-FFF2-40B4-BE49-F238E27FC236}">
                <a16:creationId xmlns:a16="http://schemas.microsoft.com/office/drawing/2014/main" id="{AC9E8846-FBF8-91F4-492E-622A6FD6009B}"/>
              </a:ext>
            </a:extLst>
          </p:cNvPr>
          <p:cNvSpPr>
            <a:spLocks noChangeShapeType="1"/>
          </p:cNvSpPr>
          <p:nvPr/>
        </p:nvSpPr>
        <p:spPr bwMode="auto">
          <a:xfrm>
            <a:off x="3981450" y="3852863"/>
            <a:ext cx="23813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48" name="Freeform 415">
            <a:extLst>
              <a:ext uri="{FF2B5EF4-FFF2-40B4-BE49-F238E27FC236}">
                <a16:creationId xmlns:a16="http://schemas.microsoft.com/office/drawing/2014/main" id="{31B7766A-34F9-8C89-0E23-DC20DF96EA3C}"/>
              </a:ext>
            </a:extLst>
          </p:cNvPr>
          <p:cNvSpPr>
            <a:spLocks/>
          </p:cNvSpPr>
          <p:nvPr/>
        </p:nvSpPr>
        <p:spPr bwMode="auto">
          <a:xfrm>
            <a:off x="4005263" y="3852863"/>
            <a:ext cx="30162" cy="1587"/>
          </a:xfrm>
          <a:custGeom>
            <a:avLst/>
            <a:gdLst>
              <a:gd name="T0" fmla="*/ 0 w 20000"/>
              <a:gd name="T1" fmla="*/ 0 h 20000"/>
              <a:gd name="T2" fmla="*/ 16004 w 20000"/>
              <a:gd name="T3" fmla="*/ 0 h 20000"/>
              <a:gd name="T4" fmla="*/ 30162 w 20000"/>
              <a:gd name="T5" fmla="*/ 0 h 20000"/>
              <a:gd name="T6" fmla="*/ 0 w 20000"/>
              <a:gd name="T7" fmla="*/ 0 h 20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10612" y="0"/>
                </a:lnTo>
                <a:lnTo>
                  <a:pt x="20000" y="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49" name="Line 416">
            <a:extLst>
              <a:ext uri="{FF2B5EF4-FFF2-40B4-BE49-F238E27FC236}">
                <a16:creationId xmlns:a16="http://schemas.microsoft.com/office/drawing/2014/main" id="{6C3EF5B7-026B-D4CF-D979-393A196C03B6}"/>
              </a:ext>
            </a:extLst>
          </p:cNvPr>
          <p:cNvSpPr>
            <a:spLocks noChangeShapeType="1"/>
          </p:cNvSpPr>
          <p:nvPr/>
        </p:nvSpPr>
        <p:spPr bwMode="auto">
          <a:xfrm>
            <a:off x="4035425" y="3852863"/>
            <a:ext cx="25400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50" name="Line 417">
            <a:extLst>
              <a:ext uri="{FF2B5EF4-FFF2-40B4-BE49-F238E27FC236}">
                <a16:creationId xmlns:a16="http://schemas.microsoft.com/office/drawing/2014/main" id="{81745C1E-9349-649C-900A-FDB5D2FC3111}"/>
              </a:ext>
            </a:extLst>
          </p:cNvPr>
          <p:cNvSpPr>
            <a:spLocks noChangeShapeType="1"/>
          </p:cNvSpPr>
          <p:nvPr/>
        </p:nvSpPr>
        <p:spPr bwMode="auto">
          <a:xfrm>
            <a:off x="4060825" y="3852863"/>
            <a:ext cx="31750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51" name="Line 418">
            <a:extLst>
              <a:ext uri="{FF2B5EF4-FFF2-40B4-BE49-F238E27FC236}">
                <a16:creationId xmlns:a16="http://schemas.microsoft.com/office/drawing/2014/main" id="{92C3157C-AAD0-18B0-22D2-69E4F8208967}"/>
              </a:ext>
            </a:extLst>
          </p:cNvPr>
          <p:cNvSpPr>
            <a:spLocks noChangeShapeType="1"/>
          </p:cNvSpPr>
          <p:nvPr/>
        </p:nvSpPr>
        <p:spPr bwMode="auto">
          <a:xfrm>
            <a:off x="4092575" y="3852863"/>
            <a:ext cx="30163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52" name="Line 419">
            <a:extLst>
              <a:ext uri="{FF2B5EF4-FFF2-40B4-BE49-F238E27FC236}">
                <a16:creationId xmlns:a16="http://schemas.microsoft.com/office/drawing/2014/main" id="{7F767063-555A-8501-5044-5E1939B7294C}"/>
              </a:ext>
            </a:extLst>
          </p:cNvPr>
          <p:cNvSpPr>
            <a:spLocks noChangeShapeType="1"/>
          </p:cNvSpPr>
          <p:nvPr/>
        </p:nvSpPr>
        <p:spPr bwMode="auto">
          <a:xfrm>
            <a:off x="4122738" y="3852863"/>
            <a:ext cx="23812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53" name="Freeform 420">
            <a:extLst>
              <a:ext uri="{FF2B5EF4-FFF2-40B4-BE49-F238E27FC236}">
                <a16:creationId xmlns:a16="http://schemas.microsoft.com/office/drawing/2014/main" id="{63A722CF-19C5-6818-BA1B-F53B837C6331}"/>
              </a:ext>
            </a:extLst>
          </p:cNvPr>
          <p:cNvSpPr>
            <a:spLocks/>
          </p:cNvSpPr>
          <p:nvPr/>
        </p:nvSpPr>
        <p:spPr bwMode="auto">
          <a:xfrm>
            <a:off x="4146550" y="3852863"/>
            <a:ext cx="30163" cy="1587"/>
          </a:xfrm>
          <a:custGeom>
            <a:avLst/>
            <a:gdLst>
              <a:gd name="T0" fmla="*/ 0 w 20000"/>
              <a:gd name="T1" fmla="*/ 0 h 20000"/>
              <a:gd name="T2" fmla="*/ 16004 w 20000"/>
              <a:gd name="T3" fmla="*/ 0 h 20000"/>
              <a:gd name="T4" fmla="*/ 30163 w 20000"/>
              <a:gd name="T5" fmla="*/ 0 h 20000"/>
              <a:gd name="T6" fmla="*/ 0 w 20000"/>
              <a:gd name="T7" fmla="*/ 0 h 20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10612" y="0"/>
                </a:lnTo>
                <a:lnTo>
                  <a:pt x="20000" y="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54" name="Line 421">
            <a:extLst>
              <a:ext uri="{FF2B5EF4-FFF2-40B4-BE49-F238E27FC236}">
                <a16:creationId xmlns:a16="http://schemas.microsoft.com/office/drawing/2014/main" id="{F84D24CE-E1E0-8DD2-E7A6-076FAB00DCB7}"/>
              </a:ext>
            </a:extLst>
          </p:cNvPr>
          <p:cNvSpPr>
            <a:spLocks noChangeShapeType="1"/>
          </p:cNvSpPr>
          <p:nvPr/>
        </p:nvSpPr>
        <p:spPr bwMode="auto">
          <a:xfrm>
            <a:off x="4176713" y="3852863"/>
            <a:ext cx="23812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55" name="Line 422">
            <a:extLst>
              <a:ext uri="{FF2B5EF4-FFF2-40B4-BE49-F238E27FC236}">
                <a16:creationId xmlns:a16="http://schemas.microsoft.com/office/drawing/2014/main" id="{00BEA224-A77B-0B1F-898E-3510AC400F2A}"/>
              </a:ext>
            </a:extLst>
          </p:cNvPr>
          <p:cNvSpPr>
            <a:spLocks noChangeShapeType="1"/>
          </p:cNvSpPr>
          <p:nvPr/>
        </p:nvSpPr>
        <p:spPr bwMode="auto">
          <a:xfrm>
            <a:off x="4200525" y="3852863"/>
            <a:ext cx="30163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56" name="Line 423">
            <a:extLst>
              <a:ext uri="{FF2B5EF4-FFF2-40B4-BE49-F238E27FC236}">
                <a16:creationId xmlns:a16="http://schemas.microsoft.com/office/drawing/2014/main" id="{B48ABB15-512B-EBE1-9B11-B68803EA1938}"/>
              </a:ext>
            </a:extLst>
          </p:cNvPr>
          <p:cNvSpPr>
            <a:spLocks noChangeShapeType="1"/>
          </p:cNvSpPr>
          <p:nvPr/>
        </p:nvSpPr>
        <p:spPr bwMode="auto">
          <a:xfrm>
            <a:off x="4230688" y="3852863"/>
            <a:ext cx="33337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57" name="Line 424">
            <a:extLst>
              <a:ext uri="{FF2B5EF4-FFF2-40B4-BE49-F238E27FC236}">
                <a16:creationId xmlns:a16="http://schemas.microsoft.com/office/drawing/2014/main" id="{511EA818-AFFF-47A7-89DD-F3B3283D8155}"/>
              </a:ext>
            </a:extLst>
          </p:cNvPr>
          <p:cNvSpPr>
            <a:spLocks noChangeShapeType="1"/>
          </p:cNvSpPr>
          <p:nvPr/>
        </p:nvSpPr>
        <p:spPr bwMode="auto">
          <a:xfrm>
            <a:off x="4264025" y="3852863"/>
            <a:ext cx="22225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58" name="Freeform 425">
            <a:extLst>
              <a:ext uri="{FF2B5EF4-FFF2-40B4-BE49-F238E27FC236}">
                <a16:creationId xmlns:a16="http://schemas.microsoft.com/office/drawing/2014/main" id="{1D440278-A8E6-AA6F-FAE4-7C91544DD247}"/>
              </a:ext>
            </a:extLst>
          </p:cNvPr>
          <p:cNvSpPr>
            <a:spLocks/>
          </p:cNvSpPr>
          <p:nvPr/>
        </p:nvSpPr>
        <p:spPr bwMode="auto">
          <a:xfrm>
            <a:off x="4286250" y="3852863"/>
            <a:ext cx="31750" cy="1587"/>
          </a:xfrm>
          <a:custGeom>
            <a:avLst/>
            <a:gdLst>
              <a:gd name="T0" fmla="*/ 0 w 20000"/>
              <a:gd name="T1" fmla="*/ 0 h 20000"/>
              <a:gd name="T2" fmla="*/ 14903 w 20000"/>
              <a:gd name="T3" fmla="*/ 0 h 20000"/>
              <a:gd name="T4" fmla="*/ 31750 w 20000"/>
              <a:gd name="T5" fmla="*/ 0 h 20000"/>
              <a:gd name="T6" fmla="*/ 0 w 20000"/>
              <a:gd name="T7" fmla="*/ 0 h 20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9388" y="0"/>
                </a:lnTo>
                <a:lnTo>
                  <a:pt x="20000" y="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59" name="Line 426">
            <a:extLst>
              <a:ext uri="{FF2B5EF4-FFF2-40B4-BE49-F238E27FC236}">
                <a16:creationId xmlns:a16="http://schemas.microsoft.com/office/drawing/2014/main" id="{6F1B7C43-E79C-BA95-1057-8D67318383DF}"/>
              </a:ext>
            </a:extLst>
          </p:cNvPr>
          <p:cNvSpPr>
            <a:spLocks noChangeShapeType="1"/>
          </p:cNvSpPr>
          <p:nvPr/>
        </p:nvSpPr>
        <p:spPr bwMode="auto">
          <a:xfrm>
            <a:off x="4318000" y="3852863"/>
            <a:ext cx="22225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60" name="Line 427">
            <a:extLst>
              <a:ext uri="{FF2B5EF4-FFF2-40B4-BE49-F238E27FC236}">
                <a16:creationId xmlns:a16="http://schemas.microsoft.com/office/drawing/2014/main" id="{1D26867E-B60B-F749-3C8C-DB832BE8D458}"/>
              </a:ext>
            </a:extLst>
          </p:cNvPr>
          <p:cNvSpPr>
            <a:spLocks noChangeShapeType="1"/>
          </p:cNvSpPr>
          <p:nvPr/>
        </p:nvSpPr>
        <p:spPr bwMode="auto">
          <a:xfrm>
            <a:off x="4340225" y="3852863"/>
            <a:ext cx="31750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61" name="Freeform 428">
            <a:extLst>
              <a:ext uri="{FF2B5EF4-FFF2-40B4-BE49-F238E27FC236}">
                <a16:creationId xmlns:a16="http://schemas.microsoft.com/office/drawing/2014/main" id="{81E3F974-3378-CC1D-BF1C-6C6E74C4C9CF}"/>
              </a:ext>
            </a:extLst>
          </p:cNvPr>
          <p:cNvSpPr>
            <a:spLocks/>
          </p:cNvSpPr>
          <p:nvPr/>
        </p:nvSpPr>
        <p:spPr bwMode="auto">
          <a:xfrm>
            <a:off x="4371975" y="3846513"/>
            <a:ext cx="30163" cy="6350"/>
          </a:xfrm>
          <a:custGeom>
            <a:avLst/>
            <a:gdLst>
              <a:gd name="T0" fmla="*/ 0 w 20000"/>
              <a:gd name="T1" fmla="*/ 6350 h 20000"/>
              <a:gd name="T2" fmla="*/ 16004 w 20000"/>
              <a:gd name="T3" fmla="*/ 0 h 20000"/>
              <a:gd name="T4" fmla="*/ 30163 w 20000"/>
              <a:gd name="T5" fmla="*/ 0 h 20000"/>
              <a:gd name="T6" fmla="*/ 0 w 20000"/>
              <a:gd name="T7" fmla="*/ 6350 h 20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10612" y="0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62" name="Line 429">
            <a:extLst>
              <a:ext uri="{FF2B5EF4-FFF2-40B4-BE49-F238E27FC236}">
                <a16:creationId xmlns:a16="http://schemas.microsoft.com/office/drawing/2014/main" id="{27274E23-050E-1916-8B95-04025FBF6FDA}"/>
              </a:ext>
            </a:extLst>
          </p:cNvPr>
          <p:cNvSpPr>
            <a:spLocks noChangeShapeType="1"/>
          </p:cNvSpPr>
          <p:nvPr/>
        </p:nvSpPr>
        <p:spPr bwMode="auto">
          <a:xfrm>
            <a:off x="4402138" y="3846513"/>
            <a:ext cx="23812" cy="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63" name="Freeform 430">
            <a:extLst>
              <a:ext uri="{FF2B5EF4-FFF2-40B4-BE49-F238E27FC236}">
                <a16:creationId xmlns:a16="http://schemas.microsoft.com/office/drawing/2014/main" id="{FB7E2C61-DF8C-0F00-4A82-E9FBA34D8EBB}"/>
              </a:ext>
            </a:extLst>
          </p:cNvPr>
          <p:cNvSpPr>
            <a:spLocks/>
          </p:cNvSpPr>
          <p:nvPr/>
        </p:nvSpPr>
        <p:spPr bwMode="auto">
          <a:xfrm>
            <a:off x="4425950" y="3846513"/>
            <a:ext cx="31750" cy="0"/>
          </a:xfrm>
          <a:custGeom>
            <a:avLst/>
            <a:gdLst>
              <a:gd name="T0" fmla="*/ 0 w 20000"/>
              <a:gd name="T1" fmla="*/ 0 h 20000"/>
              <a:gd name="T2" fmla="*/ 14903 w 20000"/>
              <a:gd name="T3" fmla="*/ 0 h 20000"/>
              <a:gd name="T4" fmla="*/ 31750 w 20000"/>
              <a:gd name="T5" fmla="*/ 0 h 20000"/>
              <a:gd name="T6" fmla="*/ 0 w 20000"/>
              <a:gd name="T7" fmla="*/ 0 h 20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9388" y="0"/>
                </a:lnTo>
                <a:lnTo>
                  <a:pt x="20000" y="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64" name="Freeform 431">
            <a:extLst>
              <a:ext uri="{FF2B5EF4-FFF2-40B4-BE49-F238E27FC236}">
                <a16:creationId xmlns:a16="http://schemas.microsoft.com/office/drawing/2014/main" id="{66D6437B-AF51-1DE2-4FB3-3B4D5AA1D4E9}"/>
              </a:ext>
            </a:extLst>
          </p:cNvPr>
          <p:cNvSpPr>
            <a:spLocks/>
          </p:cNvSpPr>
          <p:nvPr/>
        </p:nvSpPr>
        <p:spPr bwMode="auto">
          <a:xfrm>
            <a:off x="4457700" y="3840163"/>
            <a:ext cx="23813" cy="6350"/>
          </a:xfrm>
          <a:custGeom>
            <a:avLst/>
            <a:gdLst>
              <a:gd name="T0" fmla="*/ 0 w 20000"/>
              <a:gd name="T1" fmla="*/ 6350 h 20000"/>
              <a:gd name="T2" fmla="*/ 7080 w 20000"/>
              <a:gd name="T3" fmla="*/ 0 h 20000"/>
              <a:gd name="T4" fmla="*/ 23813 w 20000"/>
              <a:gd name="T5" fmla="*/ 0 h 20000"/>
              <a:gd name="T6" fmla="*/ 0 w 20000"/>
              <a:gd name="T7" fmla="*/ 6350 h 20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5946" y="0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65" name="Line 432">
            <a:extLst>
              <a:ext uri="{FF2B5EF4-FFF2-40B4-BE49-F238E27FC236}">
                <a16:creationId xmlns:a16="http://schemas.microsoft.com/office/drawing/2014/main" id="{08E07C66-9058-BBAE-A811-030BC63BDF77}"/>
              </a:ext>
            </a:extLst>
          </p:cNvPr>
          <p:cNvSpPr>
            <a:spLocks noChangeShapeType="1"/>
          </p:cNvSpPr>
          <p:nvPr/>
        </p:nvSpPr>
        <p:spPr bwMode="auto">
          <a:xfrm>
            <a:off x="4481513" y="3840163"/>
            <a:ext cx="30162" cy="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66" name="Line 433">
            <a:extLst>
              <a:ext uri="{FF2B5EF4-FFF2-40B4-BE49-F238E27FC236}">
                <a16:creationId xmlns:a16="http://schemas.microsoft.com/office/drawing/2014/main" id="{200E6DC3-33BB-EA58-CB6E-DE71E640571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511675" y="3833813"/>
            <a:ext cx="31750" cy="635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67" name="Line 434">
            <a:extLst>
              <a:ext uri="{FF2B5EF4-FFF2-40B4-BE49-F238E27FC236}">
                <a16:creationId xmlns:a16="http://schemas.microsoft.com/office/drawing/2014/main" id="{B0D15E2E-C368-D211-8725-55920821FF3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543425" y="3829050"/>
            <a:ext cx="22225" cy="4763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68" name="Freeform 435">
            <a:extLst>
              <a:ext uri="{FF2B5EF4-FFF2-40B4-BE49-F238E27FC236}">
                <a16:creationId xmlns:a16="http://schemas.microsoft.com/office/drawing/2014/main" id="{619956AA-D5E5-2F9F-3CC2-0CFD8015A305}"/>
              </a:ext>
            </a:extLst>
          </p:cNvPr>
          <p:cNvSpPr>
            <a:spLocks/>
          </p:cNvSpPr>
          <p:nvPr/>
        </p:nvSpPr>
        <p:spPr bwMode="auto">
          <a:xfrm>
            <a:off x="4565650" y="3822700"/>
            <a:ext cx="31750" cy="6350"/>
          </a:xfrm>
          <a:custGeom>
            <a:avLst/>
            <a:gdLst>
              <a:gd name="T0" fmla="*/ 0 w 20000"/>
              <a:gd name="T1" fmla="*/ 6350 h 20000"/>
              <a:gd name="T2" fmla="*/ 16847 w 20000"/>
              <a:gd name="T3" fmla="*/ 6350 h 20000"/>
              <a:gd name="T4" fmla="*/ 31750 w 20000"/>
              <a:gd name="T5" fmla="*/ 0 h 20000"/>
              <a:gd name="T6" fmla="*/ 0 w 20000"/>
              <a:gd name="T7" fmla="*/ 6350 h 20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10612" y="20000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69" name="Line 436">
            <a:extLst>
              <a:ext uri="{FF2B5EF4-FFF2-40B4-BE49-F238E27FC236}">
                <a16:creationId xmlns:a16="http://schemas.microsoft.com/office/drawing/2014/main" id="{B1A06E8C-A013-815E-B28E-E80BF5461FA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597400" y="3810000"/>
            <a:ext cx="23813" cy="1270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70" name="Line 437">
            <a:extLst>
              <a:ext uri="{FF2B5EF4-FFF2-40B4-BE49-F238E27FC236}">
                <a16:creationId xmlns:a16="http://schemas.microsoft.com/office/drawing/2014/main" id="{E236115B-5E23-F2EE-202C-B00EA70BFE9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621213" y="3798888"/>
            <a:ext cx="31750" cy="11112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71" name="Line 438">
            <a:extLst>
              <a:ext uri="{FF2B5EF4-FFF2-40B4-BE49-F238E27FC236}">
                <a16:creationId xmlns:a16="http://schemas.microsoft.com/office/drawing/2014/main" id="{CEA1BA79-A94D-BFA1-FD52-C5B269BDAE9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652963" y="3786188"/>
            <a:ext cx="30162" cy="1270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72" name="Line 439">
            <a:extLst>
              <a:ext uri="{FF2B5EF4-FFF2-40B4-BE49-F238E27FC236}">
                <a16:creationId xmlns:a16="http://schemas.microsoft.com/office/drawing/2014/main" id="{F5ADCA4F-A25C-BAD4-9F7E-4F3ADA431C3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683125" y="3768725"/>
            <a:ext cx="23813" cy="17463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73" name="Freeform 440">
            <a:extLst>
              <a:ext uri="{FF2B5EF4-FFF2-40B4-BE49-F238E27FC236}">
                <a16:creationId xmlns:a16="http://schemas.microsoft.com/office/drawing/2014/main" id="{9A5C99E5-FF7D-7744-CD2A-9C97CF03CC99}"/>
              </a:ext>
            </a:extLst>
          </p:cNvPr>
          <p:cNvSpPr>
            <a:spLocks/>
          </p:cNvSpPr>
          <p:nvPr/>
        </p:nvSpPr>
        <p:spPr bwMode="auto">
          <a:xfrm>
            <a:off x="4706938" y="3744913"/>
            <a:ext cx="30162" cy="23812"/>
          </a:xfrm>
          <a:custGeom>
            <a:avLst/>
            <a:gdLst>
              <a:gd name="T0" fmla="*/ 0 w 20000"/>
              <a:gd name="T1" fmla="*/ 23812 h 20000"/>
              <a:gd name="T2" fmla="*/ 14158 w 20000"/>
              <a:gd name="T3" fmla="*/ 11629 h 20000"/>
              <a:gd name="T4" fmla="*/ 30162 w 20000"/>
              <a:gd name="T5" fmla="*/ 0 h 20000"/>
              <a:gd name="T6" fmla="*/ 0 w 20000"/>
              <a:gd name="T7" fmla="*/ 23812 h 20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9388" y="9767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74" name="Freeform 441">
            <a:extLst>
              <a:ext uri="{FF2B5EF4-FFF2-40B4-BE49-F238E27FC236}">
                <a16:creationId xmlns:a16="http://schemas.microsoft.com/office/drawing/2014/main" id="{3B85525A-DBE2-5548-48E7-41ECB87D4FC9}"/>
              </a:ext>
            </a:extLst>
          </p:cNvPr>
          <p:cNvSpPr>
            <a:spLocks/>
          </p:cNvSpPr>
          <p:nvPr/>
        </p:nvSpPr>
        <p:spPr bwMode="auto">
          <a:xfrm>
            <a:off x="4737100" y="3721100"/>
            <a:ext cx="23813" cy="23813"/>
          </a:xfrm>
          <a:custGeom>
            <a:avLst/>
            <a:gdLst>
              <a:gd name="T0" fmla="*/ 0 w 20000"/>
              <a:gd name="T1" fmla="*/ 23813 h 20000"/>
              <a:gd name="T2" fmla="*/ 8599 w 20000"/>
              <a:gd name="T3" fmla="*/ 11629 h 20000"/>
              <a:gd name="T4" fmla="*/ 23813 w 20000"/>
              <a:gd name="T5" fmla="*/ 0 h 20000"/>
              <a:gd name="T6" fmla="*/ 0 w 20000"/>
              <a:gd name="T7" fmla="*/ 23813 h 20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7222" y="9767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75" name="Freeform 442">
            <a:extLst>
              <a:ext uri="{FF2B5EF4-FFF2-40B4-BE49-F238E27FC236}">
                <a16:creationId xmlns:a16="http://schemas.microsoft.com/office/drawing/2014/main" id="{2E03777C-F642-E5C2-215B-4245443C5B34}"/>
              </a:ext>
            </a:extLst>
          </p:cNvPr>
          <p:cNvSpPr>
            <a:spLocks/>
          </p:cNvSpPr>
          <p:nvPr/>
        </p:nvSpPr>
        <p:spPr bwMode="auto">
          <a:xfrm>
            <a:off x="4760913" y="3684588"/>
            <a:ext cx="30162" cy="36512"/>
          </a:xfrm>
          <a:custGeom>
            <a:avLst/>
            <a:gdLst>
              <a:gd name="T0" fmla="*/ 0 w 20000"/>
              <a:gd name="T1" fmla="*/ 36512 h 20000"/>
              <a:gd name="T2" fmla="*/ 16004 w 20000"/>
              <a:gd name="T3" fmla="*/ 17975 h 20000"/>
              <a:gd name="T4" fmla="*/ 30162 w 20000"/>
              <a:gd name="T5" fmla="*/ 0 h 20000"/>
              <a:gd name="T6" fmla="*/ 0 w 20000"/>
              <a:gd name="T7" fmla="*/ 36512 h 20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10612" y="9846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76" name="Line 443">
            <a:extLst>
              <a:ext uri="{FF2B5EF4-FFF2-40B4-BE49-F238E27FC236}">
                <a16:creationId xmlns:a16="http://schemas.microsoft.com/office/drawing/2014/main" id="{F698A961-5540-F5DD-F089-B5694C344C9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791075" y="3648075"/>
            <a:ext cx="31750" cy="36513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77" name="Freeform 444">
            <a:extLst>
              <a:ext uri="{FF2B5EF4-FFF2-40B4-BE49-F238E27FC236}">
                <a16:creationId xmlns:a16="http://schemas.microsoft.com/office/drawing/2014/main" id="{4913E0B2-01C2-D26F-E512-FDE83FB801E7}"/>
              </a:ext>
            </a:extLst>
          </p:cNvPr>
          <p:cNvSpPr>
            <a:spLocks/>
          </p:cNvSpPr>
          <p:nvPr/>
        </p:nvSpPr>
        <p:spPr bwMode="auto">
          <a:xfrm>
            <a:off x="4822825" y="3611563"/>
            <a:ext cx="23813" cy="36512"/>
          </a:xfrm>
          <a:custGeom>
            <a:avLst/>
            <a:gdLst>
              <a:gd name="T0" fmla="*/ 0 w 20000"/>
              <a:gd name="T1" fmla="*/ 36512 h 20000"/>
              <a:gd name="T2" fmla="*/ 8146 w 20000"/>
              <a:gd name="T3" fmla="*/ 18256 h 20000"/>
              <a:gd name="T4" fmla="*/ 23813 w 20000"/>
              <a:gd name="T5" fmla="*/ 0 h 20000"/>
              <a:gd name="T6" fmla="*/ 0 w 20000"/>
              <a:gd name="T7" fmla="*/ 36512 h 20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6842" y="10000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78" name="Freeform 445">
            <a:extLst>
              <a:ext uri="{FF2B5EF4-FFF2-40B4-BE49-F238E27FC236}">
                <a16:creationId xmlns:a16="http://schemas.microsoft.com/office/drawing/2014/main" id="{71200EF1-A372-19AE-1F4E-3DEBB4646F5E}"/>
              </a:ext>
            </a:extLst>
          </p:cNvPr>
          <p:cNvSpPr>
            <a:spLocks/>
          </p:cNvSpPr>
          <p:nvPr/>
        </p:nvSpPr>
        <p:spPr bwMode="auto">
          <a:xfrm>
            <a:off x="4846638" y="3563938"/>
            <a:ext cx="31750" cy="47625"/>
          </a:xfrm>
          <a:custGeom>
            <a:avLst/>
            <a:gdLst>
              <a:gd name="T0" fmla="*/ 0 w 20000"/>
              <a:gd name="T1" fmla="*/ 47625 h 20000"/>
              <a:gd name="T2" fmla="*/ 14903 w 20000"/>
              <a:gd name="T3" fmla="*/ 24093 h 20000"/>
              <a:gd name="T4" fmla="*/ 31750 w 20000"/>
              <a:gd name="T5" fmla="*/ 0 h 20000"/>
              <a:gd name="T6" fmla="*/ 0 w 20000"/>
              <a:gd name="T7" fmla="*/ 47625 h 20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9388" y="10118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79" name="Line 446">
            <a:extLst>
              <a:ext uri="{FF2B5EF4-FFF2-40B4-BE49-F238E27FC236}">
                <a16:creationId xmlns:a16="http://schemas.microsoft.com/office/drawing/2014/main" id="{A1045563-46F3-8A21-26B2-8E8555D13B4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878388" y="3509963"/>
            <a:ext cx="22225" cy="539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80" name="Freeform 447">
            <a:extLst>
              <a:ext uri="{FF2B5EF4-FFF2-40B4-BE49-F238E27FC236}">
                <a16:creationId xmlns:a16="http://schemas.microsoft.com/office/drawing/2014/main" id="{246E9F65-047A-CB38-3470-ABDA84D6D5E0}"/>
              </a:ext>
            </a:extLst>
          </p:cNvPr>
          <p:cNvSpPr>
            <a:spLocks/>
          </p:cNvSpPr>
          <p:nvPr/>
        </p:nvSpPr>
        <p:spPr bwMode="auto">
          <a:xfrm>
            <a:off x="4900613" y="3455988"/>
            <a:ext cx="31750" cy="53975"/>
          </a:xfrm>
          <a:custGeom>
            <a:avLst/>
            <a:gdLst>
              <a:gd name="T0" fmla="*/ 0 w 20000"/>
              <a:gd name="T1" fmla="*/ 53975 h 20000"/>
              <a:gd name="T2" fmla="*/ 14903 w 20000"/>
              <a:gd name="T3" fmla="*/ 30048 h 20000"/>
              <a:gd name="T4" fmla="*/ 31750 w 20000"/>
              <a:gd name="T5" fmla="*/ 0 h 20000"/>
              <a:gd name="T6" fmla="*/ 0 w 20000"/>
              <a:gd name="T7" fmla="*/ 53975 h 20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9388" y="11134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81" name="Freeform 448">
            <a:extLst>
              <a:ext uri="{FF2B5EF4-FFF2-40B4-BE49-F238E27FC236}">
                <a16:creationId xmlns:a16="http://schemas.microsoft.com/office/drawing/2014/main" id="{AB1F8546-A0F0-658C-9D0D-33A770A34C23}"/>
              </a:ext>
            </a:extLst>
          </p:cNvPr>
          <p:cNvSpPr>
            <a:spLocks/>
          </p:cNvSpPr>
          <p:nvPr/>
        </p:nvSpPr>
        <p:spPr bwMode="auto">
          <a:xfrm>
            <a:off x="4932363" y="3389313"/>
            <a:ext cx="30162" cy="66675"/>
          </a:xfrm>
          <a:custGeom>
            <a:avLst/>
            <a:gdLst>
              <a:gd name="T0" fmla="*/ 0 w 20000"/>
              <a:gd name="T1" fmla="*/ 66675 h 20000"/>
              <a:gd name="T2" fmla="*/ 14158 w 20000"/>
              <a:gd name="T3" fmla="*/ 36418 h 20000"/>
              <a:gd name="T4" fmla="*/ 30162 w 20000"/>
              <a:gd name="T5" fmla="*/ 0 h 20000"/>
              <a:gd name="T6" fmla="*/ 0 w 20000"/>
              <a:gd name="T7" fmla="*/ 66675 h 20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9388" y="10924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82" name="Line 449">
            <a:extLst>
              <a:ext uri="{FF2B5EF4-FFF2-40B4-BE49-F238E27FC236}">
                <a16:creationId xmlns:a16="http://schemas.microsoft.com/office/drawing/2014/main" id="{D21CCFE1-7485-E6CB-B2D2-676E109FBE8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962525" y="3324225"/>
            <a:ext cx="23813" cy="65088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83" name="Freeform 450">
            <a:extLst>
              <a:ext uri="{FF2B5EF4-FFF2-40B4-BE49-F238E27FC236}">
                <a16:creationId xmlns:a16="http://schemas.microsoft.com/office/drawing/2014/main" id="{986E76D5-5AC9-A1CA-6673-817EC29F1F12}"/>
              </a:ext>
            </a:extLst>
          </p:cNvPr>
          <p:cNvSpPr>
            <a:spLocks/>
          </p:cNvSpPr>
          <p:nvPr/>
        </p:nvSpPr>
        <p:spPr bwMode="auto">
          <a:xfrm>
            <a:off x="4986338" y="3257550"/>
            <a:ext cx="30162" cy="66675"/>
          </a:xfrm>
          <a:custGeom>
            <a:avLst/>
            <a:gdLst>
              <a:gd name="T0" fmla="*/ 0 w 20000"/>
              <a:gd name="T1" fmla="*/ 66675 h 20000"/>
              <a:gd name="T2" fmla="*/ 15710 w 20000"/>
              <a:gd name="T3" fmla="*/ 36418 h 20000"/>
              <a:gd name="T4" fmla="*/ 30162 w 20000"/>
              <a:gd name="T5" fmla="*/ 0 h 20000"/>
              <a:gd name="T6" fmla="*/ 0 w 20000"/>
              <a:gd name="T7" fmla="*/ 66675 h 20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10417" y="10924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84" name="Line 451">
            <a:extLst>
              <a:ext uri="{FF2B5EF4-FFF2-40B4-BE49-F238E27FC236}">
                <a16:creationId xmlns:a16="http://schemas.microsoft.com/office/drawing/2014/main" id="{37FCFAF0-6044-D0F0-599E-DAD475D1E62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016500" y="3186113"/>
            <a:ext cx="25400" cy="7143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85" name="Freeform 452">
            <a:extLst>
              <a:ext uri="{FF2B5EF4-FFF2-40B4-BE49-F238E27FC236}">
                <a16:creationId xmlns:a16="http://schemas.microsoft.com/office/drawing/2014/main" id="{F8D12D7B-B555-CB34-4EF0-8B5810A4461F}"/>
              </a:ext>
            </a:extLst>
          </p:cNvPr>
          <p:cNvSpPr>
            <a:spLocks/>
          </p:cNvSpPr>
          <p:nvPr/>
        </p:nvSpPr>
        <p:spPr bwMode="auto">
          <a:xfrm>
            <a:off x="5041900" y="3108325"/>
            <a:ext cx="31750" cy="77788"/>
          </a:xfrm>
          <a:custGeom>
            <a:avLst/>
            <a:gdLst>
              <a:gd name="T0" fmla="*/ 0 w 20000"/>
              <a:gd name="T1" fmla="*/ 77788 h 20000"/>
              <a:gd name="T2" fmla="*/ 14903 w 20000"/>
              <a:gd name="T3" fmla="*/ 36117 h 20000"/>
              <a:gd name="T4" fmla="*/ 31750 w 20000"/>
              <a:gd name="T5" fmla="*/ 0 h 20000"/>
              <a:gd name="T6" fmla="*/ 0 w 20000"/>
              <a:gd name="T7" fmla="*/ 77788 h 20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9388" y="9286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86" name="Line 453">
            <a:extLst>
              <a:ext uri="{FF2B5EF4-FFF2-40B4-BE49-F238E27FC236}">
                <a16:creationId xmlns:a16="http://schemas.microsoft.com/office/drawing/2014/main" id="{AB2F7BB3-ADC7-196A-25A5-5594E9A48D7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073650" y="3036888"/>
            <a:ext cx="30163" cy="7143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87" name="Line 454">
            <a:extLst>
              <a:ext uri="{FF2B5EF4-FFF2-40B4-BE49-F238E27FC236}">
                <a16:creationId xmlns:a16="http://schemas.microsoft.com/office/drawing/2014/main" id="{78CC6517-7448-57B0-27CF-1467EDE676C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103813" y="2965450"/>
            <a:ext cx="23812" cy="71438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88" name="Freeform 455">
            <a:extLst>
              <a:ext uri="{FF2B5EF4-FFF2-40B4-BE49-F238E27FC236}">
                <a16:creationId xmlns:a16="http://schemas.microsoft.com/office/drawing/2014/main" id="{1403A057-C166-9E58-39F0-B7DAFF827121}"/>
              </a:ext>
            </a:extLst>
          </p:cNvPr>
          <p:cNvSpPr>
            <a:spLocks/>
          </p:cNvSpPr>
          <p:nvPr/>
        </p:nvSpPr>
        <p:spPr bwMode="auto">
          <a:xfrm>
            <a:off x="5127625" y="2892425"/>
            <a:ext cx="30163" cy="73025"/>
          </a:xfrm>
          <a:custGeom>
            <a:avLst/>
            <a:gdLst>
              <a:gd name="T0" fmla="*/ 0 w 20000"/>
              <a:gd name="T1" fmla="*/ 73025 h 20000"/>
              <a:gd name="T2" fmla="*/ 14159 w 20000"/>
              <a:gd name="T3" fmla="*/ 36790 h 20000"/>
              <a:gd name="T4" fmla="*/ 30163 w 20000"/>
              <a:gd name="T5" fmla="*/ 0 h 20000"/>
              <a:gd name="T6" fmla="*/ 0 w 20000"/>
              <a:gd name="T7" fmla="*/ 73025 h 20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9388" y="10076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89" name="Freeform 456">
            <a:extLst>
              <a:ext uri="{FF2B5EF4-FFF2-40B4-BE49-F238E27FC236}">
                <a16:creationId xmlns:a16="http://schemas.microsoft.com/office/drawing/2014/main" id="{85956BE4-1B68-27B5-2013-F690DE56F6F8}"/>
              </a:ext>
            </a:extLst>
          </p:cNvPr>
          <p:cNvSpPr>
            <a:spLocks/>
          </p:cNvSpPr>
          <p:nvPr/>
        </p:nvSpPr>
        <p:spPr bwMode="auto">
          <a:xfrm>
            <a:off x="5157788" y="2832100"/>
            <a:ext cx="23812" cy="60325"/>
          </a:xfrm>
          <a:custGeom>
            <a:avLst/>
            <a:gdLst>
              <a:gd name="T0" fmla="*/ 0 w 20000"/>
              <a:gd name="T1" fmla="*/ 60325 h 20000"/>
              <a:gd name="T2" fmla="*/ 8599 w 20000"/>
              <a:gd name="T3" fmla="*/ 30733 h 20000"/>
              <a:gd name="T4" fmla="*/ 23812 w 20000"/>
              <a:gd name="T5" fmla="*/ 0 h 20000"/>
              <a:gd name="T6" fmla="*/ 0 w 20000"/>
              <a:gd name="T7" fmla="*/ 60325 h 20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7222" y="10189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90" name="Freeform 457">
            <a:extLst>
              <a:ext uri="{FF2B5EF4-FFF2-40B4-BE49-F238E27FC236}">
                <a16:creationId xmlns:a16="http://schemas.microsoft.com/office/drawing/2014/main" id="{77B4C500-A055-A9EB-9037-CFF13DAC89EA}"/>
              </a:ext>
            </a:extLst>
          </p:cNvPr>
          <p:cNvSpPr>
            <a:spLocks/>
          </p:cNvSpPr>
          <p:nvPr/>
        </p:nvSpPr>
        <p:spPr bwMode="auto">
          <a:xfrm>
            <a:off x="5181600" y="2771775"/>
            <a:ext cx="30163" cy="60325"/>
          </a:xfrm>
          <a:custGeom>
            <a:avLst/>
            <a:gdLst>
              <a:gd name="T0" fmla="*/ 0 w 20000"/>
              <a:gd name="T1" fmla="*/ 60325 h 20000"/>
              <a:gd name="T2" fmla="*/ 16004 w 20000"/>
              <a:gd name="T3" fmla="*/ 30163 h 20000"/>
              <a:gd name="T4" fmla="*/ 30163 w 20000"/>
              <a:gd name="T5" fmla="*/ 0 h 20000"/>
              <a:gd name="T6" fmla="*/ 0 w 20000"/>
              <a:gd name="T7" fmla="*/ 60325 h 20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10612" y="10000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91" name="Line 458">
            <a:extLst>
              <a:ext uri="{FF2B5EF4-FFF2-40B4-BE49-F238E27FC236}">
                <a16:creationId xmlns:a16="http://schemas.microsoft.com/office/drawing/2014/main" id="{2946129C-2017-2382-1218-0EFB03C4F35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211763" y="2724150"/>
            <a:ext cx="31750" cy="4762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92" name="Line 459">
            <a:extLst>
              <a:ext uri="{FF2B5EF4-FFF2-40B4-BE49-F238E27FC236}">
                <a16:creationId xmlns:a16="http://schemas.microsoft.com/office/drawing/2014/main" id="{65D63D8E-1F60-C06D-0379-9433AFEA7AD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243513" y="2681288"/>
            <a:ext cx="23812" cy="42862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93" name="Freeform 460">
            <a:extLst>
              <a:ext uri="{FF2B5EF4-FFF2-40B4-BE49-F238E27FC236}">
                <a16:creationId xmlns:a16="http://schemas.microsoft.com/office/drawing/2014/main" id="{79D6688E-0E35-B657-FD8C-82056CA06306}"/>
              </a:ext>
            </a:extLst>
          </p:cNvPr>
          <p:cNvSpPr>
            <a:spLocks/>
          </p:cNvSpPr>
          <p:nvPr/>
        </p:nvSpPr>
        <p:spPr bwMode="auto">
          <a:xfrm>
            <a:off x="5267325" y="2652713"/>
            <a:ext cx="31750" cy="28575"/>
          </a:xfrm>
          <a:custGeom>
            <a:avLst/>
            <a:gdLst>
              <a:gd name="T0" fmla="*/ 0 w 20000"/>
              <a:gd name="T1" fmla="*/ 28575 h 20000"/>
              <a:gd name="T2" fmla="*/ 14903 w 20000"/>
              <a:gd name="T3" fmla="*/ 10990 h 20000"/>
              <a:gd name="T4" fmla="*/ 31750 w 20000"/>
              <a:gd name="T5" fmla="*/ 0 h 20000"/>
              <a:gd name="T6" fmla="*/ 0 w 20000"/>
              <a:gd name="T7" fmla="*/ 28575 h 20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9388" y="7692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94" name="Line 461">
            <a:extLst>
              <a:ext uri="{FF2B5EF4-FFF2-40B4-BE49-F238E27FC236}">
                <a16:creationId xmlns:a16="http://schemas.microsoft.com/office/drawing/2014/main" id="{F6860D05-6DF9-73D9-62AA-A416CCEB92B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299075" y="2633663"/>
            <a:ext cx="22225" cy="1905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95" name="Line 462">
            <a:extLst>
              <a:ext uri="{FF2B5EF4-FFF2-40B4-BE49-F238E27FC236}">
                <a16:creationId xmlns:a16="http://schemas.microsoft.com/office/drawing/2014/main" id="{8EA74FD9-D458-8F9A-F846-0A1282E29B0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321300" y="2628900"/>
            <a:ext cx="31750" cy="4763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96" name="Line 463">
            <a:extLst>
              <a:ext uri="{FF2B5EF4-FFF2-40B4-BE49-F238E27FC236}">
                <a16:creationId xmlns:a16="http://schemas.microsoft.com/office/drawing/2014/main" id="{AD9B4A08-7D67-3BA5-914A-B8429FD4E581}"/>
              </a:ext>
            </a:extLst>
          </p:cNvPr>
          <p:cNvSpPr>
            <a:spLocks noChangeShapeType="1"/>
          </p:cNvSpPr>
          <p:nvPr/>
        </p:nvSpPr>
        <p:spPr bwMode="auto">
          <a:xfrm>
            <a:off x="5353050" y="2628900"/>
            <a:ext cx="30163" cy="4763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97" name="Line 464">
            <a:extLst>
              <a:ext uri="{FF2B5EF4-FFF2-40B4-BE49-F238E27FC236}">
                <a16:creationId xmlns:a16="http://schemas.microsoft.com/office/drawing/2014/main" id="{45D09094-20B6-8EB2-D88F-1C1B2F6BCBDE}"/>
              </a:ext>
            </a:extLst>
          </p:cNvPr>
          <p:cNvSpPr>
            <a:spLocks noChangeShapeType="1"/>
          </p:cNvSpPr>
          <p:nvPr/>
        </p:nvSpPr>
        <p:spPr bwMode="auto">
          <a:xfrm>
            <a:off x="5383213" y="2633663"/>
            <a:ext cx="22225" cy="1905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98" name="Freeform 465">
            <a:extLst>
              <a:ext uri="{FF2B5EF4-FFF2-40B4-BE49-F238E27FC236}">
                <a16:creationId xmlns:a16="http://schemas.microsoft.com/office/drawing/2014/main" id="{6E1A91BA-5349-D9C2-B7A4-4D40BF3E2DA8}"/>
              </a:ext>
            </a:extLst>
          </p:cNvPr>
          <p:cNvSpPr>
            <a:spLocks/>
          </p:cNvSpPr>
          <p:nvPr/>
        </p:nvSpPr>
        <p:spPr bwMode="auto">
          <a:xfrm>
            <a:off x="5405438" y="2652713"/>
            <a:ext cx="31750" cy="28575"/>
          </a:xfrm>
          <a:custGeom>
            <a:avLst/>
            <a:gdLst>
              <a:gd name="T0" fmla="*/ 0 w 20000"/>
              <a:gd name="T1" fmla="*/ 0 h 20000"/>
              <a:gd name="T2" fmla="*/ 16847 w 20000"/>
              <a:gd name="T3" fmla="*/ 10990 h 20000"/>
              <a:gd name="T4" fmla="*/ 31750 w 20000"/>
              <a:gd name="T5" fmla="*/ 28575 h 20000"/>
              <a:gd name="T6" fmla="*/ 0 w 20000"/>
              <a:gd name="T7" fmla="*/ 0 h 20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10612" y="7692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99" name="Line 466">
            <a:extLst>
              <a:ext uri="{FF2B5EF4-FFF2-40B4-BE49-F238E27FC236}">
                <a16:creationId xmlns:a16="http://schemas.microsoft.com/office/drawing/2014/main" id="{7F6587DF-D9A7-AAAC-8EC9-7E993856C529}"/>
              </a:ext>
            </a:extLst>
          </p:cNvPr>
          <p:cNvSpPr>
            <a:spLocks noChangeShapeType="1"/>
          </p:cNvSpPr>
          <p:nvPr/>
        </p:nvSpPr>
        <p:spPr bwMode="auto">
          <a:xfrm>
            <a:off x="5437188" y="2681288"/>
            <a:ext cx="25400" cy="42862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00" name="Line 467">
            <a:extLst>
              <a:ext uri="{FF2B5EF4-FFF2-40B4-BE49-F238E27FC236}">
                <a16:creationId xmlns:a16="http://schemas.microsoft.com/office/drawing/2014/main" id="{C20991F9-D06E-BE60-9CFE-4CE2CC56527B}"/>
              </a:ext>
            </a:extLst>
          </p:cNvPr>
          <p:cNvSpPr>
            <a:spLocks noChangeShapeType="1"/>
          </p:cNvSpPr>
          <p:nvPr/>
        </p:nvSpPr>
        <p:spPr bwMode="auto">
          <a:xfrm>
            <a:off x="5462588" y="2724150"/>
            <a:ext cx="30162" cy="4762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01" name="Freeform 468">
            <a:extLst>
              <a:ext uri="{FF2B5EF4-FFF2-40B4-BE49-F238E27FC236}">
                <a16:creationId xmlns:a16="http://schemas.microsoft.com/office/drawing/2014/main" id="{60868186-8835-32EF-1A71-A24459131DA4}"/>
              </a:ext>
            </a:extLst>
          </p:cNvPr>
          <p:cNvSpPr>
            <a:spLocks/>
          </p:cNvSpPr>
          <p:nvPr/>
        </p:nvSpPr>
        <p:spPr bwMode="auto">
          <a:xfrm>
            <a:off x="5492750" y="2771775"/>
            <a:ext cx="31750" cy="60325"/>
          </a:xfrm>
          <a:custGeom>
            <a:avLst/>
            <a:gdLst>
              <a:gd name="T0" fmla="*/ 0 w 20000"/>
              <a:gd name="T1" fmla="*/ 0 h 20000"/>
              <a:gd name="T2" fmla="*/ 14903 w 20000"/>
              <a:gd name="T3" fmla="*/ 30163 h 20000"/>
              <a:gd name="T4" fmla="*/ 31750 w 20000"/>
              <a:gd name="T5" fmla="*/ 60325 h 20000"/>
              <a:gd name="T6" fmla="*/ 0 w 20000"/>
              <a:gd name="T7" fmla="*/ 0 h 20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9388" y="10000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02" name="Freeform 469">
            <a:extLst>
              <a:ext uri="{FF2B5EF4-FFF2-40B4-BE49-F238E27FC236}">
                <a16:creationId xmlns:a16="http://schemas.microsoft.com/office/drawing/2014/main" id="{8805166F-60F3-B92D-D4EC-8550E4A0B670}"/>
              </a:ext>
            </a:extLst>
          </p:cNvPr>
          <p:cNvSpPr>
            <a:spLocks/>
          </p:cNvSpPr>
          <p:nvPr/>
        </p:nvSpPr>
        <p:spPr bwMode="auto">
          <a:xfrm>
            <a:off x="5524500" y="2832100"/>
            <a:ext cx="22225" cy="60325"/>
          </a:xfrm>
          <a:custGeom>
            <a:avLst/>
            <a:gdLst>
              <a:gd name="T0" fmla="*/ 0 w 20000"/>
              <a:gd name="T1" fmla="*/ 0 h 20000"/>
              <a:gd name="T2" fmla="*/ 6791 w 20000"/>
              <a:gd name="T3" fmla="*/ 30733 h 20000"/>
              <a:gd name="T4" fmla="*/ 22225 w 20000"/>
              <a:gd name="T5" fmla="*/ 60325 h 20000"/>
              <a:gd name="T6" fmla="*/ 0 w 20000"/>
              <a:gd name="T7" fmla="*/ 0 h 20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6111" y="10189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03" name="Freeform 470">
            <a:extLst>
              <a:ext uri="{FF2B5EF4-FFF2-40B4-BE49-F238E27FC236}">
                <a16:creationId xmlns:a16="http://schemas.microsoft.com/office/drawing/2014/main" id="{8B1F6C80-E465-753D-48B3-DBBF847B4503}"/>
              </a:ext>
            </a:extLst>
          </p:cNvPr>
          <p:cNvSpPr>
            <a:spLocks/>
          </p:cNvSpPr>
          <p:nvPr/>
        </p:nvSpPr>
        <p:spPr bwMode="auto">
          <a:xfrm>
            <a:off x="5546725" y="2892425"/>
            <a:ext cx="31750" cy="73025"/>
          </a:xfrm>
          <a:custGeom>
            <a:avLst/>
            <a:gdLst>
              <a:gd name="T0" fmla="*/ 0 w 20000"/>
              <a:gd name="T1" fmla="*/ 0 h 20000"/>
              <a:gd name="T2" fmla="*/ 16847 w 20000"/>
              <a:gd name="T3" fmla="*/ 36790 h 20000"/>
              <a:gd name="T4" fmla="*/ 31750 w 20000"/>
              <a:gd name="T5" fmla="*/ 73025 h 20000"/>
              <a:gd name="T6" fmla="*/ 0 w 20000"/>
              <a:gd name="T7" fmla="*/ 0 h 20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10612" y="10076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04" name="Line 471">
            <a:extLst>
              <a:ext uri="{FF2B5EF4-FFF2-40B4-BE49-F238E27FC236}">
                <a16:creationId xmlns:a16="http://schemas.microsoft.com/office/drawing/2014/main" id="{0D61AEF2-951A-38A9-92D5-76E6F81A3882}"/>
              </a:ext>
            </a:extLst>
          </p:cNvPr>
          <p:cNvSpPr>
            <a:spLocks noChangeShapeType="1"/>
          </p:cNvSpPr>
          <p:nvPr/>
        </p:nvSpPr>
        <p:spPr bwMode="auto">
          <a:xfrm>
            <a:off x="5578475" y="2965450"/>
            <a:ext cx="22225" cy="71438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05" name="Line 472">
            <a:extLst>
              <a:ext uri="{FF2B5EF4-FFF2-40B4-BE49-F238E27FC236}">
                <a16:creationId xmlns:a16="http://schemas.microsoft.com/office/drawing/2014/main" id="{391241B7-649C-1EF1-5965-3A079AB527C7}"/>
              </a:ext>
            </a:extLst>
          </p:cNvPr>
          <p:cNvSpPr>
            <a:spLocks noChangeShapeType="1"/>
          </p:cNvSpPr>
          <p:nvPr/>
        </p:nvSpPr>
        <p:spPr bwMode="auto">
          <a:xfrm>
            <a:off x="5600700" y="3036888"/>
            <a:ext cx="31750" cy="7143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06" name="Freeform 473">
            <a:extLst>
              <a:ext uri="{FF2B5EF4-FFF2-40B4-BE49-F238E27FC236}">
                <a16:creationId xmlns:a16="http://schemas.microsoft.com/office/drawing/2014/main" id="{A8B3D869-4C1D-AD56-F026-57F6AD9E7FD9}"/>
              </a:ext>
            </a:extLst>
          </p:cNvPr>
          <p:cNvSpPr>
            <a:spLocks/>
          </p:cNvSpPr>
          <p:nvPr/>
        </p:nvSpPr>
        <p:spPr bwMode="auto">
          <a:xfrm>
            <a:off x="5632450" y="3108325"/>
            <a:ext cx="30163" cy="77788"/>
          </a:xfrm>
          <a:custGeom>
            <a:avLst/>
            <a:gdLst>
              <a:gd name="T0" fmla="*/ 0 w 20000"/>
              <a:gd name="T1" fmla="*/ 0 h 20000"/>
              <a:gd name="T2" fmla="*/ 16004 w 20000"/>
              <a:gd name="T3" fmla="*/ 36117 h 20000"/>
              <a:gd name="T4" fmla="*/ 30163 w 20000"/>
              <a:gd name="T5" fmla="*/ 77788 h 20000"/>
              <a:gd name="T6" fmla="*/ 0 w 20000"/>
              <a:gd name="T7" fmla="*/ 0 h 20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10612" y="9286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07" name="Line 474">
            <a:extLst>
              <a:ext uri="{FF2B5EF4-FFF2-40B4-BE49-F238E27FC236}">
                <a16:creationId xmlns:a16="http://schemas.microsoft.com/office/drawing/2014/main" id="{CE331235-2159-D9F3-2472-08706F66A5C4}"/>
              </a:ext>
            </a:extLst>
          </p:cNvPr>
          <p:cNvSpPr>
            <a:spLocks noChangeShapeType="1"/>
          </p:cNvSpPr>
          <p:nvPr/>
        </p:nvSpPr>
        <p:spPr bwMode="auto">
          <a:xfrm>
            <a:off x="5662613" y="3186113"/>
            <a:ext cx="25400" cy="7143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08" name="Freeform 475">
            <a:extLst>
              <a:ext uri="{FF2B5EF4-FFF2-40B4-BE49-F238E27FC236}">
                <a16:creationId xmlns:a16="http://schemas.microsoft.com/office/drawing/2014/main" id="{40C5F9AA-DEC3-A854-2B04-721F04E0EFF3}"/>
              </a:ext>
            </a:extLst>
          </p:cNvPr>
          <p:cNvSpPr>
            <a:spLocks/>
          </p:cNvSpPr>
          <p:nvPr/>
        </p:nvSpPr>
        <p:spPr bwMode="auto">
          <a:xfrm>
            <a:off x="5688013" y="3257550"/>
            <a:ext cx="30162" cy="66675"/>
          </a:xfrm>
          <a:custGeom>
            <a:avLst/>
            <a:gdLst>
              <a:gd name="T0" fmla="*/ 0 w 20000"/>
              <a:gd name="T1" fmla="*/ 0 h 20000"/>
              <a:gd name="T2" fmla="*/ 14158 w 20000"/>
              <a:gd name="T3" fmla="*/ 36418 h 20000"/>
              <a:gd name="T4" fmla="*/ 30162 w 20000"/>
              <a:gd name="T5" fmla="*/ 66675 h 20000"/>
              <a:gd name="T6" fmla="*/ 0 w 20000"/>
              <a:gd name="T7" fmla="*/ 0 h 20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9388" y="10924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09" name="Line 476">
            <a:extLst>
              <a:ext uri="{FF2B5EF4-FFF2-40B4-BE49-F238E27FC236}">
                <a16:creationId xmlns:a16="http://schemas.microsoft.com/office/drawing/2014/main" id="{8065AD4E-A447-19AC-4A99-211BE01E46FD}"/>
              </a:ext>
            </a:extLst>
          </p:cNvPr>
          <p:cNvSpPr>
            <a:spLocks noChangeShapeType="1"/>
          </p:cNvSpPr>
          <p:nvPr/>
        </p:nvSpPr>
        <p:spPr bwMode="auto">
          <a:xfrm>
            <a:off x="5718175" y="3324225"/>
            <a:ext cx="23813" cy="65088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10" name="Freeform 477">
            <a:extLst>
              <a:ext uri="{FF2B5EF4-FFF2-40B4-BE49-F238E27FC236}">
                <a16:creationId xmlns:a16="http://schemas.microsoft.com/office/drawing/2014/main" id="{4BF6217E-3DA6-CA94-400B-C9E7069C89EA}"/>
              </a:ext>
            </a:extLst>
          </p:cNvPr>
          <p:cNvSpPr>
            <a:spLocks/>
          </p:cNvSpPr>
          <p:nvPr/>
        </p:nvSpPr>
        <p:spPr bwMode="auto">
          <a:xfrm>
            <a:off x="5741988" y="3389313"/>
            <a:ext cx="30162" cy="66675"/>
          </a:xfrm>
          <a:custGeom>
            <a:avLst/>
            <a:gdLst>
              <a:gd name="T0" fmla="*/ 0 w 20000"/>
              <a:gd name="T1" fmla="*/ 0 h 20000"/>
              <a:gd name="T2" fmla="*/ 16004 w 20000"/>
              <a:gd name="T3" fmla="*/ 36418 h 20000"/>
              <a:gd name="T4" fmla="*/ 30162 w 20000"/>
              <a:gd name="T5" fmla="*/ 66675 h 20000"/>
              <a:gd name="T6" fmla="*/ 0 w 20000"/>
              <a:gd name="T7" fmla="*/ 0 h 20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10612" y="10924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11" name="Freeform 478">
            <a:extLst>
              <a:ext uri="{FF2B5EF4-FFF2-40B4-BE49-F238E27FC236}">
                <a16:creationId xmlns:a16="http://schemas.microsoft.com/office/drawing/2014/main" id="{A25833DF-56E0-9B5A-DC29-1904D809E91A}"/>
              </a:ext>
            </a:extLst>
          </p:cNvPr>
          <p:cNvSpPr>
            <a:spLocks/>
          </p:cNvSpPr>
          <p:nvPr/>
        </p:nvSpPr>
        <p:spPr bwMode="auto">
          <a:xfrm>
            <a:off x="5772150" y="3455988"/>
            <a:ext cx="31750" cy="53975"/>
          </a:xfrm>
          <a:custGeom>
            <a:avLst/>
            <a:gdLst>
              <a:gd name="T0" fmla="*/ 0 w 20000"/>
              <a:gd name="T1" fmla="*/ 0 h 20000"/>
              <a:gd name="T2" fmla="*/ 16847 w 20000"/>
              <a:gd name="T3" fmla="*/ 30048 h 20000"/>
              <a:gd name="T4" fmla="*/ 31750 w 20000"/>
              <a:gd name="T5" fmla="*/ 53975 h 20000"/>
              <a:gd name="T6" fmla="*/ 0 w 20000"/>
              <a:gd name="T7" fmla="*/ 0 h 20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10612" y="11134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12" name="Line 479">
            <a:extLst>
              <a:ext uri="{FF2B5EF4-FFF2-40B4-BE49-F238E27FC236}">
                <a16:creationId xmlns:a16="http://schemas.microsoft.com/office/drawing/2014/main" id="{598BD9DA-94DF-011A-02F5-8BFA714712D8}"/>
              </a:ext>
            </a:extLst>
          </p:cNvPr>
          <p:cNvSpPr>
            <a:spLocks noChangeShapeType="1"/>
          </p:cNvSpPr>
          <p:nvPr/>
        </p:nvSpPr>
        <p:spPr bwMode="auto">
          <a:xfrm>
            <a:off x="5803900" y="3509963"/>
            <a:ext cx="22225" cy="539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13" name="Freeform 480">
            <a:extLst>
              <a:ext uri="{FF2B5EF4-FFF2-40B4-BE49-F238E27FC236}">
                <a16:creationId xmlns:a16="http://schemas.microsoft.com/office/drawing/2014/main" id="{ED50C5D3-6D57-25D5-7646-6CE22DF174D8}"/>
              </a:ext>
            </a:extLst>
          </p:cNvPr>
          <p:cNvSpPr>
            <a:spLocks/>
          </p:cNvSpPr>
          <p:nvPr/>
        </p:nvSpPr>
        <p:spPr bwMode="auto">
          <a:xfrm>
            <a:off x="5826125" y="3563938"/>
            <a:ext cx="31750" cy="47625"/>
          </a:xfrm>
          <a:custGeom>
            <a:avLst/>
            <a:gdLst>
              <a:gd name="T0" fmla="*/ 0 w 20000"/>
              <a:gd name="T1" fmla="*/ 0 h 20000"/>
              <a:gd name="T2" fmla="*/ 16847 w 20000"/>
              <a:gd name="T3" fmla="*/ 24093 h 20000"/>
              <a:gd name="T4" fmla="*/ 31750 w 20000"/>
              <a:gd name="T5" fmla="*/ 47625 h 20000"/>
              <a:gd name="T6" fmla="*/ 0 w 20000"/>
              <a:gd name="T7" fmla="*/ 0 h 20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10612" y="10118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14" name="Freeform 481">
            <a:extLst>
              <a:ext uri="{FF2B5EF4-FFF2-40B4-BE49-F238E27FC236}">
                <a16:creationId xmlns:a16="http://schemas.microsoft.com/office/drawing/2014/main" id="{3F7FEFFF-3399-AB19-CABB-F75BD8E85EF4}"/>
              </a:ext>
            </a:extLst>
          </p:cNvPr>
          <p:cNvSpPr>
            <a:spLocks/>
          </p:cNvSpPr>
          <p:nvPr/>
        </p:nvSpPr>
        <p:spPr bwMode="auto">
          <a:xfrm>
            <a:off x="5857875" y="3611563"/>
            <a:ext cx="23813" cy="36512"/>
          </a:xfrm>
          <a:custGeom>
            <a:avLst/>
            <a:gdLst>
              <a:gd name="T0" fmla="*/ 0 w 20000"/>
              <a:gd name="T1" fmla="*/ 0 h 20000"/>
              <a:gd name="T2" fmla="*/ 7938 w 20000"/>
              <a:gd name="T3" fmla="*/ 18256 h 20000"/>
              <a:gd name="T4" fmla="*/ 23813 w 20000"/>
              <a:gd name="T5" fmla="*/ 36512 h 20000"/>
              <a:gd name="T6" fmla="*/ 0 w 20000"/>
              <a:gd name="T7" fmla="*/ 0 h 20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6667" y="10000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15" name="Line 482">
            <a:extLst>
              <a:ext uri="{FF2B5EF4-FFF2-40B4-BE49-F238E27FC236}">
                <a16:creationId xmlns:a16="http://schemas.microsoft.com/office/drawing/2014/main" id="{C080F8FE-1E27-018B-3CB8-0366789BAFF0}"/>
              </a:ext>
            </a:extLst>
          </p:cNvPr>
          <p:cNvSpPr>
            <a:spLocks noChangeShapeType="1"/>
          </p:cNvSpPr>
          <p:nvPr/>
        </p:nvSpPr>
        <p:spPr bwMode="auto">
          <a:xfrm>
            <a:off x="5881688" y="3648075"/>
            <a:ext cx="31750" cy="36513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16" name="Freeform 483">
            <a:extLst>
              <a:ext uri="{FF2B5EF4-FFF2-40B4-BE49-F238E27FC236}">
                <a16:creationId xmlns:a16="http://schemas.microsoft.com/office/drawing/2014/main" id="{08CC4691-02F8-21D7-6654-D9BC13D3136F}"/>
              </a:ext>
            </a:extLst>
          </p:cNvPr>
          <p:cNvSpPr>
            <a:spLocks/>
          </p:cNvSpPr>
          <p:nvPr/>
        </p:nvSpPr>
        <p:spPr bwMode="auto">
          <a:xfrm>
            <a:off x="5913438" y="3684588"/>
            <a:ext cx="30162" cy="36512"/>
          </a:xfrm>
          <a:custGeom>
            <a:avLst/>
            <a:gdLst>
              <a:gd name="T0" fmla="*/ 0 w 20000"/>
              <a:gd name="T1" fmla="*/ 0 h 20000"/>
              <a:gd name="T2" fmla="*/ 14158 w 20000"/>
              <a:gd name="T3" fmla="*/ 17975 h 20000"/>
              <a:gd name="T4" fmla="*/ 30162 w 20000"/>
              <a:gd name="T5" fmla="*/ 36512 h 20000"/>
              <a:gd name="T6" fmla="*/ 0 w 20000"/>
              <a:gd name="T7" fmla="*/ 0 h 20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9388" y="9846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17" name="Freeform 484">
            <a:extLst>
              <a:ext uri="{FF2B5EF4-FFF2-40B4-BE49-F238E27FC236}">
                <a16:creationId xmlns:a16="http://schemas.microsoft.com/office/drawing/2014/main" id="{1B2E15DC-3910-D877-3EF3-B0656CF121C0}"/>
              </a:ext>
            </a:extLst>
          </p:cNvPr>
          <p:cNvSpPr>
            <a:spLocks/>
          </p:cNvSpPr>
          <p:nvPr/>
        </p:nvSpPr>
        <p:spPr bwMode="auto">
          <a:xfrm>
            <a:off x="5943600" y="3721100"/>
            <a:ext cx="23813" cy="23813"/>
          </a:xfrm>
          <a:custGeom>
            <a:avLst/>
            <a:gdLst>
              <a:gd name="T0" fmla="*/ 0 w 20000"/>
              <a:gd name="T1" fmla="*/ 0 h 20000"/>
              <a:gd name="T2" fmla="*/ 8367 w 20000"/>
              <a:gd name="T3" fmla="*/ 11629 h 20000"/>
              <a:gd name="T4" fmla="*/ 23813 w 20000"/>
              <a:gd name="T5" fmla="*/ 23813 h 20000"/>
              <a:gd name="T6" fmla="*/ 0 w 20000"/>
              <a:gd name="T7" fmla="*/ 0 h 20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7027" y="9767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18" name="Freeform 485">
            <a:extLst>
              <a:ext uri="{FF2B5EF4-FFF2-40B4-BE49-F238E27FC236}">
                <a16:creationId xmlns:a16="http://schemas.microsoft.com/office/drawing/2014/main" id="{53A35485-3027-C39C-5F64-4B3FE97411F2}"/>
              </a:ext>
            </a:extLst>
          </p:cNvPr>
          <p:cNvSpPr>
            <a:spLocks/>
          </p:cNvSpPr>
          <p:nvPr/>
        </p:nvSpPr>
        <p:spPr bwMode="auto">
          <a:xfrm>
            <a:off x="5967413" y="3744913"/>
            <a:ext cx="31750" cy="23812"/>
          </a:xfrm>
          <a:custGeom>
            <a:avLst/>
            <a:gdLst>
              <a:gd name="T0" fmla="*/ 0 w 20000"/>
              <a:gd name="T1" fmla="*/ 0 h 20000"/>
              <a:gd name="T2" fmla="*/ 16847 w 20000"/>
              <a:gd name="T3" fmla="*/ 11629 h 20000"/>
              <a:gd name="T4" fmla="*/ 31750 w 20000"/>
              <a:gd name="T5" fmla="*/ 23812 h 20000"/>
              <a:gd name="T6" fmla="*/ 0 w 20000"/>
              <a:gd name="T7" fmla="*/ 0 h 20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10612" y="9767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19" name="Line 486">
            <a:extLst>
              <a:ext uri="{FF2B5EF4-FFF2-40B4-BE49-F238E27FC236}">
                <a16:creationId xmlns:a16="http://schemas.microsoft.com/office/drawing/2014/main" id="{1E1191B0-7DFB-4F36-E1B3-CEB8344EC86E}"/>
              </a:ext>
            </a:extLst>
          </p:cNvPr>
          <p:cNvSpPr>
            <a:spLocks noChangeShapeType="1"/>
          </p:cNvSpPr>
          <p:nvPr/>
        </p:nvSpPr>
        <p:spPr bwMode="auto">
          <a:xfrm>
            <a:off x="5999163" y="3768725"/>
            <a:ext cx="22225" cy="17463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20" name="Line 487">
            <a:extLst>
              <a:ext uri="{FF2B5EF4-FFF2-40B4-BE49-F238E27FC236}">
                <a16:creationId xmlns:a16="http://schemas.microsoft.com/office/drawing/2014/main" id="{79AEFBB5-46E7-9EB7-BD96-0EE023C30DC9}"/>
              </a:ext>
            </a:extLst>
          </p:cNvPr>
          <p:cNvSpPr>
            <a:spLocks noChangeShapeType="1"/>
          </p:cNvSpPr>
          <p:nvPr/>
        </p:nvSpPr>
        <p:spPr bwMode="auto">
          <a:xfrm>
            <a:off x="6021388" y="3786188"/>
            <a:ext cx="31750" cy="1270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21" name="Line 488">
            <a:extLst>
              <a:ext uri="{FF2B5EF4-FFF2-40B4-BE49-F238E27FC236}">
                <a16:creationId xmlns:a16="http://schemas.microsoft.com/office/drawing/2014/main" id="{6083DFA4-6688-0AEE-B938-777A35E7FAC3}"/>
              </a:ext>
            </a:extLst>
          </p:cNvPr>
          <p:cNvSpPr>
            <a:spLocks noChangeShapeType="1"/>
          </p:cNvSpPr>
          <p:nvPr/>
        </p:nvSpPr>
        <p:spPr bwMode="auto">
          <a:xfrm>
            <a:off x="6053138" y="3798888"/>
            <a:ext cx="30162" cy="11112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22" name="Line 489">
            <a:extLst>
              <a:ext uri="{FF2B5EF4-FFF2-40B4-BE49-F238E27FC236}">
                <a16:creationId xmlns:a16="http://schemas.microsoft.com/office/drawing/2014/main" id="{551B0803-A15F-5CD4-48CB-4A119DA2D3C8}"/>
              </a:ext>
            </a:extLst>
          </p:cNvPr>
          <p:cNvSpPr>
            <a:spLocks noChangeShapeType="1"/>
          </p:cNvSpPr>
          <p:nvPr/>
        </p:nvSpPr>
        <p:spPr bwMode="auto">
          <a:xfrm>
            <a:off x="6083300" y="3810000"/>
            <a:ext cx="23813" cy="1270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23" name="Freeform 490">
            <a:extLst>
              <a:ext uri="{FF2B5EF4-FFF2-40B4-BE49-F238E27FC236}">
                <a16:creationId xmlns:a16="http://schemas.microsoft.com/office/drawing/2014/main" id="{7855C41C-C20E-3F74-92DB-F40626344E61}"/>
              </a:ext>
            </a:extLst>
          </p:cNvPr>
          <p:cNvSpPr>
            <a:spLocks/>
          </p:cNvSpPr>
          <p:nvPr/>
        </p:nvSpPr>
        <p:spPr bwMode="auto">
          <a:xfrm>
            <a:off x="6107113" y="3822700"/>
            <a:ext cx="31750" cy="6350"/>
          </a:xfrm>
          <a:custGeom>
            <a:avLst/>
            <a:gdLst>
              <a:gd name="T0" fmla="*/ 0 w 20000"/>
              <a:gd name="T1" fmla="*/ 0 h 20000"/>
              <a:gd name="T2" fmla="*/ 14903 w 20000"/>
              <a:gd name="T3" fmla="*/ 6350 h 20000"/>
              <a:gd name="T4" fmla="*/ 31750 w 20000"/>
              <a:gd name="T5" fmla="*/ 6350 h 20000"/>
              <a:gd name="T6" fmla="*/ 0 w 20000"/>
              <a:gd name="T7" fmla="*/ 0 h 20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9388" y="20000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24" name="Line 491">
            <a:extLst>
              <a:ext uri="{FF2B5EF4-FFF2-40B4-BE49-F238E27FC236}">
                <a16:creationId xmlns:a16="http://schemas.microsoft.com/office/drawing/2014/main" id="{5B179CB3-AF0F-924A-9516-CDB3BDACD2F6}"/>
              </a:ext>
            </a:extLst>
          </p:cNvPr>
          <p:cNvSpPr>
            <a:spLocks noChangeShapeType="1"/>
          </p:cNvSpPr>
          <p:nvPr/>
        </p:nvSpPr>
        <p:spPr bwMode="auto">
          <a:xfrm>
            <a:off x="6138863" y="3829050"/>
            <a:ext cx="22225" cy="4763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25" name="Line 492">
            <a:extLst>
              <a:ext uri="{FF2B5EF4-FFF2-40B4-BE49-F238E27FC236}">
                <a16:creationId xmlns:a16="http://schemas.microsoft.com/office/drawing/2014/main" id="{DBF7F7C9-997A-CB29-87A3-660CAB1B5743}"/>
              </a:ext>
            </a:extLst>
          </p:cNvPr>
          <p:cNvSpPr>
            <a:spLocks noChangeShapeType="1"/>
          </p:cNvSpPr>
          <p:nvPr/>
        </p:nvSpPr>
        <p:spPr bwMode="auto">
          <a:xfrm>
            <a:off x="6161088" y="3833813"/>
            <a:ext cx="31750" cy="635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26" name="Line 493">
            <a:extLst>
              <a:ext uri="{FF2B5EF4-FFF2-40B4-BE49-F238E27FC236}">
                <a16:creationId xmlns:a16="http://schemas.microsoft.com/office/drawing/2014/main" id="{90DEB183-9B02-DAD3-D4CB-70763622CA3A}"/>
              </a:ext>
            </a:extLst>
          </p:cNvPr>
          <p:cNvSpPr>
            <a:spLocks noChangeShapeType="1"/>
          </p:cNvSpPr>
          <p:nvPr/>
        </p:nvSpPr>
        <p:spPr bwMode="auto">
          <a:xfrm>
            <a:off x="6192838" y="3840163"/>
            <a:ext cx="31750" cy="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27" name="Freeform 494">
            <a:extLst>
              <a:ext uri="{FF2B5EF4-FFF2-40B4-BE49-F238E27FC236}">
                <a16:creationId xmlns:a16="http://schemas.microsoft.com/office/drawing/2014/main" id="{DA5B6BDB-E9F5-186C-8DDC-BC02189D74FA}"/>
              </a:ext>
            </a:extLst>
          </p:cNvPr>
          <p:cNvSpPr>
            <a:spLocks/>
          </p:cNvSpPr>
          <p:nvPr/>
        </p:nvSpPr>
        <p:spPr bwMode="auto">
          <a:xfrm>
            <a:off x="6224588" y="3840163"/>
            <a:ext cx="22225" cy="6350"/>
          </a:xfrm>
          <a:custGeom>
            <a:avLst/>
            <a:gdLst>
              <a:gd name="T0" fmla="*/ 0 w 20000"/>
              <a:gd name="T1" fmla="*/ 0 h 20000"/>
              <a:gd name="T2" fmla="*/ 8025 w 20000"/>
              <a:gd name="T3" fmla="*/ 0 h 20000"/>
              <a:gd name="T4" fmla="*/ 22225 w 20000"/>
              <a:gd name="T5" fmla="*/ 6350 h 20000"/>
              <a:gd name="T6" fmla="*/ 0 w 20000"/>
              <a:gd name="T7" fmla="*/ 0 h 20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7222" y="0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28" name="Freeform 495">
            <a:extLst>
              <a:ext uri="{FF2B5EF4-FFF2-40B4-BE49-F238E27FC236}">
                <a16:creationId xmlns:a16="http://schemas.microsoft.com/office/drawing/2014/main" id="{3CA67059-E1E3-5AA1-AD2C-51BE0102F6AF}"/>
              </a:ext>
            </a:extLst>
          </p:cNvPr>
          <p:cNvSpPr>
            <a:spLocks/>
          </p:cNvSpPr>
          <p:nvPr/>
        </p:nvSpPr>
        <p:spPr bwMode="auto">
          <a:xfrm>
            <a:off x="6246813" y="3846513"/>
            <a:ext cx="31750" cy="0"/>
          </a:xfrm>
          <a:custGeom>
            <a:avLst/>
            <a:gdLst>
              <a:gd name="T0" fmla="*/ 0 w 20000"/>
              <a:gd name="T1" fmla="*/ 0 h 20000"/>
              <a:gd name="T2" fmla="*/ 16186 w 20000"/>
              <a:gd name="T3" fmla="*/ 0 h 20000"/>
              <a:gd name="T4" fmla="*/ 31750 w 20000"/>
              <a:gd name="T5" fmla="*/ 0 h 20000"/>
              <a:gd name="T6" fmla="*/ 0 w 20000"/>
              <a:gd name="T7" fmla="*/ 0 h 20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10196" y="0"/>
                </a:lnTo>
                <a:lnTo>
                  <a:pt x="20000" y="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29" name="Line 496">
            <a:extLst>
              <a:ext uri="{FF2B5EF4-FFF2-40B4-BE49-F238E27FC236}">
                <a16:creationId xmlns:a16="http://schemas.microsoft.com/office/drawing/2014/main" id="{41348D4C-C1AB-8278-F164-38AB8E5D5894}"/>
              </a:ext>
            </a:extLst>
          </p:cNvPr>
          <p:cNvSpPr>
            <a:spLocks noChangeShapeType="1"/>
          </p:cNvSpPr>
          <p:nvPr/>
        </p:nvSpPr>
        <p:spPr bwMode="auto">
          <a:xfrm>
            <a:off x="6278563" y="3846513"/>
            <a:ext cx="23812" cy="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30" name="Freeform 497">
            <a:extLst>
              <a:ext uri="{FF2B5EF4-FFF2-40B4-BE49-F238E27FC236}">
                <a16:creationId xmlns:a16="http://schemas.microsoft.com/office/drawing/2014/main" id="{6547E3E9-9FD6-A4F0-04F3-50F993519E71}"/>
              </a:ext>
            </a:extLst>
          </p:cNvPr>
          <p:cNvSpPr>
            <a:spLocks/>
          </p:cNvSpPr>
          <p:nvPr/>
        </p:nvSpPr>
        <p:spPr bwMode="auto">
          <a:xfrm>
            <a:off x="6302375" y="3846513"/>
            <a:ext cx="30163" cy="6350"/>
          </a:xfrm>
          <a:custGeom>
            <a:avLst/>
            <a:gdLst>
              <a:gd name="T0" fmla="*/ 0 w 20000"/>
              <a:gd name="T1" fmla="*/ 0 h 20000"/>
              <a:gd name="T2" fmla="*/ 14159 w 20000"/>
              <a:gd name="T3" fmla="*/ 0 h 20000"/>
              <a:gd name="T4" fmla="*/ 30163 w 20000"/>
              <a:gd name="T5" fmla="*/ 6350 h 20000"/>
              <a:gd name="T6" fmla="*/ 0 w 20000"/>
              <a:gd name="T7" fmla="*/ 0 h 20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9388" y="0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31" name="Line 498">
            <a:extLst>
              <a:ext uri="{FF2B5EF4-FFF2-40B4-BE49-F238E27FC236}">
                <a16:creationId xmlns:a16="http://schemas.microsoft.com/office/drawing/2014/main" id="{C20C180F-5E40-AEC1-9865-8088FAECA03D}"/>
              </a:ext>
            </a:extLst>
          </p:cNvPr>
          <p:cNvSpPr>
            <a:spLocks noChangeShapeType="1"/>
          </p:cNvSpPr>
          <p:nvPr/>
        </p:nvSpPr>
        <p:spPr bwMode="auto">
          <a:xfrm>
            <a:off x="6332538" y="3852863"/>
            <a:ext cx="31750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32" name="Line 499">
            <a:extLst>
              <a:ext uri="{FF2B5EF4-FFF2-40B4-BE49-F238E27FC236}">
                <a16:creationId xmlns:a16="http://schemas.microsoft.com/office/drawing/2014/main" id="{303FFD5C-AAD7-59E6-6952-46273CA81AEF}"/>
              </a:ext>
            </a:extLst>
          </p:cNvPr>
          <p:cNvSpPr>
            <a:spLocks noChangeShapeType="1"/>
          </p:cNvSpPr>
          <p:nvPr/>
        </p:nvSpPr>
        <p:spPr bwMode="auto">
          <a:xfrm>
            <a:off x="6364288" y="3852863"/>
            <a:ext cx="22225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33" name="Freeform 500">
            <a:extLst>
              <a:ext uri="{FF2B5EF4-FFF2-40B4-BE49-F238E27FC236}">
                <a16:creationId xmlns:a16="http://schemas.microsoft.com/office/drawing/2014/main" id="{F2FCE2F4-520C-4158-7FBF-60AA7D7744D3}"/>
              </a:ext>
            </a:extLst>
          </p:cNvPr>
          <p:cNvSpPr>
            <a:spLocks/>
          </p:cNvSpPr>
          <p:nvPr/>
        </p:nvSpPr>
        <p:spPr bwMode="auto">
          <a:xfrm>
            <a:off x="6386513" y="3852863"/>
            <a:ext cx="31750" cy="1587"/>
          </a:xfrm>
          <a:custGeom>
            <a:avLst/>
            <a:gdLst>
              <a:gd name="T0" fmla="*/ 0 w 20000"/>
              <a:gd name="T1" fmla="*/ 0 h 20000"/>
              <a:gd name="T2" fmla="*/ 16847 w 20000"/>
              <a:gd name="T3" fmla="*/ 0 h 20000"/>
              <a:gd name="T4" fmla="*/ 31750 w 20000"/>
              <a:gd name="T5" fmla="*/ 0 h 20000"/>
              <a:gd name="T6" fmla="*/ 0 w 20000"/>
              <a:gd name="T7" fmla="*/ 0 h 20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10612" y="0"/>
                </a:lnTo>
                <a:lnTo>
                  <a:pt x="20000" y="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34" name="Line 501">
            <a:extLst>
              <a:ext uri="{FF2B5EF4-FFF2-40B4-BE49-F238E27FC236}">
                <a16:creationId xmlns:a16="http://schemas.microsoft.com/office/drawing/2014/main" id="{B4EE4848-61C7-A04A-29EB-5D48BE90B475}"/>
              </a:ext>
            </a:extLst>
          </p:cNvPr>
          <p:cNvSpPr>
            <a:spLocks noChangeShapeType="1"/>
          </p:cNvSpPr>
          <p:nvPr/>
        </p:nvSpPr>
        <p:spPr bwMode="auto">
          <a:xfrm>
            <a:off x="6418263" y="3852863"/>
            <a:ext cx="23812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35" name="Line 502">
            <a:extLst>
              <a:ext uri="{FF2B5EF4-FFF2-40B4-BE49-F238E27FC236}">
                <a16:creationId xmlns:a16="http://schemas.microsoft.com/office/drawing/2014/main" id="{8680D65F-6A57-4D6A-71FC-72F7DDBEF652}"/>
              </a:ext>
            </a:extLst>
          </p:cNvPr>
          <p:cNvSpPr>
            <a:spLocks noChangeShapeType="1"/>
          </p:cNvSpPr>
          <p:nvPr/>
        </p:nvSpPr>
        <p:spPr bwMode="auto">
          <a:xfrm>
            <a:off x="6442075" y="3852863"/>
            <a:ext cx="31750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36" name="Line 503">
            <a:extLst>
              <a:ext uri="{FF2B5EF4-FFF2-40B4-BE49-F238E27FC236}">
                <a16:creationId xmlns:a16="http://schemas.microsoft.com/office/drawing/2014/main" id="{00579EB9-93C7-FB46-3C3E-12B318DDC025}"/>
              </a:ext>
            </a:extLst>
          </p:cNvPr>
          <p:cNvSpPr>
            <a:spLocks noChangeShapeType="1"/>
          </p:cNvSpPr>
          <p:nvPr/>
        </p:nvSpPr>
        <p:spPr bwMode="auto">
          <a:xfrm>
            <a:off x="6473825" y="3852863"/>
            <a:ext cx="31750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37" name="Line 504">
            <a:extLst>
              <a:ext uri="{FF2B5EF4-FFF2-40B4-BE49-F238E27FC236}">
                <a16:creationId xmlns:a16="http://schemas.microsoft.com/office/drawing/2014/main" id="{32961F57-60C0-9C96-6350-F03C5920639D}"/>
              </a:ext>
            </a:extLst>
          </p:cNvPr>
          <p:cNvSpPr>
            <a:spLocks noChangeShapeType="1"/>
          </p:cNvSpPr>
          <p:nvPr/>
        </p:nvSpPr>
        <p:spPr bwMode="auto">
          <a:xfrm>
            <a:off x="6505575" y="3852863"/>
            <a:ext cx="22225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38" name="Freeform 505">
            <a:extLst>
              <a:ext uri="{FF2B5EF4-FFF2-40B4-BE49-F238E27FC236}">
                <a16:creationId xmlns:a16="http://schemas.microsoft.com/office/drawing/2014/main" id="{3E808686-BA30-B516-F0BE-D63D4D028D01}"/>
              </a:ext>
            </a:extLst>
          </p:cNvPr>
          <p:cNvSpPr>
            <a:spLocks/>
          </p:cNvSpPr>
          <p:nvPr/>
        </p:nvSpPr>
        <p:spPr bwMode="auto">
          <a:xfrm>
            <a:off x="6527800" y="3852863"/>
            <a:ext cx="31750" cy="1587"/>
          </a:xfrm>
          <a:custGeom>
            <a:avLst/>
            <a:gdLst>
              <a:gd name="T0" fmla="*/ 0 w 20000"/>
              <a:gd name="T1" fmla="*/ 0 h 20000"/>
              <a:gd name="T2" fmla="*/ 14903 w 20000"/>
              <a:gd name="T3" fmla="*/ 0 h 20000"/>
              <a:gd name="T4" fmla="*/ 31750 w 20000"/>
              <a:gd name="T5" fmla="*/ 0 h 20000"/>
              <a:gd name="T6" fmla="*/ 0 w 20000"/>
              <a:gd name="T7" fmla="*/ 0 h 20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9388" y="0"/>
                </a:lnTo>
                <a:lnTo>
                  <a:pt x="20000" y="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39" name="Line 506">
            <a:extLst>
              <a:ext uri="{FF2B5EF4-FFF2-40B4-BE49-F238E27FC236}">
                <a16:creationId xmlns:a16="http://schemas.microsoft.com/office/drawing/2014/main" id="{00CD7E52-EAF6-48D0-95F2-45D78120AC65}"/>
              </a:ext>
            </a:extLst>
          </p:cNvPr>
          <p:cNvSpPr>
            <a:spLocks noChangeShapeType="1"/>
          </p:cNvSpPr>
          <p:nvPr/>
        </p:nvSpPr>
        <p:spPr bwMode="auto">
          <a:xfrm>
            <a:off x="6559550" y="3852863"/>
            <a:ext cx="22225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40" name="Line 507">
            <a:extLst>
              <a:ext uri="{FF2B5EF4-FFF2-40B4-BE49-F238E27FC236}">
                <a16:creationId xmlns:a16="http://schemas.microsoft.com/office/drawing/2014/main" id="{3F975F06-45C5-74AE-C3C3-D682D32EF74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1775" y="3852863"/>
            <a:ext cx="31750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41" name="Line 508">
            <a:extLst>
              <a:ext uri="{FF2B5EF4-FFF2-40B4-BE49-F238E27FC236}">
                <a16:creationId xmlns:a16="http://schemas.microsoft.com/office/drawing/2014/main" id="{0157BFCA-C150-B8B2-A9F8-5D1DBF45F9E8}"/>
              </a:ext>
            </a:extLst>
          </p:cNvPr>
          <p:cNvSpPr>
            <a:spLocks noChangeShapeType="1"/>
          </p:cNvSpPr>
          <p:nvPr/>
        </p:nvSpPr>
        <p:spPr bwMode="auto">
          <a:xfrm>
            <a:off x="6613525" y="3852863"/>
            <a:ext cx="30163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42" name="Line 509">
            <a:extLst>
              <a:ext uri="{FF2B5EF4-FFF2-40B4-BE49-F238E27FC236}">
                <a16:creationId xmlns:a16="http://schemas.microsoft.com/office/drawing/2014/main" id="{344BEB6E-6C4A-147B-625C-ACA5BB555619}"/>
              </a:ext>
            </a:extLst>
          </p:cNvPr>
          <p:cNvSpPr>
            <a:spLocks noChangeShapeType="1"/>
          </p:cNvSpPr>
          <p:nvPr/>
        </p:nvSpPr>
        <p:spPr bwMode="auto">
          <a:xfrm>
            <a:off x="6643688" y="3852863"/>
            <a:ext cx="25400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43" name="Freeform 510">
            <a:extLst>
              <a:ext uri="{FF2B5EF4-FFF2-40B4-BE49-F238E27FC236}">
                <a16:creationId xmlns:a16="http://schemas.microsoft.com/office/drawing/2014/main" id="{4F203585-1316-F023-2588-5AA637EC5BB2}"/>
              </a:ext>
            </a:extLst>
          </p:cNvPr>
          <p:cNvSpPr>
            <a:spLocks/>
          </p:cNvSpPr>
          <p:nvPr/>
        </p:nvSpPr>
        <p:spPr bwMode="auto">
          <a:xfrm>
            <a:off x="6669088" y="3852863"/>
            <a:ext cx="30162" cy="1587"/>
          </a:xfrm>
          <a:custGeom>
            <a:avLst/>
            <a:gdLst>
              <a:gd name="T0" fmla="*/ 0 w 20000"/>
              <a:gd name="T1" fmla="*/ 0 h 20000"/>
              <a:gd name="T2" fmla="*/ 14158 w 20000"/>
              <a:gd name="T3" fmla="*/ 0 h 20000"/>
              <a:gd name="T4" fmla="*/ 30162 w 20000"/>
              <a:gd name="T5" fmla="*/ 0 h 20000"/>
              <a:gd name="T6" fmla="*/ 0 w 20000"/>
              <a:gd name="T7" fmla="*/ 0 h 20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9388" y="0"/>
                </a:lnTo>
                <a:lnTo>
                  <a:pt x="20000" y="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44" name="Line 511">
            <a:extLst>
              <a:ext uri="{FF2B5EF4-FFF2-40B4-BE49-F238E27FC236}">
                <a16:creationId xmlns:a16="http://schemas.microsoft.com/office/drawing/2014/main" id="{CAB315AC-62B2-3E7C-2490-A859C2AAFB88}"/>
              </a:ext>
            </a:extLst>
          </p:cNvPr>
          <p:cNvSpPr>
            <a:spLocks noChangeShapeType="1"/>
          </p:cNvSpPr>
          <p:nvPr/>
        </p:nvSpPr>
        <p:spPr bwMode="auto">
          <a:xfrm>
            <a:off x="6699250" y="3852863"/>
            <a:ext cx="23813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45" name="Line 512">
            <a:extLst>
              <a:ext uri="{FF2B5EF4-FFF2-40B4-BE49-F238E27FC236}">
                <a16:creationId xmlns:a16="http://schemas.microsoft.com/office/drawing/2014/main" id="{B880CC2F-0B74-EEF9-112A-E77765FAB1B5}"/>
              </a:ext>
            </a:extLst>
          </p:cNvPr>
          <p:cNvSpPr>
            <a:spLocks noChangeShapeType="1"/>
          </p:cNvSpPr>
          <p:nvPr/>
        </p:nvSpPr>
        <p:spPr bwMode="auto">
          <a:xfrm>
            <a:off x="6723063" y="3852863"/>
            <a:ext cx="30162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46" name="Line 513">
            <a:extLst>
              <a:ext uri="{FF2B5EF4-FFF2-40B4-BE49-F238E27FC236}">
                <a16:creationId xmlns:a16="http://schemas.microsoft.com/office/drawing/2014/main" id="{A4DA9685-EA5F-8EC3-37F6-F2434976B777}"/>
              </a:ext>
            </a:extLst>
          </p:cNvPr>
          <p:cNvSpPr>
            <a:spLocks noChangeShapeType="1"/>
          </p:cNvSpPr>
          <p:nvPr/>
        </p:nvSpPr>
        <p:spPr bwMode="auto">
          <a:xfrm>
            <a:off x="6753225" y="3852863"/>
            <a:ext cx="31750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47" name="Line 514">
            <a:extLst>
              <a:ext uri="{FF2B5EF4-FFF2-40B4-BE49-F238E27FC236}">
                <a16:creationId xmlns:a16="http://schemas.microsoft.com/office/drawing/2014/main" id="{60353700-0EB5-3082-30B3-8910CB0CC55D}"/>
              </a:ext>
            </a:extLst>
          </p:cNvPr>
          <p:cNvSpPr>
            <a:spLocks noChangeShapeType="1"/>
          </p:cNvSpPr>
          <p:nvPr/>
        </p:nvSpPr>
        <p:spPr bwMode="auto">
          <a:xfrm>
            <a:off x="6784975" y="3852863"/>
            <a:ext cx="22225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48" name="Freeform 515">
            <a:extLst>
              <a:ext uri="{FF2B5EF4-FFF2-40B4-BE49-F238E27FC236}">
                <a16:creationId xmlns:a16="http://schemas.microsoft.com/office/drawing/2014/main" id="{A27BE130-67EE-D74A-DE2C-56392080EB52}"/>
              </a:ext>
            </a:extLst>
          </p:cNvPr>
          <p:cNvSpPr>
            <a:spLocks/>
          </p:cNvSpPr>
          <p:nvPr/>
        </p:nvSpPr>
        <p:spPr bwMode="auto">
          <a:xfrm>
            <a:off x="6807200" y="3852863"/>
            <a:ext cx="31750" cy="1587"/>
          </a:xfrm>
          <a:custGeom>
            <a:avLst/>
            <a:gdLst>
              <a:gd name="T0" fmla="*/ 0 w 20000"/>
              <a:gd name="T1" fmla="*/ 0 h 20000"/>
              <a:gd name="T2" fmla="*/ 16847 w 20000"/>
              <a:gd name="T3" fmla="*/ 0 h 20000"/>
              <a:gd name="T4" fmla="*/ 31750 w 20000"/>
              <a:gd name="T5" fmla="*/ 0 h 20000"/>
              <a:gd name="T6" fmla="*/ 0 w 20000"/>
              <a:gd name="T7" fmla="*/ 0 h 20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10612" y="0"/>
                </a:lnTo>
                <a:lnTo>
                  <a:pt x="20000" y="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49" name="Line 516">
            <a:extLst>
              <a:ext uri="{FF2B5EF4-FFF2-40B4-BE49-F238E27FC236}">
                <a16:creationId xmlns:a16="http://schemas.microsoft.com/office/drawing/2014/main" id="{5D552DC7-47E9-5FD4-42F9-EC8270DCF76F}"/>
              </a:ext>
            </a:extLst>
          </p:cNvPr>
          <p:cNvSpPr>
            <a:spLocks noChangeShapeType="1"/>
          </p:cNvSpPr>
          <p:nvPr/>
        </p:nvSpPr>
        <p:spPr bwMode="auto">
          <a:xfrm>
            <a:off x="6838950" y="3852863"/>
            <a:ext cx="23813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50" name="Line 517">
            <a:extLst>
              <a:ext uri="{FF2B5EF4-FFF2-40B4-BE49-F238E27FC236}">
                <a16:creationId xmlns:a16="http://schemas.microsoft.com/office/drawing/2014/main" id="{2D649936-C788-F1AB-14DF-7B046C44ED71}"/>
              </a:ext>
            </a:extLst>
          </p:cNvPr>
          <p:cNvSpPr>
            <a:spLocks noChangeShapeType="1"/>
          </p:cNvSpPr>
          <p:nvPr/>
        </p:nvSpPr>
        <p:spPr bwMode="auto">
          <a:xfrm>
            <a:off x="6862763" y="3852863"/>
            <a:ext cx="31750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51" name="Line 518">
            <a:extLst>
              <a:ext uri="{FF2B5EF4-FFF2-40B4-BE49-F238E27FC236}">
                <a16:creationId xmlns:a16="http://schemas.microsoft.com/office/drawing/2014/main" id="{F334BBB6-9E41-E8A7-2210-DCB90CEA5030}"/>
              </a:ext>
            </a:extLst>
          </p:cNvPr>
          <p:cNvSpPr>
            <a:spLocks noChangeShapeType="1"/>
          </p:cNvSpPr>
          <p:nvPr/>
        </p:nvSpPr>
        <p:spPr bwMode="auto">
          <a:xfrm>
            <a:off x="6894513" y="3852863"/>
            <a:ext cx="31750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52" name="Line 519">
            <a:extLst>
              <a:ext uri="{FF2B5EF4-FFF2-40B4-BE49-F238E27FC236}">
                <a16:creationId xmlns:a16="http://schemas.microsoft.com/office/drawing/2014/main" id="{B0A400E0-8DE5-015C-501D-CA3B64C358B5}"/>
              </a:ext>
            </a:extLst>
          </p:cNvPr>
          <p:cNvSpPr>
            <a:spLocks noChangeShapeType="1"/>
          </p:cNvSpPr>
          <p:nvPr/>
        </p:nvSpPr>
        <p:spPr bwMode="auto">
          <a:xfrm>
            <a:off x="6926263" y="3852863"/>
            <a:ext cx="22225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53" name="Freeform 520">
            <a:extLst>
              <a:ext uri="{FF2B5EF4-FFF2-40B4-BE49-F238E27FC236}">
                <a16:creationId xmlns:a16="http://schemas.microsoft.com/office/drawing/2014/main" id="{F9A833B0-7CD0-61B5-A110-80C367E37349}"/>
              </a:ext>
            </a:extLst>
          </p:cNvPr>
          <p:cNvSpPr>
            <a:spLocks/>
          </p:cNvSpPr>
          <p:nvPr/>
        </p:nvSpPr>
        <p:spPr bwMode="auto">
          <a:xfrm>
            <a:off x="6948488" y="3852863"/>
            <a:ext cx="31750" cy="1587"/>
          </a:xfrm>
          <a:custGeom>
            <a:avLst/>
            <a:gdLst>
              <a:gd name="T0" fmla="*/ 0 w 20000"/>
              <a:gd name="T1" fmla="*/ 0 h 20000"/>
              <a:gd name="T2" fmla="*/ 14903 w 20000"/>
              <a:gd name="T3" fmla="*/ 0 h 20000"/>
              <a:gd name="T4" fmla="*/ 31750 w 20000"/>
              <a:gd name="T5" fmla="*/ 0 h 20000"/>
              <a:gd name="T6" fmla="*/ 0 w 20000"/>
              <a:gd name="T7" fmla="*/ 0 h 20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9388" y="0"/>
                </a:lnTo>
                <a:lnTo>
                  <a:pt x="20000" y="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54" name="Line 521">
            <a:extLst>
              <a:ext uri="{FF2B5EF4-FFF2-40B4-BE49-F238E27FC236}">
                <a16:creationId xmlns:a16="http://schemas.microsoft.com/office/drawing/2014/main" id="{EAE52673-4EC1-F48B-318A-03CA4A499B8F}"/>
              </a:ext>
            </a:extLst>
          </p:cNvPr>
          <p:cNvSpPr>
            <a:spLocks noChangeShapeType="1"/>
          </p:cNvSpPr>
          <p:nvPr/>
        </p:nvSpPr>
        <p:spPr bwMode="auto">
          <a:xfrm>
            <a:off x="6980238" y="3852863"/>
            <a:ext cx="22225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55" name="Line 522">
            <a:extLst>
              <a:ext uri="{FF2B5EF4-FFF2-40B4-BE49-F238E27FC236}">
                <a16:creationId xmlns:a16="http://schemas.microsoft.com/office/drawing/2014/main" id="{49D350AB-01EF-7343-4A76-06856A5FE8D2}"/>
              </a:ext>
            </a:extLst>
          </p:cNvPr>
          <p:cNvSpPr>
            <a:spLocks noChangeShapeType="1"/>
          </p:cNvSpPr>
          <p:nvPr/>
        </p:nvSpPr>
        <p:spPr bwMode="auto">
          <a:xfrm>
            <a:off x="7002463" y="3852863"/>
            <a:ext cx="31750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56" name="Rectangle 523">
            <a:extLst>
              <a:ext uri="{FF2B5EF4-FFF2-40B4-BE49-F238E27FC236}">
                <a16:creationId xmlns:a16="http://schemas.microsoft.com/office/drawing/2014/main" id="{DB076643-C982-9996-66C2-0D292AB914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2200" y="3917950"/>
            <a:ext cx="139700" cy="11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ko-KR" sz="900">
                <a:ea typeface="Batang" panose="02030600000101010101" pitchFamily="18" charset="-127"/>
              </a:rPr>
              <a:t>-6</a:t>
            </a:r>
            <a:endParaRPr lang="en-US" altLang="en-US" sz="1400" b="1"/>
          </a:p>
        </p:txBody>
      </p:sp>
      <p:sp>
        <p:nvSpPr>
          <p:cNvPr id="17557" name="Rectangle 524">
            <a:extLst>
              <a:ext uri="{FF2B5EF4-FFF2-40B4-BE49-F238E27FC236}">
                <a16:creationId xmlns:a16="http://schemas.microsoft.com/office/drawing/2014/main" id="{DEDCE5C9-EC1B-E1EA-C2CD-EE234CF8AE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1600" y="3917950"/>
            <a:ext cx="141288" cy="11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ko-KR" sz="900">
                <a:ea typeface="Batang" panose="02030600000101010101" pitchFamily="18" charset="-127"/>
              </a:rPr>
              <a:t>-5</a:t>
            </a:r>
            <a:endParaRPr lang="en-US" altLang="en-US" sz="1400" b="1"/>
          </a:p>
        </p:txBody>
      </p:sp>
      <p:sp>
        <p:nvSpPr>
          <p:cNvPr id="17558" name="Rectangle 525">
            <a:extLst>
              <a:ext uri="{FF2B5EF4-FFF2-40B4-BE49-F238E27FC236}">
                <a16:creationId xmlns:a16="http://schemas.microsoft.com/office/drawing/2014/main" id="{161E5EED-91BE-94F9-CA78-18AC05FE92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2588" y="3917950"/>
            <a:ext cx="141287" cy="11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ko-KR" sz="900">
                <a:ea typeface="Batang" panose="02030600000101010101" pitchFamily="18" charset="-127"/>
              </a:rPr>
              <a:t>-4</a:t>
            </a:r>
            <a:endParaRPr lang="en-US" altLang="en-US" sz="1400" b="1"/>
          </a:p>
        </p:txBody>
      </p:sp>
      <p:sp>
        <p:nvSpPr>
          <p:cNvPr id="17559" name="Rectangle 526">
            <a:extLst>
              <a:ext uri="{FF2B5EF4-FFF2-40B4-BE49-F238E27FC236}">
                <a16:creationId xmlns:a16="http://schemas.microsoft.com/office/drawing/2014/main" id="{846202AE-5F64-9A5F-09FF-06FCBEDBFB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73575" y="3917950"/>
            <a:ext cx="139700" cy="11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ko-KR" sz="900">
                <a:ea typeface="Batang" panose="02030600000101010101" pitchFamily="18" charset="-127"/>
              </a:rPr>
              <a:t>-3</a:t>
            </a:r>
            <a:endParaRPr lang="en-US" altLang="en-US" sz="1400" b="1"/>
          </a:p>
        </p:txBody>
      </p:sp>
      <p:sp>
        <p:nvSpPr>
          <p:cNvPr id="17560" name="Rectangle 527">
            <a:extLst>
              <a:ext uri="{FF2B5EF4-FFF2-40B4-BE49-F238E27FC236}">
                <a16:creationId xmlns:a16="http://schemas.microsoft.com/office/drawing/2014/main" id="{53014ECF-A0DF-ECF9-0455-DA81E6D1AE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2975" y="3917950"/>
            <a:ext cx="139700" cy="11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ko-KR" sz="900">
                <a:ea typeface="Batang" panose="02030600000101010101" pitchFamily="18" charset="-127"/>
              </a:rPr>
              <a:t>-2</a:t>
            </a:r>
            <a:endParaRPr lang="en-US" altLang="en-US" sz="1400" b="1"/>
          </a:p>
        </p:txBody>
      </p:sp>
      <p:sp>
        <p:nvSpPr>
          <p:cNvPr id="17561" name="Rectangle 528">
            <a:extLst>
              <a:ext uri="{FF2B5EF4-FFF2-40B4-BE49-F238E27FC236}">
                <a16:creationId xmlns:a16="http://schemas.microsoft.com/office/drawing/2014/main" id="{390F1D4D-ECA1-953D-6195-94B6B0732D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3963" y="3917950"/>
            <a:ext cx="139700" cy="11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ko-KR" sz="900">
                <a:ea typeface="Batang" panose="02030600000101010101" pitchFamily="18" charset="-127"/>
              </a:rPr>
              <a:t>-1</a:t>
            </a:r>
            <a:endParaRPr lang="en-US" altLang="en-US" sz="1400" b="1"/>
          </a:p>
        </p:txBody>
      </p:sp>
      <p:sp>
        <p:nvSpPr>
          <p:cNvPr id="17562" name="Rectangle 529">
            <a:extLst>
              <a:ext uri="{FF2B5EF4-FFF2-40B4-BE49-F238E27FC236}">
                <a16:creationId xmlns:a16="http://schemas.microsoft.com/office/drawing/2014/main" id="{AFC542CC-A66A-0ED3-2C1C-3429A5E077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29238" y="3917950"/>
            <a:ext cx="109537" cy="11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ko-KR" sz="900">
                <a:ea typeface="Batang" panose="02030600000101010101" pitchFamily="18" charset="-127"/>
              </a:rPr>
              <a:t>0</a:t>
            </a:r>
            <a:endParaRPr lang="en-US" altLang="en-US" sz="1400" b="1"/>
          </a:p>
        </p:txBody>
      </p:sp>
      <p:sp>
        <p:nvSpPr>
          <p:cNvPr id="17563" name="Rectangle 530">
            <a:extLst>
              <a:ext uri="{FF2B5EF4-FFF2-40B4-BE49-F238E27FC236}">
                <a16:creationId xmlns:a16="http://schemas.microsoft.com/office/drawing/2014/main" id="{1D976231-3DA9-2D29-C610-43A39E71D8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8638" y="3917950"/>
            <a:ext cx="109537" cy="11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ko-KR" sz="900">
                <a:ea typeface="Batang" panose="02030600000101010101" pitchFamily="18" charset="-127"/>
              </a:rPr>
              <a:t>1</a:t>
            </a:r>
            <a:endParaRPr lang="en-US" altLang="en-US" sz="1400" b="1"/>
          </a:p>
        </p:txBody>
      </p:sp>
      <p:sp>
        <p:nvSpPr>
          <p:cNvPr id="17564" name="Rectangle 531">
            <a:extLst>
              <a:ext uri="{FF2B5EF4-FFF2-40B4-BE49-F238E27FC236}">
                <a16:creationId xmlns:a16="http://schemas.microsoft.com/office/drawing/2014/main" id="{DF2AF287-7EB8-CA16-A3BA-D0DE306F14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88038" y="3917950"/>
            <a:ext cx="111125" cy="11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ko-KR" sz="900">
                <a:ea typeface="Batang" panose="02030600000101010101" pitchFamily="18" charset="-127"/>
              </a:rPr>
              <a:t>2</a:t>
            </a:r>
            <a:endParaRPr lang="en-US" altLang="en-US" sz="1400" b="1"/>
          </a:p>
        </p:txBody>
      </p:sp>
      <p:sp>
        <p:nvSpPr>
          <p:cNvPr id="17565" name="Rectangle 532">
            <a:extLst>
              <a:ext uri="{FF2B5EF4-FFF2-40B4-BE49-F238E27FC236}">
                <a16:creationId xmlns:a16="http://schemas.microsoft.com/office/drawing/2014/main" id="{28EDB3B5-8BD7-3372-4082-AC6B0E842D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0613" y="3917950"/>
            <a:ext cx="107950" cy="11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ko-KR" sz="900">
                <a:ea typeface="Batang" panose="02030600000101010101" pitchFamily="18" charset="-127"/>
              </a:rPr>
              <a:t>3</a:t>
            </a:r>
            <a:endParaRPr lang="en-US" altLang="en-US" sz="1400" b="1"/>
          </a:p>
        </p:txBody>
      </p:sp>
      <p:sp>
        <p:nvSpPr>
          <p:cNvPr id="17566" name="Rectangle 533">
            <a:extLst>
              <a:ext uri="{FF2B5EF4-FFF2-40B4-BE49-F238E27FC236}">
                <a16:creationId xmlns:a16="http://schemas.microsoft.com/office/drawing/2014/main" id="{945E4CFA-37A5-3BFD-F0EC-B5C8FE45AE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50013" y="3917950"/>
            <a:ext cx="109537" cy="11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ko-KR" sz="900">
                <a:ea typeface="Batang" panose="02030600000101010101" pitchFamily="18" charset="-127"/>
              </a:rPr>
              <a:t>4</a:t>
            </a:r>
            <a:endParaRPr lang="en-US" altLang="en-US" sz="1400" b="1"/>
          </a:p>
        </p:txBody>
      </p:sp>
      <p:sp>
        <p:nvSpPr>
          <p:cNvPr id="17567" name="Rectangle 534">
            <a:extLst>
              <a:ext uri="{FF2B5EF4-FFF2-40B4-BE49-F238E27FC236}">
                <a16:creationId xmlns:a16="http://schemas.microsoft.com/office/drawing/2014/main" id="{A4411F21-DF9E-2EA0-AE7D-8E6E2CB050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31000" y="3917950"/>
            <a:ext cx="109538" cy="11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ko-KR" sz="900">
                <a:ea typeface="Batang" panose="02030600000101010101" pitchFamily="18" charset="-127"/>
              </a:rPr>
              <a:t>5</a:t>
            </a:r>
            <a:endParaRPr lang="en-US" altLang="en-US" sz="1400" b="1"/>
          </a:p>
        </p:txBody>
      </p:sp>
      <p:sp>
        <p:nvSpPr>
          <p:cNvPr id="17568" name="Rectangle 535">
            <a:extLst>
              <a:ext uri="{FF2B5EF4-FFF2-40B4-BE49-F238E27FC236}">
                <a16:creationId xmlns:a16="http://schemas.microsoft.com/office/drawing/2014/main" id="{38A7D619-820A-1E07-1948-794C1C4D47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0400" y="3917950"/>
            <a:ext cx="109538" cy="11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ko-KR" sz="900">
                <a:ea typeface="Batang" panose="02030600000101010101" pitchFamily="18" charset="-127"/>
              </a:rPr>
              <a:t>6</a:t>
            </a:r>
            <a:endParaRPr lang="en-US" altLang="en-US" sz="1400" b="1"/>
          </a:p>
        </p:txBody>
      </p:sp>
      <p:sp>
        <p:nvSpPr>
          <p:cNvPr id="17569" name="Line 536">
            <a:extLst>
              <a:ext uri="{FF2B5EF4-FFF2-40B4-BE49-F238E27FC236}">
                <a16:creationId xmlns:a16="http://schemas.microsoft.com/office/drawing/2014/main" id="{8738459C-B660-90F6-AC88-69E327510F7E}"/>
              </a:ext>
            </a:extLst>
          </p:cNvPr>
          <p:cNvSpPr>
            <a:spLocks noChangeShapeType="1"/>
          </p:cNvSpPr>
          <p:nvPr/>
        </p:nvSpPr>
        <p:spPr bwMode="auto">
          <a:xfrm>
            <a:off x="5356225" y="2514600"/>
            <a:ext cx="0" cy="13462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70" name="Rectangle 537">
            <a:extLst>
              <a:ext uri="{FF2B5EF4-FFF2-40B4-BE49-F238E27FC236}">
                <a16:creationId xmlns:a16="http://schemas.microsoft.com/office/drawing/2014/main" id="{FBE7669E-59A3-909B-80FB-2D95789BE1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2514600"/>
            <a:ext cx="542925" cy="166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ko-KR" sz="1200">
                <a:ea typeface="Batang" panose="02030600000101010101" pitchFamily="18" charset="-127"/>
              </a:rPr>
              <a:t>Mean</a:t>
            </a:r>
            <a:endParaRPr lang="en-US" altLang="en-US" sz="2000" b="1"/>
          </a:p>
        </p:txBody>
      </p:sp>
      <p:sp>
        <p:nvSpPr>
          <p:cNvPr id="17571" name="Rectangle 538">
            <a:extLst>
              <a:ext uri="{FF2B5EF4-FFF2-40B4-BE49-F238E27FC236}">
                <a16:creationId xmlns:a16="http://schemas.microsoft.com/office/drawing/2014/main" id="{8407DE17-93A2-36F8-E158-1A0991314A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4600" y="3581400"/>
            <a:ext cx="20669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000" b="1">
                <a:solidFill>
                  <a:srgbClr val="000000"/>
                </a:solidFill>
                <a:ea typeface="Batang" panose="02030600000101010101" pitchFamily="18" charset="-127"/>
              </a:rPr>
              <a:t>Standard Deviations</a:t>
            </a:r>
            <a:endParaRPr lang="en-US" altLang="en-US" sz="2000" b="1"/>
          </a:p>
        </p:txBody>
      </p:sp>
      <p:sp>
        <p:nvSpPr>
          <p:cNvPr id="17572" name="Text Box 539">
            <a:extLst>
              <a:ext uri="{FF2B5EF4-FFF2-40B4-BE49-F238E27FC236}">
                <a16:creationId xmlns:a16="http://schemas.microsoft.com/office/drawing/2014/main" id="{62BC28D5-15E0-E611-749C-7A41DB27C0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200" y="2590800"/>
            <a:ext cx="2590800" cy="2857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b="1">
                <a:solidFill>
                  <a:srgbClr val="000000"/>
                </a:solidFill>
                <a:ea typeface="Batang" panose="02030600000101010101" pitchFamily="18" charset="-127"/>
              </a:rPr>
              <a:t>Total Process Variation</a:t>
            </a:r>
            <a:endParaRPr lang="en-US" altLang="en-US" sz="1400" b="1"/>
          </a:p>
        </p:txBody>
      </p:sp>
      <p:sp>
        <p:nvSpPr>
          <p:cNvPr id="17573" name="Line 540">
            <a:extLst>
              <a:ext uri="{FF2B5EF4-FFF2-40B4-BE49-F238E27FC236}">
                <a16:creationId xmlns:a16="http://schemas.microsoft.com/office/drawing/2014/main" id="{19831E25-B8AF-35C0-C2D6-E8AFBEA58717}"/>
              </a:ext>
            </a:extLst>
          </p:cNvPr>
          <p:cNvSpPr>
            <a:spLocks noChangeShapeType="1"/>
          </p:cNvSpPr>
          <p:nvPr/>
        </p:nvSpPr>
        <p:spPr bwMode="auto">
          <a:xfrm>
            <a:off x="4003675" y="2870200"/>
            <a:ext cx="981075" cy="4762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74" name="Line 541">
            <a:extLst>
              <a:ext uri="{FF2B5EF4-FFF2-40B4-BE49-F238E27FC236}">
                <a16:creationId xmlns:a16="http://schemas.microsoft.com/office/drawing/2014/main" id="{017C536C-76CB-EF9B-AC0F-FBA8EBEF4545}"/>
              </a:ext>
            </a:extLst>
          </p:cNvPr>
          <p:cNvSpPr>
            <a:spLocks noChangeShapeType="1"/>
          </p:cNvSpPr>
          <p:nvPr/>
        </p:nvSpPr>
        <p:spPr bwMode="auto">
          <a:xfrm>
            <a:off x="1444625" y="4014788"/>
            <a:ext cx="333375" cy="40957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75" name="Line 542">
            <a:extLst>
              <a:ext uri="{FF2B5EF4-FFF2-40B4-BE49-F238E27FC236}">
                <a16:creationId xmlns:a16="http://schemas.microsoft.com/office/drawing/2014/main" id="{83360EAA-F213-E67E-8C29-17CF34CDC9BD}"/>
              </a:ext>
            </a:extLst>
          </p:cNvPr>
          <p:cNvSpPr>
            <a:spLocks noChangeShapeType="1"/>
          </p:cNvSpPr>
          <p:nvPr/>
        </p:nvSpPr>
        <p:spPr bwMode="auto">
          <a:xfrm>
            <a:off x="2254250" y="3954463"/>
            <a:ext cx="742950" cy="20002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76" name="Oval 543">
            <a:extLst>
              <a:ext uri="{FF2B5EF4-FFF2-40B4-BE49-F238E27FC236}">
                <a16:creationId xmlns:a16="http://schemas.microsoft.com/office/drawing/2014/main" id="{9750D230-06E9-2E31-AA3E-9F4F748E05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7075" y="5965825"/>
            <a:ext cx="69850" cy="71438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577" name="Oval 544">
            <a:extLst>
              <a:ext uri="{FF2B5EF4-FFF2-40B4-BE49-F238E27FC236}">
                <a16:creationId xmlns:a16="http://schemas.microsoft.com/office/drawing/2014/main" id="{1BC7E2D5-4ED8-5CD4-E9E3-45C71BE77B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12925" y="5280025"/>
            <a:ext cx="69850" cy="69850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578" name="Oval 545">
            <a:extLst>
              <a:ext uri="{FF2B5EF4-FFF2-40B4-BE49-F238E27FC236}">
                <a16:creationId xmlns:a16="http://schemas.microsoft.com/office/drawing/2014/main" id="{9D2ED149-EFD2-E562-EC08-D317569B3B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86175" y="5046663"/>
            <a:ext cx="69850" cy="69850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579" name="Oval 546">
            <a:extLst>
              <a:ext uri="{FF2B5EF4-FFF2-40B4-BE49-F238E27FC236}">
                <a16:creationId xmlns:a16="http://schemas.microsoft.com/office/drawing/2014/main" id="{8961E2E9-89BA-ADDF-6860-E73E7DEDE4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7875" y="4591050"/>
            <a:ext cx="69850" cy="69850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580" name="Line 547">
            <a:extLst>
              <a:ext uri="{FF2B5EF4-FFF2-40B4-BE49-F238E27FC236}">
                <a16:creationId xmlns:a16="http://schemas.microsoft.com/office/drawing/2014/main" id="{068FCE86-5810-3E66-10E5-4F911E3273A5}"/>
              </a:ext>
            </a:extLst>
          </p:cNvPr>
          <p:cNvSpPr>
            <a:spLocks noChangeShapeType="1"/>
          </p:cNvSpPr>
          <p:nvPr/>
        </p:nvSpPr>
        <p:spPr bwMode="auto">
          <a:xfrm>
            <a:off x="1844675" y="5335588"/>
            <a:ext cx="0" cy="114300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81" name="Line 548">
            <a:extLst>
              <a:ext uri="{FF2B5EF4-FFF2-40B4-BE49-F238E27FC236}">
                <a16:creationId xmlns:a16="http://schemas.microsoft.com/office/drawing/2014/main" id="{14BC9A41-5F73-B333-3E89-00CDB18CA5FB}"/>
              </a:ext>
            </a:extLst>
          </p:cNvPr>
          <p:cNvSpPr>
            <a:spLocks noChangeShapeType="1"/>
          </p:cNvSpPr>
          <p:nvPr/>
        </p:nvSpPr>
        <p:spPr bwMode="auto">
          <a:xfrm>
            <a:off x="3730625" y="4987925"/>
            <a:ext cx="0" cy="482600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82" name="Line 549">
            <a:extLst>
              <a:ext uri="{FF2B5EF4-FFF2-40B4-BE49-F238E27FC236}">
                <a16:creationId xmlns:a16="http://schemas.microsoft.com/office/drawing/2014/main" id="{A001DCAA-BF31-6903-9284-506ECF987923}"/>
              </a:ext>
            </a:extLst>
          </p:cNvPr>
          <p:cNvSpPr>
            <a:spLocks noChangeShapeType="1"/>
          </p:cNvSpPr>
          <p:nvPr/>
        </p:nvSpPr>
        <p:spPr bwMode="auto">
          <a:xfrm>
            <a:off x="1870075" y="5462588"/>
            <a:ext cx="1828800" cy="0"/>
          </a:xfrm>
          <a:prstGeom prst="line">
            <a:avLst/>
          </a:prstGeom>
          <a:noFill/>
          <a:ln w="9525">
            <a:solidFill>
              <a:srgbClr val="000000"/>
            </a:solidFill>
            <a:prstDash val="lgDash"/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83" name="Line 550">
            <a:extLst>
              <a:ext uri="{FF2B5EF4-FFF2-40B4-BE49-F238E27FC236}">
                <a16:creationId xmlns:a16="http://schemas.microsoft.com/office/drawing/2014/main" id="{06028991-F079-18EB-CFD4-1D73080574A8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082925" y="5456238"/>
            <a:ext cx="603250" cy="4445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84" name="Line 551">
            <a:extLst>
              <a:ext uri="{FF2B5EF4-FFF2-40B4-BE49-F238E27FC236}">
                <a16:creationId xmlns:a16="http://schemas.microsoft.com/office/drawing/2014/main" id="{3CA252E1-5526-F2E0-B511-A6F42A9CBEF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546725" y="4129088"/>
            <a:ext cx="1219200" cy="5524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85" name="Text Box 552">
            <a:extLst>
              <a:ext uri="{FF2B5EF4-FFF2-40B4-BE49-F238E27FC236}">
                <a16:creationId xmlns:a16="http://schemas.microsoft.com/office/drawing/2014/main" id="{32E135C9-5C10-3B20-5A13-AE0E551750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32550" y="4587875"/>
            <a:ext cx="882650" cy="3048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ko-KR" sz="1600" b="1">
                <a:ea typeface="Batang" panose="02030600000101010101" pitchFamily="18" charset="-127"/>
              </a:rPr>
              <a:t>Time</a:t>
            </a:r>
            <a:endParaRPr lang="en-US" altLang="en-US" sz="1800" b="1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B5290-BD58-1F9D-B47F-F96BA01B22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Subgrouping Principles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7D1C7731-F585-5C8D-E61B-8E200089DFF8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69696" y="1628910"/>
          <a:ext cx="8576354" cy="424625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63808">
                  <a:extLst>
                    <a:ext uri="{9D8B030D-6E8A-4147-A177-3AD203B41FA5}">
                      <a16:colId xmlns:a16="http://schemas.microsoft.com/office/drawing/2014/main" val="787919061"/>
                    </a:ext>
                  </a:extLst>
                </a:gridCol>
                <a:gridCol w="3343393">
                  <a:extLst>
                    <a:ext uri="{9D8B030D-6E8A-4147-A177-3AD203B41FA5}">
                      <a16:colId xmlns:a16="http://schemas.microsoft.com/office/drawing/2014/main" val="1281510485"/>
                    </a:ext>
                  </a:extLst>
                </a:gridCol>
                <a:gridCol w="4869153">
                  <a:extLst>
                    <a:ext uri="{9D8B030D-6E8A-4147-A177-3AD203B41FA5}">
                      <a16:colId xmlns:a16="http://schemas.microsoft.com/office/drawing/2014/main" val="2563440670"/>
                    </a:ext>
                  </a:extLst>
                </a:gridCol>
              </a:tblGrid>
              <a:tr h="280035">
                <a:tc>
                  <a:txBody>
                    <a:bodyPr/>
                    <a:lstStyle/>
                    <a:p>
                      <a:r>
                        <a:rPr lang="en-US" sz="1500" dirty="0"/>
                        <a:t>P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Statement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Observations</a:t>
                      </a:r>
                    </a:p>
                  </a:txBody>
                  <a:tcPr marL="51435" marR="51435" marT="25718" marB="25718"/>
                </a:tc>
                <a:extLst>
                  <a:ext uri="{0D108BD9-81ED-4DB2-BD59-A6C34878D82A}">
                    <a16:rowId xmlns:a16="http://schemas.microsoft.com/office/drawing/2014/main" val="1012745059"/>
                  </a:ext>
                </a:extLst>
              </a:tr>
              <a:tr h="737235">
                <a:tc>
                  <a:txBody>
                    <a:bodyPr/>
                    <a:lstStyle/>
                    <a:p>
                      <a:r>
                        <a:rPr lang="en-US" sz="1500" dirty="0"/>
                        <a:t>1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Never knowingly subgroup unlike things together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Each subgroup must be logically homogeneous</a:t>
                      </a:r>
                    </a:p>
                    <a:p>
                      <a:r>
                        <a:rPr lang="en-US" sz="1500" dirty="0"/>
                        <a:t>Trim amount – right side, left side (should be separate)</a:t>
                      </a:r>
                    </a:p>
                    <a:p>
                      <a:r>
                        <a:rPr lang="en-US" sz="1500" dirty="0"/>
                        <a:t>Signal – running record that hugs the center line</a:t>
                      </a:r>
                    </a:p>
                  </a:txBody>
                  <a:tcPr marL="51435" marR="51435" marT="25718" marB="25718"/>
                </a:tc>
                <a:extLst>
                  <a:ext uri="{0D108BD9-81ED-4DB2-BD59-A6C34878D82A}">
                    <a16:rowId xmlns:a16="http://schemas.microsoft.com/office/drawing/2014/main" val="930130976"/>
                  </a:ext>
                </a:extLst>
              </a:tr>
              <a:tr h="508635">
                <a:tc>
                  <a:txBody>
                    <a:bodyPr/>
                    <a:lstStyle/>
                    <a:p>
                      <a:r>
                        <a:rPr lang="en-US" sz="1500" dirty="0"/>
                        <a:t>2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Minimize the variation within each subgroup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Defines routine background noise</a:t>
                      </a:r>
                    </a:p>
                    <a:p>
                      <a:r>
                        <a:rPr lang="en-US" sz="1500" dirty="0"/>
                        <a:t>Makes chart more sensitive to signals</a:t>
                      </a:r>
                    </a:p>
                  </a:txBody>
                  <a:tcPr marL="51435" marR="51435" marT="25718" marB="25718"/>
                </a:tc>
                <a:extLst>
                  <a:ext uri="{0D108BD9-81ED-4DB2-BD59-A6C34878D82A}">
                    <a16:rowId xmlns:a16="http://schemas.microsoft.com/office/drawing/2014/main" val="1533041190"/>
                  </a:ext>
                </a:extLst>
              </a:tr>
              <a:tr h="965835">
                <a:tc>
                  <a:txBody>
                    <a:bodyPr/>
                    <a:lstStyle/>
                    <a:p>
                      <a:r>
                        <a:rPr lang="en-US" sz="1500" dirty="0"/>
                        <a:t>3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Maximize the opportunity for variation between the subgroups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If there is a possibility that two things differ, make sure they are in different subgroups</a:t>
                      </a:r>
                    </a:p>
                    <a:p>
                      <a:r>
                        <a:rPr lang="en-US" sz="1500" dirty="0"/>
                        <a:t>Variation will show up in Average Chart (between Subgroups)</a:t>
                      </a:r>
                    </a:p>
                  </a:txBody>
                  <a:tcPr marL="51435" marR="51435" marT="25718" marB="25718"/>
                </a:tc>
                <a:extLst>
                  <a:ext uri="{0D108BD9-81ED-4DB2-BD59-A6C34878D82A}">
                    <a16:rowId xmlns:a16="http://schemas.microsoft.com/office/drawing/2014/main" val="2034984270"/>
                  </a:ext>
                </a:extLst>
              </a:tr>
              <a:tr h="280035">
                <a:tc>
                  <a:txBody>
                    <a:bodyPr/>
                    <a:lstStyle/>
                    <a:p>
                      <a:r>
                        <a:rPr lang="en-US" sz="1500" dirty="0"/>
                        <a:t>4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Average across noise, not signals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Concentrate the signal and make it easier to detect</a:t>
                      </a:r>
                    </a:p>
                  </a:txBody>
                  <a:tcPr marL="51435" marR="51435" marT="25718" marB="25718"/>
                </a:tc>
                <a:extLst>
                  <a:ext uri="{0D108BD9-81ED-4DB2-BD59-A6C34878D82A}">
                    <a16:rowId xmlns:a16="http://schemas.microsoft.com/office/drawing/2014/main" val="3379949612"/>
                  </a:ext>
                </a:extLst>
              </a:tr>
              <a:tr h="737235">
                <a:tc>
                  <a:txBody>
                    <a:bodyPr/>
                    <a:lstStyle/>
                    <a:p>
                      <a:r>
                        <a:rPr lang="en-US" sz="1500" dirty="0"/>
                        <a:t>5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Treat the chart in accordance with the data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Subgroup frequency should reflect monitoring and decision frequency appropriate for the process.</a:t>
                      </a:r>
                    </a:p>
                    <a:p>
                      <a:r>
                        <a:rPr lang="en-US" sz="1500" dirty="0"/>
                        <a:t>Single points vs. multiple points</a:t>
                      </a:r>
                    </a:p>
                  </a:txBody>
                  <a:tcPr marL="51435" marR="51435" marT="25718" marB="25718"/>
                </a:tc>
                <a:extLst>
                  <a:ext uri="{0D108BD9-81ED-4DB2-BD59-A6C34878D82A}">
                    <a16:rowId xmlns:a16="http://schemas.microsoft.com/office/drawing/2014/main" val="1224417583"/>
                  </a:ext>
                </a:extLst>
              </a:tr>
              <a:tr h="737235">
                <a:tc>
                  <a:txBody>
                    <a:bodyPr/>
                    <a:lstStyle/>
                    <a:p>
                      <a:r>
                        <a:rPr lang="en-US" sz="1500" dirty="0"/>
                        <a:t>6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Establish operational definitions for the sampling procedure.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Eliminate subjectivity in measurement process (operator-to-operator)</a:t>
                      </a:r>
                    </a:p>
                    <a:p>
                      <a:r>
                        <a:rPr lang="en-US" sz="1500" dirty="0"/>
                        <a:t>Values obtained under essentially the same conditions</a:t>
                      </a:r>
                    </a:p>
                  </a:txBody>
                  <a:tcPr marL="51435" marR="51435" marT="25718" marB="25718"/>
                </a:tc>
                <a:extLst>
                  <a:ext uri="{0D108BD9-81ED-4DB2-BD59-A6C34878D82A}">
                    <a16:rowId xmlns:a16="http://schemas.microsoft.com/office/drawing/2014/main" val="32715204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7991957"/>
      </p:ext>
    </p:extLst>
  </p:cSld>
  <p:clrMapOvr>
    <a:masterClrMapping/>
  </p:clrMapOvr>
</p:sld>
</file>

<file path=ppt/theme/theme1.xml><?xml version="1.0" encoding="utf-8"?>
<a:theme xmlns:a="http://schemas.openxmlformats.org/drawingml/2006/main" name="JPMorgan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7456</TotalTime>
  <Words>1829</Words>
  <Application>Microsoft Office PowerPoint</Application>
  <PresentationFormat>On-screen Show (4:3)</PresentationFormat>
  <Paragraphs>705</Paragraphs>
  <Slides>43</Slides>
  <Notes>8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43</vt:i4>
      </vt:variant>
    </vt:vector>
  </HeadingPairs>
  <TitlesOfParts>
    <vt:vector size="56" baseType="lpstr">
      <vt:lpstr>Batang</vt:lpstr>
      <vt:lpstr>Arial</vt:lpstr>
      <vt:lpstr>Copperplate Gothic Bold</vt:lpstr>
      <vt:lpstr>Helv</vt:lpstr>
      <vt:lpstr>News Gothic MT</vt:lpstr>
      <vt:lpstr>Palatino</vt:lpstr>
      <vt:lpstr>Symbol</vt:lpstr>
      <vt:lpstr>Times New Roman</vt:lpstr>
      <vt:lpstr>Wingdings</vt:lpstr>
      <vt:lpstr>JPMorgan</vt:lpstr>
      <vt:lpstr>Bitmap Image</vt:lpstr>
      <vt:lpstr>Equation</vt:lpstr>
      <vt:lpstr>Microsoft Drawing</vt:lpstr>
      <vt:lpstr>PowerPoint Presentation</vt:lpstr>
      <vt:lpstr>Objectives</vt:lpstr>
      <vt:lpstr>Walter Shewhart</vt:lpstr>
      <vt:lpstr>CTQs – Managing Customer-Perceived Variability</vt:lpstr>
      <vt:lpstr>Typical Control Chart</vt:lpstr>
      <vt:lpstr>“Simple” Explanation of Control Charts</vt:lpstr>
      <vt:lpstr>Criteria Comments</vt:lpstr>
      <vt:lpstr>Subgroup Strategies</vt:lpstr>
      <vt:lpstr>Subgrouping Principles</vt:lpstr>
      <vt:lpstr>Assignable Cause - Interpretation</vt:lpstr>
      <vt:lpstr>Assignable Cause - Interpretation</vt:lpstr>
      <vt:lpstr>Assignable Cause - Interpretation</vt:lpstr>
      <vt:lpstr>Choosing the “Best” Control Chart</vt:lpstr>
      <vt:lpstr>Control Chart Selection</vt:lpstr>
      <vt:lpstr>Exercises</vt:lpstr>
      <vt:lpstr>PowerPoint Presentation</vt:lpstr>
      <vt:lpstr>Objectives</vt:lpstr>
      <vt:lpstr>X-Bar, R Control Chart</vt:lpstr>
      <vt:lpstr>X-Bar, R Control Chart</vt:lpstr>
      <vt:lpstr>Skewed Data</vt:lpstr>
      <vt:lpstr>X-Bar. R Construction</vt:lpstr>
      <vt:lpstr>X-Bar, R Construction</vt:lpstr>
      <vt:lpstr>Control Chart Constants</vt:lpstr>
      <vt:lpstr>X, mR Control Chart</vt:lpstr>
      <vt:lpstr>X, mR Construction</vt:lpstr>
      <vt:lpstr>X, mR Construction</vt:lpstr>
      <vt:lpstr>Nature of Assignable/Common Causes</vt:lpstr>
      <vt:lpstr>Nature of Assignable/Common Causes</vt:lpstr>
      <vt:lpstr>Nature of Assignable/Common Causes</vt:lpstr>
      <vt:lpstr>DMAIEC &amp; Statistical Process Control</vt:lpstr>
      <vt:lpstr>PowerPoint Presentation</vt:lpstr>
      <vt:lpstr>Objectives</vt:lpstr>
      <vt:lpstr>Count-Based Control Charts</vt:lpstr>
      <vt:lpstr>Assignable Causes – Count-Based Charts</vt:lpstr>
      <vt:lpstr>nP Control Chart</vt:lpstr>
      <vt:lpstr>nP Control Chart</vt:lpstr>
      <vt:lpstr>p Control Chart</vt:lpstr>
      <vt:lpstr>p Control Chart</vt:lpstr>
      <vt:lpstr>c &amp; u Control Charts</vt:lpstr>
      <vt:lpstr>c Control Chart</vt:lpstr>
      <vt:lpstr>c Control Chart</vt:lpstr>
      <vt:lpstr>u Control Chart</vt:lpstr>
      <vt:lpstr>u Control Chart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171</cp:revision>
  <cp:lastPrinted>1998-11-12T16:48:12Z</cp:lastPrinted>
  <dcterms:created xsi:type="dcterms:W3CDTF">1998-10-26T20:45:45Z</dcterms:created>
  <dcterms:modified xsi:type="dcterms:W3CDTF">2026-01-21T16:42:11Z</dcterms:modified>
</cp:coreProperties>
</file>