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60" r:id="rId5"/>
    <p:sldId id="268" r:id="rId6"/>
    <p:sldId id="269" r:id="rId7"/>
    <p:sldId id="270" r:id="rId8"/>
    <p:sldId id="271" r:id="rId9"/>
    <p:sldId id="259" r:id="rId10"/>
    <p:sldId id="261" r:id="rId11"/>
    <p:sldId id="263" r:id="rId12"/>
    <p:sldId id="262" r:id="rId13"/>
    <p:sldId id="264" r:id="rId14"/>
    <p:sldId id="265" r:id="rId15"/>
    <p:sldId id="266" r:id="rId16"/>
    <p:sldId id="267" r:id="rId17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86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8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modSld">
      <pc:chgData name="John O'Neill" userId="a4336b72f0c0be49" providerId="LiveId" clId="{4F9F57AC-C24F-46EB-A48B-2E42EDBC85D2}" dt="2026-01-21T16:51:05.234" v="9" actId="113"/>
      <pc:docMkLst>
        <pc:docMk/>
      </pc:docMkLst>
      <pc:sldChg chg="modSp mod">
        <pc:chgData name="John O'Neill" userId="a4336b72f0c0be49" providerId="LiveId" clId="{4F9F57AC-C24F-46EB-A48B-2E42EDBC85D2}" dt="2026-01-21T16:50:32.627" v="6" actId="14100"/>
        <pc:sldMkLst>
          <pc:docMk/>
          <pc:sldMk cId="0" sldId="257"/>
        </pc:sldMkLst>
        <pc:spChg chg="mod">
          <ac:chgData name="John O'Neill" userId="a4336b72f0c0be49" providerId="LiveId" clId="{4F9F57AC-C24F-46EB-A48B-2E42EDBC85D2}" dt="2026-01-21T16:50:00.893" v="1" actId="14100"/>
          <ac:spMkLst>
            <pc:docMk/>
            <pc:sldMk cId="0" sldId="257"/>
            <ac:spMk id="6148" creationId="{937967FD-CCDD-0722-AC49-F9EA27558E66}"/>
          </ac:spMkLst>
        </pc:spChg>
        <pc:spChg chg="mod">
          <ac:chgData name="John O'Neill" userId="a4336b72f0c0be49" providerId="LiveId" clId="{4F9F57AC-C24F-46EB-A48B-2E42EDBC85D2}" dt="2026-01-21T16:50:32.627" v="6" actId="14100"/>
          <ac:spMkLst>
            <pc:docMk/>
            <pc:sldMk cId="0" sldId="257"/>
            <ac:spMk id="6149" creationId="{86E234E3-C961-FA6E-BF65-7E305ABDAB3C}"/>
          </ac:spMkLst>
        </pc:spChg>
        <pc:spChg chg="mod">
          <ac:chgData name="John O'Neill" userId="a4336b72f0c0be49" providerId="LiveId" clId="{4F9F57AC-C24F-46EB-A48B-2E42EDBC85D2}" dt="2026-01-21T16:50:15.672" v="3" actId="14100"/>
          <ac:spMkLst>
            <pc:docMk/>
            <pc:sldMk cId="0" sldId="257"/>
            <ac:spMk id="6150" creationId="{81B79E11-B8A2-FF94-4DCA-D41530330EB1}"/>
          </ac:spMkLst>
        </pc:spChg>
      </pc:sldChg>
      <pc:sldChg chg="modSp mod">
        <pc:chgData name="John O'Neill" userId="a4336b72f0c0be49" providerId="LiveId" clId="{4F9F57AC-C24F-46EB-A48B-2E42EDBC85D2}" dt="2026-01-21T16:51:05.234" v="9" actId="113"/>
        <pc:sldMkLst>
          <pc:docMk/>
          <pc:sldMk cId="0" sldId="264"/>
        </pc:sldMkLst>
        <pc:spChg chg="mod">
          <ac:chgData name="John O'Neill" userId="a4336b72f0c0be49" providerId="LiveId" clId="{4F9F57AC-C24F-46EB-A48B-2E42EDBC85D2}" dt="2026-01-21T16:50:56.775" v="7" actId="113"/>
          <ac:spMkLst>
            <pc:docMk/>
            <pc:sldMk cId="0" sldId="264"/>
            <ac:spMk id="18436" creationId="{45C135BE-584E-6283-D24F-432C369FFDAE}"/>
          </ac:spMkLst>
        </pc:spChg>
        <pc:spChg chg="mod">
          <ac:chgData name="John O'Neill" userId="a4336b72f0c0be49" providerId="LiveId" clId="{4F9F57AC-C24F-46EB-A48B-2E42EDBC85D2}" dt="2026-01-21T16:51:05.234" v="9" actId="113"/>
          <ac:spMkLst>
            <pc:docMk/>
            <pc:sldMk cId="0" sldId="264"/>
            <ac:spMk id="18437" creationId="{14666E26-5A05-8757-24FE-FEAA04F1ED89}"/>
          </ac:spMkLst>
        </pc:spChg>
        <pc:spChg chg="mod">
          <ac:chgData name="John O'Neill" userId="a4336b72f0c0be49" providerId="LiveId" clId="{4F9F57AC-C24F-46EB-A48B-2E42EDBC85D2}" dt="2026-01-21T16:51:00.828" v="8" actId="113"/>
          <ac:spMkLst>
            <pc:docMk/>
            <pc:sldMk cId="0" sldId="264"/>
            <ac:spMk id="18438" creationId="{60015B14-FF67-9C5D-DBA0-11A0CA3FB18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78BC8DE-3318-F32D-8B31-EBD24A993B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8191790-6D34-8102-9153-9A0D954AFC9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CC7629F-38A5-A850-1BB6-B5D70897610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AA7D050E-2A68-FBF6-46E5-FEC05AE225F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752A25E-2B77-4346-A5F0-4E38ED18A9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9FCFA42-9109-2C0B-C0DC-7DCE8A5B76E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EB9D545-C8B5-BBE8-BCF6-B9013B3AF9D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9C47948E-4841-9134-534C-91012BEAD27D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B82BFEDE-1173-8ECF-6250-5610B9C9DFC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E4ECD645-EE66-9E31-C6B1-5C17E88D0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69EE6D14-971D-48C9-8906-59A560378DB2}" type="slidenum">
              <a:rPr lang="en-US" altLang="en-US" sz="1200" b="1"/>
              <a:pPr algn="ctr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0BEF457-709A-C0AF-D288-E57B309CAA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711C12C3-7135-B000-C506-36953B08C0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7AAC8415-B805-63BA-67CB-6F14B9E093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5EA5A33D-ED55-5523-46B7-3B717A0007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14538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2707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8626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0430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671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91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2756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8977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7457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2463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112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2770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A8D01AE-0DD1-2FB2-B0F0-1C96342F9E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F49F30E-C94B-3356-9A2A-AACE220C77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E2831ADB-0C46-87B0-4888-1FA13A994501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5D465D49-5A77-FC9C-F17E-39BF65CF77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19FC6CE2-3A1F-4DB1-B510-2FA74443A222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657981F3-64D1-96DF-E717-62F5567EBC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39527880-2DF3-C9C5-A7B0-9BCFC2D3F46F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5" name="Line 4">
              <a:extLst>
                <a:ext uri="{FF2B5EF4-FFF2-40B4-BE49-F238E27FC236}">
                  <a16:creationId xmlns:a16="http://schemas.microsoft.com/office/drawing/2014/main" id="{0576A17E-755F-E4B7-85B2-FEFBE8C6C0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6" name="Group 151">
              <a:extLst>
                <a:ext uri="{FF2B5EF4-FFF2-40B4-BE49-F238E27FC236}">
                  <a16:creationId xmlns:a16="http://schemas.microsoft.com/office/drawing/2014/main" id="{C3ABAA48-8AB5-2783-6DFF-C8BC14539E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5" name="Rectangle 5">
                <a:extLst>
                  <a:ext uri="{FF2B5EF4-FFF2-40B4-BE49-F238E27FC236}">
                    <a16:creationId xmlns:a16="http://schemas.microsoft.com/office/drawing/2014/main" id="{5FAC88FD-2C57-0FB3-A2ED-3E65231E7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6" name="Rectangle 6">
                <a:extLst>
                  <a:ext uri="{FF2B5EF4-FFF2-40B4-BE49-F238E27FC236}">
                    <a16:creationId xmlns:a16="http://schemas.microsoft.com/office/drawing/2014/main" id="{0C1EF7B7-F078-752B-E540-E08B1B31F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7" name="Line 7">
                <a:extLst>
                  <a:ext uri="{FF2B5EF4-FFF2-40B4-BE49-F238E27FC236}">
                    <a16:creationId xmlns:a16="http://schemas.microsoft.com/office/drawing/2014/main" id="{2814C46E-7CA4-7B58-090C-CFD2055EE3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8">
                <a:extLst>
                  <a:ext uri="{FF2B5EF4-FFF2-40B4-BE49-F238E27FC236}">
                    <a16:creationId xmlns:a16="http://schemas.microsoft.com/office/drawing/2014/main" id="{257CE85B-C79E-3F14-F2E6-B6D0445E65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9">
                <a:extLst>
                  <a:ext uri="{FF2B5EF4-FFF2-40B4-BE49-F238E27FC236}">
                    <a16:creationId xmlns:a16="http://schemas.microsoft.com/office/drawing/2014/main" id="{5484AE3D-22F9-9E37-1E7E-F5DA413A61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10">
                <a:extLst>
                  <a:ext uri="{FF2B5EF4-FFF2-40B4-BE49-F238E27FC236}">
                    <a16:creationId xmlns:a16="http://schemas.microsoft.com/office/drawing/2014/main" id="{C5A11C85-1ED9-67E3-2C66-0079772294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1">
                <a:extLst>
                  <a:ext uri="{FF2B5EF4-FFF2-40B4-BE49-F238E27FC236}">
                    <a16:creationId xmlns:a16="http://schemas.microsoft.com/office/drawing/2014/main" id="{D0C32646-21AB-2824-7567-52BCD4D0D6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2">
                <a:extLst>
                  <a:ext uri="{FF2B5EF4-FFF2-40B4-BE49-F238E27FC236}">
                    <a16:creationId xmlns:a16="http://schemas.microsoft.com/office/drawing/2014/main" id="{05DC9009-42E4-1F31-EB6C-14A0B45044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3">
                <a:extLst>
                  <a:ext uri="{FF2B5EF4-FFF2-40B4-BE49-F238E27FC236}">
                    <a16:creationId xmlns:a16="http://schemas.microsoft.com/office/drawing/2014/main" id="{2DD6E1ED-D6C8-25A5-8978-2848C44DD9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4">
                <a:extLst>
                  <a:ext uri="{FF2B5EF4-FFF2-40B4-BE49-F238E27FC236}">
                    <a16:creationId xmlns:a16="http://schemas.microsoft.com/office/drawing/2014/main" id="{26CDF94D-84BE-F9EF-125F-CD37DABA53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5">
                <a:extLst>
                  <a:ext uri="{FF2B5EF4-FFF2-40B4-BE49-F238E27FC236}">
                    <a16:creationId xmlns:a16="http://schemas.microsoft.com/office/drawing/2014/main" id="{728FC24D-EB64-AE6B-47D2-B0F1A33B65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6">
                <a:extLst>
                  <a:ext uri="{FF2B5EF4-FFF2-40B4-BE49-F238E27FC236}">
                    <a16:creationId xmlns:a16="http://schemas.microsoft.com/office/drawing/2014/main" id="{F4AEC42A-9DF4-CA32-B2B3-D8101E5ED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7">
                <a:extLst>
                  <a:ext uri="{FF2B5EF4-FFF2-40B4-BE49-F238E27FC236}">
                    <a16:creationId xmlns:a16="http://schemas.microsoft.com/office/drawing/2014/main" id="{0A8A8C3E-7B7B-EF4C-DC2E-7BD6A88A2D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8">
                <a:extLst>
                  <a:ext uri="{FF2B5EF4-FFF2-40B4-BE49-F238E27FC236}">
                    <a16:creationId xmlns:a16="http://schemas.microsoft.com/office/drawing/2014/main" id="{D9891CA8-469C-055B-22BE-AE91DD2709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9">
                <a:extLst>
                  <a:ext uri="{FF2B5EF4-FFF2-40B4-BE49-F238E27FC236}">
                    <a16:creationId xmlns:a16="http://schemas.microsoft.com/office/drawing/2014/main" id="{FB943112-A366-18F0-B6C6-B1007A8768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20">
                <a:extLst>
                  <a:ext uri="{FF2B5EF4-FFF2-40B4-BE49-F238E27FC236}">
                    <a16:creationId xmlns:a16="http://schemas.microsoft.com/office/drawing/2014/main" id="{FC48EEFC-A097-5462-3DF4-F20E2C0A97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1">
                <a:extLst>
                  <a:ext uri="{FF2B5EF4-FFF2-40B4-BE49-F238E27FC236}">
                    <a16:creationId xmlns:a16="http://schemas.microsoft.com/office/drawing/2014/main" id="{741CC1E0-0AF4-5D49-F507-DE465DF663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2">
                <a:extLst>
                  <a:ext uri="{FF2B5EF4-FFF2-40B4-BE49-F238E27FC236}">
                    <a16:creationId xmlns:a16="http://schemas.microsoft.com/office/drawing/2014/main" id="{6F915EDB-B715-5440-F78A-A5428E2F80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3">
                <a:extLst>
                  <a:ext uri="{FF2B5EF4-FFF2-40B4-BE49-F238E27FC236}">
                    <a16:creationId xmlns:a16="http://schemas.microsoft.com/office/drawing/2014/main" id="{CD939246-C9D4-3A45-E8D4-5E0B60274E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4">
                <a:extLst>
                  <a:ext uri="{FF2B5EF4-FFF2-40B4-BE49-F238E27FC236}">
                    <a16:creationId xmlns:a16="http://schemas.microsoft.com/office/drawing/2014/main" id="{643D8AF5-E031-8C83-105B-068022FCD2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5">
                <a:extLst>
                  <a:ext uri="{FF2B5EF4-FFF2-40B4-BE49-F238E27FC236}">
                    <a16:creationId xmlns:a16="http://schemas.microsoft.com/office/drawing/2014/main" id="{BC476AF8-C42E-8DA7-BD81-287D44C6D3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Freeform 26">
                <a:extLst>
                  <a:ext uri="{FF2B5EF4-FFF2-40B4-BE49-F238E27FC236}">
                    <a16:creationId xmlns:a16="http://schemas.microsoft.com/office/drawing/2014/main" id="{E7625E93-E8D9-C2AD-5EAB-F455542BE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" name="Line 27">
                <a:extLst>
                  <a:ext uri="{FF2B5EF4-FFF2-40B4-BE49-F238E27FC236}">
                    <a16:creationId xmlns:a16="http://schemas.microsoft.com/office/drawing/2014/main" id="{8F296D93-8E75-F4FB-0475-5E38AEC3F6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28">
                <a:extLst>
                  <a:ext uri="{FF2B5EF4-FFF2-40B4-BE49-F238E27FC236}">
                    <a16:creationId xmlns:a16="http://schemas.microsoft.com/office/drawing/2014/main" id="{ABD7F5FB-C532-5645-8529-E3AFC02B0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9">
                <a:extLst>
                  <a:ext uri="{FF2B5EF4-FFF2-40B4-BE49-F238E27FC236}">
                    <a16:creationId xmlns:a16="http://schemas.microsoft.com/office/drawing/2014/main" id="{CEC264CF-D1A8-5647-FE65-D60EA68043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Freeform 30">
                <a:extLst>
                  <a:ext uri="{FF2B5EF4-FFF2-40B4-BE49-F238E27FC236}">
                    <a16:creationId xmlns:a16="http://schemas.microsoft.com/office/drawing/2014/main" id="{313A7C7F-8291-00E7-5C5D-C10C5E41A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1" name="Line 31">
                <a:extLst>
                  <a:ext uri="{FF2B5EF4-FFF2-40B4-BE49-F238E27FC236}">
                    <a16:creationId xmlns:a16="http://schemas.microsoft.com/office/drawing/2014/main" id="{59B4E9A7-AA75-C1BC-B24A-0EAE753CD5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32">
                <a:extLst>
                  <a:ext uri="{FF2B5EF4-FFF2-40B4-BE49-F238E27FC236}">
                    <a16:creationId xmlns:a16="http://schemas.microsoft.com/office/drawing/2014/main" id="{7E98A9AC-748E-198C-4147-A005D0D31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3">
                <a:extLst>
                  <a:ext uri="{FF2B5EF4-FFF2-40B4-BE49-F238E27FC236}">
                    <a16:creationId xmlns:a16="http://schemas.microsoft.com/office/drawing/2014/main" id="{FCFA6C80-E25D-80B4-C596-F8E815490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4">
                <a:extLst>
                  <a:ext uri="{FF2B5EF4-FFF2-40B4-BE49-F238E27FC236}">
                    <a16:creationId xmlns:a16="http://schemas.microsoft.com/office/drawing/2014/main" id="{B06D324B-53A5-8B1D-DEF2-00B9D3D5A3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5">
                <a:extLst>
                  <a:ext uri="{FF2B5EF4-FFF2-40B4-BE49-F238E27FC236}">
                    <a16:creationId xmlns:a16="http://schemas.microsoft.com/office/drawing/2014/main" id="{616B8130-13BF-F0B5-F6B3-A13A260477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6">
                <a:extLst>
                  <a:ext uri="{FF2B5EF4-FFF2-40B4-BE49-F238E27FC236}">
                    <a16:creationId xmlns:a16="http://schemas.microsoft.com/office/drawing/2014/main" id="{721570A5-C6C8-9C22-AAD8-EC9EB2CBD9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7">
                <a:extLst>
                  <a:ext uri="{FF2B5EF4-FFF2-40B4-BE49-F238E27FC236}">
                    <a16:creationId xmlns:a16="http://schemas.microsoft.com/office/drawing/2014/main" id="{C09A4F3D-9AD0-0B3B-35CD-F081F9D949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8">
                <a:extLst>
                  <a:ext uri="{FF2B5EF4-FFF2-40B4-BE49-F238E27FC236}">
                    <a16:creationId xmlns:a16="http://schemas.microsoft.com/office/drawing/2014/main" id="{564F1493-5ACE-F1B1-AE9F-21705A40CD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9">
                <a:extLst>
                  <a:ext uri="{FF2B5EF4-FFF2-40B4-BE49-F238E27FC236}">
                    <a16:creationId xmlns:a16="http://schemas.microsoft.com/office/drawing/2014/main" id="{74AF5717-D5A2-AA31-3B1F-461ABF1A58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40">
                <a:extLst>
                  <a:ext uri="{FF2B5EF4-FFF2-40B4-BE49-F238E27FC236}">
                    <a16:creationId xmlns:a16="http://schemas.microsoft.com/office/drawing/2014/main" id="{E5EAA27B-7FFB-F549-BF8A-7F22419186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1">
                <a:extLst>
                  <a:ext uri="{FF2B5EF4-FFF2-40B4-BE49-F238E27FC236}">
                    <a16:creationId xmlns:a16="http://schemas.microsoft.com/office/drawing/2014/main" id="{5CBB349D-C3B4-454C-A437-F14A3BE22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2">
                <a:extLst>
                  <a:ext uri="{FF2B5EF4-FFF2-40B4-BE49-F238E27FC236}">
                    <a16:creationId xmlns:a16="http://schemas.microsoft.com/office/drawing/2014/main" id="{B1D92C4A-2B38-6D23-1F1E-9CEE0900F2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3">
                <a:extLst>
                  <a:ext uri="{FF2B5EF4-FFF2-40B4-BE49-F238E27FC236}">
                    <a16:creationId xmlns:a16="http://schemas.microsoft.com/office/drawing/2014/main" id="{C9946FB0-D3FC-FC0E-DDF7-5553FA0B47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4">
                <a:extLst>
                  <a:ext uri="{FF2B5EF4-FFF2-40B4-BE49-F238E27FC236}">
                    <a16:creationId xmlns:a16="http://schemas.microsoft.com/office/drawing/2014/main" id="{E9C82D5E-32D6-CD7D-C082-8C323B4765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5">
                <a:extLst>
                  <a:ext uri="{FF2B5EF4-FFF2-40B4-BE49-F238E27FC236}">
                    <a16:creationId xmlns:a16="http://schemas.microsoft.com/office/drawing/2014/main" id="{69AD5151-821E-13D3-0B6A-EAC19E0A23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6">
                <a:extLst>
                  <a:ext uri="{FF2B5EF4-FFF2-40B4-BE49-F238E27FC236}">
                    <a16:creationId xmlns:a16="http://schemas.microsoft.com/office/drawing/2014/main" id="{865FB9EE-598F-BBDE-554D-3E37EDE119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7">
                <a:extLst>
                  <a:ext uri="{FF2B5EF4-FFF2-40B4-BE49-F238E27FC236}">
                    <a16:creationId xmlns:a16="http://schemas.microsoft.com/office/drawing/2014/main" id="{2701664D-BBD7-9619-8825-BA82369B1A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8">
                <a:extLst>
                  <a:ext uri="{FF2B5EF4-FFF2-40B4-BE49-F238E27FC236}">
                    <a16:creationId xmlns:a16="http://schemas.microsoft.com/office/drawing/2014/main" id="{0F456F62-FC74-C106-BE76-734BC5C7A2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9">
                <a:extLst>
                  <a:ext uri="{FF2B5EF4-FFF2-40B4-BE49-F238E27FC236}">
                    <a16:creationId xmlns:a16="http://schemas.microsoft.com/office/drawing/2014/main" id="{B9A4545C-AB77-BA2E-5001-7635EEB56D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50">
                <a:extLst>
                  <a:ext uri="{FF2B5EF4-FFF2-40B4-BE49-F238E27FC236}">
                    <a16:creationId xmlns:a16="http://schemas.microsoft.com/office/drawing/2014/main" id="{F2F96634-8FE9-79ED-FDBE-2554731653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1">
                <a:extLst>
                  <a:ext uri="{FF2B5EF4-FFF2-40B4-BE49-F238E27FC236}">
                    <a16:creationId xmlns:a16="http://schemas.microsoft.com/office/drawing/2014/main" id="{3A109D26-64CE-D0C2-287E-34DA0FC775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2">
                <a:extLst>
                  <a:ext uri="{FF2B5EF4-FFF2-40B4-BE49-F238E27FC236}">
                    <a16:creationId xmlns:a16="http://schemas.microsoft.com/office/drawing/2014/main" id="{A859C3DD-4383-4052-3C23-F7170A93A6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3">
                <a:extLst>
                  <a:ext uri="{FF2B5EF4-FFF2-40B4-BE49-F238E27FC236}">
                    <a16:creationId xmlns:a16="http://schemas.microsoft.com/office/drawing/2014/main" id="{0485CC52-8521-9466-E0E0-8524D946D0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4">
                <a:extLst>
                  <a:ext uri="{FF2B5EF4-FFF2-40B4-BE49-F238E27FC236}">
                    <a16:creationId xmlns:a16="http://schemas.microsoft.com/office/drawing/2014/main" id="{0087E5AC-C765-7C21-7B0B-E74006BDC7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5">
                <a:extLst>
                  <a:ext uri="{FF2B5EF4-FFF2-40B4-BE49-F238E27FC236}">
                    <a16:creationId xmlns:a16="http://schemas.microsoft.com/office/drawing/2014/main" id="{390535D4-788E-00C5-8756-B19790EC83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6">
                <a:extLst>
                  <a:ext uri="{FF2B5EF4-FFF2-40B4-BE49-F238E27FC236}">
                    <a16:creationId xmlns:a16="http://schemas.microsoft.com/office/drawing/2014/main" id="{2B3D2612-7A7C-A330-9711-9C3750D32E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7">
                <a:extLst>
                  <a:ext uri="{FF2B5EF4-FFF2-40B4-BE49-F238E27FC236}">
                    <a16:creationId xmlns:a16="http://schemas.microsoft.com/office/drawing/2014/main" id="{7C3F318D-DB57-4C35-3B96-F1711CB960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8">
                <a:extLst>
                  <a:ext uri="{FF2B5EF4-FFF2-40B4-BE49-F238E27FC236}">
                    <a16:creationId xmlns:a16="http://schemas.microsoft.com/office/drawing/2014/main" id="{B0E5B80E-1414-2AB9-6946-2F04522924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59">
                <a:extLst>
                  <a:ext uri="{FF2B5EF4-FFF2-40B4-BE49-F238E27FC236}">
                    <a16:creationId xmlns:a16="http://schemas.microsoft.com/office/drawing/2014/main" id="{FC3F16C5-8D77-1C29-0F87-61C825DDE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Line 60">
                <a:extLst>
                  <a:ext uri="{FF2B5EF4-FFF2-40B4-BE49-F238E27FC236}">
                    <a16:creationId xmlns:a16="http://schemas.microsoft.com/office/drawing/2014/main" id="{752E49DF-96FE-8212-C915-D282A59A3F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1" name="Freeform 61">
                <a:extLst>
                  <a:ext uri="{FF2B5EF4-FFF2-40B4-BE49-F238E27FC236}">
                    <a16:creationId xmlns:a16="http://schemas.microsoft.com/office/drawing/2014/main" id="{85C6577A-612C-A0A8-93D2-AC4E0D22A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Line 62">
                <a:extLst>
                  <a:ext uri="{FF2B5EF4-FFF2-40B4-BE49-F238E27FC236}">
                    <a16:creationId xmlns:a16="http://schemas.microsoft.com/office/drawing/2014/main" id="{11BB386C-5D0B-AEB2-4BCF-8548562195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3" name="Line 63">
                <a:extLst>
                  <a:ext uri="{FF2B5EF4-FFF2-40B4-BE49-F238E27FC236}">
                    <a16:creationId xmlns:a16="http://schemas.microsoft.com/office/drawing/2014/main" id="{E7DB443E-9626-D2DF-78B6-880B6018DE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4">
                <a:extLst>
                  <a:ext uri="{FF2B5EF4-FFF2-40B4-BE49-F238E27FC236}">
                    <a16:creationId xmlns:a16="http://schemas.microsoft.com/office/drawing/2014/main" id="{10E5039F-F72B-B146-E430-2B9EDF57A2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5">
                <a:extLst>
                  <a:ext uri="{FF2B5EF4-FFF2-40B4-BE49-F238E27FC236}">
                    <a16:creationId xmlns:a16="http://schemas.microsoft.com/office/drawing/2014/main" id="{FE18A2E9-C8EE-4B25-4A7C-9527191B79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6">
                <a:extLst>
                  <a:ext uri="{FF2B5EF4-FFF2-40B4-BE49-F238E27FC236}">
                    <a16:creationId xmlns:a16="http://schemas.microsoft.com/office/drawing/2014/main" id="{CC549396-C19F-1DE0-17D4-94E17E0AC2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7">
                <a:extLst>
                  <a:ext uri="{FF2B5EF4-FFF2-40B4-BE49-F238E27FC236}">
                    <a16:creationId xmlns:a16="http://schemas.microsoft.com/office/drawing/2014/main" id="{E94AF10C-6805-00BB-DB34-656CC07DB0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8">
                <a:extLst>
                  <a:ext uri="{FF2B5EF4-FFF2-40B4-BE49-F238E27FC236}">
                    <a16:creationId xmlns:a16="http://schemas.microsoft.com/office/drawing/2014/main" id="{283ECC8B-792D-A53B-7088-F49E780F5D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9">
                <a:extLst>
                  <a:ext uri="{FF2B5EF4-FFF2-40B4-BE49-F238E27FC236}">
                    <a16:creationId xmlns:a16="http://schemas.microsoft.com/office/drawing/2014/main" id="{CECEE3A0-0AB3-6BF1-E21F-71E21D5C28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Freeform 70">
                <a:extLst>
                  <a:ext uri="{FF2B5EF4-FFF2-40B4-BE49-F238E27FC236}">
                    <a16:creationId xmlns:a16="http://schemas.microsoft.com/office/drawing/2014/main" id="{C4B3A2D5-0E51-BA84-8F74-C735F9DFA7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1" name="Line 71">
                <a:extLst>
                  <a:ext uri="{FF2B5EF4-FFF2-40B4-BE49-F238E27FC236}">
                    <a16:creationId xmlns:a16="http://schemas.microsoft.com/office/drawing/2014/main" id="{949CF74B-809F-5111-65A7-9F56D8DC2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72">
                <a:extLst>
                  <a:ext uri="{FF2B5EF4-FFF2-40B4-BE49-F238E27FC236}">
                    <a16:creationId xmlns:a16="http://schemas.microsoft.com/office/drawing/2014/main" id="{DBDCECA5-DF4D-8BE5-4D19-F56B94CB30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Freeform 73">
                <a:extLst>
                  <a:ext uri="{FF2B5EF4-FFF2-40B4-BE49-F238E27FC236}">
                    <a16:creationId xmlns:a16="http://schemas.microsoft.com/office/drawing/2014/main" id="{D7113917-3F3D-2423-70DF-58B50340A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4" name="Freeform 74">
                <a:extLst>
                  <a:ext uri="{FF2B5EF4-FFF2-40B4-BE49-F238E27FC236}">
                    <a16:creationId xmlns:a16="http://schemas.microsoft.com/office/drawing/2014/main" id="{B20282E5-D240-0C21-732B-DCE4C514F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5">
                <a:extLst>
                  <a:ext uri="{FF2B5EF4-FFF2-40B4-BE49-F238E27FC236}">
                    <a16:creationId xmlns:a16="http://schemas.microsoft.com/office/drawing/2014/main" id="{33F92703-C89A-AC8D-FE6D-3549936D4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6">
                <a:extLst>
                  <a:ext uri="{FF2B5EF4-FFF2-40B4-BE49-F238E27FC236}">
                    <a16:creationId xmlns:a16="http://schemas.microsoft.com/office/drawing/2014/main" id="{D0433BD3-D33F-D3FD-CB96-DA0FF9A96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77">
                <a:extLst>
                  <a:ext uri="{FF2B5EF4-FFF2-40B4-BE49-F238E27FC236}">
                    <a16:creationId xmlns:a16="http://schemas.microsoft.com/office/drawing/2014/main" id="{3D55F0DD-2FBB-A44A-E8AA-DE014D6960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78">
                <a:extLst>
                  <a:ext uri="{FF2B5EF4-FFF2-40B4-BE49-F238E27FC236}">
                    <a16:creationId xmlns:a16="http://schemas.microsoft.com/office/drawing/2014/main" id="{9C3C12C7-2D83-799B-CBC1-054EECE034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Freeform 79">
                <a:extLst>
                  <a:ext uri="{FF2B5EF4-FFF2-40B4-BE49-F238E27FC236}">
                    <a16:creationId xmlns:a16="http://schemas.microsoft.com/office/drawing/2014/main" id="{03ECCADA-1E64-D469-0041-FA977C76D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0" name="Line 80">
                <a:extLst>
                  <a:ext uri="{FF2B5EF4-FFF2-40B4-BE49-F238E27FC236}">
                    <a16:creationId xmlns:a16="http://schemas.microsoft.com/office/drawing/2014/main" id="{0651F402-13D0-BC05-E79F-BBC584B44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81">
                <a:extLst>
                  <a:ext uri="{FF2B5EF4-FFF2-40B4-BE49-F238E27FC236}">
                    <a16:creationId xmlns:a16="http://schemas.microsoft.com/office/drawing/2014/main" id="{DC65E35D-9366-DBDB-88D1-450AC9427D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2">
                <a:extLst>
                  <a:ext uri="{FF2B5EF4-FFF2-40B4-BE49-F238E27FC236}">
                    <a16:creationId xmlns:a16="http://schemas.microsoft.com/office/drawing/2014/main" id="{52DBA791-CCBE-FF79-8FD9-763ADA6698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3">
                <a:extLst>
                  <a:ext uri="{FF2B5EF4-FFF2-40B4-BE49-F238E27FC236}">
                    <a16:creationId xmlns:a16="http://schemas.microsoft.com/office/drawing/2014/main" id="{D4A6D2A7-E5CE-DFD1-57C2-59A617ED99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4">
                <a:extLst>
                  <a:ext uri="{FF2B5EF4-FFF2-40B4-BE49-F238E27FC236}">
                    <a16:creationId xmlns:a16="http://schemas.microsoft.com/office/drawing/2014/main" id="{BFD43FBD-9774-3EBD-81FF-DA08345A20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5">
                <a:extLst>
                  <a:ext uri="{FF2B5EF4-FFF2-40B4-BE49-F238E27FC236}">
                    <a16:creationId xmlns:a16="http://schemas.microsoft.com/office/drawing/2014/main" id="{4609653F-4786-DD2D-871A-79C709181D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6">
                <a:extLst>
                  <a:ext uri="{FF2B5EF4-FFF2-40B4-BE49-F238E27FC236}">
                    <a16:creationId xmlns:a16="http://schemas.microsoft.com/office/drawing/2014/main" id="{4588B214-42E9-915B-37E4-440428E8E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7">
                <a:extLst>
                  <a:ext uri="{FF2B5EF4-FFF2-40B4-BE49-F238E27FC236}">
                    <a16:creationId xmlns:a16="http://schemas.microsoft.com/office/drawing/2014/main" id="{52D87A8D-7108-369F-6EC4-420B908FB7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Freeform 88">
                <a:extLst>
                  <a:ext uri="{FF2B5EF4-FFF2-40B4-BE49-F238E27FC236}">
                    <a16:creationId xmlns:a16="http://schemas.microsoft.com/office/drawing/2014/main" id="{9BF1C332-5A32-54AC-6603-7F438048C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" name="Line 89">
                <a:extLst>
                  <a:ext uri="{FF2B5EF4-FFF2-40B4-BE49-F238E27FC236}">
                    <a16:creationId xmlns:a16="http://schemas.microsoft.com/office/drawing/2014/main" id="{DDDDBDF5-3E67-0162-E118-7B21A015A8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Freeform 90">
                <a:extLst>
                  <a:ext uri="{FF2B5EF4-FFF2-40B4-BE49-F238E27FC236}">
                    <a16:creationId xmlns:a16="http://schemas.microsoft.com/office/drawing/2014/main" id="{8750376B-1636-BD10-D4BE-41EF75E8A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" name="Line 91">
                <a:extLst>
                  <a:ext uri="{FF2B5EF4-FFF2-40B4-BE49-F238E27FC236}">
                    <a16:creationId xmlns:a16="http://schemas.microsoft.com/office/drawing/2014/main" id="{4126F86A-94E5-799B-6D62-74A1BDBE8F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92">
                <a:extLst>
                  <a:ext uri="{FF2B5EF4-FFF2-40B4-BE49-F238E27FC236}">
                    <a16:creationId xmlns:a16="http://schemas.microsoft.com/office/drawing/2014/main" id="{1CD5CFFA-FB73-187E-DA74-A03BA744BE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3">
                <a:extLst>
                  <a:ext uri="{FF2B5EF4-FFF2-40B4-BE49-F238E27FC236}">
                    <a16:creationId xmlns:a16="http://schemas.microsoft.com/office/drawing/2014/main" id="{322784CC-5093-0990-48B2-9DBA1E0A40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4">
                <a:extLst>
                  <a:ext uri="{FF2B5EF4-FFF2-40B4-BE49-F238E27FC236}">
                    <a16:creationId xmlns:a16="http://schemas.microsoft.com/office/drawing/2014/main" id="{7EC6BE1D-C703-FC88-3243-221DF7256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5">
                <a:extLst>
                  <a:ext uri="{FF2B5EF4-FFF2-40B4-BE49-F238E27FC236}">
                    <a16:creationId xmlns:a16="http://schemas.microsoft.com/office/drawing/2014/main" id="{72C6C8E0-6B37-FF63-04FA-BAA09F4B75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6">
                <a:extLst>
                  <a:ext uri="{FF2B5EF4-FFF2-40B4-BE49-F238E27FC236}">
                    <a16:creationId xmlns:a16="http://schemas.microsoft.com/office/drawing/2014/main" id="{E6E0251D-3492-27DE-1008-FE4E2699C4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7">
                <a:extLst>
                  <a:ext uri="{FF2B5EF4-FFF2-40B4-BE49-F238E27FC236}">
                    <a16:creationId xmlns:a16="http://schemas.microsoft.com/office/drawing/2014/main" id="{7103CE20-3E3B-60E8-748B-FAE0EEC1D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8">
                <a:extLst>
                  <a:ext uri="{FF2B5EF4-FFF2-40B4-BE49-F238E27FC236}">
                    <a16:creationId xmlns:a16="http://schemas.microsoft.com/office/drawing/2014/main" id="{2806C2EC-F743-33B0-CA55-9E29EA4C26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9">
                <a:extLst>
                  <a:ext uri="{FF2B5EF4-FFF2-40B4-BE49-F238E27FC236}">
                    <a16:creationId xmlns:a16="http://schemas.microsoft.com/office/drawing/2014/main" id="{E0186087-75FF-CED6-E41E-282745EA3B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00">
                <a:extLst>
                  <a:ext uri="{FF2B5EF4-FFF2-40B4-BE49-F238E27FC236}">
                    <a16:creationId xmlns:a16="http://schemas.microsoft.com/office/drawing/2014/main" id="{D7C49BA0-EC54-0D11-D3C3-6F4441896A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1">
                <a:extLst>
                  <a:ext uri="{FF2B5EF4-FFF2-40B4-BE49-F238E27FC236}">
                    <a16:creationId xmlns:a16="http://schemas.microsoft.com/office/drawing/2014/main" id="{7BCB3B48-7DCF-43C9-FA14-57E41F455F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2">
                <a:extLst>
                  <a:ext uri="{FF2B5EF4-FFF2-40B4-BE49-F238E27FC236}">
                    <a16:creationId xmlns:a16="http://schemas.microsoft.com/office/drawing/2014/main" id="{02503AAF-0A79-B04B-D905-1AEA4E0A8A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3">
                <a:extLst>
                  <a:ext uri="{FF2B5EF4-FFF2-40B4-BE49-F238E27FC236}">
                    <a16:creationId xmlns:a16="http://schemas.microsoft.com/office/drawing/2014/main" id="{4A4C19A4-46A6-EEF2-7596-78EF9A2B10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4">
                <a:extLst>
                  <a:ext uri="{FF2B5EF4-FFF2-40B4-BE49-F238E27FC236}">
                    <a16:creationId xmlns:a16="http://schemas.microsoft.com/office/drawing/2014/main" id="{E1EC6810-24E3-E124-9CEB-7557935D19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5">
                <a:extLst>
                  <a:ext uri="{FF2B5EF4-FFF2-40B4-BE49-F238E27FC236}">
                    <a16:creationId xmlns:a16="http://schemas.microsoft.com/office/drawing/2014/main" id="{826903E3-5BC2-1BA3-BA66-66A454BDD0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6">
                <a:extLst>
                  <a:ext uri="{FF2B5EF4-FFF2-40B4-BE49-F238E27FC236}">
                    <a16:creationId xmlns:a16="http://schemas.microsoft.com/office/drawing/2014/main" id="{627E97A5-73C8-0A78-6CFB-AB5C81959F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7">
                <a:extLst>
                  <a:ext uri="{FF2B5EF4-FFF2-40B4-BE49-F238E27FC236}">
                    <a16:creationId xmlns:a16="http://schemas.microsoft.com/office/drawing/2014/main" id="{08E9629B-4AAD-6872-54C9-2A51B4E085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8">
                <a:extLst>
                  <a:ext uri="{FF2B5EF4-FFF2-40B4-BE49-F238E27FC236}">
                    <a16:creationId xmlns:a16="http://schemas.microsoft.com/office/drawing/2014/main" id="{4D1F49A8-FA33-8E85-4F32-5A47EA9731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9">
                <a:extLst>
                  <a:ext uri="{FF2B5EF4-FFF2-40B4-BE49-F238E27FC236}">
                    <a16:creationId xmlns:a16="http://schemas.microsoft.com/office/drawing/2014/main" id="{053DEF2B-17EA-1FAB-EC72-BB41F6DE14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10">
                <a:extLst>
                  <a:ext uri="{FF2B5EF4-FFF2-40B4-BE49-F238E27FC236}">
                    <a16:creationId xmlns:a16="http://schemas.microsoft.com/office/drawing/2014/main" id="{DA59A235-621E-44DA-C401-752967FC0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1">
                <a:extLst>
                  <a:ext uri="{FF2B5EF4-FFF2-40B4-BE49-F238E27FC236}">
                    <a16:creationId xmlns:a16="http://schemas.microsoft.com/office/drawing/2014/main" id="{12D35B17-881E-426A-C0F5-10DBE3AE52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2">
                <a:extLst>
                  <a:ext uri="{FF2B5EF4-FFF2-40B4-BE49-F238E27FC236}">
                    <a16:creationId xmlns:a16="http://schemas.microsoft.com/office/drawing/2014/main" id="{F075DF4C-C806-5D02-9B3E-CFABD5B68A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3">
                <a:extLst>
                  <a:ext uri="{FF2B5EF4-FFF2-40B4-BE49-F238E27FC236}">
                    <a16:creationId xmlns:a16="http://schemas.microsoft.com/office/drawing/2014/main" id="{7A1042B6-66D3-65DA-693E-FE493960E8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4">
                <a:extLst>
                  <a:ext uri="{FF2B5EF4-FFF2-40B4-BE49-F238E27FC236}">
                    <a16:creationId xmlns:a16="http://schemas.microsoft.com/office/drawing/2014/main" id="{C26CDCCD-F3F9-C827-DC90-0BC80BF17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5">
                <a:extLst>
                  <a:ext uri="{FF2B5EF4-FFF2-40B4-BE49-F238E27FC236}">
                    <a16:creationId xmlns:a16="http://schemas.microsoft.com/office/drawing/2014/main" id="{FDD74322-8516-BAF1-B586-0E683FAAC7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6">
                <a:extLst>
                  <a:ext uri="{FF2B5EF4-FFF2-40B4-BE49-F238E27FC236}">
                    <a16:creationId xmlns:a16="http://schemas.microsoft.com/office/drawing/2014/main" id="{E9063DC6-7039-FEEE-2ABA-2981CEB9A9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7">
                <a:extLst>
                  <a:ext uri="{FF2B5EF4-FFF2-40B4-BE49-F238E27FC236}">
                    <a16:creationId xmlns:a16="http://schemas.microsoft.com/office/drawing/2014/main" id="{8E004283-49F5-C710-9224-428F1CFA40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8">
                <a:extLst>
                  <a:ext uri="{FF2B5EF4-FFF2-40B4-BE49-F238E27FC236}">
                    <a16:creationId xmlns:a16="http://schemas.microsoft.com/office/drawing/2014/main" id="{5DD417EB-8E97-BA6D-67E3-A79D257F89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Freeform 119">
                <a:extLst>
                  <a:ext uri="{FF2B5EF4-FFF2-40B4-BE49-F238E27FC236}">
                    <a16:creationId xmlns:a16="http://schemas.microsoft.com/office/drawing/2014/main" id="{BF573B58-8693-65E7-93BF-2EB0E505E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0" name="Line 120">
                <a:extLst>
                  <a:ext uri="{FF2B5EF4-FFF2-40B4-BE49-F238E27FC236}">
                    <a16:creationId xmlns:a16="http://schemas.microsoft.com/office/drawing/2014/main" id="{6C104520-B584-56DC-EB4F-0C1F78211F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Line 121">
                <a:extLst>
                  <a:ext uri="{FF2B5EF4-FFF2-40B4-BE49-F238E27FC236}">
                    <a16:creationId xmlns:a16="http://schemas.microsoft.com/office/drawing/2014/main" id="{49B0E58B-C6BF-8E2C-A68A-EB6C4D91B4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2">
                <a:extLst>
                  <a:ext uri="{FF2B5EF4-FFF2-40B4-BE49-F238E27FC236}">
                    <a16:creationId xmlns:a16="http://schemas.microsoft.com/office/drawing/2014/main" id="{D8E7A14A-ED5B-A5A3-3812-34A677687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Freeform 123">
                <a:extLst>
                  <a:ext uri="{FF2B5EF4-FFF2-40B4-BE49-F238E27FC236}">
                    <a16:creationId xmlns:a16="http://schemas.microsoft.com/office/drawing/2014/main" id="{B70B4B50-6902-3A93-0BD8-72DD609B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4" name="Line 124">
                <a:extLst>
                  <a:ext uri="{FF2B5EF4-FFF2-40B4-BE49-F238E27FC236}">
                    <a16:creationId xmlns:a16="http://schemas.microsoft.com/office/drawing/2014/main" id="{3D98309E-7ACB-46D6-63C0-BEF492E07E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5" name="Line 125">
                <a:extLst>
                  <a:ext uri="{FF2B5EF4-FFF2-40B4-BE49-F238E27FC236}">
                    <a16:creationId xmlns:a16="http://schemas.microsoft.com/office/drawing/2014/main" id="{4D35AFAC-D164-DE0D-6F37-E090AAA1F4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6">
                <a:extLst>
                  <a:ext uri="{FF2B5EF4-FFF2-40B4-BE49-F238E27FC236}">
                    <a16:creationId xmlns:a16="http://schemas.microsoft.com/office/drawing/2014/main" id="{C830A31A-E8BF-0F16-A580-C89F665C8F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7">
                <a:extLst>
                  <a:ext uri="{FF2B5EF4-FFF2-40B4-BE49-F238E27FC236}">
                    <a16:creationId xmlns:a16="http://schemas.microsoft.com/office/drawing/2014/main" id="{28F5CCEF-BFBB-5EBE-A3B3-DD5502ABE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8">
                <a:extLst>
                  <a:ext uri="{FF2B5EF4-FFF2-40B4-BE49-F238E27FC236}">
                    <a16:creationId xmlns:a16="http://schemas.microsoft.com/office/drawing/2014/main" id="{15121562-696C-B573-C1D3-BDBB24BC48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9">
                <a:extLst>
                  <a:ext uri="{FF2B5EF4-FFF2-40B4-BE49-F238E27FC236}">
                    <a16:creationId xmlns:a16="http://schemas.microsoft.com/office/drawing/2014/main" id="{B6466202-7C16-CAD9-FCE6-560C094BA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30">
                <a:extLst>
                  <a:ext uri="{FF2B5EF4-FFF2-40B4-BE49-F238E27FC236}">
                    <a16:creationId xmlns:a16="http://schemas.microsoft.com/office/drawing/2014/main" id="{49F16D46-50A0-A52F-87D4-EA46AD9C3D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1">
                <a:extLst>
                  <a:ext uri="{FF2B5EF4-FFF2-40B4-BE49-F238E27FC236}">
                    <a16:creationId xmlns:a16="http://schemas.microsoft.com/office/drawing/2014/main" id="{AB684222-5A0C-8AA5-1D5A-0CB8993504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2">
                <a:extLst>
                  <a:ext uri="{FF2B5EF4-FFF2-40B4-BE49-F238E27FC236}">
                    <a16:creationId xmlns:a16="http://schemas.microsoft.com/office/drawing/2014/main" id="{316DA294-238F-1D25-9D77-64445DA2AE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3">
                <a:extLst>
                  <a:ext uri="{FF2B5EF4-FFF2-40B4-BE49-F238E27FC236}">
                    <a16:creationId xmlns:a16="http://schemas.microsoft.com/office/drawing/2014/main" id="{A37A53B4-EEAB-7E6D-67FA-86EA4CDCB6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4">
                <a:extLst>
                  <a:ext uri="{FF2B5EF4-FFF2-40B4-BE49-F238E27FC236}">
                    <a16:creationId xmlns:a16="http://schemas.microsoft.com/office/drawing/2014/main" id="{581424D4-5F6C-91CB-DB63-583658D56B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Rectangle 135">
                <a:extLst>
                  <a:ext uri="{FF2B5EF4-FFF2-40B4-BE49-F238E27FC236}">
                    <a16:creationId xmlns:a16="http://schemas.microsoft.com/office/drawing/2014/main" id="{C4712044-65D1-A034-7442-F2F42394E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6" name="Rectangle 136">
                <a:extLst>
                  <a:ext uri="{FF2B5EF4-FFF2-40B4-BE49-F238E27FC236}">
                    <a16:creationId xmlns:a16="http://schemas.microsoft.com/office/drawing/2014/main" id="{178B4F4D-0993-71E6-E0D6-93ED2A862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7" name="Rectangle 137">
                <a:extLst>
                  <a:ext uri="{FF2B5EF4-FFF2-40B4-BE49-F238E27FC236}">
                    <a16:creationId xmlns:a16="http://schemas.microsoft.com/office/drawing/2014/main" id="{F05CEBB9-DA8E-A151-1B6D-B3B7C2E0FC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8" name="Rectangle 138">
                <a:extLst>
                  <a:ext uri="{FF2B5EF4-FFF2-40B4-BE49-F238E27FC236}">
                    <a16:creationId xmlns:a16="http://schemas.microsoft.com/office/drawing/2014/main" id="{BEB90AA7-5529-C0E1-8A18-AC02CAAB23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49" name="Rectangle 139">
                <a:extLst>
                  <a:ext uri="{FF2B5EF4-FFF2-40B4-BE49-F238E27FC236}">
                    <a16:creationId xmlns:a16="http://schemas.microsoft.com/office/drawing/2014/main" id="{F8629C80-8827-42AA-443D-64B404DDD3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0" name="Rectangle 140">
                <a:extLst>
                  <a:ext uri="{FF2B5EF4-FFF2-40B4-BE49-F238E27FC236}">
                    <a16:creationId xmlns:a16="http://schemas.microsoft.com/office/drawing/2014/main" id="{D2340572-6825-6143-2CE5-BE051B644C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1" name="Rectangle 141">
                <a:extLst>
                  <a:ext uri="{FF2B5EF4-FFF2-40B4-BE49-F238E27FC236}">
                    <a16:creationId xmlns:a16="http://schemas.microsoft.com/office/drawing/2014/main" id="{4BE042A6-8509-1EB3-A5D8-A8DAE047E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2" name="Rectangle 142">
                <a:extLst>
                  <a:ext uri="{FF2B5EF4-FFF2-40B4-BE49-F238E27FC236}">
                    <a16:creationId xmlns:a16="http://schemas.microsoft.com/office/drawing/2014/main" id="{4A7AD466-AEAA-337F-DF54-878EC44C4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3" name="Rectangle 143">
                <a:extLst>
                  <a:ext uri="{FF2B5EF4-FFF2-40B4-BE49-F238E27FC236}">
                    <a16:creationId xmlns:a16="http://schemas.microsoft.com/office/drawing/2014/main" id="{63244DD7-8A9F-9C4D-7B2C-8ADFCBC69F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4" name="Rectangle 144">
                <a:extLst>
                  <a:ext uri="{FF2B5EF4-FFF2-40B4-BE49-F238E27FC236}">
                    <a16:creationId xmlns:a16="http://schemas.microsoft.com/office/drawing/2014/main" id="{55F0C9BA-F1CD-2E8A-09BC-41CA01599B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5" name="Rectangle 145">
                <a:extLst>
                  <a:ext uri="{FF2B5EF4-FFF2-40B4-BE49-F238E27FC236}">
                    <a16:creationId xmlns:a16="http://schemas.microsoft.com/office/drawing/2014/main" id="{E3037D72-1B38-18BE-AAA7-A6A1FE1D14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6" name="Rectangle 146">
                <a:extLst>
                  <a:ext uri="{FF2B5EF4-FFF2-40B4-BE49-F238E27FC236}">
                    <a16:creationId xmlns:a16="http://schemas.microsoft.com/office/drawing/2014/main" id="{F5EC50F5-2585-CCAB-3CE8-892BDD0FFD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4257" name="Rectangle 147">
                <a:extLst>
                  <a:ext uri="{FF2B5EF4-FFF2-40B4-BE49-F238E27FC236}">
                    <a16:creationId xmlns:a16="http://schemas.microsoft.com/office/drawing/2014/main" id="{F2BA0505-DE9E-2E61-BE19-B19005933F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" name="Rectangle 148">
                <a:extLst>
                  <a:ext uri="{FF2B5EF4-FFF2-40B4-BE49-F238E27FC236}">
                    <a16:creationId xmlns:a16="http://schemas.microsoft.com/office/drawing/2014/main" id="{FF6B41B2-EEF6-414F-1550-FCA1873FF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59" name="Line 149">
                <a:extLst>
                  <a:ext uri="{FF2B5EF4-FFF2-40B4-BE49-F238E27FC236}">
                    <a16:creationId xmlns:a16="http://schemas.microsoft.com/office/drawing/2014/main" id="{9213DB60-4A29-3814-984F-C6AF792BF1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0" name="Rectangle 150">
                <a:extLst>
                  <a:ext uri="{FF2B5EF4-FFF2-40B4-BE49-F238E27FC236}">
                    <a16:creationId xmlns:a16="http://schemas.microsoft.com/office/drawing/2014/main" id="{E67E0211-E4A4-6743-3819-0B3507BF19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107" name="Rectangle 152">
              <a:extLst>
                <a:ext uri="{FF2B5EF4-FFF2-40B4-BE49-F238E27FC236}">
                  <a16:creationId xmlns:a16="http://schemas.microsoft.com/office/drawing/2014/main" id="{B4A35875-8B78-7724-753C-2B36499DBD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8" name="Rectangle 153">
              <a:extLst>
                <a:ext uri="{FF2B5EF4-FFF2-40B4-BE49-F238E27FC236}">
                  <a16:creationId xmlns:a16="http://schemas.microsoft.com/office/drawing/2014/main" id="{0612AB13-400C-961F-80DF-FABE37466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9" name="Rectangle 154">
              <a:extLst>
                <a:ext uri="{FF2B5EF4-FFF2-40B4-BE49-F238E27FC236}">
                  <a16:creationId xmlns:a16="http://schemas.microsoft.com/office/drawing/2014/main" id="{EF9E6F54-B202-BAAD-79B2-0D17855B3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0" name="Rectangle 155">
              <a:extLst>
                <a:ext uri="{FF2B5EF4-FFF2-40B4-BE49-F238E27FC236}">
                  <a16:creationId xmlns:a16="http://schemas.microsoft.com/office/drawing/2014/main" id="{C03BCA6C-4467-BE12-EC14-7468D61C5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1" name="Freeform 156">
              <a:extLst>
                <a:ext uri="{FF2B5EF4-FFF2-40B4-BE49-F238E27FC236}">
                  <a16:creationId xmlns:a16="http://schemas.microsoft.com/office/drawing/2014/main" id="{9980484C-65EF-EA6E-03A8-893D1DFF1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157">
              <a:extLst>
                <a:ext uri="{FF2B5EF4-FFF2-40B4-BE49-F238E27FC236}">
                  <a16:creationId xmlns:a16="http://schemas.microsoft.com/office/drawing/2014/main" id="{C7160212-550A-8806-FFC2-C6CA0CFEA6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Line 158">
              <a:extLst>
                <a:ext uri="{FF2B5EF4-FFF2-40B4-BE49-F238E27FC236}">
                  <a16:creationId xmlns:a16="http://schemas.microsoft.com/office/drawing/2014/main" id="{32FF77E2-4A41-3E6B-5071-C4CB658B4F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9">
              <a:extLst>
                <a:ext uri="{FF2B5EF4-FFF2-40B4-BE49-F238E27FC236}">
                  <a16:creationId xmlns:a16="http://schemas.microsoft.com/office/drawing/2014/main" id="{EA490660-DF2B-FFC8-22C1-150E9EC3CC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F4843FC4-9B20-4E55-E13E-13BD47F5818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D91F1A36-6348-96FC-EAF9-58656AE42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67025"/>
            <a:ext cx="6834187" cy="4635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5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Selecting &amp; Implementing Countermeasures</a:t>
            </a:r>
          </a:p>
        </p:txBody>
      </p:sp>
      <p:grpSp>
        <p:nvGrpSpPr>
          <p:cNvPr id="4101" name="Group 182">
            <a:extLst>
              <a:ext uri="{FF2B5EF4-FFF2-40B4-BE49-F238E27FC236}">
                <a16:creationId xmlns:a16="http://schemas.microsoft.com/office/drawing/2014/main" id="{D133B5FE-49D3-AA1D-44DC-CACF3063757A}"/>
              </a:ext>
            </a:extLst>
          </p:cNvPr>
          <p:cNvGrpSpPr>
            <a:grpSpLocks/>
          </p:cNvGrpSpPr>
          <p:nvPr/>
        </p:nvGrpSpPr>
        <p:grpSpPr bwMode="auto">
          <a:xfrm>
            <a:off x="5257800" y="5105400"/>
            <a:ext cx="3678238" cy="1312863"/>
            <a:chOff x="3312" y="3408"/>
            <a:chExt cx="2317" cy="827"/>
          </a:xfrm>
        </p:grpSpPr>
        <p:sp>
          <p:nvSpPr>
            <p:cNvPr id="4102" name="Line 183">
              <a:extLst>
                <a:ext uri="{FF2B5EF4-FFF2-40B4-BE49-F238E27FC236}">
                  <a16:creationId xmlns:a16="http://schemas.microsoft.com/office/drawing/2014/main" id="{4F76DA0D-BDE3-E887-5F12-323DAB2BB6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Rectangle 184">
              <a:extLst>
                <a:ext uri="{FF2B5EF4-FFF2-40B4-BE49-F238E27FC236}">
                  <a16:creationId xmlns:a16="http://schemas.microsoft.com/office/drawing/2014/main" id="{1C6A0BAE-8792-B5AC-533E-C8F0A7906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4" name="Picture 185">
              <a:extLst>
                <a:ext uri="{FF2B5EF4-FFF2-40B4-BE49-F238E27FC236}">
                  <a16:creationId xmlns:a16="http://schemas.microsoft.com/office/drawing/2014/main" id="{3B39812B-CC09-B6FD-6846-11F3767901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0" y="6515822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71050C75-8386-4087-9B20-D59C8EF720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Selling the Countermeasures</a:t>
            </a:r>
          </a:p>
        </p:txBody>
      </p:sp>
      <p:pic>
        <p:nvPicPr>
          <p:cNvPr id="15363" name="Picture 4">
            <a:extLst>
              <a:ext uri="{FF2B5EF4-FFF2-40B4-BE49-F238E27FC236}">
                <a16:creationId xmlns:a16="http://schemas.microsoft.com/office/drawing/2014/main" id="{EDFB6BC9-1394-A8FD-F801-55CD1822B75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0525" y="842963"/>
            <a:ext cx="5821363" cy="2886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45911E-9F09-FE58-05F2-B9D26E8F5332}"/>
              </a:ext>
            </a:extLst>
          </p:cNvPr>
          <p:cNvSpPr txBox="1"/>
          <p:nvPr/>
        </p:nvSpPr>
        <p:spPr>
          <a:xfrm>
            <a:off x="1524000" y="4040188"/>
            <a:ext cx="6096000" cy="258445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800" b="1" dirty="0"/>
              <a:t>Which of these sources of resistance might you face?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Mistrust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Don’t have time to change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Won’t fund the change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Lack of confidence in the change leader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Emotional response to change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Fear of failure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Poor communication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Unrealistic timelines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7">
            <a:extLst>
              <a:ext uri="{FF2B5EF4-FFF2-40B4-BE49-F238E27FC236}">
                <a16:creationId xmlns:a16="http://schemas.microsoft.com/office/drawing/2014/main" id="{693C7663-B4DD-763E-9F5B-90CECDE63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990600"/>
            <a:ext cx="8839200" cy="4495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1218" name="Rectangle 2">
            <a:extLst>
              <a:ext uri="{FF2B5EF4-FFF2-40B4-BE49-F238E27FC236}">
                <a16:creationId xmlns:a16="http://schemas.microsoft.com/office/drawing/2014/main" id="{0B32B191-6984-E8F1-63C0-1C1B464A51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Barriers &amp; Aids Analysis</a:t>
            </a:r>
          </a:p>
        </p:txBody>
      </p:sp>
      <p:sp>
        <p:nvSpPr>
          <p:cNvPr id="16388" name="Rectangle 20">
            <a:extLst>
              <a:ext uri="{FF2B5EF4-FFF2-40B4-BE49-F238E27FC236}">
                <a16:creationId xmlns:a16="http://schemas.microsoft.com/office/drawing/2014/main" id="{38F5419B-9B8A-9DDD-0619-3C62BC2E4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850" y="2590800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89" name="Rectangle 45">
            <a:extLst>
              <a:ext uri="{FF2B5EF4-FFF2-40B4-BE49-F238E27FC236}">
                <a16:creationId xmlns:a16="http://schemas.microsoft.com/office/drawing/2014/main" id="{B3A9DE70-C053-13A7-E624-60DF8B5C6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1289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0" name="Rectangle 49">
            <a:extLst>
              <a:ext uri="{FF2B5EF4-FFF2-40B4-BE49-F238E27FC236}">
                <a16:creationId xmlns:a16="http://schemas.microsoft.com/office/drawing/2014/main" id="{2CD7B3C0-8085-AF2C-53B7-F04B8DCB7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3128963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6391" name="Group 76">
            <a:extLst>
              <a:ext uri="{FF2B5EF4-FFF2-40B4-BE49-F238E27FC236}">
                <a16:creationId xmlns:a16="http://schemas.microsoft.com/office/drawing/2014/main" id="{C8FC1987-BC21-A55F-CF7C-EACF7937A6FA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2009775"/>
            <a:ext cx="8610600" cy="2439988"/>
            <a:chOff x="1440" y="1632"/>
            <a:chExt cx="2811" cy="796"/>
          </a:xfrm>
        </p:grpSpPr>
        <p:sp>
          <p:nvSpPr>
            <p:cNvPr id="16392" name="Rectangle 7">
              <a:extLst>
                <a:ext uri="{FF2B5EF4-FFF2-40B4-BE49-F238E27FC236}">
                  <a16:creationId xmlns:a16="http://schemas.microsoft.com/office/drawing/2014/main" id="{7D0F7BA2-EF4F-B414-9C13-7C43C7A71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1636"/>
              <a:ext cx="41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393" name="Rectangle 8">
              <a:extLst>
                <a:ext uri="{FF2B5EF4-FFF2-40B4-BE49-F238E27FC236}">
                  <a16:creationId xmlns:a16="http://schemas.microsoft.com/office/drawing/2014/main" id="{97EA91DD-2307-71D7-5A04-5F40AD200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2" y="1636"/>
              <a:ext cx="42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394" name="Rectangle 9">
              <a:extLst>
                <a:ext uri="{FF2B5EF4-FFF2-40B4-BE49-F238E27FC236}">
                  <a16:creationId xmlns:a16="http://schemas.microsoft.com/office/drawing/2014/main" id="{1390D921-9217-3C00-5F85-904060743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5" y="1636"/>
              <a:ext cx="1317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395" name="Rectangle 10">
              <a:extLst>
                <a:ext uri="{FF2B5EF4-FFF2-40B4-BE49-F238E27FC236}">
                  <a16:creationId xmlns:a16="http://schemas.microsoft.com/office/drawing/2014/main" id="{50C5FDDF-1365-A74D-EE6B-6C3EEEF3D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" y="1635"/>
              <a:ext cx="383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rgbClr val="000000"/>
                  </a:solidFill>
                </a:rPr>
                <a:t>Barriers</a:t>
              </a:r>
              <a:endParaRPr lang="en-US" altLang="en-US" sz="2500"/>
            </a:p>
          </p:txBody>
        </p:sp>
        <p:sp>
          <p:nvSpPr>
            <p:cNvPr id="16396" name="Rectangle 11">
              <a:extLst>
                <a:ext uri="{FF2B5EF4-FFF2-40B4-BE49-F238E27FC236}">
                  <a16:creationId xmlns:a16="http://schemas.microsoft.com/office/drawing/2014/main" id="{42BFF706-DA28-F305-6635-4B7D302C2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8" y="1635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397" name="Rectangle 12">
              <a:extLst>
                <a:ext uri="{FF2B5EF4-FFF2-40B4-BE49-F238E27FC236}">
                  <a16:creationId xmlns:a16="http://schemas.microsoft.com/office/drawing/2014/main" id="{46A7706F-F68C-7E82-337F-95738B318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1636"/>
              <a:ext cx="41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398" name="Rectangle 13">
              <a:extLst>
                <a:ext uri="{FF2B5EF4-FFF2-40B4-BE49-F238E27FC236}">
                  <a16:creationId xmlns:a16="http://schemas.microsoft.com/office/drawing/2014/main" id="{8C22FE86-7801-0973-4C4C-D62E80408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" y="1636"/>
              <a:ext cx="42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399" name="Rectangle 14">
              <a:extLst>
                <a:ext uri="{FF2B5EF4-FFF2-40B4-BE49-F238E27FC236}">
                  <a16:creationId xmlns:a16="http://schemas.microsoft.com/office/drawing/2014/main" id="{B74720E7-D276-B4C1-6752-9D9D7FD57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" y="1636"/>
              <a:ext cx="1317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0" name="Rectangle 15">
              <a:extLst>
                <a:ext uri="{FF2B5EF4-FFF2-40B4-BE49-F238E27FC236}">
                  <a16:creationId xmlns:a16="http://schemas.microsoft.com/office/drawing/2014/main" id="{EF88FED2-BFC3-7077-F5A8-987180AD8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" y="1635"/>
              <a:ext cx="21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rgbClr val="000000"/>
                  </a:solidFill>
                </a:rPr>
                <a:t>Aids</a:t>
              </a:r>
              <a:endParaRPr lang="en-US" altLang="en-US" sz="2500"/>
            </a:p>
          </p:txBody>
        </p:sp>
        <p:sp>
          <p:nvSpPr>
            <p:cNvPr id="16401" name="Rectangle 16">
              <a:extLst>
                <a:ext uri="{FF2B5EF4-FFF2-40B4-BE49-F238E27FC236}">
                  <a16:creationId xmlns:a16="http://schemas.microsoft.com/office/drawing/2014/main" id="{F55ED4C8-DC5B-454E-FC6D-03CE0572F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2" y="1635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402" name="Rectangle 17">
              <a:extLst>
                <a:ext uri="{FF2B5EF4-FFF2-40B4-BE49-F238E27FC236}">
                  <a16:creationId xmlns:a16="http://schemas.microsoft.com/office/drawing/2014/main" id="{2F8E9BBB-1893-D3F4-6CC5-D8A932B92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63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3" name="Rectangle 18">
              <a:extLst>
                <a:ext uri="{FF2B5EF4-FFF2-40B4-BE49-F238E27FC236}">
                  <a16:creationId xmlns:a16="http://schemas.microsoft.com/office/drawing/2014/main" id="{F2EFE846-0EA0-687B-3651-C95241DAA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63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4" name="Rectangle 19">
              <a:extLst>
                <a:ext uri="{FF2B5EF4-FFF2-40B4-BE49-F238E27FC236}">
                  <a16:creationId xmlns:a16="http://schemas.microsoft.com/office/drawing/2014/main" id="{86975DB0-9B47-8A1F-1A96-983F1A996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1632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5" name="Rectangle 21">
              <a:extLst>
                <a:ext uri="{FF2B5EF4-FFF2-40B4-BE49-F238E27FC236}">
                  <a16:creationId xmlns:a16="http://schemas.microsoft.com/office/drawing/2014/main" id="{0B2F33C3-2ADB-E5DB-8973-C3514A72F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1632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6" name="Rectangle 22">
              <a:extLst>
                <a:ext uri="{FF2B5EF4-FFF2-40B4-BE49-F238E27FC236}">
                  <a16:creationId xmlns:a16="http://schemas.microsoft.com/office/drawing/2014/main" id="{F2409440-93C9-62FA-0D8E-AB86CE899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63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7" name="Rectangle 23">
              <a:extLst>
                <a:ext uri="{FF2B5EF4-FFF2-40B4-BE49-F238E27FC236}">
                  <a16:creationId xmlns:a16="http://schemas.microsoft.com/office/drawing/2014/main" id="{252CF251-705C-E4F9-0AF7-6B6E031AA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63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8" name="Rectangle 24">
              <a:extLst>
                <a:ext uri="{FF2B5EF4-FFF2-40B4-BE49-F238E27FC236}">
                  <a16:creationId xmlns:a16="http://schemas.microsoft.com/office/drawing/2014/main" id="{67AD888A-3DBA-AFE0-A318-57D6CA565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636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9" name="Rectangle 25">
              <a:extLst>
                <a:ext uri="{FF2B5EF4-FFF2-40B4-BE49-F238E27FC236}">
                  <a16:creationId xmlns:a16="http://schemas.microsoft.com/office/drawing/2014/main" id="{AB705FAA-E6C8-F3D9-FF41-767B1515D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1636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10" name="Rectangle 26">
              <a:extLst>
                <a:ext uri="{FF2B5EF4-FFF2-40B4-BE49-F238E27FC236}">
                  <a16:creationId xmlns:a16="http://schemas.microsoft.com/office/drawing/2014/main" id="{32E93BE1-DEA0-5A50-C5D9-AFDF659CDF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636"/>
              <a:ext cx="3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11" name="Rectangle 27">
              <a:extLst>
                <a:ext uri="{FF2B5EF4-FFF2-40B4-BE49-F238E27FC236}">
                  <a16:creationId xmlns:a16="http://schemas.microsoft.com/office/drawing/2014/main" id="{244F74B2-995A-444C-A693-BA9F0ED9C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1752"/>
              <a:ext cx="802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Cost to implement</a:t>
              </a:r>
              <a:endParaRPr lang="en-US" altLang="en-US" sz="2500"/>
            </a:p>
          </p:txBody>
        </p:sp>
        <p:sp>
          <p:nvSpPr>
            <p:cNvPr id="16412" name="Rectangle 28">
              <a:extLst>
                <a:ext uri="{FF2B5EF4-FFF2-40B4-BE49-F238E27FC236}">
                  <a16:creationId xmlns:a16="http://schemas.microsoft.com/office/drawing/2014/main" id="{F003CE27-72CC-639B-C92C-355FF9AE0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0" y="1752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413" name="Rectangle 29">
              <a:extLst>
                <a:ext uri="{FF2B5EF4-FFF2-40B4-BE49-F238E27FC236}">
                  <a16:creationId xmlns:a16="http://schemas.microsoft.com/office/drawing/2014/main" id="{EFC6978D-F51F-B7E3-B6FD-0057176CC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" y="1860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414" name="Rectangle 30">
              <a:extLst>
                <a:ext uri="{FF2B5EF4-FFF2-40B4-BE49-F238E27FC236}">
                  <a16:creationId xmlns:a16="http://schemas.microsoft.com/office/drawing/2014/main" id="{F400E85C-B605-7800-B775-85A5FA815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7" y="1752"/>
              <a:ext cx="355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Savings</a:t>
              </a:r>
              <a:endParaRPr lang="en-US" altLang="en-US" sz="2500"/>
            </a:p>
          </p:txBody>
        </p:sp>
        <p:sp>
          <p:nvSpPr>
            <p:cNvPr id="16415" name="Rectangle 31">
              <a:extLst>
                <a:ext uri="{FF2B5EF4-FFF2-40B4-BE49-F238E27FC236}">
                  <a16:creationId xmlns:a16="http://schemas.microsoft.com/office/drawing/2014/main" id="{46286EEB-36FD-97AC-D63F-4E3AC8C940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8" y="1752"/>
              <a:ext cx="28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416" name="Rectangle 32">
              <a:extLst>
                <a:ext uri="{FF2B5EF4-FFF2-40B4-BE49-F238E27FC236}">
                  <a16:creationId xmlns:a16="http://schemas.microsoft.com/office/drawing/2014/main" id="{636E5DD9-635D-7FAB-4427-119349C5A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7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17" name="Rectangle 33">
              <a:extLst>
                <a:ext uri="{FF2B5EF4-FFF2-40B4-BE49-F238E27FC236}">
                  <a16:creationId xmlns:a16="http://schemas.microsoft.com/office/drawing/2014/main" id="{A8C0552B-A076-FE6B-38DC-3BC3E51C0D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1746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18" name="Rectangle 34">
              <a:extLst>
                <a:ext uri="{FF2B5EF4-FFF2-40B4-BE49-F238E27FC236}">
                  <a16:creationId xmlns:a16="http://schemas.microsoft.com/office/drawing/2014/main" id="{15F929B9-E2BD-CC84-CFB9-1B7800316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17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19" name="Rectangle 35">
              <a:extLst>
                <a:ext uri="{FF2B5EF4-FFF2-40B4-BE49-F238E27FC236}">
                  <a16:creationId xmlns:a16="http://schemas.microsoft.com/office/drawing/2014/main" id="{680604D2-B7C3-AE3A-6662-2439E487B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1746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20" name="Rectangle 36">
              <a:extLst>
                <a:ext uri="{FF2B5EF4-FFF2-40B4-BE49-F238E27FC236}">
                  <a16:creationId xmlns:a16="http://schemas.microsoft.com/office/drawing/2014/main" id="{614ABC45-57FF-C887-3393-DD402B621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74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21" name="Rectangle 37">
              <a:extLst>
                <a:ext uri="{FF2B5EF4-FFF2-40B4-BE49-F238E27FC236}">
                  <a16:creationId xmlns:a16="http://schemas.microsoft.com/office/drawing/2014/main" id="{3257BB42-5651-A6DF-1902-3E8652280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750"/>
              <a:ext cx="4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22" name="Rectangle 38">
              <a:extLst>
                <a:ext uri="{FF2B5EF4-FFF2-40B4-BE49-F238E27FC236}">
                  <a16:creationId xmlns:a16="http://schemas.microsoft.com/office/drawing/2014/main" id="{016A8D19-8714-AC04-1989-674785C04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1750"/>
              <a:ext cx="4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23" name="Rectangle 39">
              <a:extLst>
                <a:ext uri="{FF2B5EF4-FFF2-40B4-BE49-F238E27FC236}">
                  <a16:creationId xmlns:a16="http://schemas.microsoft.com/office/drawing/2014/main" id="{6EC8866E-0EBC-B3AE-3ECC-200A74AB5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750"/>
              <a:ext cx="3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24" name="Rectangle 40">
              <a:extLst>
                <a:ext uri="{FF2B5EF4-FFF2-40B4-BE49-F238E27FC236}">
                  <a16:creationId xmlns:a16="http://schemas.microsoft.com/office/drawing/2014/main" id="{04800658-3ECB-3C3F-F55A-0486AACC9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0" y="1977"/>
              <a:ext cx="669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Fear of change</a:t>
              </a:r>
              <a:endParaRPr lang="en-US" altLang="en-US" sz="2500"/>
            </a:p>
          </p:txBody>
        </p:sp>
        <p:sp>
          <p:nvSpPr>
            <p:cNvPr id="16425" name="Rectangle 41">
              <a:extLst>
                <a:ext uri="{FF2B5EF4-FFF2-40B4-BE49-F238E27FC236}">
                  <a16:creationId xmlns:a16="http://schemas.microsoft.com/office/drawing/2014/main" id="{7BDA5174-50B2-8783-AB76-62FF3684BE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6" y="1977"/>
              <a:ext cx="28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426" name="Rectangle 42">
              <a:extLst>
                <a:ext uri="{FF2B5EF4-FFF2-40B4-BE49-F238E27FC236}">
                  <a16:creationId xmlns:a16="http://schemas.microsoft.com/office/drawing/2014/main" id="{3199FC1F-3FB3-AA4B-575E-114924663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" y="2084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427" name="Rectangle 43">
              <a:extLst>
                <a:ext uri="{FF2B5EF4-FFF2-40B4-BE49-F238E27FC236}">
                  <a16:creationId xmlns:a16="http://schemas.microsoft.com/office/drawing/2014/main" id="{B2C6CDFC-1393-9CFF-9E40-BF842AE99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977"/>
              <a:ext cx="864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Fixing old problems</a:t>
              </a:r>
              <a:endParaRPr lang="en-US" altLang="en-US" sz="2500"/>
            </a:p>
          </p:txBody>
        </p:sp>
        <p:sp>
          <p:nvSpPr>
            <p:cNvPr id="16428" name="Rectangle 44">
              <a:extLst>
                <a:ext uri="{FF2B5EF4-FFF2-40B4-BE49-F238E27FC236}">
                  <a16:creationId xmlns:a16="http://schemas.microsoft.com/office/drawing/2014/main" id="{B595E0D4-9280-C09B-628F-F40EB8809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1977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429" name="Rectangle 46">
              <a:extLst>
                <a:ext uri="{FF2B5EF4-FFF2-40B4-BE49-F238E27FC236}">
                  <a16:creationId xmlns:a16="http://schemas.microsoft.com/office/drawing/2014/main" id="{3DE7BCFF-BA79-1449-7557-2A3D377B8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1971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0" name="Rectangle 47">
              <a:extLst>
                <a:ext uri="{FF2B5EF4-FFF2-40B4-BE49-F238E27FC236}">
                  <a16:creationId xmlns:a16="http://schemas.microsoft.com/office/drawing/2014/main" id="{5DE1B194-9CCC-7413-1976-2520658CC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197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1" name="Rectangle 48">
              <a:extLst>
                <a:ext uri="{FF2B5EF4-FFF2-40B4-BE49-F238E27FC236}">
                  <a16:creationId xmlns:a16="http://schemas.microsoft.com/office/drawing/2014/main" id="{208D8ADA-95DE-1E5E-9093-E6E453205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1971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2" name="Rectangle 50">
              <a:extLst>
                <a:ext uri="{FF2B5EF4-FFF2-40B4-BE49-F238E27FC236}">
                  <a16:creationId xmlns:a16="http://schemas.microsoft.com/office/drawing/2014/main" id="{EF763DA6-38FD-B66E-69BE-9FED6106A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975"/>
              <a:ext cx="4" cy="2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3" name="Rectangle 51">
              <a:extLst>
                <a:ext uri="{FF2B5EF4-FFF2-40B4-BE49-F238E27FC236}">
                  <a16:creationId xmlns:a16="http://schemas.microsoft.com/office/drawing/2014/main" id="{6A71C7D2-1231-7021-8E7F-79177A02D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1975"/>
              <a:ext cx="4" cy="2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4" name="Rectangle 52">
              <a:extLst>
                <a:ext uri="{FF2B5EF4-FFF2-40B4-BE49-F238E27FC236}">
                  <a16:creationId xmlns:a16="http://schemas.microsoft.com/office/drawing/2014/main" id="{5B171103-A9D5-A648-2BEE-137D0FD04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975"/>
              <a:ext cx="3" cy="2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5" name="Rectangle 53">
              <a:extLst>
                <a:ext uri="{FF2B5EF4-FFF2-40B4-BE49-F238E27FC236}">
                  <a16:creationId xmlns:a16="http://schemas.microsoft.com/office/drawing/2014/main" id="{858C6CF1-23C8-14FB-28EF-4E52FDEFB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0" y="2201"/>
              <a:ext cx="83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Lack of experience</a:t>
              </a:r>
              <a:endParaRPr lang="en-US" altLang="en-US" sz="2500"/>
            </a:p>
          </p:txBody>
        </p:sp>
        <p:sp>
          <p:nvSpPr>
            <p:cNvPr id="16436" name="Rectangle 54">
              <a:extLst>
                <a:ext uri="{FF2B5EF4-FFF2-40B4-BE49-F238E27FC236}">
                  <a16:creationId xmlns:a16="http://schemas.microsoft.com/office/drawing/2014/main" id="{8359DCB7-9971-148C-A605-E6CB363969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7" y="2201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437" name="Rectangle 55">
              <a:extLst>
                <a:ext uri="{FF2B5EF4-FFF2-40B4-BE49-F238E27FC236}">
                  <a16:creationId xmlns:a16="http://schemas.microsoft.com/office/drawing/2014/main" id="{8680E555-31DF-77DB-6191-A5D441844F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" y="2309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438" name="Rectangle 56">
              <a:extLst>
                <a:ext uri="{FF2B5EF4-FFF2-40B4-BE49-F238E27FC236}">
                  <a16:creationId xmlns:a16="http://schemas.microsoft.com/office/drawing/2014/main" id="{9DBA695F-5C8C-0FCB-2BDD-85DE19695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6" y="2201"/>
              <a:ext cx="108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Learning something new</a:t>
              </a:r>
              <a:endParaRPr lang="en-US" altLang="en-US" sz="2500"/>
            </a:p>
          </p:txBody>
        </p:sp>
        <p:sp>
          <p:nvSpPr>
            <p:cNvPr id="16439" name="Rectangle 57">
              <a:extLst>
                <a:ext uri="{FF2B5EF4-FFF2-40B4-BE49-F238E27FC236}">
                  <a16:creationId xmlns:a16="http://schemas.microsoft.com/office/drawing/2014/main" id="{B92F36D4-FD51-03D8-4E2D-FA17D2645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0" y="2201"/>
              <a:ext cx="28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rgbClr val="000000"/>
                  </a:solidFill>
                </a:rPr>
                <a:t> </a:t>
              </a:r>
              <a:endParaRPr lang="en-US" altLang="en-US" sz="2500"/>
            </a:p>
          </p:txBody>
        </p:sp>
        <p:sp>
          <p:nvSpPr>
            <p:cNvPr id="16440" name="Rectangle 58">
              <a:extLst>
                <a:ext uri="{FF2B5EF4-FFF2-40B4-BE49-F238E27FC236}">
                  <a16:creationId xmlns:a16="http://schemas.microsoft.com/office/drawing/2014/main" id="{40DB2C22-9D0F-E4E1-D250-5C912BD3F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19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1" name="Rectangle 59">
              <a:extLst>
                <a:ext uri="{FF2B5EF4-FFF2-40B4-BE49-F238E27FC236}">
                  <a16:creationId xmlns:a16="http://schemas.microsoft.com/office/drawing/2014/main" id="{22AD2A4E-7C20-0E08-8616-6DABBD067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2195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2" name="Rectangle 60">
              <a:extLst>
                <a:ext uri="{FF2B5EF4-FFF2-40B4-BE49-F238E27FC236}">
                  <a16:creationId xmlns:a16="http://schemas.microsoft.com/office/drawing/2014/main" id="{89180398-D8A2-6810-6F55-6DD9FDBC0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219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3" name="Rectangle 61">
              <a:extLst>
                <a:ext uri="{FF2B5EF4-FFF2-40B4-BE49-F238E27FC236}">
                  <a16:creationId xmlns:a16="http://schemas.microsoft.com/office/drawing/2014/main" id="{025B3430-7348-872E-A216-6C779C737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2195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4" name="Rectangle 62">
              <a:extLst>
                <a:ext uri="{FF2B5EF4-FFF2-40B4-BE49-F238E27FC236}">
                  <a16:creationId xmlns:a16="http://schemas.microsoft.com/office/drawing/2014/main" id="{4FAEF399-6457-B614-D504-71703DD75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2195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5" name="Rectangle 63">
              <a:extLst>
                <a:ext uri="{FF2B5EF4-FFF2-40B4-BE49-F238E27FC236}">
                  <a16:creationId xmlns:a16="http://schemas.microsoft.com/office/drawing/2014/main" id="{60E227B3-6E29-7386-7E21-83A18D4784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199"/>
              <a:ext cx="4" cy="2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6" name="Rectangle 64">
              <a:extLst>
                <a:ext uri="{FF2B5EF4-FFF2-40B4-BE49-F238E27FC236}">
                  <a16:creationId xmlns:a16="http://schemas.microsoft.com/office/drawing/2014/main" id="{330A812C-9B58-8C1E-B9F8-693F37529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42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7" name="Rectangle 65">
              <a:extLst>
                <a:ext uri="{FF2B5EF4-FFF2-40B4-BE49-F238E27FC236}">
                  <a16:creationId xmlns:a16="http://schemas.microsoft.com/office/drawing/2014/main" id="{57E53217-7AEE-80C6-1664-A1F3BEB9B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42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8" name="Rectangle 66">
              <a:extLst>
                <a:ext uri="{FF2B5EF4-FFF2-40B4-BE49-F238E27FC236}">
                  <a16:creationId xmlns:a16="http://schemas.microsoft.com/office/drawing/2014/main" id="{3B97E818-EB80-E154-71EE-ED52EF112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2421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9" name="Rectangle 67">
              <a:extLst>
                <a:ext uri="{FF2B5EF4-FFF2-40B4-BE49-F238E27FC236}">
                  <a16:creationId xmlns:a16="http://schemas.microsoft.com/office/drawing/2014/main" id="{19CBCFB1-9BEA-96ED-32D3-B8EDC38E58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2199"/>
              <a:ext cx="4" cy="2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50" name="Rectangle 68">
              <a:extLst>
                <a:ext uri="{FF2B5EF4-FFF2-40B4-BE49-F238E27FC236}">
                  <a16:creationId xmlns:a16="http://schemas.microsoft.com/office/drawing/2014/main" id="{6B5564FC-B252-7573-AC5F-5D0B310B0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242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51" name="Rectangle 69">
              <a:extLst>
                <a:ext uri="{FF2B5EF4-FFF2-40B4-BE49-F238E27FC236}">
                  <a16:creationId xmlns:a16="http://schemas.microsoft.com/office/drawing/2014/main" id="{AF46AE86-2699-E8DA-B4A1-9E890B056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2421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52" name="Rectangle 70">
              <a:extLst>
                <a:ext uri="{FF2B5EF4-FFF2-40B4-BE49-F238E27FC236}">
                  <a16:creationId xmlns:a16="http://schemas.microsoft.com/office/drawing/2014/main" id="{D0642DC3-38D2-CFCB-3834-DA16E27C98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2199"/>
              <a:ext cx="3" cy="2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53" name="Rectangle 71">
              <a:extLst>
                <a:ext uri="{FF2B5EF4-FFF2-40B4-BE49-F238E27FC236}">
                  <a16:creationId xmlns:a16="http://schemas.microsoft.com/office/drawing/2014/main" id="{F617BD59-11EE-9431-D6A4-3E58DAE07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242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54" name="Rectangle 72">
              <a:extLst>
                <a:ext uri="{FF2B5EF4-FFF2-40B4-BE49-F238E27FC236}">
                  <a16:creationId xmlns:a16="http://schemas.microsoft.com/office/drawing/2014/main" id="{4FE2F9CB-AC6B-2487-27D3-166326D7A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242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55" name="Freeform 74">
              <a:extLst>
                <a:ext uri="{FF2B5EF4-FFF2-40B4-BE49-F238E27FC236}">
                  <a16:creationId xmlns:a16="http://schemas.microsoft.com/office/drawing/2014/main" id="{D469696E-FEA7-DE9B-FBBE-93A4E44058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6" y="1872"/>
              <a:ext cx="806" cy="54"/>
            </a:xfrm>
            <a:custGeom>
              <a:avLst/>
              <a:gdLst>
                <a:gd name="T0" fmla="*/ 0 w 806"/>
                <a:gd name="T1" fmla="*/ 18 h 54"/>
                <a:gd name="T2" fmla="*/ 761 w 806"/>
                <a:gd name="T3" fmla="*/ 18 h 54"/>
                <a:gd name="T4" fmla="*/ 761 w 806"/>
                <a:gd name="T5" fmla="*/ 36 h 54"/>
                <a:gd name="T6" fmla="*/ 0 w 806"/>
                <a:gd name="T7" fmla="*/ 36 h 54"/>
                <a:gd name="T8" fmla="*/ 0 w 806"/>
                <a:gd name="T9" fmla="*/ 18 h 54"/>
                <a:gd name="T10" fmla="*/ 752 w 806"/>
                <a:gd name="T11" fmla="*/ 0 h 54"/>
                <a:gd name="T12" fmla="*/ 806 w 806"/>
                <a:gd name="T13" fmla="*/ 27 h 54"/>
                <a:gd name="T14" fmla="*/ 752 w 806"/>
                <a:gd name="T15" fmla="*/ 54 h 54"/>
                <a:gd name="T16" fmla="*/ 752 w 806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06" h="54">
                  <a:moveTo>
                    <a:pt x="0" y="18"/>
                  </a:moveTo>
                  <a:lnTo>
                    <a:pt x="761" y="18"/>
                  </a:lnTo>
                  <a:lnTo>
                    <a:pt x="761" y="36"/>
                  </a:lnTo>
                  <a:lnTo>
                    <a:pt x="0" y="36"/>
                  </a:lnTo>
                  <a:lnTo>
                    <a:pt x="0" y="18"/>
                  </a:lnTo>
                  <a:close/>
                  <a:moveTo>
                    <a:pt x="752" y="0"/>
                  </a:moveTo>
                  <a:lnTo>
                    <a:pt x="806" y="27"/>
                  </a:lnTo>
                  <a:lnTo>
                    <a:pt x="752" y="54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56" name="Freeform 75">
              <a:extLst>
                <a:ext uri="{FF2B5EF4-FFF2-40B4-BE49-F238E27FC236}">
                  <a16:creationId xmlns:a16="http://schemas.microsoft.com/office/drawing/2014/main" id="{1297A4A0-A889-BEF9-77F4-316B456E40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0" y="1872"/>
              <a:ext cx="749" cy="54"/>
            </a:xfrm>
            <a:custGeom>
              <a:avLst/>
              <a:gdLst>
                <a:gd name="T0" fmla="*/ 749 w 749"/>
                <a:gd name="T1" fmla="*/ 36 h 54"/>
                <a:gd name="T2" fmla="*/ 45 w 749"/>
                <a:gd name="T3" fmla="*/ 36 h 54"/>
                <a:gd name="T4" fmla="*/ 45 w 749"/>
                <a:gd name="T5" fmla="*/ 18 h 54"/>
                <a:gd name="T6" fmla="*/ 749 w 749"/>
                <a:gd name="T7" fmla="*/ 18 h 54"/>
                <a:gd name="T8" fmla="*/ 749 w 749"/>
                <a:gd name="T9" fmla="*/ 36 h 54"/>
                <a:gd name="T10" fmla="*/ 54 w 749"/>
                <a:gd name="T11" fmla="*/ 54 h 54"/>
                <a:gd name="T12" fmla="*/ 0 w 749"/>
                <a:gd name="T13" fmla="*/ 27 h 54"/>
                <a:gd name="T14" fmla="*/ 54 w 749"/>
                <a:gd name="T15" fmla="*/ 0 h 54"/>
                <a:gd name="T16" fmla="*/ 54 w 749"/>
                <a:gd name="T17" fmla="*/ 54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49" h="54">
                  <a:moveTo>
                    <a:pt x="749" y="36"/>
                  </a:moveTo>
                  <a:lnTo>
                    <a:pt x="45" y="36"/>
                  </a:lnTo>
                  <a:lnTo>
                    <a:pt x="45" y="18"/>
                  </a:lnTo>
                  <a:lnTo>
                    <a:pt x="749" y="18"/>
                  </a:lnTo>
                  <a:lnTo>
                    <a:pt x="749" y="36"/>
                  </a:lnTo>
                  <a:close/>
                  <a:moveTo>
                    <a:pt x="54" y="54"/>
                  </a:moveTo>
                  <a:lnTo>
                    <a:pt x="0" y="27"/>
                  </a:lnTo>
                  <a:lnTo>
                    <a:pt x="54" y="0"/>
                  </a:lnTo>
                  <a:lnTo>
                    <a:pt x="54" y="54"/>
                  </a:ln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608FAD51-5FC7-AA6C-8B1D-D49236F025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Action Planning</a:t>
            </a:r>
          </a:p>
        </p:txBody>
      </p:sp>
      <p:graphicFrame>
        <p:nvGraphicFramePr>
          <p:cNvPr id="17411" name="Object 3">
            <a:extLst>
              <a:ext uri="{FF2B5EF4-FFF2-40B4-BE49-F238E27FC236}">
                <a16:creationId xmlns:a16="http://schemas.microsoft.com/office/drawing/2014/main" id="{35AACD91-8B73-5A92-DB2C-23AF254AF345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365125" y="1741488"/>
          <a:ext cx="8413750" cy="418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4181134" progId="Word.Document.8">
                  <p:embed/>
                </p:oleObj>
              </mc:Choice>
              <mc:Fallback>
                <p:oleObj name="Document" r:id="rId2" imgW="8414467" imgH="4181134" progId="Word.Document.8">
                  <p:embed/>
                  <p:pic>
                    <p:nvPicPr>
                      <p:cNvPr id="17411" name="Object 3">
                        <a:extLst>
                          <a:ext uri="{FF2B5EF4-FFF2-40B4-BE49-F238E27FC236}">
                            <a16:creationId xmlns:a16="http://schemas.microsoft.com/office/drawing/2014/main" id="{35AACD91-8B73-5A92-DB2C-23AF254AF3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25" y="1741488"/>
                        <a:ext cx="8413750" cy="418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3B5057C4-09D1-C8EF-642A-50F554EC6C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Executing Countermeasures - Roadmap</a:t>
            </a:r>
          </a:p>
        </p:txBody>
      </p:sp>
      <p:grpSp>
        <p:nvGrpSpPr>
          <p:cNvPr id="18435" name="Group 10">
            <a:extLst>
              <a:ext uri="{FF2B5EF4-FFF2-40B4-BE49-F238E27FC236}">
                <a16:creationId xmlns:a16="http://schemas.microsoft.com/office/drawing/2014/main" id="{FD54F278-7634-6513-4320-B641C0322440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1066800"/>
            <a:ext cx="7086600" cy="4840288"/>
            <a:chOff x="1756" y="1099"/>
            <a:chExt cx="2688" cy="1836"/>
          </a:xfrm>
        </p:grpSpPr>
        <p:sp>
          <p:nvSpPr>
            <p:cNvPr id="18436" name="AutoShape 3">
              <a:extLst>
                <a:ext uri="{FF2B5EF4-FFF2-40B4-BE49-F238E27FC236}">
                  <a16:creationId xmlns:a16="http://schemas.microsoft.com/office/drawing/2014/main" id="{45C135BE-584E-6283-D24F-432C369FF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1099"/>
              <a:ext cx="864" cy="403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ea typeface="Batang" panose="02030600000101010101" pitchFamily="18" charset="-127"/>
                </a:rPr>
                <a:t>Implement the Action Plan</a:t>
              </a:r>
              <a:endParaRPr lang="en-US" altLang="en-US" sz="1900" b="1"/>
            </a:p>
          </p:txBody>
        </p:sp>
        <p:sp>
          <p:nvSpPr>
            <p:cNvPr id="18437" name="AutoShape 4">
              <a:extLst>
                <a:ext uri="{FF2B5EF4-FFF2-40B4-BE49-F238E27FC236}">
                  <a16:creationId xmlns:a16="http://schemas.microsoft.com/office/drawing/2014/main" id="{14666E26-5A05-8757-24FE-FEAA04F1E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1988"/>
              <a:ext cx="864" cy="403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ea typeface="Batang" panose="02030600000101010101" pitchFamily="18" charset="-127"/>
                </a:rPr>
                <a:t>Check Results – Plan and Performance</a:t>
              </a:r>
              <a:endParaRPr lang="en-US" altLang="en-US" sz="1900" b="1"/>
            </a:p>
          </p:txBody>
        </p:sp>
        <p:sp>
          <p:nvSpPr>
            <p:cNvPr id="18438" name="AutoShape 5">
              <a:extLst>
                <a:ext uri="{FF2B5EF4-FFF2-40B4-BE49-F238E27FC236}">
                  <a16:creationId xmlns:a16="http://schemas.microsoft.com/office/drawing/2014/main" id="{60015B14-FF67-9C5D-DBA0-11A0CA3FB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4" y="1572"/>
              <a:ext cx="918" cy="337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ea typeface="Batang" panose="02030600000101010101" pitchFamily="18" charset="-127"/>
                </a:rPr>
                <a:t>Monitor Progress of Implementation</a:t>
              </a:r>
              <a:endParaRPr lang="en-US" altLang="en-US" sz="1900" b="1"/>
            </a:p>
          </p:txBody>
        </p:sp>
        <p:sp>
          <p:nvSpPr>
            <p:cNvPr id="18439" name="Arc 6">
              <a:extLst>
                <a:ext uri="{FF2B5EF4-FFF2-40B4-BE49-F238E27FC236}">
                  <a16:creationId xmlns:a16="http://schemas.microsoft.com/office/drawing/2014/main" id="{ED9DE71C-FC77-C3EC-E2FD-B35646440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" y="1217"/>
              <a:ext cx="1182" cy="576"/>
            </a:xfrm>
            <a:custGeom>
              <a:avLst/>
              <a:gdLst>
                <a:gd name="T0" fmla="*/ 0 w 20155"/>
                <a:gd name="T1" fmla="*/ 0 h 21600"/>
                <a:gd name="T2" fmla="*/ 1182 w 20155"/>
                <a:gd name="T3" fmla="*/ 369 h 21600"/>
                <a:gd name="T4" fmla="*/ 0 w 20155"/>
                <a:gd name="T5" fmla="*/ 576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155" h="21600" fill="none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</a:path>
                <a:path w="20155" h="21600" stroke="0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40" name="Arc 7">
              <a:extLst>
                <a:ext uri="{FF2B5EF4-FFF2-40B4-BE49-F238E27FC236}">
                  <a16:creationId xmlns:a16="http://schemas.microsoft.com/office/drawing/2014/main" id="{A1A08431-42FC-4DF5-EA57-C10A6EF4160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47" y="1692"/>
              <a:ext cx="1237" cy="461"/>
            </a:xfrm>
            <a:custGeom>
              <a:avLst/>
              <a:gdLst>
                <a:gd name="T0" fmla="*/ 0 w 20166"/>
                <a:gd name="T1" fmla="*/ 0 h 21600"/>
                <a:gd name="T2" fmla="*/ 1237 w 20166"/>
                <a:gd name="T3" fmla="*/ 296 h 21600"/>
                <a:gd name="T4" fmla="*/ 0 w 20166"/>
                <a:gd name="T5" fmla="*/ 461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166" h="21600" fill="none" extrusionOk="0">
                  <a:moveTo>
                    <a:pt x="0" y="0"/>
                  </a:moveTo>
                  <a:cubicBezTo>
                    <a:pt x="8943" y="0"/>
                    <a:pt x="16961" y="5511"/>
                    <a:pt x="20166" y="13860"/>
                  </a:cubicBezTo>
                </a:path>
                <a:path w="20166" h="21600" stroke="0" extrusionOk="0">
                  <a:moveTo>
                    <a:pt x="0" y="0"/>
                  </a:moveTo>
                  <a:cubicBezTo>
                    <a:pt x="8943" y="0"/>
                    <a:pt x="16961" y="5511"/>
                    <a:pt x="20166" y="13860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41" name="AutoShape 8">
              <a:extLst>
                <a:ext uri="{FF2B5EF4-FFF2-40B4-BE49-F238E27FC236}">
                  <a16:creationId xmlns:a16="http://schemas.microsoft.com/office/drawing/2014/main" id="{7E1BB62F-0AA5-045B-4319-B89B7168B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6" y="2526"/>
              <a:ext cx="918" cy="409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800" i="1">
                  <a:solidFill>
                    <a:srgbClr val="000000"/>
                  </a:solidFill>
                  <a:ea typeface="Batang" panose="02030600000101010101" pitchFamily="18" charset="-127"/>
                </a:rPr>
                <a:t>To Standardize/ Replicate Countermeasures</a:t>
              </a:r>
              <a:endParaRPr lang="en-US" altLang="en-US" sz="1900"/>
            </a:p>
          </p:txBody>
        </p:sp>
        <p:sp>
          <p:nvSpPr>
            <p:cNvPr id="18442" name="Arc 9">
              <a:extLst>
                <a:ext uri="{FF2B5EF4-FFF2-40B4-BE49-F238E27FC236}">
                  <a16:creationId xmlns:a16="http://schemas.microsoft.com/office/drawing/2014/main" id="{1C73A414-77E4-FEB9-21FD-2185FFEFF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" y="2220"/>
              <a:ext cx="1237" cy="460"/>
            </a:xfrm>
            <a:custGeom>
              <a:avLst/>
              <a:gdLst>
                <a:gd name="T0" fmla="*/ 47 w 20166"/>
                <a:gd name="T1" fmla="*/ 0 h 21587"/>
                <a:gd name="T2" fmla="*/ 1237 w 20166"/>
                <a:gd name="T3" fmla="*/ 295 h 21587"/>
                <a:gd name="T4" fmla="*/ 0 w 20166"/>
                <a:gd name="T5" fmla="*/ 460 h 21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166" h="21587" fill="none" extrusionOk="0">
                  <a:moveTo>
                    <a:pt x="758" y="0"/>
                  </a:moveTo>
                  <a:cubicBezTo>
                    <a:pt x="9420" y="304"/>
                    <a:pt x="17060" y="5756"/>
                    <a:pt x="20166" y="13847"/>
                  </a:cubicBezTo>
                </a:path>
                <a:path w="20166" h="21587" stroke="0" extrusionOk="0">
                  <a:moveTo>
                    <a:pt x="758" y="0"/>
                  </a:moveTo>
                  <a:cubicBezTo>
                    <a:pt x="9420" y="304"/>
                    <a:pt x="17060" y="5756"/>
                    <a:pt x="20166" y="13847"/>
                  </a:cubicBezTo>
                  <a:lnTo>
                    <a:pt x="0" y="21587"/>
                  </a:lnTo>
                  <a:lnTo>
                    <a:pt x="758" y="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8">
            <a:extLst>
              <a:ext uri="{FF2B5EF4-FFF2-40B4-BE49-F238E27FC236}">
                <a16:creationId xmlns:a16="http://schemas.microsoft.com/office/drawing/2014/main" id="{C8C48365-288A-5F65-56D0-A39B7F3CE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3733800"/>
            <a:ext cx="7162800" cy="2649538"/>
          </a:xfrm>
          <a:prstGeom prst="roundRect">
            <a:avLst>
              <a:gd name="adj" fmla="val 6495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59" name="Rectangle 124">
            <a:extLst>
              <a:ext uri="{FF2B5EF4-FFF2-40B4-BE49-F238E27FC236}">
                <a16:creationId xmlns:a16="http://schemas.microsoft.com/office/drawing/2014/main" id="{8283E447-3AEE-0E2B-04EC-51CDAACDC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650" y="5167313"/>
            <a:ext cx="2741613" cy="938212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0" name="Rectangle 62">
            <a:extLst>
              <a:ext uri="{FF2B5EF4-FFF2-40B4-BE49-F238E27FC236}">
                <a16:creationId xmlns:a16="http://schemas.microsoft.com/office/drawing/2014/main" id="{9B7B946E-3E65-D3AC-F2BD-7331374EC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538" y="3930650"/>
            <a:ext cx="2752725" cy="1071563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1" name="Rectangle 125">
            <a:extLst>
              <a:ext uri="{FF2B5EF4-FFF2-40B4-BE49-F238E27FC236}">
                <a16:creationId xmlns:a16="http://schemas.microsoft.com/office/drawing/2014/main" id="{6DE39F7C-CE52-9F8B-A89D-EBFDB1E26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4495800"/>
            <a:ext cx="2614613" cy="1401763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4290" name="Rectangle 2">
            <a:extLst>
              <a:ext uri="{FF2B5EF4-FFF2-40B4-BE49-F238E27FC236}">
                <a16:creationId xmlns:a16="http://schemas.microsoft.com/office/drawing/2014/main" id="{1F9F50F6-C39C-12FA-9A2D-D640F68A48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Tracking Results</a:t>
            </a:r>
          </a:p>
        </p:txBody>
      </p:sp>
      <p:sp>
        <p:nvSpPr>
          <p:cNvPr id="19463" name="Rectangle 4">
            <a:extLst>
              <a:ext uri="{FF2B5EF4-FFF2-40B4-BE49-F238E27FC236}">
                <a16:creationId xmlns:a16="http://schemas.microsoft.com/office/drawing/2014/main" id="{913C61D9-40C1-6C31-45AB-DE41103C1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4" name="AutoShape 7">
            <a:extLst>
              <a:ext uri="{FF2B5EF4-FFF2-40B4-BE49-F238E27FC236}">
                <a16:creationId xmlns:a16="http://schemas.microsoft.com/office/drawing/2014/main" id="{3ABAA138-2C2A-E74B-A8B7-B39EA293E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914400"/>
            <a:ext cx="5715000" cy="2528888"/>
          </a:xfrm>
          <a:prstGeom prst="roundRect">
            <a:avLst>
              <a:gd name="adj" fmla="val 6495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5" name="Rectangle 6">
            <a:extLst>
              <a:ext uri="{FF2B5EF4-FFF2-40B4-BE49-F238E27FC236}">
                <a16:creationId xmlns:a16="http://schemas.microsoft.com/office/drawing/2014/main" id="{5FA2D471-E263-82B1-745F-AD575A050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6" name="AutoShape 11">
            <a:extLst>
              <a:ext uri="{FF2B5EF4-FFF2-40B4-BE49-F238E27FC236}">
                <a16:creationId xmlns:a16="http://schemas.microsoft.com/office/drawing/2014/main" id="{014ED12E-9B8C-F402-40B6-64475C345D9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252538" y="3930650"/>
            <a:ext cx="6513512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7" name="Rectangle 13">
            <a:extLst>
              <a:ext uri="{FF2B5EF4-FFF2-40B4-BE49-F238E27FC236}">
                <a16:creationId xmlns:a16="http://schemas.microsoft.com/office/drawing/2014/main" id="{45BB2583-D100-4585-EB96-745A21FBD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538" y="3938588"/>
            <a:ext cx="5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grpSp>
        <p:nvGrpSpPr>
          <p:cNvPr id="19468" name="Group 16">
            <a:extLst>
              <a:ext uri="{FF2B5EF4-FFF2-40B4-BE49-F238E27FC236}">
                <a16:creationId xmlns:a16="http://schemas.microsoft.com/office/drawing/2014/main" id="{6C58E65B-3944-F85F-240E-BE4B5C8FD1E3}"/>
              </a:ext>
            </a:extLst>
          </p:cNvPr>
          <p:cNvGrpSpPr>
            <a:grpSpLocks/>
          </p:cNvGrpSpPr>
          <p:nvPr/>
        </p:nvGrpSpPr>
        <p:grpSpPr bwMode="auto">
          <a:xfrm>
            <a:off x="6254750" y="4551363"/>
            <a:ext cx="82550" cy="965200"/>
            <a:chOff x="3940" y="2867"/>
            <a:chExt cx="52" cy="608"/>
          </a:xfrm>
        </p:grpSpPr>
        <p:sp>
          <p:nvSpPr>
            <p:cNvPr id="19597" name="Line 14">
              <a:extLst>
                <a:ext uri="{FF2B5EF4-FFF2-40B4-BE49-F238E27FC236}">
                  <a16:creationId xmlns:a16="http://schemas.microsoft.com/office/drawing/2014/main" id="{A987BEE0-20FE-53E8-032F-3731BADAF0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65" y="2941"/>
              <a:ext cx="1" cy="53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98" name="Freeform 15">
              <a:extLst>
                <a:ext uri="{FF2B5EF4-FFF2-40B4-BE49-F238E27FC236}">
                  <a16:creationId xmlns:a16="http://schemas.microsoft.com/office/drawing/2014/main" id="{4E3EB057-25D9-1685-FA9B-0FE119985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0" y="2867"/>
              <a:ext cx="52" cy="81"/>
            </a:xfrm>
            <a:custGeom>
              <a:avLst/>
              <a:gdLst>
                <a:gd name="T0" fmla="*/ 52 w 52"/>
                <a:gd name="T1" fmla="*/ 81 h 81"/>
                <a:gd name="T2" fmla="*/ 25 w 52"/>
                <a:gd name="T3" fmla="*/ 0 h 81"/>
                <a:gd name="T4" fmla="*/ 0 w 52"/>
                <a:gd name="T5" fmla="*/ 81 h 81"/>
                <a:gd name="T6" fmla="*/ 52 w 52"/>
                <a:gd name="T7" fmla="*/ 81 h 8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81">
                  <a:moveTo>
                    <a:pt x="52" y="81"/>
                  </a:moveTo>
                  <a:lnTo>
                    <a:pt x="25" y="0"/>
                  </a:lnTo>
                  <a:lnTo>
                    <a:pt x="0" y="81"/>
                  </a:lnTo>
                  <a:lnTo>
                    <a:pt x="52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469" name="Group 19">
            <a:extLst>
              <a:ext uri="{FF2B5EF4-FFF2-40B4-BE49-F238E27FC236}">
                <a16:creationId xmlns:a16="http://schemas.microsoft.com/office/drawing/2014/main" id="{F4504332-443E-1A02-A04F-F3F7807EFC06}"/>
              </a:ext>
            </a:extLst>
          </p:cNvPr>
          <p:cNvGrpSpPr>
            <a:grpSpLocks/>
          </p:cNvGrpSpPr>
          <p:nvPr/>
        </p:nvGrpSpPr>
        <p:grpSpPr bwMode="auto">
          <a:xfrm>
            <a:off x="6164263" y="5394325"/>
            <a:ext cx="1487487" cy="82550"/>
            <a:chOff x="3883" y="3398"/>
            <a:chExt cx="937" cy="52"/>
          </a:xfrm>
        </p:grpSpPr>
        <p:sp>
          <p:nvSpPr>
            <p:cNvPr id="19595" name="Line 17">
              <a:extLst>
                <a:ext uri="{FF2B5EF4-FFF2-40B4-BE49-F238E27FC236}">
                  <a16:creationId xmlns:a16="http://schemas.microsoft.com/office/drawing/2014/main" id="{AFC67CE6-AD7F-6AAB-8BBA-727FCD6F94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3" y="3423"/>
              <a:ext cx="86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96" name="Freeform 18">
              <a:extLst>
                <a:ext uri="{FF2B5EF4-FFF2-40B4-BE49-F238E27FC236}">
                  <a16:creationId xmlns:a16="http://schemas.microsoft.com/office/drawing/2014/main" id="{4F1B0000-8406-B450-4868-8208ED69C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" y="3398"/>
              <a:ext cx="79" cy="52"/>
            </a:xfrm>
            <a:custGeom>
              <a:avLst/>
              <a:gdLst>
                <a:gd name="T0" fmla="*/ 0 w 79"/>
                <a:gd name="T1" fmla="*/ 52 h 52"/>
                <a:gd name="T2" fmla="*/ 79 w 79"/>
                <a:gd name="T3" fmla="*/ 28 h 52"/>
                <a:gd name="T4" fmla="*/ 0 w 79"/>
                <a:gd name="T5" fmla="*/ 0 h 52"/>
                <a:gd name="T6" fmla="*/ 0 w 79"/>
                <a:gd name="T7" fmla="*/ 52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" h="52">
                  <a:moveTo>
                    <a:pt x="0" y="52"/>
                  </a:moveTo>
                  <a:lnTo>
                    <a:pt x="79" y="28"/>
                  </a:ln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70" name="Oval 20">
            <a:extLst>
              <a:ext uri="{FF2B5EF4-FFF2-40B4-BE49-F238E27FC236}">
                <a16:creationId xmlns:a16="http://schemas.microsoft.com/office/drawing/2014/main" id="{D712A94F-1319-004B-9272-90B27581FB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9050" y="4818063"/>
            <a:ext cx="14288" cy="26987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1" name="Oval 21">
            <a:extLst>
              <a:ext uri="{FF2B5EF4-FFF2-40B4-BE49-F238E27FC236}">
                <a16:creationId xmlns:a16="http://schemas.microsoft.com/office/drawing/2014/main" id="{0A1D914B-145D-23C8-F5D0-0EF52224B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4743450"/>
            <a:ext cx="15875" cy="26988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2" name="Oval 22">
            <a:extLst>
              <a:ext uri="{FF2B5EF4-FFF2-40B4-BE49-F238E27FC236}">
                <a16:creationId xmlns:a16="http://schemas.microsoft.com/office/drawing/2014/main" id="{B35D600E-C6B2-B54F-329B-97F462739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0988" y="4813300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3" name="Oval 23">
            <a:extLst>
              <a:ext uri="{FF2B5EF4-FFF2-40B4-BE49-F238E27FC236}">
                <a16:creationId xmlns:a16="http://schemas.microsoft.com/office/drawing/2014/main" id="{59A52CD5-8EEA-B392-3531-3833FEEED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225" y="4857750"/>
            <a:ext cx="15875" cy="30163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4" name="Oval 24">
            <a:extLst>
              <a:ext uri="{FF2B5EF4-FFF2-40B4-BE49-F238E27FC236}">
                <a16:creationId xmlns:a16="http://schemas.microsoft.com/office/drawing/2014/main" id="{CE28A108-3A53-5A5C-896B-C8E73A2AA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3400" y="4767263"/>
            <a:ext cx="14288" cy="26987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5" name="Oval 25">
            <a:extLst>
              <a:ext uri="{FF2B5EF4-FFF2-40B4-BE49-F238E27FC236}">
                <a16:creationId xmlns:a16="http://schemas.microsoft.com/office/drawing/2014/main" id="{6C7EBADB-6FE4-87AE-9B02-F8C069CF3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8813" y="4895850"/>
            <a:ext cx="19050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6" name="Oval 26">
            <a:extLst>
              <a:ext uri="{FF2B5EF4-FFF2-40B4-BE49-F238E27FC236}">
                <a16:creationId xmlns:a16="http://schemas.microsoft.com/office/drawing/2014/main" id="{1FEC40B5-F217-0958-360A-32B6D964E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7400" y="5037138"/>
            <a:ext cx="20638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7" name="Oval 27">
            <a:extLst>
              <a:ext uri="{FF2B5EF4-FFF2-40B4-BE49-F238E27FC236}">
                <a16:creationId xmlns:a16="http://schemas.microsoft.com/office/drawing/2014/main" id="{766104BC-99F3-3C3D-A759-AFD1AFC03B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7575" y="5183188"/>
            <a:ext cx="19050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8" name="Oval 28">
            <a:extLst>
              <a:ext uri="{FF2B5EF4-FFF2-40B4-BE49-F238E27FC236}">
                <a16:creationId xmlns:a16="http://schemas.microsoft.com/office/drawing/2014/main" id="{2186E0E2-1386-F773-E8B7-A9E34634B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7750" y="5092700"/>
            <a:ext cx="14288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9" name="Oval 29">
            <a:extLst>
              <a:ext uri="{FF2B5EF4-FFF2-40B4-BE49-F238E27FC236}">
                <a16:creationId xmlns:a16="http://schemas.microsoft.com/office/drawing/2014/main" id="{1854E190-9CD9-6571-DD59-51E2435D9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6338" y="5194300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0" name="Line 30">
            <a:extLst>
              <a:ext uri="{FF2B5EF4-FFF2-40B4-BE49-F238E27FC236}">
                <a16:creationId xmlns:a16="http://schemas.microsoft.com/office/drawing/2014/main" id="{B1B7DA73-8D08-2C1A-EB01-0AC022D0F3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42138" y="4700588"/>
            <a:ext cx="3175" cy="7842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1" name="Rectangle 31">
            <a:extLst>
              <a:ext uri="{FF2B5EF4-FFF2-40B4-BE49-F238E27FC236}">
                <a16:creationId xmlns:a16="http://schemas.microsoft.com/office/drawing/2014/main" id="{3A282C7F-2690-0820-D564-D049C3FE9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0988" y="5543550"/>
            <a:ext cx="652462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2" name="Rectangle 32">
            <a:extLst>
              <a:ext uri="{FF2B5EF4-FFF2-40B4-BE49-F238E27FC236}">
                <a16:creationId xmlns:a16="http://schemas.microsoft.com/office/drawing/2014/main" id="{D90EED8D-0044-F991-EABE-A20EC5E78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2738" y="5551488"/>
            <a:ext cx="6207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Times New Roman" panose="02020603050405020304" pitchFamily="18" charset="0"/>
              </a:rPr>
              <a:t>Change</a:t>
            </a:r>
            <a:endParaRPr lang="en-US" altLang="en-US"/>
          </a:p>
        </p:txBody>
      </p:sp>
      <p:sp>
        <p:nvSpPr>
          <p:cNvPr id="19483" name="Rectangle 33">
            <a:extLst>
              <a:ext uri="{FF2B5EF4-FFF2-40B4-BE49-F238E27FC236}">
                <a16:creationId xmlns:a16="http://schemas.microsoft.com/office/drawing/2014/main" id="{5FAFA185-88FA-DB4A-4317-2EC3FD492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1700" y="5551488"/>
            <a:ext cx="5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19484" name="Line 34">
            <a:extLst>
              <a:ext uri="{FF2B5EF4-FFF2-40B4-BE49-F238E27FC236}">
                <a16:creationId xmlns:a16="http://schemas.microsoft.com/office/drawing/2014/main" id="{7EF45C95-E76F-A00F-1B9A-7DAF4F8C9C8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72225" y="4754563"/>
            <a:ext cx="130175" cy="746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5" name="Line 35">
            <a:extLst>
              <a:ext uri="{FF2B5EF4-FFF2-40B4-BE49-F238E27FC236}">
                <a16:creationId xmlns:a16="http://schemas.microsoft.com/office/drawing/2014/main" id="{9A4A0C98-9C77-FE94-752E-186715206F67}"/>
              </a:ext>
            </a:extLst>
          </p:cNvPr>
          <p:cNvSpPr>
            <a:spLocks noChangeShapeType="1"/>
          </p:cNvSpPr>
          <p:nvPr/>
        </p:nvSpPr>
        <p:spPr bwMode="auto">
          <a:xfrm>
            <a:off x="6502400" y="4754563"/>
            <a:ext cx="128588" cy="746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6" name="Line 36">
            <a:extLst>
              <a:ext uri="{FF2B5EF4-FFF2-40B4-BE49-F238E27FC236}">
                <a16:creationId xmlns:a16="http://schemas.microsoft.com/office/drawing/2014/main" id="{D3085748-14E5-41C6-2EF0-DB924914F296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0988" y="4829175"/>
            <a:ext cx="130175" cy="444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7" name="Line 37">
            <a:extLst>
              <a:ext uri="{FF2B5EF4-FFF2-40B4-BE49-F238E27FC236}">
                <a16:creationId xmlns:a16="http://schemas.microsoft.com/office/drawing/2014/main" id="{007B7528-5E6F-A873-7E4E-2483FD66C7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56400" y="4778375"/>
            <a:ext cx="127000" cy="952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8" name="Line 38">
            <a:extLst>
              <a:ext uri="{FF2B5EF4-FFF2-40B4-BE49-F238E27FC236}">
                <a16:creationId xmlns:a16="http://schemas.microsoft.com/office/drawing/2014/main" id="{3CBBDC03-F069-965C-F62F-ED3800C37028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3400" y="4778375"/>
            <a:ext cx="128588" cy="13017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9" name="Line 39">
            <a:extLst>
              <a:ext uri="{FF2B5EF4-FFF2-40B4-BE49-F238E27FC236}">
                <a16:creationId xmlns:a16="http://schemas.microsoft.com/office/drawing/2014/main" id="{6E8F7256-E4BC-326E-A3E7-8051A3270071}"/>
              </a:ext>
            </a:extLst>
          </p:cNvPr>
          <p:cNvSpPr>
            <a:spLocks noChangeShapeType="1"/>
          </p:cNvSpPr>
          <p:nvPr/>
        </p:nvSpPr>
        <p:spPr bwMode="auto">
          <a:xfrm>
            <a:off x="7004050" y="4900613"/>
            <a:ext cx="141288" cy="14446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90" name="Line 40">
            <a:extLst>
              <a:ext uri="{FF2B5EF4-FFF2-40B4-BE49-F238E27FC236}">
                <a16:creationId xmlns:a16="http://schemas.microsoft.com/office/drawing/2014/main" id="{61CCA6BA-D07D-3A49-C4BF-E1D49EB29199}"/>
              </a:ext>
            </a:extLst>
          </p:cNvPr>
          <p:cNvSpPr>
            <a:spLocks noChangeShapeType="1"/>
          </p:cNvSpPr>
          <p:nvPr/>
        </p:nvSpPr>
        <p:spPr bwMode="auto">
          <a:xfrm>
            <a:off x="7145338" y="5045075"/>
            <a:ext cx="130175" cy="1539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91" name="Line 41">
            <a:extLst>
              <a:ext uri="{FF2B5EF4-FFF2-40B4-BE49-F238E27FC236}">
                <a16:creationId xmlns:a16="http://schemas.microsoft.com/office/drawing/2014/main" id="{29A98D32-1926-9829-E1D1-FB7530CBFA4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75513" y="5103813"/>
            <a:ext cx="128587" cy="952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92" name="Line 42">
            <a:extLst>
              <a:ext uri="{FF2B5EF4-FFF2-40B4-BE49-F238E27FC236}">
                <a16:creationId xmlns:a16="http://schemas.microsoft.com/office/drawing/2014/main" id="{2FFCBA78-EEC3-FA77-C447-7A74474F3EA0}"/>
              </a:ext>
            </a:extLst>
          </p:cNvPr>
          <p:cNvSpPr>
            <a:spLocks noChangeShapeType="1"/>
          </p:cNvSpPr>
          <p:nvPr/>
        </p:nvSpPr>
        <p:spPr bwMode="auto">
          <a:xfrm>
            <a:off x="7400925" y="5103813"/>
            <a:ext cx="125413" cy="10636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93" name="Rectangle 43">
            <a:extLst>
              <a:ext uri="{FF2B5EF4-FFF2-40B4-BE49-F238E27FC236}">
                <a16:creationId xmlns:a16="http://schemas.microsoft.com/office/drawing/2014/main" id="{F69ED9C1-BB5B-D1FF-565A-D085087937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0488" y="4551363"/>
            <a:ext cx="989012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94" name="Rectangle 44">
            <a:extLst>
              <a:ext uri="{FF2B5EF4-FFF2-40B4-BE49-F238E27FC236}">
                <a16:creationId xmlns:a16="http://schemas.microsoft.com/office/drawing/2014/main" id="{F72F752D-282B-2FD9-4760-29D28729F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2900" y="4559300"/>
            <a:ext cx="5254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Results </a:t>
            </a:r>
            <a:endParaRPr lang="en-US" altLang="en-US"/>
          </a:p>
        </p:txBody>
      </p:sp>
      <p:sp>
        <p:nvSpPr>
          <p:cNvPr id="19495" name="Rectangle 45">
            <a:extLst>
              <a:ext uri="{FF2B5EF4-FFF2-40B4-BE49-F238E27FC236}">
                <a16:creationId xmlns:a16="http://schemas.microsoft.com/office/drawing/2014/main" id="{E10653E9-B1FB-290F-34FB-0E48FA70A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6388" y="4754563"/>
            <a:ext cx="6000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(Process </a:t>
            </a:r>
            <a:endParaRPr lang="en-US" altLang="en-US"/>
          </a:p>
        </p:txBody>
      </p:sp>
      <p:sp>
        <p:nvSpPr>
          <p:cNvPr id="19496" name="Rectangle 46">
            <a:extLst>
              <a:ext uri="{FF2B5EF4-FFF2-40B4-BE49-F238E27FC236}">
                <a16:creationId xmlns:a16="http://schemas.microsoft.com/office/drawing/2014/main" id="{B2B5D6DA-A587-3F20-2174-325CFB684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3213" y="4951413"/>
            <a:ext cx="56038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Output):</a:t>
            </a:r>
            <a:endParaRPr lang="en-US" altLang="en-US"/>
          </a:p>
        </p:txBody>
      </p:sp>
      <p:sp>
        <p:nvSpPr>
          <p:cNvPr id="19497" name="Rectangle 47">
            <a:extLst>
              <a:ext uri="{FF2B5EF4-FFF2-40B4-BE49-F238E27FC236}">
                <a16:creationId xmlns:a16="http://schemas.microsoft.com/office/drawing/2014/main" id="{90751C6E-0831-B7A3-363E-F8303362A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4924425"/>
            <a:ext cx="5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grpSp>
        <p:nvGrpSpPr>
          <p:cNvPr id="19498" name="Group 50">
            <a:extLst>
              <a:ext uri="{FF2B5EF4-FFF2-40B4-BE49-F238E27FC236}">
                <a16:creationId xmlns:a16="http://schemas.microsoft.com/office/drawing/2014/main" id="{833BCC80-6F09-B442-63D7-EEC926615ECC}"/>
              </a:ext>
            </a:extLst>
          </p:cNvPr>
          <p:cNvGrpSpPr>
            <a:grpSpLocks/>
          </p:cNvGrpSpPr>
          <p:nvPr/>
        </p:nvGrpSpPr>
        <p:grpSpPr bwMode="auto">
          <a:xfrm>
            <a:off x="4184650" y="5041900"/>
            <a:ext cx="962025" cy="82550"/>
            <a:chOff x="2636" y="3176"/>
            <a:chExt cx="606" cy="52"/>
          </a:xfrm>
        </p:grpSpPr>
        <p:sp>
          <p:nvSpPr>
            <p:cNvPr id="19593" name="Line 48">
              <a:extLst>
                <a:ext uri="{FF2B5EF4-FFF2-40B4-BE49-F238E27FC236}">
                  <a16:creationId xmlns:a16="http://schemas.microsoft.com/office/drawing/2014/main" id="{84AA4801-EF90-760F-43D4-02982202ED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36" y="3201"/>
              <a:ext cx="532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94" name="Freeform 49">
              <a:extLst>
                <a:ext uri="{FF2B5EF4-FFF2-40B4-BE49-F238E27FC236}">
                  <a16:creationId xmlns:a16="http://schemas.microsoft.com/office/drawing/2014/main" id="{AA113ADC-DB28-17DC-F5ED-9B558228E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3" y="3176"/>
              <a:ext cx="79" cy="52"/>
            </a:xfrm>
            <a:custGeom>
              <a:avLst/>
              <a:gdLst>
                <a:gd name="T0" fmla="*/ 0 w 79"/>
                <a:gd name="T1" fmla="*/ 52 h 52"/>
                <a:gd name="T2" fmla="*/ 79 w 79"/>
                <a:gd name="T3" fmla="*/ 27 h 52"/>
                <a:gd name="T4" fmla="*/ 0 w 79"/>
                <a:gd name="T5" fmla="*/ 0 h 52"/>
                <a:gd name="T6" fmla="*/ 0 w 79"/>
                <a:gd name="T7" fmla="*/ 52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" h="52">
                  <a:moveTo>
                    <a:pt x="0" y="52"/>
                  </a:moveTo>
                  <a:lnTo>
                    <a:pt x="79" y="27"/>
                  </a:ln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499" name="Group 53">
            <a:extLst>
              <a:ext uri="{FF2B5EF4-FFF2-40B4-BE49-F238E27FC236}">
                <a16:creationId xmlns:a16="http://schemas.microsoft.com/office/drawing/2014/main" id="{0E6FFA77-EDEC-15E9-6158-DF7F3F908F67}"/>
              </a:ext>
            </a:extLst>
          </p:cNvPr>
          <p:cNvGrpSpPr>
            <a:grpSpLocks/>
          </p:cNvGrpSpPr>
          <p:nvPr/>
        </p:nvGrpSpPr>
        <p:grpSpPr bwMode="auto">
          <a:xfrm>
            <a:off x="4000500" y="4271963"/>
            <a:ext cx="668338" cy="804862"/>
            <a:chOff x="2520" y="2691"/>
            <a:chExt cx="421" cy="507"/>
          </a:xfrm>
        </p:grpSpPr>
        <p:sp>
          <p:nvSpPr>
            <p:cNvPr id="19591" name="Line 51">
              <a:extLst>
                <a:ext uri="{FF2B5EF4-FFF2-40B4-BE49-F238E27FC236}">
                  <a16:creationId xmlns:a16="http://schemas.microsoft.com/office/drawing/2014/main" id="{7AA18C15-0697-CCF2-5866-B433954871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0" y="2691"/>
              <a:ext cx="374" cy="44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92" name="Freeform 52">
              <a:extLst>
                <a:ext uri="{FF2B5EF4-FFF2-40B4-BE49-F238E27FC236}">
                  <a16:creationId xmlns:a16="http://schemas.microsoft.com/office/drawing/2014/main" id="{06B6E075-8996-2E78-9B21-BF86CE3DC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9" y="3117"/>
              <a:ext cx="72" cy="81"/>
            </a:xfrm>
            <a:custGeom>
              <a:avLst/>
              <a:gdLst>
                <a:gd name="T0" fmla="*/ 0 w 72"/>
                <a:gd name="T1" fmla="*/ 34 h 81"/>
                <a:gd name="T2" fmla="*/ 72 w 72"/>
                <a:gd name="T3" fmla="*/ 81 h 81"/>
                <a:gd name="T4" fmla="*/ 40 w 72"/>
                <a:gd name="T5" fmla="*/ 0 h 81"/>
                <a:gd name="T6" fmla="*/ 0 w 72"/>
                <a:gd name="T7" fmla="*/ 34 h 8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81">
                  <a:moveTo>
                    <a:pt x="0" y="34"/>
                  </a:moveTo>
                  <a:lnTo>
                    <a:pt x="72" y="81"/>
                  </a:lnTo>
                  <a:lnTo>
                    <a:pt x="4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500" name="Group 56">
            <a:extLst>
              <a:ext uri="{FF2B5EF4-FFF2-40B4-BE49-F238E27FC236}">
                <a16:creationId xmlns:a16="http://schemas.microsoft.com/office/drawing/2014/main" id="{1909119C-BA5F-DE42-7211-F565C8823484}"/>
              </a:ext>
            </a:extLst>
          </p:cNvPr>
          <p:cNvGrpSpPr>
            <a:grpSpLocks/>
          </p:cNvGrpSpPr>
          <p:nvPr/>
        </p:nvGrpSpPr>
        <p:grpSpPr bwMode="auto">
          <a:xfrm>
            <a:off x="4000500" y="5084763"/>
            <a:ext cx="754063" cy="785812"/>
            <a:chOff x="2520" y="3203"/>
            <a:chExt cx="475" cy="495"/>
          </a:xfrm>
        </p:grpSpPr>
        <p:sp>
          <p:nvSpPr>
            <p:cNvPr id="19589" name="Line 54">
              <a:extLst>
                <a:ext uri="{FF2B5EF4-FFF2-40B4-BE49-F238E27FC236}">
                  <a16:creationId xmlns:a16="http://schemas.microsoft.com/office/drawing/2014/main" id="{A7E41FDE-3FCE-C107-64E5-7E546081C4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20" y="3255"/>
              <a:ext cx="423" cy="4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90" name="Freeform 55">
              <a:extLst>
                <a:ext uri="{FF2B5EF4-FFF2-40B4-BE49-F238E27FC236}">
                  <a16:creationId xmlns:a16="http://schemas.microsoft.com/office/drawing/2014/main" id="{D4A12E5A-3BD9-F7BA-11B4-19D4E27B4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8" y="3203"/>
              <a:ext cx="77" cy="79"/>
            </a:xfrm>
            <a:custGeom>
              <a:avLst/>
              <a:gdLst>
                <a:gd name="T0" fmla="*/ 40 w 77"/>
                <a:gd name="T1" fmla="*/ 79 h 79"/>
                <a:gd name="T2" fmla="*/ 77 w 77"/>
                <a:gd name="T3" fmla="*/ 0 h 79"/>
                <a:gd name="T4" fmla="*/ 0 w 77"/>
                <a:gd name="T5" fmla="*/ 42 h 79"/>
                <a:gd name="T6" fmla="*/ 40 w 77"/>
                <a:gd name="T7" fmla="*/ 79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79">
                  <a:moveTo>
                    <a:pt x="40" y="79"/>
                  </a:moveTo>
                  <a:lnTo>
                    <a:pt x="77" y="0"/>
                  </a:lnTo>
                  <a:lnTo>
                    <a:pt x="0" y="42"/>
                  </a:lnTo>
                  <a:lnTo>
                    <a:pt x="40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01" name="Rectangle 57">
            <a:extLst>
              <a:ext uri="{FF2B5EF4-FFF2-40B4-BE49-F238E27FC236}">
                <a16:creationId xmlns:a16="http://schemas.microsoft.com/office/drawing/2014/main" id="{401074D6-D08D-D9D8-4987-AB38AB50B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538" y="3989388"/>
            <a:ext cx="1135062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02" name="Rectangle 58">
            <a:extLst>
              <a:ext uri="{FF2B5EF4-FFF2-40B4-BE49-F238E27FC236}">
                <a16:creationId xmlns:a16="http://schemas.microsoft.com/office/drawing/2014/main" id="{144DF610-27D0-9FAF-8967-028B666793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8900" y="3997325"/>
            <a:ext cx="92233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Your Factor’s</a:t>
            </a:r>
            <a:endParaRPr lang="en-US" altLang="en-US"/>
          </a:p>
        </p:txBody>
      </p:sp>
      <p:sp>
        <p:nvSpPr>
          <p:cNvPr id="19503" name="Rectangle 59">
            <a:extLst>
              <a:ext uri="{FF2B5EF4-FFF2-40B4-BE49-F238E27FC236}">
                <a16:creationId xmlns:a16="http://schemas.microsoft.com/office/drawing/2014/main" id="{BF445A04-4BCB-1B0E-AAFC-DE5DC0DB3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6475" y="3997325"/>
            <a:ext cx="412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19504" name="Rectangle 60">
            <a:extLst>
              <a:ext uri="{FF2B5EF4-FFF2-40B4-BE49-F238E27FC236}">
                <a16:creationId xmlns:a16="http://schemas.microsoft.com/office/drawing/2014/main" id="{E03511B9-91D6-1DE3-CD9E-D9F1F07FE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800" y="4194175"/>
            <a:ext cx="4921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Effect:</a:t>
            </a:r>
            <a:endParaRPr lang="en-US" altLang="en-US"/>
          </a:p>
        </p:txBody>
      </p:sp>
      <p:sp>
        <p:nvSpPr>
          <p:cNvPr id="19505" name="Rectangle 61">
            <a:extLst>
              <a:ext uri="{FF2B5EF4-FFF2-40B4-BE49-F238E27FC236}">
                <a16:creationId xmlns:a16="http://schemas.microsoft.com/office/drawing/2014/main" id="{E32ED5EA-66B5-608D-A617-755E3BA10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4194175"/>
            <a:ext cx="412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grpSp>
        <p:nvGrpSpPr>
          <p:cNvPr id="19506" name="Group 65">
            <a:extLst>
              <a:ext uri="{FF2B5EF4-FFF2-40B4-BE49-F238E27FC236}">
                <a16:creationId xmlns:a16="http://schemas.microsoft.com/office/drawing/2014/main" id="{7C1E8B27-29A5-3F07-CB8F-E3F01CCCF08D}"/>
              </a:ext>
            </a:extLst>
          </p:cNvPr>
          <p:cNvGrpSpPr>
            <a:grpSpLocks/>
          </p:cNvGrpSpPr>
          <p:nvPr/>
        </p:nvGrpSpPr>
        <p:grpSpPr bwMode="auto">
          <a:xfrm>
            <a:off x="2536825" y="4071938"/>
            <a:ext cx="82550" cy="612775"/>
            <a:chOff x="1598" y="2565"/>
            <a:chExt cx="52" cy="386"/>
          </a:xfrm>
        </p:grpSpPr>
        <p:sp>
          <p:nvSpPr>
            <p:cNvPr id="19587" name="Line 63">
              <a:extLst>
                <a:ext uri="{FF2B5EF4-FFF2-40B4-BE49-F238E27FC236}">
                  <a16:creationId xmlns:a16="http://schemas.microsoft.com/office/drawing/2014/main" id="{87A7FA3F-A5AB-E983-5607-4968462545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22" y="2637"/>
              <a:ext cx="1" cy="31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88" name="Freeform 64">
              <a:extLst>
                <a:ext uri="{FF2B5EF4-FFF2-40B4-BE49-F238E27FC236}">
                  <a16:creationId xmlns:a16="http://schemas.microsoft.com/office/drawing/2014/main" id="{FA8D01D6-10B0-76BB-7295-77F875390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" y="2565"/>
              <a:ext cx="52" cy="79"/>
            </a:xfrm>
            <a:custGeom>
              <a:avLst/>
              <a:gdLst>
                <a:gd name="T0" fmla="*/ 52 w 52"/>
                <a:gd name="T1" fmla="*/ 79 h 79"/>
                <a:gd name="T2" fmla="*/ 27 w 52"/>
                <a:gd name="T3" fmla="*/ 0 h 79"/>
                <a:gd name="T4" fmla="*/ 0 w 52"/>
                <a:gd name="T5" fmla="*/ 79 h 79"/>
                <a:gd name="T6" fmla="*/ 52 w 52"/>
                <a:gd name="T7" fmla="*/ 79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79">
                  <a:moveTo>
                    <a:pt x="52" y="79"/>
                  </a:moveTo>
                  <a:lnTo>
                    <a:pt x="27" y="0"/>
                  </a:lnTo>
                  <a:lnTo>
                    <a:pt x="0" y="79"/>
                  </a:lnTo>
                  <a:lnTo>
                    <a:pt x="52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507" name="Group 68">
            <a:extLst>
              <a:ext uri="{FF2B5EF4-FFF2-40B4-BE49-F238E27FC236}">
                <a16:creationId xmlns:a16="http://schemas.microsoft.com/office/drawing/2014/main" id="{4B32EAA1-88FB-C0C9-659B-415FE2621FB0}"/>
              </a:ext>
            </a:extLst>
          </p:cNvPr>
          <p:cNvGrpSpPr>
            <a:grpSpLocks/>
          </p:cNvGrpSpPr>
          <p:nvPr/>
        </p:nvGrpSpPr>
        <p:grpSpPr bwMode="auto">
          <a:xfrm>
            <a:off x="2446338" y="4562475"/>
            <a:ext cx="1492250" cy="82550"/>
            <a:chOff x="1541" y="2874"/>
            <a:chExt cx="940" cy="52"/>
          </a:xfrm>
        </p:grpSpPr>
        <p:sp>
          <p:nvSpPr>
            <p:cNvPr id="19585" name="Line 66">
              <a:extLst>
                <a:ext uri="{FF2B5EF4-FFF2-40B4-BE49-F238E27FC236}">
                  <a16:creationId xmlns:a16="http://schemas.microsoft.com/office/drawing/2014/main" id="{5149474E-B8A9-03E9-F2E5-2272EAD292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2899"/>
              <a:ext cx="86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86" name="Freeform 67">
              <a:extLst>
                <a:ext uri="{FF2B5EF4-FFF2-40B4-BE49-F238E27FC236}">
                  <a16:creationId xmlns:a16="http://schemas.microsoft.com/office/drawing/2014/main" id="{1D474156-C8CD-5FAA-FF90-FB2DB555D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9" y="2874"/>
              <a:ext cx="82" cy="52"/>
            </a:xfrm>
            <a:custGeom>
              <a:avLst/>
              <a:gdLst>
                <a:gd name="T0" fmla="*/ 0 w 82"/>
                <a:gd name="T1" fmla="*/ 52 h 52"/>
                <a:gd name="T2" fmla="*/ 82 w 82"/>
                <a:gd name="T3" fmla="*/ 27 h 52"/>
                <a:gd name="T4" fmla="*/ 0 w 82"/>
                <a:gd name="T5" fmla="*/ 0 h 52"/>
                <a:gd name="T6" fmla="*/ 0 w 82"/>
                <a:gd name="T7" fmla="*/ 52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2" h="52">
                  <a:moveTo>
                    <a:pt x="0" y="52"/>
                  </a:moveTo>
                  <a:lnTo>
                    <a:pt x="82" y="27"/>
                  </a:ln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08" name="Oval 69">
            <a:extLst>
              <a:ext uri="{FF2B5EF4-FFF2-40B4-BE49-F238E27FC236}">
                <a16:creationId xmlns:a16="http://schemas.microsoft.com/office/drawing/2014/main" id="{6C8A62E5-DDC4-2057-237F-A3ED163F9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9538" y="4229100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09" name="Oval 70">
            <a:extLst>
              <a:ext uri="{FF2B5EF4-FFF2-40B4-BE49-F238E27FC236}">
                <a16:creationId xmlns:a16="http://schemas.microsoft.com/office/drawing/2014/main" id="{E73573F5-7948-B024-407D-9B602977C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475" y="4157663"/>
            <a:ext cx="14288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0" name="Oval 71">
            <a:extLst>
              <a:ext uri="{FF2B5EF4-FFF2-40B4-BE49-F238E27FC236}">
                <a16:creationId xmlns:a16="http://schemas.microsoft.com/office/drawing/2014/main" id="{3CA161D7-AD96-5F6A-4A93-784178F5DF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3063" y="4229100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1" name="Oval 72">
            <a:extLst>
              <a:ext uri="{FF2B5EF4-FFF2-40B4-BE49-F238E27FC236}">
                <a16:creationId xmlns:a16="http://schemas.microsoft.com/office/drawing/2014/main" id="{7BD89AE3-B9F3-FE31-4790-04A6475FF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5300" y="4271963"/>
            <a:ext cx="19050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2" name="Oval 73">
            <a:extLst>
              <a:ext uri="{FF2B5EF4-FFF2-40B4-BE49-F238E27FC236}">
                <a16:creationId xmlns:a16="http://schemas.microsoft.com/office/drawing/2014/main" id="{734C8E48-1A31-3162-FE70-CFCEFA187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3888" y="4181475"/>
            <a:ext cx="15875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3" name="Oval 74">
            <a:extLst>
              <a:ext uri="{FF2B5EF4-FFF2-40B4-BE49-F238E27FC236}">
                <a16:creationId xmlns:a16="http://schemas.microsoft.com/office/drawing/2014/main" id="{5B38313F-263E-F299-51A4-E7B431F3F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4311650"/>
            <a:ext cx="15875" cy="26988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4" name="Oval 75">
            <a:extLst>
              <a:ext uri="{FF2B5EF4-FFF2-40B4-BE49-F238E27FC236}">
                <a16:creationId xmlns:a16="http://schemas.microsoft.com/office/drawing/2014/main" id="{2EC7A876-98C6-EC26-B2A1-E351EB066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4127500"/>
            <a:ext cx="20638" cy="26988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5" name="Oval 76">
            <a:extLst>
              <a:ext uri="{FF2B5EF4-FFF2-40B4-BE49-F238E27FC236}">
                <a16:creationId xmlns:a16="http://schemas.microsoft.com/office/drawing/2014/main" id="{2E5C259A-46EB-B1A4-BAA4-3643DE738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9650" y="4271963"/>
            <a:ext cx="19050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6" name="Oval 77">
            <a:extLst>
              <a:ext uri="{FF2B5EF4-FFF2-40B4-BE49-F238E27FC236}">
                <a16:creationId xmlns:a16="http://schemas.microsoft.com/office/drawing/2014/main" id="{B5C8B5DD-75EB-F5EE-CBB6-BD540E09A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8238" y="4181475"/>
            <a:ext cx="15875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7" name="Oval 78">
            <a:extLst>
              <a:ext uri="{FF2B5EF4-FFF2-40B4-BE49-F238E27FC236}">
                <a16:creationId xmlns:a16="http://schemas.microsoft.com/office/drawing/2014/main" id="{8CCC2C03-0F95-806B-1AB9-9435697236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8413" y="4284663"/>
            <a:ext cx="15875" cy="30162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8" name="Line 79">
            <a:extLst>
              <a:ext uri="{FF2B5EF4-FFF2-40B4-BE49-F238E27FC236}">
                <a16:creationId xmlns:a16="http://schemas.microsoft.com/office/drawing/2014/main" id="{D0709FE8-8008-0007-3603-DC23A8CB31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24213" y="4016375"/>
            <a:ext cx="3175" cy="6413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19" name="Rectangle 80">
            <a:extLst>
              <a:ext uri="{FF2B5EF4-FFF2-40B4-BE49-F238E27FC236}">
                <a16:creationId xmlns:a16="http://schemas.microsoft.com/office/drawing/2014/main" id="{881AE990-ADCA-F0B5-DFEE-4FE362C92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3063" y="4716463"/>
            <a:ext cx="6556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20" name="Rectangle 81">
            <a:extLst>
              <a:ext uri="{FF2B5EF4-FFF2-40B4-BE49-F238E27FC236}">
                <a16:creationId xmlns:a16="http://schemas.microsoft.com/office/drawing/2014/main" id="{AF06C1B1-E27E-7D34-DA1F-41E4DB1DB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813" y="4724400"/>
            <a:ext cx="6207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Times New Roman" panose="02020603050405020304" pitchFamily="18" charset="0"/>
              </a:rPr>
              <a:t>Change</a:t>
            </a:r>
            <a:endParaRPr lang="en-US" altLang="en-US"/>
          </a:p>
        </p:txBody>
      </p:sp>
      <p:sp>
        <p:nvSpPr>
          <p:cNvPr id="19521" name="Rectangle 82">
            <a:extLst>
              <a:ext uri="{FF2B5EF4-FFF2-40B4-BE49-F238E27FC236}">
                <a16:creationId xmlns:a16="http://schemas.microsoft.com/office/drawing/2014/main" id="{8F2BF4B3-3F57-0D78-FEC2-6705177D3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3775" y="4724400"/>
            <a:ext cx="5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19522" name="Line 83">
            <a:extLst>
              <a:ext uri="{FF2B5EF4-FFF2-40B4-BE49-F238E27FC236}">
                <a16:creationId xmlns:a16="http://schemas.microsoft.com/office/drawing/2014/main" id="{5DFE9419-8CD4-9CA1-A581-FD7A7400AE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54300" y="4170363"/>
            <a:ext cx="130175" cy="746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3" name="Line 84">
            <a:extLst>
              <a:ext uri="{FF2B5EF4-FFF2-40B4-BE49-F238E27FC236}">
                <a16:creationId xmlns:a16="http://schemas.microsoft.com/office/drawing/2014/main" id="{1323C073-58AA-74AD-E63F-10E6521CBEA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4475" y="4170363"/>
            <a:ext cx="128588" cy="746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4" name="Line 85">
            <a:extLst>
              <a:ext uri="{FF2B5EF4-FFF2-40B4-BE49-F238E27FC236}">
                <a16:creationId xmlns:a16="http://schemas.microsoft.com/office/drawing/2014/main" id="{52F1293D-64F1-CB6E-D72E-C476EB1EF909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3063" y="4244975"/>
            <a:ext cx="130175" cy="428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5" name="Line 86">
            <a:extLst>
              <a:ext uri="{FF2B5EF4-FFF2-40B4-BE49-F238E27FC236}">
                <a16:creationId xmlns:a16="http://schemas.microsoft.com/office/drawing/2014/main" id="{64CCA594-6587-D327-B9C4-A762008FE2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43238" y="4194175"/>
            <a:ext cx="120650" cy="936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6" name="Line 87">
            <a:extLst>
              <a:ext uri="{FF2B5EF4-FFF2-40B4-BE49-F238E27FC236}">
                <a16:creationId xmlns:a16="http://schemas.microsoft.com/office/drawing/2014/main" id="{B4633096-DE3E-5173-CC9D-2F9625E43B75}"/>
              </a:ext>
            </a:extLst>
          </p:cNvPr>
          <p:cNvSpPr>
            <a:spLocks noChangeShapeType="1"/>
          </p:cNvSpPr>
          <p:nvPr/>
        </p:nvSpPr>
        <p:spPr bwMode="auto">
          <a:xfrm>
            <a:off x="3163888" y="4194175"/>
            <a:ext cx="130175" cy="1285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7" name="Line 88">
            <a:extLst>
              <a:ext uri="{FF2B5EF4-FFF2-40B4-BE49-F238E27FC236}">
                <a16:creationId xmlns:a16="http://schemas.microsoft.com/office/drawing/2014/main" id="{64B48019-8ADB-4ABB-8077-C4D62EAF66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98825" y="4146550"/>
            <a:ext cx="125413" cy="18097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8" name="Line 89">
            <a:extLst>
              <a:ext uri="{FF2B5EF4-FFF2-40B4-BE49-F238E27FC236}">
                <a16:creationId xmlns:a16="http://schemas.microsoft.com/office/drawing/2014/main" id="{AE1A0529-DF55-9367-BA78-87EB91F66115}"/>
              </a:ext>
            </a:extLst>
          </p:cNvPr>
          <p:cNvSpPr>
            <a:spLocks noChangeShapeType="1"/>
          </p:cNvSpPr>
          <p:nvPr/>
        </p:nvSpPr>
        <p:spPr bwMode="auto">
          <a:xfrm>
            <a:off x="3427413" y="4130675"/>
            <a:ext cx="130175" cy="1571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9" name="Line 90">
            <a:extLst>
              <a:ext uri="{FF2B5EF4-FFF2-40B4-BE49-F238E27FC236}">
                <a16:creationId xmlns:a16="http://schemas.microsoft.com/office/drawing/2014/main" id="{3284DFF7-AACC-9848-2E6C-3F33299E750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57588" y="4194175"/>
            <a:ext cx="128587" cy="936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30" name="Line 91">
            <a:extLst>
              <a:ext uri="{FF2B5EF4-FFF2-40B4-BE49-F238E27FC236}">
                <a16:creationId xmlns:a16="http://schemas.microsoft.com/office/drawing/2014/main" id="{FEB461AC-9EFB-4363-A9A6-F1AD2FCC422E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6175" y="4194175"/>
            <a:ext cx="122238" cy="10477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31" name="Rectangle 92">
            <a:extLst>
              <a:ext uri="{FF2B5EF4-FFF2-40B4-BE49-F238E27FC236}">
                <a16:creationId xmlns:a16="http://schemas.microsoft.com/office/drawing/2014/main" id="{C1F2419C-9B5F-66E2-624E-5F5774AFD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6838" y="5194300"/>
            <a:ext cx="9334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32" name="Rectangle 93">
            <a:extLst>
              <a:ext uri="{FF2B5EF4-FFF2-40B4-BE49-F238E27FC236}">
                <a16:creationId xmlns:a16="http://schemas.microsoft.com/office/drawing/2014/main" id="{6AA26141-5EE0-53A7-6C62-26C41E571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613" y="5202238"/>
            <a:ext cx="70643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“External”</a:t>
            </a:r>
            <a:endParaRPr lang="en-US" altLang="en-US"/>
          </a:p>
        </p:txBody>
      </p:sp>
      <p:sp>
        <p:nvSpPr>
          <p:cNvPr id="19533" name="Rectangle 94">
            <a:extLst>
              <a:ext uri="{FF2B5EF4-FFF2-40B4-BE49-F238E27FC236}">
                <a16:creationId xmlns:a16="http://schemas.microsoft.com/office/drawing/2014/main" id="{BD0F5CEB-ED73-73E8-AEE0-7E0C7AA8C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5202238"/>
            <a:ext cx="412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19534" name="Rectangle 95">
            <a:extLst>
              <a:ext uri="{FF2B5EF4-FFF2-40B4-BE49-F238E27FC236}">
                <a16:creationId xmlns:a16="http://schemas.microsoft.com/office/drawing/2014/main" id="{212B8AB6-A6DE-C064-C6AF-DDF51D1B51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9875" y="5399088"/>
            <a:ext cx="58261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Factor’s</a:t>
            </a:r>
            <a:endParaRPr lang="en-US" altLang="en-US"/>
          </a:p>
        </p:txBody>
      </p:sp>
      <p:sp>
        <p:nvSpPr>
          <p:cNvPr id="19535" name="Rectangle 96">
            <a:extLst>
              <a:ext uri="{FF2B5EF4-FFF2-40B4-BE49-F238E27FC236}">
                <a16:creationId xmlns:a16="http://schemas.microsoft.com/office/drawing/2014/main" id="{6C6C7711-C61D-5CF2-B6FD-3EE5801EF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0900" y="5399088"/>
            <a:ext cx="412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19536" name="Rectangle 97">
            <a:extLst>
              <a:ext uri="{FF2B5EF4-FFF2-40B4-BE49-F238E27FC236}">
                <a16:creationId xmlns:a16="http://schemas.microsoft.com/office/drawing/2014/main" id="{2C4C5051-B1A6-8F85-65A8-BF3558DDE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0675" y="5595938"/>
            <a:ext cx="4921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Effect:</a:t>
            </a:r>
            <a:endParaRPr lang="en-US" altLang="en-US"/>
          </a:p>
        </p:txBody>
      </p:sp>
      <p:sp>
        <p:nvSpPr>
          <p:cNvPr id="19537" name="Rectangle 98">
            <a:extLst>
              <a:ext uri="{FF2B5EF4-FFF2-40B4-BE49-F238E27FC236}">
                <a16:creationId xmlns:a16="http://schemas.microsoft.com/office/drawing/2014/main" id="{5577C166-ADF4-16A7-5E4E-E2EBFA0FA3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3275" y="5595938"/>
            <a:ext cx="412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grpSp>
        <p:nvGrpSpPr>
          <p:cNvPr id="19538" name="Group 101">
            <a:extLst>
              <a:ext uri="{FF2B5EF4-FFF2-40B4-BE49-F238E27FC236}">
                <a16:creationId xmlns:a16="http://schemas.microsoft.com/office/drawing/2014/main" id="{612C379B-2203-949D-0050-880C112D7A7C}"/>
              </a:ext>
            </a:extLst>
          </p:cNvPr>
          <p:cNvGrpSpPr>
            <a:grpSpLocks/>
          </p:cNvGrpSpPr>
          <p:nvPr/>
        </p:nvGrpSpPr>
        <p:grpSpPr bwMode="auto">
          <a:xfrm>
            <a:off x="2547938" y="5407025"/>
            <a:ext cx="82550" cy="600075"/>
            <a:chOff x="1605" y="3406"/>
            <a:chExt cx="52" cy="378"/>
          </a:xfrm>
        </p:grpSpPr>
        <p:sp>
          <p:nvSpPr>
            <p:cNvPr id="19583" name="Line 99">
              <a:extLst>
                <a:ext uri="{FF2B5EF4-FFF2-40B4-BE49-F238E27FC236}">
                  <a16:creationId xmlns:a16="http://schemas.microsoft.com/office/drawing/2014/main" id="{4EE9A181-59A3-BDD1-F9FB-0096A7633F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27" y="3478"/>
              <a:ext cx="3" cy="30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84" name="Freeform 100">
              <a:extLst>
                <a:ext uri="{FF2B5EF4-FFF2-40B4-BE49-F238E27FC236}">
                  <a16:creationId xmlns:a16="http://schemas.microsoft.com/office/drawing/2014/main" id="{2E671CDA-EC83-5522-F630-A3B8D5EF1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" y="3406"/>
              <a:ext cx="52" cy="79"/>
            </a:xfrm>
            <a:custGeom>
              <a:avLst/>
              <a:gdLst>
                <a:gd name="T0" fmla="*/ 52 w 52"/>
                <a:gd name="T1" fmla="*/ 79 h 79"/>
                <a:gd name="T2" fmla="*/ 25 w 52"/>
                <a:gd name="T3" fmla="*/ 0 h 79"/>
                <a:gd name="T4" fmla="*/ 0 w 52"/>
                <a:gd name="T5" fmla="*/ 79 h 79"/>
                <a:gd name="T6" fmla="*/ 52 w 52"/>
                <a:gd name="T7" fmla="*/ 79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79">
                  <a:moveTo>
                    <a:pt x="52" y="79"/>
                  </a:moveTo>
                  <a:lnTo>
                    <a:pt x="25" y="0"/>
                  </a:lnTo>
                  <a:lnTo>
                    <a:pt x="0" y="79"/>
                  </a:lnTo>
                  <a:lnTo>
                    <a:pt x="52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539" name="Group 104">
            <a:extLst>
              <a:ext uri="{FF2B5EF4-FFF2-40B4-BE49-F238E27FC236}">
                <a16:creationId xmlns:a16="http://schemas.microsoft.com/office/drawing/2014/main" id="{65E880CD-AD71-EE5F-5218-7F75F07FCAE5}"/>
              </a:ext>
            </a:extLst>
          </p:cNvPr>
          <p:cNvGrpSpPr>
            <a:grpSpLocks/>
          </p:cNvGrpSpPr>
          <p:nvPr/>
        </p:nvGrpSpPr>
        <p:grpSpPr bwMode="auto">
          <a:xfrm>
            <a:off x="2454275" y="5886450"/>
            <a:ext cx="1492250" cy="80963"/>
            <a:chOff x="1546" y="3708"/>
            <a:chExt cx="940" cy="51"/>
          </a:xfrm>
        </p:grpSpPr>
        <p:sp>
          <p:nvSpPr>
            <p:cNvPr id="19581" name="Line 102">
              <a:extLst>
                <a:ext uri="{FF2B5EF4-FFF2-40B4-BE49-F238E27FC236}">
                  <a16:creationId xmlns:a16="http://schemas.microsoft.com/office/drawing/2014/main" id="{9584F805-5C14-9EAF-6320-6AA0C5F531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6" y="3730"/>
              <a:ext cx="863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82" name="Freeform 103">
              <a:extLst>
                <a:ext uri="{FF2B5EF4-FFF2-40B4-BE49-F238E27FC236}">
                  <a16:creationId xmlns:a16="http://schemas.microsoft.com/office/drawing/2014/main" id="{FFFA2CEA-AB7E-FD93-9C5A-81E52BDE7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" y="3708"/>
              <a:ext cx="82" cy="51"/>
            </a:xfrm>
            <a:custGeom>
              <a:avLst/>
              <a:gdLst>
                <a:gd name="T0" fmla="*/ 0 w 82"/>
                <a:gd name="T1" fmla="*/ 51 h 51"/>
                <a:gd name="T2" fmla="*/ 82 w 82"/>
                <a:gd name="T3" fmla="*/ 24 h 51"/>
                <a:gd name="T4" fmla="*/ 0 w 82"/>
                <a:gd name="T5" fmla="*/ 0 h 51"/>
                <a:gd name="T6" fmla="*/ 0 w 82"/>
                <a:gd name="T7" fmla="*/ 51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2" h="51">
                  <a:moveTo>
                    <a:pt x="0" y="51"/>
                  </a:moveTo>
                  <a:lnTo>
                    <a:pt x="82" y="24"/>
                  </a:lnTo>
                  <a:lnTo>
                    <a:pt x="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40" name="Oval 105">
            <a:extLst>
              <a:ext uri="{FF2B5EF4-FFF2-40B4-BE49-F238E27FC236}">
                <a16:creationId xmlns:a16="http://schemas.microsoft.com/office/drawing/2014/main" id="{5EA81FE4-9622-2C28-2D6A-2C147B7F2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7475" y="5476875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1" name="Oval 106">
            <a:extLst>
              <a:ext uri="{FF2B5EF4-FFF2-40B4-BE49-F238E27FC236}">
                <a16:creationId xmlns:a16="http://schemas.microsoft.com/office/drawing/2014/main" id="{3FFF8F6C-8872-760D-7703-82060C335E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0825" y="5402263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2" name="Oval 107">
            <a:extLst>
              <a:ext uri="{FF2B5EF4-FFF2-40B4-BE49-F238E27FC236}">
                <a16:creationId xmlns:a16="http://schemas.microsoft.com/office/drawing/2014/main" id="{F622E764-17B8-EAF4-B490-4E28F8789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000" y="5476875"/>
            <a:ext cx="15875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3" name="Oval 108">
            <a:extLst>
              <a:ext uri="{FF2B5EF4-FFF2-40B4-BE49-F238E27FC236}">
                <a16:creationId xmlns:a16="http://schemas.microsoft.com/office/drawing/2014/main" id="{42DCA977-325E-5321-E756-71C50C105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5521325"/>
            <a:ext cx="19050" cy="26988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4" name="Oval 109">
            <a:extLst>
              <a:ext uri="{FF2B5EF4-FFF2-40B4-BE49-F238E27FC236}">
                <a16:creationId xmlns:a16="http://schemas.microsoft.com/office/drawing/2014/main" id="{5496E019-B16C-976E-3103-796910CFF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1825" y="5426075"/>
            <a:ext cx="20638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5" name="Oval 110">
            <a:extLst>
              <a:ext uri="{FF2B5EF4-FFF2-40B4-BE49-F238E27FC236}">
                <a16:creationId xmlns:a16="http://schemas.microsoft.com/office/drawing/2014/main" id="{0AA0C787-5A0A-0A1D-80F9-A040F9E1F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5551488"/>
            <a:ext cx="19050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6" name="Oval 111">
            <a:extLst>
              <a:ext uri="{FF2B5EF4-FFF2-40B4-BE49-F238E27FC236}">
                <a16:creationId xmlns:a16="http://schemas.microsoft.com/office/drawing/2014/main" id="{C5304FB4-17F0-DF3C-F2D4-4CDCAE9818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413" y="5684838"/>
            <a:ext cx="20637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7" name="Oval 112">
            <a:extLst>
              <a:ext uri="{FF2B5EF4-FFF2-40B4-BE49-F238E27FC236}">
                <a16:creationId xmlns:a16="http://schemas.microsoft.com/office/drawing/2014/main" id="{8410A478-3C29-61E0-E225-1AC251639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7588" y="5834063"/>
            <a:ext cx="19050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8" name="Oval 113">
            <a:extLst>
              <a:ext uri="{FF2B5EF4-FFF2-40B4-BE49-F238E27FC236}">
                <a16:creationId xmlns:a16="http://schemas.microsoft.com/office/drawing/2014/main" id="{D82AB844-C106-BE0B-69D5-EFD910B35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6175" y="5740400"/>
            <a:ext cx="20638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9" name="Oval 114">
            <a:extLst>
              <a:ext uri="{FF2B5EF4-FFF2-40B4-BE49-F238E27FC236}">
                <a16:creationId xmlns:a16="http://schemas.microsoft.com/office/drawing/2014/main" id="{D3758263-57FC-15D0-12DD-B594987EA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6350" y="5846763"/>
            <a:ext cx="15875" cy="26987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50" name="Line 115">
            <a:extLst>
              <a:ext uri="{FF2B5EF4-FFF2-40B4-BE49-F238E27FC236}">
                <a16:creationId xmlns:a16="http://schemas.microsoft.com/office/drawing/2014/main" id="{BF2788F7-293B-83A2-4D46-0CB1DC10A0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2238" y="5414963"/>
            <a:ext cx="128587" cy="746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51" name="Line 116">
            <a:extLst>
              <a:ext uri="{FF2B5EF4-FFF2-40B4-BE49-F238E27FC236}">
                <a16:creationId xmlns:a16="http://schemas.microsoft.com/office/drawing/2014/main" id="{7A1AF459-12B3-1B46-D59E-A0B8C2E7096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0825" y="5418138"/>
            <a:ext cx="130175" cy="7143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52" name="Line 117">
            <a:extLst>
              <a:ext uri="{FF2B5EF4-FFF2-40B4-BE49-F238E27FC236}">
                <a16:creationId xmlns:a16="http://schemas.microsoft.com/office/drawing/2014/main" id="{6F7425B1-A626-CB25-16BC-295C3A9F36A6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1000" y="5489575"/>
            <a:ext cx="130175" cy="4603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53" name="Line 118">
            <a:extLst>
              <a:ext uri="{FF2B5EF4-FFF2-40B4-BE49-F238E27FC236}">
                <a16:creationId xmlns:a16="http://schemas.microsoft.com/office/drawing/2014/main" id="{B8365121-DF64-14F8-1C4F-0EBDCB1708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51175" y="5441950"/>
            <a:ext cx="120650" cy="936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54" name="Line 119">
            <a:extLst>
              <a:ext uri="{FF2B5EF4-FFF2-40B4-BE49-F238E27FC236}">
                <a16:creationId xmlns:a16="http://schemas.microsoft.com/office/drawing/2014/main" id="{749FC3DD-4CA1-52E8-F71B-BF5814CA7D58}"/>
              </a:ext>
            </a:extLst>
          </p:cNvPr>
          <p:cNvSpPr>
            <a:spLocks noChangeShapeType="1"/>
          </p:cNvSpPr>
          <p:nvPr/>
        </p:nvSpPr>
        <p:spPr bwMode="auto">
          <a:xfrm>
            <a:off x="3171825" y="5441950"/>
            <a:ext cx="127000" cy="12541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55" name="Line 120">
            <a:extLst>
              <a:ext uri="{FF2B5EF4-FFF2-40B4-BE49-F238E27FC236}">
                <a16:creationId xmlns:a16="http://schemas.microsoft.com/office/drawing/2014/main" id="{A2DEF2DF-38DA-0C64-92DD-9CC4E170A667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0" y="5567363"/>
            <a:ext cx="133350" cy="1254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56" name="Line 121">
            <a:extLst>
              <a:ext uri="{FF2B5EF4-FFF2-40B4-BE49-F238E27FC236}">
                <a16:creationId xmlns:a16="http://schemas.microsoft.com/office/drawing/2014/main" id="{D7CCBBDB-727B-6286-62A3-688A5C2669E4}"/>
              </a:ext>
            </a:extLst>
          </p:cNvPr>
          <p:cNvSpPr>
            <a:spLocks noChangeShapeType="1"/>
          </p:cNvSpPr>
          <p:nvPr/>
        </p:nvSpPr>
        <p:spPr bwMode="auto">
          <a:xfrm>
            <a:off x="3435350" y="5692775"/>
            <a:ext cx="130175" cy="1539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57" name="Line 122">
            <a:extLst>
              <a:ext uri="{FF2B5EF4-FFF2-40B4-BE49-F238E27FC236}">
                <a16:creationId xmlns:a16="http://schemas.microsoft.com/office/drawing/2014/main" id="{A6D96439-7813-20FA-14F5-D4826CCC17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65525" y="5756275"/>
            <a:ext cx="128588" cy="904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58" name="Line 123">
            <a:extLst>
              <a:ext uri="{FF2B5EF4-FFF2-40B4-BE49-F238E27FC236}">
                <a16:creationId xmlns:a16="http://schemas.microsoft.com/office/drawing/2014/main" id="{45B24368-8B73-228B-20DD-643F40B5726D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4113" y="5756275"/>
            <a:ext cx="122237" cy="1016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59" name="AutoShape 126">
            <a:extLst>
              <a:ext uri="{FF2B5EF4-FFF2-40B4-BE49-F238E27FC236}">
                <a16:creationId xmlns:a16="http://schemas.microsoft.com/office/drawing/2014/main" id="{8F80C1BE-E156-1720-E6A5-06E376B9567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787525" y="1195388"/>
            <a:ext cx="5235575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60" name="Line 128">
            <a:extLst>
              <a:ext uri="{FF2B5EF4-FFF2-40B4-BE49-F238E27FC236}">
                <a16:creationId xmlns:a16="http://schemas.microsoft.com/office/drawing/2014/main" id="{C64AACD1-848F-9985-9936-EC6A81B61036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7813" y="1212850"/>
            <a:ext cx="1587" cy="1595438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61" name="Line 129">
            <a:extLst>
              <a:ext uri="{FF2B5EF4-FFF2-40B4-BE49-F238E27FC236}">
                <a16:creationId xmlns:a16="http://schemas.microsoft.com/office/drawing/2014/main" id="{854D124A-F382-2C6F-0AFD-3B46D09D2D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0488" y="2527300"/>
            <a:ext cx="4122737" cy="1588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62" name="Rectangle 130">
            <a:extLst>
              <a:ext uri="{FF2B5EF4-FFF2-40B4-BE49-F238E27FC236}">
                <a16:creationId xmlns:a16="http://schemas.microsoft.com/office/drawing/2014/main" id="{47CCDDBA-0D3C-14E7-F3A1-B78E77FB6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2238" y="2574925"/>
            <a:ext cx="400050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Times New Roman" panose="02020603050405020304" pitchFamily="18" charset="0"/>
              </a:rPr>
              <a:t>Time</a:t>
            </a:r>
            <a:endParaRPr lang="en-US" altLang="en-US"/>
          </a:p>
        </p:txBody>
      </p:sp>
      <p:sp>
        <p:nvSpPr>
          <p:cNvPr id="19563" name="Rectangle 131">
            <a:extLst>
              <a:ext uri="{FF2B5EF4-FFF2-40B4-BE49-F238E27FC236}">
                <a16:creationId xmlns:a16="http://schemas.microsoft.com/office/drawing/2014/main" id="{F707E0E7-72A1-6AEE-59AD-D56BB8F64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7525" y="1355725"/>
            <a:ext cx="723900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Times New Roman" panose="02020603050405020304" pitchFamily="18" charset="0"/>
              </a:rPr>
              <a:t># Defects</a:t>
            </a:r>
            <a:endParaRPr lang="en-US" altLang="en-US"/>
          </a:p>
        </p:txBody>
      </p:sp>
      <p:sp>
        <p:nvSpPr>
          <p:cNvPr id="19564" name="Oval 132">
            <a:extLst>
              <a:ext uri="{FF2B5EF4-FFF2-40B4-BE49-F238E27FC236}">
                <a16:creationId xmlns:a16="http://schemas.microsoft.com/office/drawing/2014/main" id="{00695AC7-988D-9970-4F86-27973319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1798638"/>
            <a:ext cx="58738" cy="61912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65" name="Oval 133">
            <a:extLst>
              <a:ext uri="{FF2B5EF4-FFF2-40B4-BE49-F238E27FC236}">
                <a16:creationId xmlns:a16="http://schemas.microsoft.com/office/drawing/2014/main" id="{B191200E-6014-CF0C-F6FB-4D19CD4CB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458913"/>
            <a:ext cx="58738" cy="58737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66" name="Oval 134">
            <a:extLst>
              <a:ext uri="{FF2B5EF4-FFF2-40B4-BE49-F238E27FC236}">
                <a16:creationId xmlns:a16="http://schemas.microsoft.com/office/drawing/2014/main" id="{7C2D4043-5DC3-94B6-8F89-FABBAE729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0700" y="1728788"/>
            <a:ext cx="60325" cy="6032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67" name="Oval 135">
            <a:extLst>
              <a:ext uri="{FF2B5EF4-FFF2-40B4-BE49-F238E27FC236}">
                <a16:creationId xmlns:a16="http://schemas.microsoft.com/office/drawing/2014/main" id="{CBD61B17-109D-64A5-54D8-BE860114B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1225" y="1709738"/>
            <a:ext cx="61913" cy="666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68" name="Oval 136">
            <a:extLst>
              <a:ext uri="{FF2B5EF4-FFF2-40B4-BE49-F238E27FC236}">
                <a16:creationId xmlns:a16="http://schemas.microsoft.com/office/drawing/2014/main" id="{61865467-2F32-B351-9499-FD39910502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113" y="2225675"/>
            <a:ext cx="60325" cy="6032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69" name="Oval 137">
            <a:extLst>
              <a:ext uri="{FF2B5EF4-FFF2-40B4-BE49-F238E27FC236}">
                <a16:creationId xmlns:a16="http://schemas.microsoft.com/office/drawing/2014/main" id="{DFB883B2-3EC3-77FA-036A-2543CFBDB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4650" y="2355850"/>
            <a:ext cx="60325" cy="63500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70" name="Oval 138">
            <a:extLst>
              <a:ext uri="{FF2B5EF4-FFF2-40B4-BE49-F238E27FC236}">
                <a16:creationId xmlns:a16="http://schemas.microsoft.com/office/drawing/2014/main" id="{F135208F-75C2-8478-B999-60FBE322D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0" y="2438400"/>
            <a:ext cx="60325" cy="6032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71" name="Oval 139">
            <a:extLst>
              <a:ext uri="{FF2B5EF4-FFF2-40B4-BE49-F238E27FC236}">
                <a16:creationId xmlns:a16="http://schemas.microsoft.com/office/drawing/2014/main" id="{50D3079B-B7E3-6573-5098-72A123C6CE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9700" y="1792288"/>
            <a:ext cx="71438" cy="68262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72" name="Line 140">
            <a:extLst>
              <a:ext uri="{FF2B5EF4-FFF2-40B4-BE49-F238E27FC236}">
                <a16:creationId xmlns:a16="http://schemas.microsoft.com/office/drawing/2014/main" id="{3BB7E317-E1DB-BC49-5EDA-8C1676CD096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28975" y="1482725"/>
            <a:ext cx="363538" cy="3397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73" name="Line 141">
            <a:extLst>
              <a:ext uri="{FF2B5EF4-FFF2-40B4-BE49-F238E27FC236}">
                <a16:creationId xmlns:a16="http://schemas.microsoft.com/office/drawing/2014/main" id="{FC7D1BAF-8CDC-6F56-28B2-0E0166B8192B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2513" y="1482725"/>
            <a:ext cx="385762" cy="3508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74" name="Line 142">
            <a:extLst>
              <a:ext uri="{FF2B5EF4-FFF2-40B4-BE49-F238E27FC236}">
                <a16:creationId xmlns:a16="http://schemas.microsoft.com/office/drawing/2014/main" id="{BDC65A1E-7B53-50CF-B66C-6FA9D44A031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78275" y="1751013"/>
            <a:ext cx="374650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75" name="Line 143">
            <a:extLst>
              <a:ext uri="{FF2B5EF4-FFF2-40B4-BE49-F238E27FC236}">
                <a16:creationId xmlns:a16="http://schemas.microsoft.com/office/drawing/2014/main" id="{9AF0BA15-0545-9967-DD68-DA8FFCA806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2925" y="1743075"/>
            <a:ext cx="398463" cy="79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76" name="Line 144">
            <a:extLst>
              <a:ext uri="{FF2B5EF4-FFF2-40B4-BE49-F238E27FC236}">
                <a16:creationId xmlns:a16="http://schemas.microsoft.com/office/drawing/2014/main" id="{1EBCB924-033A-19A1-5F7E-46CABA3CB8E0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7738" y="1752600"/>
            <a:ext cx="368300" cy="4889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77" name="Line 145">
            <a:extLst>
              <a:ext uri="{FF2B5EF4-FFF2-40B4-BE49-F238E27FC236}">
                <a16:creationId xmlns:a16="http://schemas.microsoft.com/office/drawing/2014/main" id="{CBF411BE-C861-5816-1F73-05BBC708F3A3}"/>
              </a:ext>
            </a:extLst>
          </p:cNvPr>
          <p:cNvSpPr>
            <a:spLocks noChangeShapeType="1"/>
          </p:cNvSpPr>
          <p:nvPr/>
        </p:nvSpPr>
        <p:spPr bwMode="auto">
          <a:xfrm>
            <a:off x="5113338" y="2244725"/>
            <a:ext cx="374650" cy="1412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78" name="Line 146">
            <a:extLst>
              <a:ext uri="{FF2B5EF4-FFF2-40B4-BE49-F238E27FC236}">
                <a16:creationId xmlns:a16="http://schemas.microsoft.com/office/drawing/2014/main" id="{ADB84054-AA05-703B-6886-99570BE9B041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7988" y="2386013"/>
            <a:ext cx="363537" cy="698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79" name="Line 147">
            <a:extLst>
              <a:ext uri="{FF2B5EF4-FFF2-40B4-BE49-F238E27FC236}">
                <a16:creationId xmlns:a16="http://schemas.microsoft.com/office/drawing/2014/main" id="{83A33766-1E43-B3B5-EB19-445721DA3BF4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8713" y="1470025"/>
            <a:ext cx="1587" cy="1314450"/>
          </a:xfrm>
          <a:prstGeom prst="line">
            <a:avLst/>
          </a:prstGeom>
          <a:noFill/>
          <a:ln w="1588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80" name="Rectangle 148">
            <a:extLst>
              <a:ext uri="{FF2B5EF4-FFF2-40B4-BE49-F238E27FC236}">
                <a16:creationId xmlns:a16="http://schemas.microsoft.com/office/drawing/2014/main" id="{A7582246-D908-D09C-4D84-9347A54BD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363" y="2798763"/>
            <a:ext cx="1320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Times New Roman" panose="02020603050405020304" pitchFamily="18" charset="0"/>
              </a:rPr>
              <a:t>Countermeasures</a:t>
            </a:r>
          </a:p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Times New Roman" panose="02020603050405020304" pitchFamily="18" charset="0"/>
              </a:rPr>
              <a:t>Implemented</a:t>
            </a:r>
            <a:endParaRPr lang="en-US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5">
            <a:extLst>
              <a:ext uri="{FF2B5EF4-FFF2-40B4-BE49-F238E27FC236}">
                <a16:creationId xmlns:a16="http://schemas.microsoft.com/office/drawing/2014/main" id="{7BE53F81-97B4-0EFD-D69A-BD63893E8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914400"/>
            <a:ext cx="7239000" cy="5715000"/>
          </a:xfrm>
          <a:prstGeom prst="roundRect">
            <a:avLst>
              <a:gd name="adj" fmla="val 6495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5314" name="Rectangle 2">
            <a:extLst>
              <a:ext uri="{FF2B5EF4-FFF2-40B4-BE49-F238E27FC236}">
                <a16:creationId xmlns:a16="http://schemas.microsoft.com/office/drawing/2014/main" id="{CEAECB1F-8749-0157-1DAF-54539FDC6D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Before/After Pareto</a:t>
            </a:r>
          </a:p>
        </p:txBody>
      </p:sp>
      <p:pic>
        <p:nvPicPr>
          <p:cNvPr id="20484" name="Picture 3">
            <a:extLst>
              <a:ext uri="{FF2B5EF4-FFF2-40B4-BE49-F238E27FC236}">
                <a16:creationId xmlns:a16="http://schemas.microsoft.com/office/drawing/2014/main" id="{689FEBEC-1448-4C3D-6522-E3F3D0E73B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990600"/>
            <a:ext cx="7162800" cy="5486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2F7DCECC-7F89-432A-CB07-46AE1AEFCA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Standardization/Replication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F711CFFC-4D42-D773-7A27-EF76BE6AE2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/>
              <a:t>Standardization Methods</a:t>
            </a:r>
          </a:p>
          <a:p>
            <a:pPr eaLnBrk="1" hangingPunct="1"/>
            <a:endParaRPr lang="en-US" altLang="en-US" sz="2800"/>
          </a:p>
          <a:p>
            <a:pPr eaLnBrk="1" hangingPunct="1"/>
            <a:endParaRPr lang="en-US" altLang="en-US" sz="2800"/>
          </a:p>
          <a:p>
            <a:pPr eaLnBrk="1" hangingPunct="1"/>
            <a:endParaRPr lang="en-US" altLang="en-US" sz="2800"/>
          </a:p>
          <a:p>
            <a:pPr eaLnBrk="1" hangingPunct="1"/>
            <a:r>
              <a:rPr lang="en-US" altLang="en-US" sz="2800"/>
              <a:t>Replication of Improvements – Leveraging Your Work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F4D666FD-1425-04FD-0F3B-0CF005A615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Selecting Countermeasures - Roadmap</a:t>
            </a:r>
          </a:p>
        </p:txBody>
      </p:sp>
      <p:grpSp>
        <p:nvGrpSpPr>
          <p:cNvPr id="6147" name="Group 26">
            <a:extLst>
              <a:ext uri="{FF2B5EF4-FFF2-40B4-BE49-F238E27FC236}">
                <a16:creationId xmlns:a16="http://schemas.microsoft.com/office/drawing/2014/main" id="{17B237CA-0B1D-2A16-E01C-255A73DAA813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990600"/>
            <a:ext cx="7924800" cy="5248275"/>
            <a:chOff x="815" y="1052"/>
            <a:chExt cx="3661" cy="2425"/>
          </a:xfrm>
        </p:grpSpPr>
        <p:sp>
          <p:nvSpPr>
            <p:cNvPr id="6148" name="AutoShape 17">
              <a:extLst>
                <a:ext uri="{FF2B5EF4-FFF2-40B4-BE49-F238E27FC236}">
                  <a16:creationId xmlns:a16="http://schemas.microsoft.com/office/drawing/2014/main" id="{937967FD-CCDD-0722-AC49-F9EA27558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9" y="1743"/>
              <a:ext cx="973" cy="403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600" b="1" dirty="0">
                  <a:ea typeface="Batang" panose="02030600000101010101" pitchFamily="18" charset="-127"/>
                </a:rPr>
                <a:t>Identify the possible countermeasures</a:t>
              </a:r>
              <a:endParaRPr lang="en-US" altLang="en-US" sz="1700" b="1" dirty="0"/>
            </a:p>
          </p:txBody>
        </p:sp>
        <p:sp>
          <p:nvSpPr>
            <p:cNvPr id="6149" name="AutoShape 18">
              <a:extLst>
                <a:ext uri="{FF2B5EF4-FFF2-40B4-BE49-F238E27FC236}">
                  <a16:creationId xmlns:a16="http://schemas.microsoft.com/office/drawing/2014/main" id="{86E234E3-C961-FA6E-BF65-7E305ABDA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4" y="2631"/>
              <a:ext cx="1098" cy="293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600" b="1" dirty="0">
                  <a:ea typeface="Batang" panose="02030600000101010101" pitchFamily="18" charset="-127"/>
                </a:rPr>
                <a:t>Plan to implement the countermeasures</a:t>
              </a:r>
              <a:endParaRPr lang="en-US" altLang="en-US" sz="1700" b="1" dirty="0"/>
            </a:p>
          </p:txBody>
        </p:sp>
        <p:sp>
          <p:nvSpPr>
            <p:cNvPr id="6150" name="AutoShape 19">
              <a:extLst>
                <a:ext uri="{FF2B5EF4-FFF2-40B4-BE49-F238E27FC236}">
                  <a16:creationId xmlns:a16="http://schemas.microsoft.com/office/drawing/2014/main" id="{81B79E11-B8A2-FF94-4DCA-D41530330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6" y="2216"/>
              <a:ext cx="918" cy="403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600" b="1" dirty="0">
                  <a:ea typeface="Batang" panose="02030600000101010101" pitchFamily="18" charset="-127"/>
                </a:rPr>
                <a:t>Evaluate and select the best countermeasures</a:t>
              </a:r>
              <a:endParaRPr lang="en-US" altLang="en-US" sz="1700" b="1" dirty="0"/>
            </a:p>
          </p:txBody>
        </p:sp>
        <p:sp>
          <p:nvSpPr>
            <p:cNvPr id="6151" name="Arc 20">
              <a:extLst>
                <a:ext uri="{FF2B5EF4-FFF2-40B4-BE49-F238E27FC236}">
                  <a16:creationId xmlns:a16="http://schemas.microsoft.com/office/drawing/2014/main" id="{D7020AB8-4EF7-E968-A6CF-51C0C9FEC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" y="1861"/>
              <a:ext cx="1182" cy="576"/>
            </a:xfrm>
            <a:custGeom>
              <a:avLst/>
              <a:gdLst>
                <a:gd name="T0" fmla="*/ 0 w 20155"/>
                <a:gd name="T1" fmla="*/ 0 h 21600"/>
                <a:gd name="T2" fmla="*/ 1182 w 20155"/>
                <a:gd name="T3" fmla="*/ 369 h 21600"/>
                <a:gd name="T4" fmla="*/ 0 w 20155"/>
                <a:gd name="T5" fmla="*/ 576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155" h="21600" fill="none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</a:path>
                <a:path w="20155" h="21600" stroke="0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2" name="Arc 21">
              <a:extLst>
                <a:ext uri="{FF2B5EF4-FFF2-40B4-BE49-F238E27FC236}">
                  <a16:creationId xmlns:a16="http://schemas.microsoft.com/office/drawing/2014/main" id="{0876D68D-B15A-3932-AE62-98A2E02945D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79" y="2336"/>
              <a:ext cx="1237" cy="460"/>
            </a:xfrm>
            <a:custGeom>
              <a:avLst/>
              <a:gdLst>
                <a:gd name="T0" fmla="*/ 0 w 20166"/>
                <a:gd name="T1" fmla="*/ 0 h 21600"/>
                <a:gd name="T2" fmla="*/ 1237 w 20166"/>
                <a:gd name="T3" fmla="*/ 295 h 21600"/>
                <a:gd name="T4" fmla="*/ 0 w 20166"/>
                <a:gd name="T5" fmla="*/ 46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166" h="21600" fill="none" extrusionOk="0">
                  <a:moveTo>
                    <a:pt x="0" y="0"/>
                  </a:moveTo>
                  <a:cubicBezTo>
                    <a:pt x="8943" y="0"/>
                    <a:pt x="16961" y="5511"/>
                    <a:pt x="20166" y="13860"/>
                  </a:cubicBezTo>
                </a:path>
                <a:path w="20166" h="21600" stroke="0" extrusionOk="0">
                  <a:moveTo>
                    <a:pt x="0" y="0"/>
                  </a:moveTo>
                  <a:cubicBezTo>
                    <a:pt x="8943" y="0"/>
                    <a:pt x="16961" y="5511"/>
                    <a:pt x="20166" y="13860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3" name="AutoShape 22">
              <a:extLst>
                <a:ext uri="{FF2B5EF4-FFF2-40B4-BE49-F238E27FC236}">
                  <a16:creationId xmlns:a16="http://schemas.microsoft.com/office/drawing/2014/main" id="{6CB8C81A-858F-55F2-7011-28DD57398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8" y="3170"/>
              <a:ext cx="918" cy="307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i="1">
                  <a:solidFill>
                    <a:srgbClr val="000000"/>
                  </a:solidFill>
                  <a:ea typeface="Batang" panose="02030600000101010101" pitchFamily="18" charset="-127"/>
                </a:rPr>
                <a:t>To: Execute the Countermeasures</a:t>
              </a:r>
              <a:endParaRPr lang="en-US" altLang="en-US" sz="1700"/>
            </a:p>
          </p:txBody>
        </p:sp>
        <p:sp>
          <p:nvSpPr>
            <p:cNvPr id="6154" name="Arc 23">
              <a:extLst>
                <a:ext uri="{FF2B5EF4-FFF2-40B4-BE49-F238E27FC236}">
                  <a16:creationId xmlns:a16="http://schemas.microsoft.com/office/drawing/2014/main" id="{B482193F-4BEB-97A4-5119-4E17A45C5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" y="2863"/>
              <a:ext cx="1237" cy="461"/>
            </a:xfrm>
            <a:custGeom>
              <a:avLst/>
              <a:gdLst>
                <a:gd name="T0" fmla="*/ 47 w 20166"/>
                <a:gd name="T1" fmla="*/ 0 h 21587"/>
                <a:gd name="T2" fmla="*/ 1237 w 20166"/>
                <a:gd name="T3" fmla="*/ 296 h 21587"/>
                <a:gd name="T4" fmla="*/ 0 w 20166"/>
                <a:gd name="T5" fmla="*/ 461 h 21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166" h="21587" fill="none" extrusionOk="0">
                  <a:moveTo>
                    <a:pt x="758" y="0"/>
                  </a:moveTo>
                  <a:cubicBezTo>
                    <a:pt x="9420" y="304"/>
                    <a:pt x="17060" y="5756"/>
                    <a:pt x="20166" y="13847"/>
                  </a:cubicBezTo>
                </a:path>
                <a:path w="20166" h="21587" stroke="0" extrusionOk="0">
                  <a:moveTo>
                    <a:pt x="758" y="0"/>
                  </a:moveTo>
                  <a:cubicBezTo>
                    <a:pt x="9420" y="304"/>
                    <a:pt x="17060" y="5756"/>
                    <a:pt x="20166" y="13847"/>
                  </a:cubicBezTo>
                  <a:lnTo>
                    <a:pt x="0" y="21587"/>
                  </a:lnTo>
                  <a:lnTo>
                    <a:pt x="758" y="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AutoShape 24">
              <a:extLst>
                <a:ext uri="{FF2B5EF4-FFF2-40B4-BE49-F238E27FC236}">
                  <a16:creationId xmlns:a16="http://schemas.microsoft.com/office/drawing/2014/main" id="{DE71969A-FE94-56AB-0242-E9CBF2FD8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" y="1052"/>
              <a:ext cx="864" cy="403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i="1">
                  <a:solidFill>
                    <a:srgbClr val="000000"/>
                  </a:solidFill>
                  <a:ea typeface="Batang" panose="02030600000101010101" pitchFamily="18" charset="-127"/>
                </a:rPr>
                <a:t>Analyze Root Causes/Process Variables</a:t>
              </a:r>
              <a:endParaRPr lang="en-US" altLang="en-US" sz="1700"/>
            </a:p>
          </p:txBody>
        </p:sp>
        <p:sp>
          <p:nvSpPr>
            <p:cNvPr id="6156" name="Arc 25">
              <a:extLst>
                <a:ext uri="{FF2B5EF4-FFF2-40B4-BE49-F238E27FC236}">
                  <a16:creationId xmlns:a16="http://schemas.microsoft.com/office/drawing/2014/main" id="{C334626B-136A-2E45-E234-9828591A6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4" y="1217"/>
              <a:ext cx="587" cy="819"/>
            </a:xfrm>
            <a:custGeom>
              <a:avLst/>
              <a:gdLst>
                <a:gd name="T0" fmla="*/ 0 w 20155"/>
                <a:gd name="T1" fmla="*/ 0 h 21600"/>
                <a:gd name="T2" fmla="*/ 587 w 20155"/>
                <a:gd name="T3" fmla="*/ 524 h 21600"/>
                <a:gd name="T4" fmla="*/ 0 w 20155"/>
                <a:gd name="T5" fmla="*/ 819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155" h="21600" fill="none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</a:path>
                <a:path w="20155" h="21600" stroke="0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4EFDB933-F183-BF41-9E26-D2AD47C81B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Generating Countermeasures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273B511-148B-A0FD-F815-5AA5E28987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90000"/>
              </a:spcAft>
            </a:pPr>
            <a:r>
              <a:rPr lang="en-US" altLang="en-US" sz="2800"/>
              <a:t>Attacking the Causes</a:t>
            </a:r>
          </a:p>
          <a:p>
            <a:pPr eaLnBrk="1" hangingPunct="1">
              <a:spcAft>
                <a:spcPct val="90000"/>
              </a:spcAft>
            </a:pPr>
            <a:r>
              <a:rPr lang="en-US" altLang="en-US" sz="2800"/>
              <a:t>Long Lasting Improvements</a:t>
            </a:r>
          </a:p>
          <a:p>
            <a:pPr eaLnBrk="1" hangingPunct="1">
              <a:spcAft>
                <a:spcPct val="90000"/>
              </a:spcAft>
            </a:pPr>
            <a:r>
              <a:rPr lang="en-US" altLang="en-US" sz="2800"/>
              <a:t>Temporary Fixes</a:t>
            </a:r>
          </a:p>
          <a:p>
            <a:pPr eaLnBrk="1" hangingPunct="1">
              <a:spcAft>
                <a:spcPct val="90000"/>
              </a:spcAft>
            </a:pPr>
            <a:r>
              <a:rPr lang="en-US" altLang="en-US" sz="2800"/>
              <a:t>Don’t Reinvent the Wheel</a:t>
            </a:r>
          </a:p>
          <a:p>
            <a:pPr eaLnBrk="1" hangingPunct="1">
              <a:spcAft>
                <a:spcPct val="90000"/>
              </a:spcAft>
            </a:pPr>
            <a:r>
              <a:rPr lang="en-US" altLang="en-US" sz="2800"/>
              <a:t>Phased Implementation</a:t>
            </a:r>
          </a:p>
          <a:p>
            <a:pPr eaLnBrk="1" hangingPunct="1">
              <a:spcAft>
                <a:spcPct val="90000"/>
              </a:spcAft>
            </a:pPr>
            <a:r>
              <a:rPr lang="en-US" altLang="en-US" sz="2800"/>
              <a:t>Error proofing vice Inspection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AD5A363F-07D1-1D9C-8761-746FA048A0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Cost/Benefit Analysis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E38C2D57-6130-9171-063C-193FCA8BB1C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3600"/>
              <a:t>Quantifying Benefits</a:t>
            </a:r>
          </a:p>
          <a:p>
            <a:pPr eaLnBrk="1" hangingPunct="1"/>
            <a:endParaRPr lang="en-US" altLang="en-US" sz="3600"/>
          </a:p>
          <a:p>
            <a:pPr eaLnBrk="1" hangingPunct="1"/>
            <a:endParaRPr lang="en-US" altLang="en-US" sz="3600"/>
          </a:p>
          <a:p>
            <a:pPr eaLnBrk="1" hangingPunct="1"/>
            <a:r>
              <a:rPr lang="en-US" altLang="en-US" sz="3600"/>
              <a:t>Quantifying Costs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F793EDA4-152F-9446-5BC8-35FDDCA9B98E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0200" y="3733800"/>
            <a:ext cx="2424113" cy="1978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1" name="Picture 6">
            <a:extLst>
              <a:ext uri="{FF2B5EF4-FFF2-40B4-BE49-F238E27FC236}">
                <a16:creationId xmlns:a16="http://schemas.microsoft.com/office/drawing/2014/main" id="{A5BDE128-23FA-0033-2C1D-5C206291CEAE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1295400"/>
            <a:ext cx="1806575" cy="181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BCA28FD1-4D16-60E1-4F26-A820D7C81E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“Gozzinta’s &amp; Goesoutta’s”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7BE85CCE-6E63-A795-557E-D0050143AA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b="1" i="1"/>
              <a:t>Sources of Cash Benefits:</a:t>
            </a:r>
            <a:endParaRPr lang="en-US" altLang="en-US" b="1"/>
          </a:p>
          <a:p>
            <a:pPr eaLnBrk="1" hangingPunct="1"/>
            <a:r>
              <a:rPr lang="en-US" altLang="en-US"/>
              <a:t>Cash received as a result of sales,</a:t>
            </a:r>
          </a:p>
          <a:p>
            <a:pPr eaLnBrk="1" hangingPunct="1"/>
            <a:r>
              <a:rPr lang="en-US" altLang="en-US"/>
              <a:t>Cost reductions (when a more efficient process replaces a less efficient one, or from tax benefits),</a:t>
            </a:r>
          </a:p>
          <a:p>
            <a:pPr eaLnBrk="1" hangingPunct="1"/>
            <a:r>
              <a:rPr lang="en-US" altLang="en-US"/>
              <a:t>Cash received when replaced equipment is sold, and</a:t>
            </a:r>
          </a:p>
          <a:p>
            <a:pPr eaLnBrk="1" hangingPunct="1"/>
            <a:r>
              <a:rPr lang="en-US" altLang="en-US"/>
              <a:t>Cash received from salvage value of equipment, plant or facility at end-of-life.</a:t>
            </a:r>
            <a:endParaRPr lang="en-US" altLang="en-US" i="1"/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b="1" i="1"/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b="1" i="1"/>
              <a:t>Sources of Cash Payments:</a:t>
            </a:r>
            <a:endParaRPr lang="en-US" altLang="en-US" b="1"/>
          </a:p>
          <a:p>
            <a:pPr eaLnBrk="1" hangingPunct="1"/>
            <a:r>
              <a:rPr lang="en-US" altLang="en-US"/>
              <a:t>Initial cost of the investment (capital cost),</a:t>
            </a:r>
          </a:p>
          <a:p>
            <a:pPr eaLnBrk="1" hangingPunct="1"/>
            <a:r>
              <a:rPr lang="en-US" altLang="en-US"/>
              <a:t>Capital improvements made during the life of the equipment/plant/facility,</a:t>
            </a:r>
          </a:p>
          <a:p>
            <a:pPr eaLnBrk="1" hangingPunct="1"/>
            <a:r>
              <a:rPr lang="en-US" altLang="en-US"/>
              <a:t>Operating costs, such as wages, materials, energy, taxes and maintenance.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E67B1BD6-11DF-8422-3E9D-4DBEC23A73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Cash Flow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A3303DD4-D3AC-21BF-32D5-1636C7777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5913" y="1847850"/>
            <a:ext cx="3981450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88775ECD-3CC7-2BC0-4FD7-AE47CE92F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4113" y="2235200"/>
            <a:ext cx="17462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4A27D1D7-E2AA-89CD-E683-FD7C8E40E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575" y="2235200"/>
            <a:ext cx="2935288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B0DF0857-69A2-E4C7-E547-1D8145AA0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863" y="2235200"/>
            <a:ext cx="19050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id="{1E3C2A06-D1E4-C65A-32D9-D95E47647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4113" y="4835525"/>
            <a:ext cx="6958012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1272" name="Group 8">
            <a:extLst>
              <a:ext uri="{FF2B5EF4-FFF2-40B4-BE49-F238E27FC236}">
                <a16:creationId xmlns:a16="http://schemas.microsoft.com/office/drawing/2014/main" id="{362FD6A6-37E8-DBD1-69C5-608C34DC8548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371600"/>
            <a:ext cx="8305800" cy="4525963"/>
            <a:chOff x="715" y="1152"/>
            <a:chExt cx="4403" cy="2399"/>
          </a:xfrm>
        </p:grpSpPr>
        <p:sp>
          <p:nvSpPr>
            <p:cNvPr id="11273" name="Rectangle 9">
              <a:extLst>
                <a:ext uri="{FF2B5EF4-FFF2-40B4-BE49-F238E27FC236}">
                  <a16:creationId xmlns:a16="http://schemas.microsoft.com/office/drawing/2014/main" id="{50599F13-7EC7-3644-C5BD-952C7760D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167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274" name="Rectangle 10">
              <a:extLst>
                <a:ext uri="{FF2B5EF4-FFF2-40B4-BE49-F238E27FC236}">
                  <a16:creationId xmlns:a16="http://schemas.microsoft.com/office/drawing/2014/main" id="{251CE732-0851-5DC5-80F7-C49A82B40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164"/>
              <a:ext cx="37" cy="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75" name="Rectangle 11">
              <a:extLst>
                <a:ext uri="{FF2B5EF4-FFF2-40B4-BE49-F238E27FC236}">
                  <a16:creationId xmlns:a16="http://schemas.microsoft.com/office/drawing/2014/main" id="{0E774CF4-8B09-64CE-F6A2-33E9EFDED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1164"/>
              <a:ext cx="38" cy="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76" name="Rectangle 12">
              <a:extLst>
                <a:ext uri="{FF2B5EF4-FFF2-40B4-BE49-F238E27FC236}">
                  <a16:creationId xmlns:a16="http://schemas.microsoft.com/office/drawing/2014/main" id="{93539548-A1B1-6F09-4880-251FB39890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164"/>
              <a:ext cx="2433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77" name="Rectangle 13">
              <a:extLst>
                <a:ext uri="{FF2B5EF4-FFF2-40B4-BE49-F238E27FC236}">
                  <a16:creationId xmlns:a16="http://schemas.microsoft.com/office/drawing/2014/main" id="{7DD56AED-F64D-1E62-06DE-26E00E47C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164"/>
              <a:ext cx="884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Time Period (Years)</a:t>
              </a:r>
              <a:endParaRPr lang="en-US" altLang="en-US" sz="1500"/>
            </a:p>
          </p:txBody>
        </p:sp>
        <p:sp>
          <p:nvSpPr>
            <p:cNvPr id="11278" name="Rectangle 14">
              <a:extLst>
                <a:ext uri="{FF2B5EF4-FFF2-40B4-BE49-F238E27FC236}">
                  <a16:creationId xmlns:a16="http://schemas.microsoft.com/office/drawing/2014/main" id="{52799AF6-D55E-567E-35F8-83CB2894F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8" y="116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279" name="Rectangle 15">
              <a:extLst>
                <a:ext uri="{FF2B5EF4-FFF2-40B4-BE49-F238E27FC236}">
                  <a16:creationId xmlns:a16="http://schemas.microsoft.com/office/drawing/2014/main" id="{E414A31C-2545-48A9-514F-455F2C728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152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0" name="Rectangle 16">
              <a:extLst>
                <a:ext uri="{FF2B5EF4-FFF2-40B4-BE49-F238E27FC236}">
                  <a16:creationId xmlns:a16="http://schemas.microsoft.com/office/drawing/2014/main" id="{5D22479A-FAC6-AFF0-7FE5-25AAA05B2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152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1" name="Rectangle 17">
              <a:extLst>
                <a:ext uri="{FF2B5EF4-FFF2-40B4-BE49-F238E27FC236}">
                  <a16:creationId xmlns:a16="http://schemas.microsoft.com/office/drawing/2014/main" id="{101DAD59-FC84-DC09-CB9F-39F0B00EA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152"/>
              <a:ext cx="2508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2" name="Rectangle 18">
              <a:extLst>
                <a:ext uri="{FF2B5EF4-FFF2-40B4-BE49-F238E27FC236}">
                  <a16:creationId xmlns:a16="http://schemas.microsoft.com/office/drawing/2014/main" id="{C4EAEA23-31AB-A398-E796-9890542CD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152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3" name="Rectangle 19">
              <a:extLst>
                <a:ext uri="{FF2B5EF4-FFF2-40B4-BE49-F238E27FC236}">
                  <a16:creationId xmlns:a16="http://schemas.microsoft.com/office/drawing/2014/main" id="{5218A265-8CFA-7192-1ABC-646D8FD30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152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4" name="Rectangle 20">
              <a:extLst>
                <a:ext uri="{FF2B5EF4-FFF2-40B4-BE49-F238E27FC236}">
                  <a16:creationId xmlns:a16="http://schemas.microsoft.com/office/drawing/2014/main" id="{3C8B80CA-86E4-67B9-1447-9E5A00C0B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164"/>
              <a:ext cx="12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5" name="Rectangle 21">
              <a:extLst>
                <a:ext uri="{FF2B5EF4-FFF2-40B4-BE49-F238E27FC236}">
                  <a16:creationId xmlns:a16="http://schemas.microsoft.com/office/drawing/2014/main" id="{14C5A321-3835-2CEC-FDBF-9C35ED3C4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164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6" name="Rectangle 22">
              <a:extLst>
                <a:ext uri="{FF2B5EF4-FFF2-40B4-BE49-F238E27FC236}">
                  <a16:creationId xmlns:a16="http://schemas.microsoft.com/office/drawing/2014/main" id="{95DB0A14-3A7A-E676-F898-2CF851545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289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287" name="Rectangle 23">
              <a:extLst>
                <a:ext uri="{FF2B5EF4-FFF2-40B4-BE49-F238E27FC236}">
                  <a16:creationId xmlns:a16="http://schemas.microsoft.com/office/drawing/2014/main" id="{DD399225-658F-CEF1-776F-2F5C7ED4E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286"/>
              <a:ext cx="37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8" name="Rectangle 24">
              <a:extLst>
                <a:ext uri="{FF2B5EF4-FFF2-40B4-BE49-F238E27FC236}">
                  <a16:creationId xmlns:a16="http://schemas.microsoft.com/office/drawing/2014/main" id="{C7DCDB57-B331-14BC-2A2F-F38F53A3E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9" y="1286"/>
              <a:ext cx="41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9" name="Rectangle 25">
              <a:extLst>
                <a:ext uri="{FF2B5EF4-FFF2-40B4-BE49-F238E27FC236}">
                  <a16:creationId xmlns:a16="http://schemas.microsoft.com/office/drawing/2014/main" id="{89F99496-D466-E8D6-D61A-468E1A79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286"/>
              <a:ext cx="333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90" name="Rectangle 26">
              <a:extLst>
                <a:ext uri="{FF2B5EF4-FFF2-40B4-BE49-F238E27FC236}">
                  <a16:creationId xmlns:a16="http://schemas.microsoft.com/office/drawing/2014/main" id="{9FCD37C9-8D2E-BCC3-4DAA-62238685B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291" name="Rectangle 27">
              <a:extLst>
                <a:ext uri="{FF2B5EF4-FFF2-40B4-BE49-F238E27FC236}">
                  <a16:creationId xmlns:a16="http://schemas.microsoft.com/office/drawing/2014/main" id="{7A21BB47-A9F1-D048-25F3-321034B85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292" name="Rectangle 28">
              <a:extLst>
                <a:ext uri="{FF2B5EF4-FFF2-40B4-BE49-F238E27FC236}">
                  <a16:creationId xmlns:a16="http://schemas.microsoft.com/office/drawing/2014/main" id="{B1A3404B-D7B9-98EB-C11B-FC5F66C79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93" name="Rectangle 29">
              <a:extLst>
                <a:ext uri="{FF2B5EF4-FFF2-40B4-BE49-F238E27FC236}">
                  <a16:creationId xmlns:a16="http://schemas.microsoft.com/office/drawing/2014/main" id="{0CB4EA3C-C8F2-D40B-34EA-B5E90067A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0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94" name="Rectangle 30">
              <a:extLst>
                <a:ext uri="{FF2B5EF4-FFF2-40B4-BE49-F238E27FC236}">
                  <a16:creationId xmlns:a16="http://schemas.microsoft.com/office/drawing/2014/main" id="{34D53C68-16FD-720C-FED7-84AD97558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1286"/>
              <a:ext cx="334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95" name="Rectangle 31">
              <a:extLst>
                <a:ext uri="{FF2B5EF4-FFF2-40B4-BE49-F238E27FC236}">
                  <a16:creationId xmlns:a16="http://schemas.microsoft.com/office/drawing/2014/main" id="{56797497-B5E0-64BD-CBCB-AC8893490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1</a:t>
              </a:r>
              <a:endParaRPr lang="en-US" altLang="en-US" sz="1500"/>
            </a:p>
          </p:txBody>
        </p:sp>
        <p:sp>
          <p:nvSpPr>
            <p:cNvPr id="11296" name="Rectangle 32">
              <a:extLst>
                <a:ext uri="{FF2B5EF4-FFF2-40B4-BE49-F238E27FC236}">
                  <a16:creationId xmlns:a16="http://schemas.microsoft.com/office/drawing/2014/main" id="{2AB1BB54-1B4C-9B00-F5BC-E7BB657CC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297" name="Rectangle 33">
              <a:extLst>
                <a:ext uri="{FF2B5EF4-FFF2-40B4-BE49-F238E27FC236}">
                  <a16:creationId xmlns:a16="http://schemas.microsoft.com/office/drawing/2014/main" id="{87E1EB8A-2C0C-43F6-B88C-0D2460A1B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98" name="Rectangle 34">
              <a:extLst>
                <a:ext uri="{FF2B5EF4-FFF2-40B4-BE49-F238E27FC236}">
                  <a16:creationId xmlns:a16="http://schemas.microsoft.com/office/drawing/2014/main" id="{16B7CC80-B088-EB85-1AEF-E606D31309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1286"/>
              <a:ext cx="41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99" name="Rectangle 35">
              <a:extLst>
                <a:ext uri="{FF2B5EF4-FFF2-40B4-BE49-F238E27FC236}">
                  <a16:creationId xmlns:a16="http://schemas.microsoft.com/office/drawing/2014/main" id="{6E5B3C90-3099-9247-6C78-B09817FE6F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1286"/>
              <a:ext cx="333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00" name="Rectangle 36">
              <a:extLst>
                <a:ext uri="{FF2B5EF4-FFF2-40B4-BE49-F238E27FC236}">
                  <a16:creationId xmlns:a16="http://schemas.microsoft.com/office/drawing/2014/main" id="{A9D71512-B15A-82FE-8D10-99B5F0D699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2</a:t>
              </a:r>
              <a:endParaRPr lang="en-US" altLang="en-US" sz="1500"/>
            </a:p>
          </p:txBody>
        </p:sp>
        <p:sp>
          <p:nvSpPr>
            <p:cNvPr id="11301" name="Rectangle 37">
              <a:extLst>
                <a:ext uri="{FF2B5EF4-FFF2-40B4-BE49-F238E27FC236}">
                  <a16:creationId xmlns:a16="http://schemas.microsoft.com/office/drawing/2014/main" id="{06F8E8B9-A525-24FC-1122-786F31C6D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302" name="Rectangle 38">
              <a:extLst>
                <a:ext uri="{FF2B5EF4-FFF2-40B4-BE49-F238E27FC236}">
                  <a16:creationId xmlns:a16="http://schemas.microsoft.com/office/drawing/2014/main" id="{5882DEA4-E710-100C-04D0-1C0F61693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03" name="Rectangle 39">
              <a:extLst>
                <a:ext uri="{FF2B5EF4-FFF2-40B4-BE49-F238E27FC236}">
                  <a16:creationId xmlns:a16="http://schemas.microsoft.com/office/drawing/2014/main" id="{CF94E7E7-458D-CEB5-DC8A-9DC6DABCC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0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04" name="Rectangle 40">
              <a:extLst>
                <a:ext uri="{FF2B5EF4-FFF2-40B4-BE49-F238E27FC236}">
                  <a16:creationId xmlns:a16="http://schemas.microsoft.com/office/drawing/2014/main" id="{A577208B-E9B9-15B4-1486-214E90A3E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1286"/>
              <a:ext cx="334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05" name="Rectangle 41">
              <a:extLst>
                <a:ext uri="{FF2B5EF4-FFF2-40B4-BE49-F238E27FC236}">
                  <a16:creationId xmlns:a16="http://schemas.microsoft.com/office/drawing/2014/main" id="{70FD57E4-C62F-723F-08DB-DEA854842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3</a:t>
              </a:r>
              <a:endParaRPr lang="en-US" altLang="en-US" sz="1500"/>
            </a:p>
          </p:txBody>
        </p:sp>
        <p:sp>
          <p:nvSpPr>
            <p:cNvPr id="11306" name="Rectangle 42">
              <a:extLst>
                <a:ext uri="{FF2B5EF4-FFF2-40B4-BE49-F238E27FC236}">
                  <a16:creationId xmlns:a16="http://schemas.microsoft.com/office/drawing/2014/main" id="{875014ED-7B23-E527-492F-A7B7969B1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307" name="Rectangle 43">
              <a:extLst>
                <a:ext uri="{FF2B5EF4-FFF2-40B4-BE49-F238E27FC236}">
                  <a16:creationId xmlns:a16="http://schemas.microsoft.com/office/drawing/2014/main" id="{A3C3083C-F38E-CD73-9B0E-061002FC5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286"/>
              <a:ext cx="41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08" name="Rectangle 44">
              <a:extLst>
                <a:ext uri="{FF2B5EF4-FFF2-40B4-BE49-F238E27FC236}">
                  <a16:creationId xmlns:a16="http://schemas.microsoft.com/office/drawing/2014/main" id="{F4EF20DB-F9CB-FD7D-77BF-07DDED65B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9" y="1286"/>
              <a:ext cx="41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09" name="Rectangle 45">
              <a:extLst>
                <a:ext uri="{FF2B5EF4-FFF2-40B4-BE49-F238E27FC236}">
                  <a16:creationId xmlns:a16="http://schemas.microsoft.com/office/drawing/2014/main" id="{DA805C33-FF86-3206-9EF2-16920434C5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1286"/>
              <a:ext cx="333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10" name="Rectangle 46">
              <a:extLst>
                <a:ext uri="{FF2B5EF4-FFF2-40B4-BE49-F238E27FC236}">
                  <a16:creationId xmlns:a16="http://schemas.microsoft.com/office/drawing/2014/main" id="{69B01630-55BA-BA9C-296B-BEADBF74A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4</a:t>
              </a:r>
              <a:endParaRPr lang="en-US" altLang="en-US" sz="1500"/>
            </a:p>
          </p:txBody>
        </p:sp>
        <p:sp>
          <p:nvSpPr>
            <p:cNvPr id="11311" name="Rectangle 47">
              <a:extLst>
                <a:ext uri="{FF2B5EF4-FFF2-40B4-BE49-F238E27FC236}">
                  <a16:creationId xmlns:a16="http://schemas.microsoft.com/office/drawing/2014/main" id="{78D4714E-FB48-B91E-A807-85A434F9DC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312" name="Rectangle 48">
              <a:extLst>
                <a:ext uri="{FF2B5EF4-FFF2-40B4-BE49-F238E27FC236}">
                  <a16:creationId xmlns:a16="http://schemas.microsoft.com/office/drawing/2014/main" id="{8049EA69-0C88-5A80-2E13-7C18BEAF8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13" name="Rectangle 49">
              <a:extLst>
                <a:ext uri="{FF2B5EF4-FFF2-40B4-BE49-F238E27FC236}">
                  <a16:creationId xmlns:a16="http://schemas.microsoft.com/office/drawing/2014/main" id="{4678B5D2-7E2E-3DA7-55EB-54F5DF40B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0" y="1286"/>
              <a:ext cx="37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14" name="Rectangle 50">
              <a:extLst>
                <a:ext uri="{FF2B5EF4-FFF2-40B4-BE49-F238E27FC236}">
                  <a16:creationId xmlns:a16="http://schemas.microsoft.com/office/drawing/2014/main" id="{869795F2-6757-4E58-D73A-4097BC731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1286"/>
              <a:ext cx="334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15" name="Rectangle 51">
              <a:extLst>
                <a:ext uri="{FF2B5EF4-FFF2-40B4-BE49-F238E27FC236}">
                  <a16:creationId xmlns:a16="http://schemas.microsoft.com/office/drawing/2014/main" id="{A03AF37F-6A3D-AD58-4A54-92821AF05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5</a:t>
              </a:r>
              <a:endParaRPr lang="en-US" altLang="en-US" sz="1500"/>
            </a:p>
          </p:txBody>
        </p:sp>
        <p:sp>
          <p:nvSpPr>
            <p:cNvPr id="11316" name="Rectangle 52">
              <a:extLst>
                <a:ext uri="{FF2B5EF4-FFF2-40B4-BE49-F238E27FC236}">
                  <a16:creationId xmlns:a16="http://schemas.microsoft.com/office/drawing/2014/main" id="{F15E0F3B-3E83-B9CC-6343-DDFDFDC45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317" name="Rectangle 53">
              <a:extLst>
                <a:ext uri="{FF2B5EF4-FFF2-40B4-BE49-F238E27FC236}">
                  <a16:creationId xmlns:a16="http://schemas.microsoft.com/office/drawing/2014/main" id="{F95D5AF2-013E-ED4D-A8EA-AEFBB810CC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274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18" name="Rectangle 54">
              <a:extLst>
                <a:ext uri="{FF2B5EF4-FFF2-40B4-BE49-F238E27FC236}">
                  <a16:creationId xmlns:a16="http://schemas.microsoft.com/office/drawing/2014/main" id="{F4A57DE6-B605-1C75-6EC6-10D6F4B96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274"/>
              <a:ext cx="4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19" name="Rectangle 55">
              <a:extLst>
                <a:ext uri="{FF2B5EF4-FFF2-40B4-BE49-F238E27FC236}">
                  <a16:creationId xmlns:a16="http://schemas.microsoft.com/office/drawing/2014/main" id="{17A155A4-011B-B53C-7E3C-A8EC9C330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285"/>
              <a:ext cx="411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20" name="Rectangle 56">
              <a:extLst>
                <a:ext uri="{FF2B5EF4-FFF2-40B4-BE49-F238E27FC236}">
                  <a16:creationId xmlns:a16="http://schemas.microsoft.com/office/drawing/2014/main" id="{B63F5F41-3ED9-DFFD-FB78-6E3B430DF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285"/>
              <a:ext cx="6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21" name="Rectangle 57">
              <a:extLst>
                <a:ext uri="{FF2B5EF4-FFF2-40B4-BE49-F238E27FC236}">
                  <a16:creationId xmlns:a16="http://schemas.microsoft.com/office/drawing/2014/main" id="{9C96EAC8-9029-0A80-052D-3EA8DE1FB0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285"/>
              <a:ext cx="6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22" name="Rectangle 58">
              <a:extLst>
                <a:ext uri="{FF2B5EF4-FFF2-40B4-BE49-F238E27FC236}">
                  <a16:creationId xmlns:a16="http://schemas.microsoft.com/office/drawing/2014/main" id="{CB6578A1-44E3-147C-8D57-C231314CDB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274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23" name="Rectangle 59">
              <a:extLst>
                <a:ext uri="{FF2B5EF4-FFF2-40B4-BE49-F238E27FC236}">
                  <a16:creationId xmlns:a16="http://schemas.microsoft.com/office/drawing/2014/main" id="{70EC7CE8-FD59-9703-27F5-60078F6F0D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2" y="1274"/>
              <a:ext cx="40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24" name="Rectangle 60">
              <a:extLst>
                <a:ext uri="{FF2B5EF4-FFF2-40B4-BE49-F238E27FC236}">
                  <a16:creationId xmlns:a16="http://schemas.microsoft.com/office/drawing/2014/main" id="{D377BC63-9BAD-3F93-1FE7-13362B7596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2" y="1285"/>
              <a:ext cx="408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25" name="Rectangle 61">
              <a:extLst>
                <a:ext uri="{FF2B5EF4-FFF2-40B4-BE49-F238E27FC236}">
                  <a16:creationId xmlns:a16="http://schemas.microsoft.com/office/drawing/2014/main" id="{7AFC1945-5569-768E-9623-3968EA6B7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285"/>
              <a:ext cx="5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26" name="Rectangle 62">
              <a:extLst>
                <a:ext uri="{FF2B5EF4-FFF2-40B4-BE49-F238E27FC236}">
                  <a16:creationId xmlns:a16="http://schemas.microsoft.com/office/drawing/2014/main" id="{9FAF79FC-3467-E682-2169-0AE0C63D0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285"/>
              <a:ext cx="6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27" name="Rectangle 63">
              <a:extLst>
                <a:ext uri="{FF2B5EF4-FFF2-40B4-BE49-F238E27FC236}">
                  <a16:creationId xmlns:a16="http://schemas.microsoft.com/office/drawing/2014/main" id="{8D0049C5-7F23-C7A0-C569-37C1141DB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274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28" name="Rectangle 64">
              <a:extLst>
                <a:ext uri="{FF2B5EF4-FFF2-40B4-BE49-F238E27FC236}">
                  <a16:creationId xmlns:a16="http://schemas.microsoft.com/office/drawing/2014/main" id="{2ECD79ED-7387-64A2-2E1B-ADA9EC53B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274"/>
              <a:ext cx="40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29" name="Rectangle 65">
              <a:extLst>
                <a:ext uri="{FF2B5EF4-FFF2-40B4-BE49-F238E27FC236}">
                  <a16:creationId xmlns:a16="http://schemas.microsoft.com/office/drawing/2014/main" id="{BFBAE0A8-D36F-3596-EB82-367A295C0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285"/>
              <a:ext cx="409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30" name="Rectangle 66">
              <a:extLst>
                <a:ext uri="{FF2B5EF4-FFF2-40B4-BE49-F238E27FC236}">
                  <a16:creationId xmlns:a16="http://schemas.microsoft.com/office/drawing/2014/main" id="{C643C32C-804C-B4A8-DACD-F701BC149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285"/>
              <a:ext cx="6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31" name="Rectangle 67">
              <a:extLst>
                <a:ext uri="{FF2B5EF4-FFF2-40B4-BE49-F238E27FC236}">
                  <a16:creationId xmlns:a16="http://schemas.microsoft.com/office/drawing/2014/main" id="{5A9BF946-447D-ACC6-AD74-610C17DEA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285"/>
              <a:ext cx="6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32" name="Rectangle 68">
              <a:extLst>
                <a:ext uri="{FF2B5EF4-FFF2-40B4-BE49-F238E27FC236}">
                  <a16:creationId xmlns:a16="http://schemas.microsoft.com/office/drawing/2014/main" id="{DF6F56CB-3A51-786F-77B2-960D26EE9D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274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33" name="Rectangle 69">
              <a:extLst>
                <a:ext uri="{FF2B5EF4-FFF2-40B4-BE49-F238E27FC236}">
                  <a16:creationId xmlns:a16="http://schemas.microsoft.com/office/drawing/2014/main" id="{D700B1FD-A116-9175-968B-BE7805BEB7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1274"/>
              <a:ext cx="40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34" name="Rectangle 70">
              <a:extLst>
                <a:ext uri="{FF2B5EF4-FFF2-40B4-BE49-F238E27FC236}">
                  <a16:creationId xmlns:a16="http://schemas.microsoft.com/office/drawing/2014/main" id="{C2773DDB-9B45-2854-3AD5-B701557D3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1285"/>
              <a:ext cx="408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35" name="Rectangle 71">
              <a:extLst>
                <a:ext uri="{FF2B5EF4-FFF2-40B4-BE49-F238E27FC236}">
                  <a16:creationId xmlns:a16="http://schemas.microsoft.com/office/drawing/2014/main" id="{0D004064-966C-1C7A-31C5-76A15A1449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285"/>
              <a:ext cx="6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36" name="Rectangle 72">
              <a:extLst>
                <a:ext uri="{FF2B5EF4-FFF2-40B4-BE49-F238E27FC236}">
                  <a16:creationId xmlns:a16="http://schemas.microsoft.com/office/drawing/2014/main" id="{842DF472-4372-A976-C56A-18CA3972D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285"/>
              <a:ext cx="5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37" name="Rectangle 73">
              <a:extLst>
                <a:ext uri="{FF2B5EF4-FFF2-40B4-BE49-F238E27FC236}">
                  <a16:creationId xmlns:a16="http://schemas.microsoft.com/office/drawing/2014/main" id="{6ECB3A6B-ABD5-098A-21D1-C65BDD5A1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274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38" name="Rectangle 74">
              <a:extLst>
                <a:ext uri="{FF2B5EF4-FFF2-40B4-BE49-F238E27FC236}">
                  <a16:creationId xmlns:a16="http://schemas.microsoft.com/office/drawing/2014/main" id="{D5C82804-4E1C-47D9-5BD5-6DB51A653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1" y="1274"/>
              <a:ext cx="40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39" name="Rectangle 75">
              <a:extLst>
                <a:ext uri="{FF2B5EF4-FFF2-40B4-BE49-F238E27FC236}">
                  <a16:creationId xmlns:a16="http://schemas.microsoft.com/office/drawing/2014/main" id="{0B547174-B6E9-F899-9FCA-B64B4E4A1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1" y="1285"/>
              <a:ext cx="409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40" name="Rectangle 76">
              <a:extLst>
                <a:ext uri="{FF2B5EF4-FFF2-40B4-BE49-F238E27FC236}">
                  <a16:creationId xmlns:a16="http://schemas.microsoft.com/office/drawing/2014/main" id="{B60B1212-5481-3466-B4FD-11C56E73B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285"/>
              <a:ext cx="6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41" name="Rectangle 77">
              <a:extLst>
                <a:ext uri="{FF2B5EF4-FFF2-40B4-BE49-F238E27FC236}">
                  <a16:creationId xmlns:a16="http://schemas.microsoft.com/office/drawing/2014/main" id="{2F89061E-8169-084E-C76F-073A47C2C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285"/>
              <a:ext cx="6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42" name="Rectangle 78">
              <a:extLst>
                <a:ext uri="{FF2B5EF4-FFF2-40B4-BE49-F238E27FC236}">
                  <a16:creationId xmlns:a16="http://schemas.microsoft.com/office/drawing/2014/main" id="{C76561A4-C6A1-D29C-AE55-00E7EA0FB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274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43" name="Rectangle 79">
              <a:extLst>
                <a:ext uri="{FF2B5EF4-FFF2-40B4-BE49-F238E27FC236}">
                  <a16:creationId xmlns:a16="http://schemas.microsoft.com/office/drawing/2014/main" id="{771CE20F-CA0E-EB2B-F729-56549455E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2" y="1274"/>
              <a:ext cx="40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44" name="Rectangle 80">
              <a:extLst>
                <a:ext uri="{FF2B5EF4-FFF2-40B4-BE49-F238E27FC236}">
                  <a16:creationId xmlns:a16="http://schemas.microsoft.com/office/drawing/2014/main" id="{A4D1E7AC-5BD7-B8E2-7884-1E9980B0B7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2" y="1285"/>
              <a:ext cx="405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45" name="Rectangle 81">
              <a:extLst>
                <a:ext uri="{FF2B5EF4-FFF2-40B4-BE49-F238E27FC236}">
                  <a16:creationId xmlns:a16="http://schemas.microsoft.com/office/drawing/2014/main" id="{862AD094-D9BD-2197-9F8A-1F3F59554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274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46" name="Rectangle 82">
              <a:extLst>
                <a:ext uri="{FF2B5EF4-FFF2-40B4-BE49-F238E27FC236}">
                  <a16:creationId xmlns:a16="http://schemas.microsoft.com/office/drawing/2014/main" id="{7E6B40AB-F321-0CA7-561A-08D6A787D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286"/>
              <a:ext cx="12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47" name="Rectangle 83">
              <a:extLst>
                <a:ext uri="{FF2B5EF4-FFF2-40B4-BE49-F238E27FC236}">
                  <a16:creationId xmlns:a16="http://schemas.microsoft.com/office/drawing/2014/main" id="{F14B6659-DA0B-B636-3B11-DA02091DF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2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48" name="Rectangle 84">
              <a:extLst>
                <a:ext uri="{FF2B5EF4-FFF2-40B4-BE49-F238E27FC236}">
                  <a16:creationId xmlns:a16="http://schemas.microsoft.com/office/drawing/2014/main" id="{0DFAF96D-EB87-AD23-0EE4-6D84AE867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2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49" name="Rectangle 85">
              <a:extLst>
                <a:ext uri="{FF2B5EF4-FFF2-40B4-BE49-F238E27FC236}">
                  <a16:creationId xmlns:a16="http://schemas.microsoft.com/office/drawing/2014/main" id="{079844E7-0BDF-D57A-A23F-DDD3F108C9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2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50" name="Rectangle 86">
              <a:extLst>
                <a:ext uri="{FF2B5EF4-FFF2-40B4-BE49-F238E27FC236}">
                  <a16:creationId xmlns:a16="http://schemas.microsoft.com/office/drawing/2014/main" id="{AC1ABF5B-346D-1A7F-CD52-1CDDCB39D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286"/>
              <a:ext cx="5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51" name="Rectangle 87">
              <a:extLst>
                <a:ext uri="{FF2B5EF4-FFF2-40B4-BE49-F238E27FC236}">
                  <a16:creationId xmlns:a16="http://schemas.microsoft.com/office/drawing/2014/main" id="{0AABA9E3-9658-7274-6469-4F9259FC4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2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52" name="Rectangle 88">
              <a:extLst>
                <a:ext uri="{FF2B5EF4-FFF2-40B4-BE49-F238E27FC236}">
                  <a16:creationId xmlns:a16="http://schemas.microsoft.com/office/drawing/2014/main" id="{70D038AB-D5AF-F6A6-0375-E5BBEF62D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286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53" name="Rectangle 89">
              <a:extLst>
                <a:ext uri="{FF2B5EF4-FFF2-40B4-BE49-F238E27FC236}">
                  <a16:creationId xmlns:a16="http://schemas.microsoft.com/office/drawing/2014/main" id="{8243F251-F466-CFDB-E287-B1F68A8BFF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1409"/>
              <a:ext cx="37" cy="15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54" name="Rectangle 90">
              <a:extLst>
                <a:ext uri="{FF2B5EF4-FFF2-40B4-BE49-F238E27FC236}">
                  <a16:creationId xmlns:a16="http://schemas.microsoft.com/office/drawing/2014/main" id="{C2393CC8-05A3-C944-762C-2981EABFC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1409"/>
              <a:ext cx="41" cy="15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55" name="Rectangle 91">
              <a:extLst>
                <a:ext uri="{FF2B5EF4-FFF2-40B4-BE49-F238E27FC236}">
                  <a16:creationId xmlns:a16="http://schemas.microsoft.com/office/drawing/2014/main" id="{191E0533-3C85-3D7D-D4BB-10245491B0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409"/>
              <a:ext cx="4305" cy="159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56" name="Rectangle 92">
              <a:extLst>
                <a:ext uri="{FF2B5EF4-FFF2-40B4-BE49-F238E27FC236}">
                  <a16:creationId xmlns:a16="http://schemas.microsoft.com/office/drawing/2014/main" id="{1E5B65F1-BA26-EBAE-2321-7A2B9F1E3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410"/>
              <a:ext cx="1263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 i="1">
                  <a:solidFill>
                    <a:srgbClr val="000000"/>
                  </a:solidFill>
                </a:rPr>
                <a:t>Income Statement Changes:</a:t>
              </a:r>
              <a:endParaRPr lang="en-US" altLang="en-US" sz="1500"/>
            </a:p>
          </p:txBody>
        </p:sp>
        <p:sp>
          <p:nvSpPr>
            <p:cNvPr id="11357" name="Rectangle 93">
              <a:extLst>
                <a:ext uri="{FF2B5EF4-FFF2-40B4-BE49-F238E27FC236}">
                  <a16:creationId xmlns:a16="http://schemas.microsoft.com/office/drawing/2014/main" id="{925EA321-EAFE-0242-E76E-77ACDCAC8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5" y="140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358" name="Rectangle 94">
              <a:extLst>
                <a:ext uri="{FF2B5EF4-FFF2-40B4-BE49-F238E27FC236}">
                  <a16:creationId xmlns:a16="http://schemas.microsoft.com/office/drawing/2014/main" id="{A4435CA7-3588-9DCE-90A1-61F6901BF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397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59" name="Rectangle 95">
              <a:extLst>
                <a:ext uri="{FF2B5EF4-FFF2-40B4-BE49-F238E27FC236}">
                  <a16:creationId xmlns:a16="http://schemas.microsoft.com/office/drawing/2014/main" id="{D69FEDDC-1761-C87E-BD0E-831FB01A4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397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60" name="Rectangle 96">
              <a:extLst>
                <a:ext uri="{FF2B5EF4-FFF2-40B4-BE49-F238E27FC236}">
                  <a16:creationId xmlns:a16="http://schemas.microsoft.com/office/drawing/2014/main" id="{1A415B70-2910-3048-788E-253BDCC046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1397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61" name="Rectangle 97">
              <a:extLst>
                <a:ext uri="{FF2B5EF4-FFF2-40B4-BE49-F238E27FC236}">
                  <a16:creationId xmlns:a16="http://schemas.microsoft.com/office/drawing/2014/main" id="{F123AD0D-9839-04C3-64D9-5AC2C1983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" y="1397"/>
              <a:ext cx="18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62" name="Rectangle 98">
              <a:extLst>
                <a:ext uri="{FF2B5EF4-FFF2-40B4-BE49-F238E27FC236}">
                  <a16:creationId xmlns:a16="http://schemas.microsoft.com/office/drawing/2014/main" id="{F7347AD1-1023-5954-E5F6-8143FC4FBE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397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63" name="Rectangle 99">
              <a:extLst>
                <a:ext uri="{FF2B5EF4-FFF2-40B4-BE49-F238E27FC236}">
                  <a16:creationId xmlns:a16="http://schemas.microsoft.com/office/drawing/2014/main" id="{6D7CC186-006F-091F-0D1A-E03E919C91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397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64" name="Rectangle 100">
              <a:extLst>
                <a:ext uri="{FF2B5EF4-FFF2-40B4-BE49-F238E27FC236}">
                  <a16:creationId xmlns:a16="http://schemas.microsoft.com/office/drawing/2014/main" id="{696E1360-8FEE-BFA8-2EE7-3D2511A30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397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65" name="Rectangle 101">
              <a:extLst>
                <a:ext uri="{FF2B5EF4-FFF2-40B4-BE49-F238E27FC236}">
                  <a16:creationId xmlns:a16="http://schemas.microsoft.com/office/drawing/2014/main" id="{FFFCBB69-D789-2C38-D964-69180A435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403"/>
              <a:ext cx="411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66" name="Rectangle 102">
              <a:extLst>
                <a:ext uri="{FF2B5EF4-FFF2-40B4-BE49-F238E27FC236}">
                  <a16:creationId xmlns:a16="http://schemas.microsoft.com/office/drawing/2014/main" id="{E4A6CE71-DDAB-C5F7-5025-2C6FEF7CF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403"/>
              <a:ext cx="6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67" name="Rectangle 103">
              <a:extLst>
                <a:ext uri="{FF2B5EF4-FFF2-40B4-BE49-F238E27FC236}">
                  <a16:creationId xmlns:a16="http://schemas.microsoft.com/office/drawing/2014/main" id="{CB955E76-8A5F-93A2-BCDA-1500C55B3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3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68" name="Rectangle 104">
              <a:extLst>
                <a:ext uri="{FF2B5EF4-FFF2-40B4-BE49-F238E27FC236}">
                  <a16:creationId xmlns:a16="http://schemas.microsoft.com/office/drawing/2014/main" id="{2FDCA257-04F3-8A5D-0DE0-4DB72B871B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39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69" name="Rectangle 105">
              <a:extLst>
                <a:ext uri="{FF2B5EF4-FFF2-40B4-BE49-F238E27FC236}">
                  <a16:creationId xmlns:a16="http://schemas.microsoft.com/office/drawing/2014/main" id="{97B91AEF-8D65-BE4A-66A0-E85701B63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403"/>
              <a:ext cx="414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70" name="Rectangle 106">
              <a:extLst>
                <a:ext uri="{FF2B5EF4-FFF2-40B4-BE49-F238E27FC236}">
                  <a16:creationId xmlns:a16="http://schemas.microsoft.com/office/drawing/2014/main" id="{5077095D-1C93-8189-787A-B783819D3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403"/>
              <a:ext cx="6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71" name="Rectangle 107">
              <a:extLst>
                <a:ext uri="{FF2B5EF4-FFF2-40B4-BE49-F238E27FC236}">
                  <a16:creationId xmlns:a16="http://schemas.microsoft.com/office/drawing/2014/main" id="{CC4517EA-94AF-26A7-CFB1-E38FD8EEF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3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72" name="Rectangle 108">
              <a:extLst>
                <a:ext uri="{FF2B5EF4-FFF2-40B4-BE49-F238E27FC236}">
                  <a16:creationId xmlns:a16="http://schemas.microsoft.com/office/drawing/2014/main" id="{16919BB1-0A0D-3937-279B-F51EE58504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39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73" name="Rectangle 109">
              <a:extLst>
                <a:ext uri="{FF2B5EF4-FFF2-40B4-BE49-F238E27FC236}">
                  <a16:creationId xmlns:a16="http://schemas.microsoft.com/office/drawing/2014/main" id="{30B45620-56DA-1385-68AF-8A804F9882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403"/>
              <a:ext cx="414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74" name="Rectangle 110">
              <a:extLst>
                <a:ext uri="{FF2B5EF4-FFF2-40B4-BE49-F238E27FC236}">
                  <a16:creationId xmlns:a16="http://schemas.microsoft.com/office/drawing/2014/main" id="{97481E20-64E4-F21F-749A-4F9C1BA01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403"/>
              <a:ext cx="6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75" name="Rectangle 111">
              <a:extLst>
                <a:ext uri="{FF2B5EF4-FFF2-40B4-BE49-F238E27FC236}">
                  <a16:creationId xmlns:a16="http://schemas.microsoft.com/office/drawing/2014/main" id="{4DE340FA-395A-CFB1-3FFC-50858A551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3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76" name="Rectangle 112">
              <a:extLst>
                <a:ext uri="{FF2B5EF4-FFF2-40B4-BE49-F238E27FC236}">
                  <a16:creationId xmlns:a16="http://schemas.microsoft.com/office/drawing/2014/main" id="{1D465254-A4A6-A1AD-D772-17532F339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39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77" name="Rectangle 113">
              <a:extLst>
                <a:ext uri="{FF2B5EF4-FFF2-40B4-BE49-F238E27FC236}">
                  <a16:creationId xmlns:a16="http://schemas.microsoft.com/office/drawing/2014/main" id="{838953F5-8941-D0A8-33A0-3F64D2CE1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403"/>
              <a:ext cx="414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78" name="Rectangle 114">
              <a:extLst>
                <a:ext uri="{FF2B5EF4-FFF2-40B4-BE49-F238E27FC236}">
                  <a16:creationId xmlns:a16="http://schemas.microsoft.com/office/drawing/2014/main" id="{8C53CFFA-472E-27D6-22BD-A1F195034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403"/>
              <a:ext cx="5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79" name="Rectangle 115">
              <a:extLst>
                <a:ext uri="{FF2B5EF4-FFF2-40B4-BE49-F238E27FC236}">
                  <a16:creationId xmlns:a16="http://schemas.microsoft.com/office/drawing/2014/main" id="{9A7A1279-1643-6F75-DEC3-5331023D1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39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80" name="Rectangle 116">
              <a:extLst>
                <a:ext uri="{FF2B5EF4-FFF2-40B4-BE49-F238E27FC236}">
                  <a16:creationId xmlns:a16="http://schemas.microsoft.com/office/drawing/2014/main" id="{478FB660-8F73-2A2B-67BB-9F1E5D5A27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397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81" name="Rectangle 117">
              <a:extLst>
                <a:ext uri="{FF2B5EF4-FFF2-40B4-BE49-F238E27FC236}">
                  <a16:creationId xmlns:a16="http://schemas.microsoft.com/office/drawing/2014/main" id="{A1A78ACD-8CA8-F98C-DA37-E4EED29AE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403"/>
              <a:ext cx="415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82" name="Rectangle 118">
              <a:extLst>
                <a:ext uri="{FF2B5EF4-FFF2-40B4-BE49-F238E27FC236}">
                  <a16:creationId xmlns:a16="http://schemas.microsoft.com/office/drawing/2014/main" id="{C717042E-B7D1-B50B-E11D-3689DFB7C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403"/>
              <a:ext cx="6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83" name="Rectangle 119">
              <a:extLst>
                <a:ext uri="{FF2B5EF4-FFF2-40B4-BE49-F238E27FC236}">
                  <a16:creationId xmlns:a16="http://schemas.microsoft.com/office/drawing/2014/main" id="{68006CDB-4936-6635-915D-B3F2D16C0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3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84" name="Rectangle 120">
              <a:extLst>
                <a:ext uri="{FF2B5EF4-FFF2-40B4-BE49-F238E27FC236}">
                  <a16:creationId xmlns:a16="http://schemas.microsoft.com/office/drawing/2014/main" id="{F44C9EEB-13E0-28F2-1542-8CA36B9C5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397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85" name="Rectangle 121">
              <a:extLst>
                <a:ext uri="{FF2B5EF4-FFF2-40B4-BE49-F238E27FC236}">
                  <a16:creationId xmlns:a16="http://schemas.microsoft.com/office/drawing/2014/main" id="{68595F36-57C4-CC73-A745-4E347E9C7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403"/>
              <a:ext cx="411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86" name="Rectangle 122">
              <a:extLst>
                <a:ext uri="{FF2B5EF4-FFF2-40B4-BE49-F238E27FC236}">
                  <a16:creationId xmlns:a16="http://schemas.microsoft.com/office/drawing/2014/main" id="{BE44D1A8-68B4-6816-809C-43A0DD50A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403"/>
              <a:ext cx="3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87" name="Rectangle 123">
              <a:extLst>
                <a:ext uri="{FF2B5EF4-FFF2-40B4-BE49-F238E27FC236}">
                  <a16:creationId xmlns:a16="http://schemas.microsoft.com/office/drawing/2014/main" id="{DB5E445E-9D98-6991-2290-9731C4DE56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40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88" name="Rectangle 124">
              <a:extLst>
                <a:ext uri="{FF2B5EF4-FFF2-40B4-BE49-F238E27FC236}">
                  <a16:creationId xmlns:a16="http://schemas.microsoft.com/office/drawing/2014/main" id="{66E3C475-DD2D-50B0-4509-290833720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3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89" name="Rectangle 125">
              <a:extLst>
                <a:ext uri="{FF2B5EF4-FFF2-40B4-BE49-F238E27FC236}">
                  <a16:creationId xmlns:a16="http://schemas.microsoft.com/office/drawing/2014/main" id="{4CA2CB2C-87B7-50E1-0C4A-F259493AC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39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90" name="Rectangle 126">
              <a:extLst>
                <a:ext uri="{FF2B5EF4-FFF2-40B4-BE49-F238E27FC236}">
                  <a16:creationId xmlns:a16="http://schemas.microsoft.com/office/drawing/2014/main" id="{C4755F3A-751C-A299-DC19-7BFC0D77B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409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91" name="Rectangle 127">
              <a:extLst>
                <a:ext uri="{FF2B5EF4-FFF2-40B4-BE49-F238E27FC236}">
                  <a16:creationId xmlns:a16="http://schemas.microsoft.com/office/drawing/2014/main" id="{A5CE6BD9-1CA5-3E50-51B9-24F14B7C1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409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92" name="Rectangle 128">
              <a:extLst>
                <a:ext uri="{FF2B5EF4-FFF2-40B4-BE49-F238E27FC236}">
                  <a16:creationId xmlns:a16="http://schemas.microsoft.com/office/drawing/2014/main" id="{B18B4B47-E387-AF19-CB1C-38CBA09312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575"/>
              <a:ext cx="38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Sales (A)</a:t>
              </a:r>
              <a:endParaRPr lang="en-US" altLang="en-US" sz="1500"/>
            </a:p>
          </p:txBody>
        </p:sp>
        <p:sp>
          <p:nvSpPr>
            <p:cNvPr id="11393" name="Rectangle 129">
              <a:extLst>
                <a:ext uri="{FF2B5EF4-FFF2-40B4-BE49-F238E27FC236}">
                  <a16:creationId xmlns:a16="http://schemas.microsoft.com/office/drawing/2014/main" id="{4BB26BD8-96DD-AF9E-C4BB-AEC7B4F3D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394" name="Rectangle 130">
              <a:extLst>
                <a:ext uri="{FF2B5EF4-FFF2-40B4-BE49-F238E27FC236}">
                  <a16:creationId xmlns:a16="http://schemas.microsoft.com/office/drawing/2014/main" id="{730143DF-DDF4-DFC8-35A4-642C2D4020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575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395" name="Rectangle 131">
              <a:extLst>
                <a:ext uri="{FF2B5EF4-FFF2-40B4-BE49-F238E27FC236}">
                  <a16:creationId xmlns:a16="http://schemas.microsoft.com/office/drawing/2014/main" id="{600FDCFD-DFF4-D20A-6865-52B934DC3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396" name="Rectangle 132">
              <a:extLst>
                <a:ext uri="{FF2B5EF4-FFF2-40B4-BE49-F238E27FC236}">
                  <a16:creationId xmlns:a16="http://schemas.microsoft.com/office/drawing/2014/main" id="{9A956906-08B2-5F59-5B60-4DF81A19B9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1575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$7500</a:t>
              </a:r>
              <a:endParaRPr lang="en-US" altLang="en-US" sz="1500"/>
            </a:p>
          </p:txBody>
        </p:sp>
        <p:sp>
          <p:nvSpPr>
            <p:cNvPr id="11397" name="Rectangle 133">
              <a:extLst>
                <a:ext uri="{FF2B5EF4-FFF2-40B4-BE49-F238E27FC236}">
                  <a16:creationId xmlns:a16="http://schemas.microsoft.com/office/drawing/2014/main" id="{B1CB04A7-8BCD-8BA8-2D57-D065A768F7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398" name="Rectangle 134">
              <a:extLst>
                <a:ext uri="{FF2B5EF4-FFF2-40B4-BE49-F238E27FC236}">
                  <a16:creationId xmlns:a16="http://schemas.microsoft.com/office/drawing/2014/main" id="{2B229FE2-BEB0-F2FC-DA07-89BB2B20B7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1575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$8000</a:t>
              </a:r>
              <a:endParaRPr lang="en-US" altLang="en-US" sz="1500"/>
            </a:p>
          </p:txBody>
        </p:sp>
        <p:sp>
          <p:nvSpPr>
            <p:cNvPr id="11399" name="Rectangle 135">
              <a:extLst>
                <a:ext uri="{FF2B5EF4-FFF2-40B4-BE49-F238E27FC236}">
                  <a16:creationId xmlns:a16="http://schemas.microsoft.com/office/drawing/2014/main" id="{7623151E-30D6-7644-7C84-13B2C49EF0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00" name="Rectangle 136">
              <a:extLst>
                <a:ext uri="{FF2B5EF4-FFF2-40B4-BE49-F238E27FC236}">
                  <a16:creationId xmlns:a16="http://schemas.microsoft.com/office/drawing/2014/main" id="{AAD53E46-B28E-66EE-3983-B3F36DD12B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1575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$8000</a:t>
              </a:r>
              <a:endParaRPr lang="en-US" altLang="en-US" sz="1500"/>
            </a:p>
          </p:txBody>
        </p:sp>
        <p:sp>
          <p:nvSpPr>
            <p:cNvPr id="11401" name="Rectangle 137">
              <a:extLst>
                <a:ext uri="{FF2B5EF4-FFF2-40B4-BE49-F238E27FC236}">
                  <a16:creationId xmlns:a16="http://schemas.microsoft.com/office/drawing/2014/main" id="{6C106448-4D14-6DB0-208B-ABBEE0A20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02" name="Rectangle 138">
              <a:extLst>
                <a:ext uri="{FF2B5EF4-FFF2-40B4-BE49-F238E27FC236}">
                  <a16:creationId xmlns:a16="http://schemas.microsoft.com/office/drawing/2014/main" id="{7088ECB3-EEC8-3E48-66D0-B16F910D4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1575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$7500</a:t>
              </a:r>
              <a:endParaRPr lang="en-US" altLang="en-US" sz="1500"/>
            </a:p>
          </p:txBody>
        </p:sp>
        <p:sp>
          <p:nvSpPr>
            <p:cNvPr id="11403" name="Rectangle 139">
              <a:extLst>
                <a:ext uri="{FF2B5EF4-FFF2-40B4-BE49-F238E27FC236}">
                  <a16:creationId xmlns:a16="http://schemas.microsoft.com/office/drawing/2014/main" id="{F2B5A68F-9AE9-717D-4981-5684E375A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4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04" name="Rectangle 140">
              <a:extLst>
                <a:ext uri="{FF2B5EF4-FFF2-40B4-BE49-F238E27FC236}">
                  <a16:creationId xmlns:a16="http://schemas.microsoft.com/office/drawing/2014/main" id="{C551A31F-4B4C-4194-552B-3A776AEA6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1575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$7500</a:t>
              </a:r>
              <a:endParaRPr lang="en-US" altLang="en-US" sz="1500"/>
            </a:p>
          </p:txBody>
        </p:sp>
        <p:sp>
          <p:nvSpPr>
            <p:cNvPr id="11405" name="Rectangle 141">
              <a:extLst>
                <a:ext uri="{FF2B5EF4-FFF2-40B4-BE49-F238E27FC236}">
                  <a16:creationId xmlns:a16="http://schemas.microsoft.com/office/drawing/2014/main" id="{1407F87F-3198-33A4-CCE1-006A9B26B2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4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06" name="Rectangle 142">
              <a:extLst>
                <a:ext uri="{FF2B5EF4-FFF2-40B4-BE49-F238E27FC236}">
                  <a16:creationId xmlns:a16="http://schemas.microsoft.com/office/drawing/2014/main" id="{653800DD-F209-9670-E758-4201B7C16E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567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07" name="Rectangle 143">
              <a:extLst>
                <a:ext uri="{FF2B5EF4-FFF2-40B4-BE49-F238E27FC236}">
                  <a16:creationId xmlns:a16="http://schemas.microsoft.com/office/drawing/2014/main" id="{C2977A7A-B04C-502A-6AFA-AB7CE57DF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1567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08" name="Rectangle 144">
              <a:extLst>
                <a:ext uri="{FF2B5EF4-FFF2-40B4-BE49-F238E27FC236}">
                  <a16:creationId xmlns:a16="http://schemas.microsoft.com/office/drawing/2014/main" id="{DE1631F9-2B48-6127-8170-B1F02E97E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09" name="Rectangle 145">
              <a:extLst>
                <a:ext uri="{FF2B5EF4-FFF2-40B4-BE49-F238E27FC236}">
                  <a16:creationId xmlns:a16="http://schemas.microsoft.com/office/drawing/2014/main" id="{DDE25630-5CEB-A077-FFAF-BB14D6285A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156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10" name="Rectangle 146">
              <a:extLst>
                <a:ext uri="{FF2B5EF4-FFF2-40B4-BE49-F238E27FC236}">
                  <a16:creationId xmlns:a16="http://schemas.microsoft.com/office/drawing/2014/main" id="{6B18A771-141F-915C-0C98-76DB9B13D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11" name="Rectangle 147">
              <a:extLst>
                <a:ext uri="{FF2B5EF4-FFF2-40B4-BE49-F238E27FC236}">
                  <a16:creationId xmlns:a16="http://schemas.microsoft.com/office/drawing/2014/main" id="{53370575-2C33-05E1-F465-762E2B497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56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12" name="Rectangle 148">
              <a:extLst>
                <a:ext uri="{FF2B5EF4-FFF2-40B4-BE49-F238E27FC236}">
                  <a16:creationId xmlns:a16="http://schemas.microsoft.com/office/drawing/2014/main" id="{219799E5-F168-4759-017F-CE88109A1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13" name="Rectangle 149">
              <a:extLst>
                <a:ext uri="{FF2B5EF4-FFF2-40B4-BE49-F238E27FC236}">
                  <a16:creationId xmlns:a16="http://schemas.microsoft.com/office/drawing/2014/main" id="{29D67B3C-1E58-221E-B79A-BF020271E9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56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14" name="Rectangle 150">
              <a:extLst>
                <a:ext uri="{FF2B5EF4-FFF2-40B4-BE49-F238E27FC236}">
                  <a16:creationId xmlns:a16="http://schemas.microsoft.com/office/drawing/2014/main" id="{A7D40D85-1598-D5B9-0C51-CFCFECBF4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15" name="Rectangle 151">
              <a:extLst>
                <a:ext uri="{FF2B5EF4-FFF2-40B4-BE49-F238E27FC236}">
                  <a16:creationId xmlns:a16="http://schemas.microsoft.com/office/drawing/2014/main" id="{4E000EDD-F939-3BF5-27D1-2C7FA4514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56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16" name="Rectangle 152">
              <a:extLst>
                <a:ext uri="{FF2B5EF4-FFF2-40B4-BE49-F238E27FC236}">
                  <a16:creationId xmlns:a16="http://schemas.microsoft.com/office/drawing/2014/main" id="{1F89FEFC-ADF2-3D4D-5666-DDD10FF3E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56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17" name="Rectangle 153">
              <a:extLst>
                <a:ext uri="{FF2B5EF4-FFF2-40B4-BE49-F238E27FC236}">
                  <a16:creationId xmlns:a16="http://schemas.microsoft.com/office/drawing/2014/main" id="{851BE28E-85A9-03A4-E286-891A95F9D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567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18" name="Rectangle 154">
              <a:extLst>
                <a:ext uri="{FF2B5EF4-FFF2-40B4-BE49-F238E27FC236}">
                  <a16:creationId xmlns:a16="http://schemas.microsoft.com/office/drawing/2014/main" id="{EEDBC8FC-1675-B02B-0BB9-BB301056A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19" name="Rectangle 155">
              <a:extLst>
                <a:ext uri="{FF2B5EF4-FFF2-40B4-BE49-F238E27FC236}">
                  <a16:creationId xmlns:a16="http://schemas.microsoft.com/office/drawing/2014/main" id="{4A5A7302-4777-D85F-898C-858887521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567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20" name="Rectangle 156">
              <a:extLst>
                <a:ext uri="{FF2B5EF4-FFF2-40B4-BE49-F238E27FC236}">
                  <a16:creationId xmlns:a16="http://schemas.microsoft.com/office/drawing/2014/main" id="{32C549DD-C662-6832-803E-422EF602D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21" name="Rectangle 157">
              <a:extLst>
                <a:ext uri="{FF2B5EF4-FFF2-40B4-BE49-F238E27FC236}">
                  <a16:creationId xmlns:a16="http://schemas.microsoft.com/office/drawing/2014/main" id="{A070EA40-DA73-3B7E-5314-D62CF9D369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56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22" name="Rectangle 158">
              <a:extLst>
                <a:ext uri="{FF2B5EF4-FFF2-40B4-BE49-F238E27FC236}">
                  <a16:creationId xmlns:a16="http://schemas.microsoft.com/office/drawing/2014/main" id="{989E1A2F-C1A8-2B7D-3C54-EDE425746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573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23" name="Rectangle 159">
              <a:extLst>
                <a:ext uri="{FF2B5EF4-FFF2-40B4-BE49-F238E27FC236}">
                  <a16:creationId xmlns:a16="http://schemas.microsoft.com/office/drawing/2014/main" id="{0BB8967D-6A0F-15EA-BD7D-D5968F354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573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24" name="Rectangle 160">
              <a:extLst>
                <a:ext uri="{FF2B5EF4-FFF2-40B4-BE49-F238E27FC236}">
                  <a16:creationId xmlns:a16="http://schemas.microsoft.com/office/drawing/2014/main" id="{86EF1B9C-1AC5-A624-80D0-EE8FF018D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573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25" name="Rectangle 161">
              <a:extLst>
                <a:ext uri="{FF2B5EF4-FFF2-40B4-BE49-F238E27FC236}">
                  <a16:creationId xmlns:a16="http://schemas.microsoft.com/office/drawing/2014/main" id="{8090500B-D60E-2EF9-C61F-4B47CE74A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573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26" name="Rectangle 162">
              <a:extLst>
                <a:ext uri="{FF2B5EF4-FFF2-40B4-BE49-F238E27FC236}">
                  <a16:creationId xmlns:a16="http://schemas.microsoft.com/office/drawing/2014/main" id="{F7C706C6-A641-AB4B-F7DE-1160F9163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573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27" name="Rectangle 163">
              <a:extLst>
                <a:ext uri="{FF2B5EF4-FFF2-40B4-BE49-F238E27FC236}">
                  <a16:creationId xmlns:a16="http://schemas.microsoft.com/office/drawing/2014/main" id="{F97DAC06-000E-E350-7A20-A292F386D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573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28" name="Rectangle 164">
              <a:extLst>
                <a:ext uri="{FF2B5EF4-FFF2-40B4-BE49-F238E27FC236}">
                  <a16:creationId xmlns:a16="http://schemas.microsoft.com/office/drawing/2014/main" id="{617F25D2-4FC1-DF17-AAB5-5C671BD1A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573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29" name="Rectangle 165">
              <a:extLst>
                <a:ext uri="{FF2B5EF4-FFF2-40B4-BE49-F238E27FC236}">
                  <a16:creationId xmlns:a16="http://schemas.microsoft.com/office/drawing/2014/main" id="{8C207217-CA30-0ECA-116B-74667AD6E9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573"/>
              <a:ext cx="11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30" name="Rectangle 166">
              <a:extLst>
                <a:ext uri="{FF2B5EF4-FFF2-40B4-BE49-F238E27FC236}">
                  <a16:creationId xmlns:a16="http://schemas.microsoft.com/office/drawing/2014/main" id="{DA841F48-A7D1-D0CD-748B-12818B997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740"/>
              <a:ext cx="73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O</a:t>
              </a:r>
              <a:endParaRPr lang="en-US" altLang="en-US" sz="1500"/>
            </a:p>
          </p:txBody>
        </p:sp>
        <p:sp>
          <p:nvSpPr>
            <p:cNvPr id="11431" name="Rectangle 167">
              <a:extLst>
                <a:ext uri="{FF2B5EF4-FFF2-40B4-BE49-F238E27FC236}">
                  <a16:creationId xmlns:a16="http://schemas.microsoft.com/office/drawing/2014/main" id="{BFEBCD06-216C-5A6C-BA4F-A461E378A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" y="1740"/>
              <a:ext cx="930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perating Expenses (B)</a:t>
              </a:r>
              <a:endParaRPr lang="en-US" altLang="en-US" sz="1500"/>
            </a:p>
          </p:txBody>
        </p:sp>
        <p:sp>
          <p:nvSpPr>
            <p:cNvPr id="11432" name="Rectangle 168">
              <a:extLst>
                <a:ext uri="{FF2B5EF4-FFF2-40B4-BE49-F238E27FC236}">
                  <a16:creationId xmlns:a16="http://schemas.microsoft.com/office/drawing/2014/main" id="{36B9DD12-4B48-3D2E-4970-D9F3D9FBC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8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33" name="Rectangle 169">
              <a:extLst>
                <a:ext uri="{FF2B5EF4-FFF2-40B4-BE49-F238E27FC236}">
                  <a16:creationId xmlns:a16="http://schemas.microsoft.com/office/drawing/2014/main" id="{B4A8C212-8C95-4FBA-E6EB-1AE44C94A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740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(416)</a:t>
              </a:r>
              <a:endParaRPr lang="en-US" altLang="en-US" sz="1500"/>
            </a:p>
          </p:txBody>
        </p:sp>
        <p:sp>
          <p:nvSpPr>
            <p:cNvPr id="11434" name="Rectangle 170">
              <a:extLst>
                <a:ext uri="{FF2B5EF4-FFF2-40B4-BE49-F238E27FC236}">
                  <a16:creationId xmlns:a16="http://schemas.microsoft.com/office/drawing/2014/main" id="{75DBED09-AAFD-6FAA-E38C-86FDDA4BC9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35" name="Rectangle 171">
              <a:extLst>
                <a:ext uri="{FF2B5EF4-FFF2-40B4-BE49-F238E27FC236}">
                  <a16:creationId xmlns:a16="http://schemas.microsoft.com/office/drawing/2014/main" id="{038FFD27-9908-A7C4-C7B9-D39E896A0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1740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(6972)</a:t>
              </a:r>
              <a:endParaRPr lang="en-US" altLang="en-US" sz="1500"/>
            </a:p>
          </p:txBody>
        </p:sp>
        <p:sp>
          <p:nvSpPr>
            <p:cNvPr id="11436" name="Rectangle 172">
              <a:extLst>
                <a:ext uri="{FF2B5EF4-FFF2-40B4-BE49-F238E27FC236}">
                  <a16:creationId xmlns:a16="http://schemas.microsoft.com/office/drawing/2014/main" id="{0149E80B-292E-B5D7-147B-EB754F92E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5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37" name="Rectangle 173">
              <a:extLst>
                <a:ext uri="{FF2B5EF4-FFF2-40B4-BE49-F238E27FC236}">
                  <a16:creationId xmlns:a16="http://schemas.microsoft.com/office/drawing/2014/main" id="{92A2CB20-292D-3F33-E298-0443599DC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1740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(6972)</a:t>
              </a:r>
              <a:endParaRPr lang="en-US" altLang="en-US" sz="1500"/>
            </a:p>
          </p:txBody>
        </p:sp>
        <p:sp>
          <p:nvSpPr>
            <p:cNvPr id="11438" name="Rectangle 174">
              <a:extLst>
                <a:ext uri="{FF2B5EF4-FFF2-40B4-BE49-F238E27FC236}">
                  <a16:creationId xmlns:a16="http://schemas.microsoft.com/office/drawing/2014/main" id="{C0674E20-4B1D-B8ED-8D62-E9A25C3259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39" name="Rectangle 175">
              <a:extLst>
                <a:ext uri="{FF2B5EF4-FFF2-40B4-BE49-F238E27FC236}">
                  <a16:creationId xmlns:a16="http://schemas.microsoft.com/office/drawing/2014/main" id="{CF21EF26-1328-D714-47D3-3796D80FB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1740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(6972)</a:t>
              </a:r>
              <a:endParaRPr lang="en-US" altLang="en-US" sz="1500"/>
            </a:p>
          </p:txBody>
        </p:sp>
        <p:sp>
          <p:nvSpPr>
            <p:cNvPr id="11440" name="Rectangle 176">
              <a:extLst>
                <a:ext uri="{FF2B5EF4-FFF2-40B4-BE49-F238E27FC236}">
                  <a16:creationId xmlns:a16="http://schemas.microsoft.com/office/drawing/2014/main" id="{D9FE735F-16C9-BB21-B12D-4FEA809DC7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5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41" name="Rectangle 177">
              <a:extLst>
                <a:ext uri="{FF2B5EF4-FFF2-40B4-BE49-F238E27FC236}">
                  <a16:creationId xmlns:a16="http://schemas.microsoft.com/office/drawing/2014/main" id="{E0FF3F84-4E27-DB83-748C-3A6355DC79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1740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(6972)</a:t>
              </a:r>
              <a:endParaRPr lang="en-US" altLang="en-US" sz="1500"/>
            </a:p>
          </p:txBody>
        </p:sp>
        <p:sp>
          <p:nvSpPr>
            <p:cNvPr id="11442" name="Rectangle 178">
              <a:extLst>
                <a:ext uri="{FF2B5EF4-FFF2-40B4-BE49-F238E27FC236}">
                  <a16:creationId xmlns:a16="http://schemas.microsoft.com/office/drawing/2014/main" id="{D53104EF-3297-246B-4699-F9502E5BF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4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43" name="Rectangle 179">
              <a:extLst>
                <a:ext uri="{FF2B5EF4-FFF2-40B4-BE49-F238E27FC236}">
                  <a16:creationId xmlns:a16="http://schemas.microsoft.com/office/drawing/2014/main" id="{FBD660EE-619A-3069-55F2-1C2F45CC6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1740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(6972)</a:t>
              </a:r>
              <a:endParaRPr lang="en-US" altLang="en-US" sz="1500"/>
            </a:p>
          </p:txBody>
        </p:sp>
        <p:sp>
          <p:nvSpPr>
            <p:cNvPr id="11444" name="Rectangle 180">
              <a:extLst>
                <a:ext uri="{FF2B5EF4-FFF2-40B4-BE49-F238E27FC236}">
                  <a16:creationId xmlns:a16="http://schemas.microsoft.com/office/drawing/2014/main" id="{FAF8F506-592C-936C-C7EA-8B80DE73B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5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45" name="Rectangle 181">
              <a:extLst>
                <a:ext uri="{FF2B5EF4-FFF2-40B4-BE49-F238E27FC236}">
                  <a16:creationId xmlns:a16="http://schemas.microsoft.com/office/drawing/2014/main" id="{8A64EB10-C033-58BE-C7CA-41306C14C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732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46" name="Rectangle 182">
              <a:extLst>
                <a:ext uri="{FF2B5EF4-FFF2-40B4-BE49-F238E27FC236}">
                  <a16:creationId xmlns:a16="http://schemas.microsoft.com/office/drawing/2014/main" id="{9DE17663-3437-3268-3D6E-8A67C88A6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1732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47" name="Rectangle 183">
              <a:extLst>
                <a:ext uri="{FF2B5EF4-FFF2-40B4-BE49-F238E27FC236}">
                  <a16:creationId xmlns:a16="http://schemas.microsoft.com/office/drawing/2014/main" id="{D9A5D14C-A372-928F-EA00-3D6858CFD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7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48" name="Rectangle 184">
              <a:extLst>
                <a:ext uri="{FF2B5EF4-FFF2-40B4-BE49-F238E27FC236}">
                  <a16:creationId xmlns:a16="http://schemas.microsoft.com/office/drawing/2014/main" id="{EC64EA01-56B2-7A58-B7E6-2057A0DC9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173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49" name="Rectangle 185">
              <a:extLst>
                <a:ext uri="{FF2B5EF4-FFF2-40B4-BE49-F238E27FC236}">
                  <a16:creationId xmlns:a16="http://schemas.microsoft.com/office/drawing/2014/main" id="{375D5716-C52E-B925-F2EB-1E351A7C3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7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50" name="Rectangle 186">
              <a:extLst>
                <a:ext uri="{FF2B5EF4-FFF2-40B4-BE49-F238E27FC236}">
                  <a16:creationId xmlns:a16="http://schemas.microsoft.com/office/drawing/2014/main" id="{96F698D9-A535-90E3-A6D3-8EFBA8C52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73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51" name="Rectangle 187">
              <a:extLst>
                <a:ext uri="{FF2B5EF4-FFF2-40B4-BE49-F238E27FC236}">
                  <a16:creationId xmlns:a16="http://schemas.microsoft.com/office/drawing/2014/main" id="{5EBFEA90-CCB5-91F8-C8F3-602744A76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7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52" name="Rectangle 188">
              <a:extLst>
                <a:ext uri="{FF2B5EF4-FFF2-40B4-BE49-F238E27FC236}">
                  <a16:creationId xmlns:a16="http://schemas.microsoft.com/office/drawing/2014/main" id="{E7B5635A-190F-FD26-7144-A5B1A380E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73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53" name="Rectangle 189">
              <a:extLst>
                <a:ext uri="{FF2B5EF4-FFF2-40B4-BE49-F238E27FC236}">
                  <a16:creationId xmlns:a16="http://schemas.microsoft.com/office/drawing/2014/main" id="{193BC9E0-6170-2FE0-B28D-752562224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7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54" name="Rectangle 190">
              <a:extLst>
                <a:ext uri="{FF2B5EF4-FFF2-40B4-BE49-F238E27FC236}">
                  <a16:creationId xmlns:a16="http://schemas.microsoft.com/office/drawing/2014/main" id="{83A7C475-3FD4-D661-0D52-556E944D21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73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55" name="Rectangle 191">
              <a:extLst>
                <a:ext uri="{FF2B5EF4-FFF2-40B4-BE49-F238E27FC236}">
                  <a16:creationId xmlns:a16="http://schemas.microsoft.com/office/drawing/2014/main" id="{FFA76233-645A-63B0-8F85-1C3971A7E8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73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56" name="Rectangle 192">
              <a:extLst>
                <a:ext uri="{FF2B5EF4-FFF2-40B4-BE49-F238E27FC236}">
                  <a16:creationId xmlns:a16="http://schemas.microsoft.com/office/drawing/2014/main" id="{E80A00CC-8992-2CA0-1275-3E680AAB1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732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57" name="Rectangle 193">
              <a:extLst>
                <a:ext uri="{FF2B5EF4-FFF2-40B4-BE49-F238E27FC236}">
                  <a16:creationId xmlns:a16="http://schemas.microsoft.com/office/drawing/2014/main" id="{FB7550ED-D165-8A51-8B01-E3FFBA744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7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58" name="Rectangle 194">
              <a:extLst>
                <a:ext uri="{FF2B5EF4-FFF2-40B4-BE49-F238E27FC236}">
                  <a16:creationId xmlns:a16="http://schemas.microsoft.com/office/drawing/2014/main" id="{2158B147-4EAD-C95C-9F2B-F5F40A035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732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59" name="Rectangle 195">
              <a:extLst>
                <a:ext uri="{FF2B5EF4-FFF2-40B4-BE49-F238E27FC236}">
                  <a16:creationId xmlns:a16="http://schemas.microsoft.com/office/drawing/2014/main" id="{F7826A62-8601-11D9-4148-E523C8B37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732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0" name="Rectangle 196">
              <a:extLst>
                <a:ext uri="{FF2B5EF4-FFF2-40B4-BE49-F238E27FC236}">
                  <a16:creationId xmlns:a16="http://schemas.microsoft.com/office/drawing/2014/main" id="{F5185A91-8E34-D369-209F-E761776A0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738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1" name="Rectangle 197">
              <a:extLst>
                <a:ext uri="{FF2B5EF4-FFF2-40B4-BE49-F238E27FC236}">
                  <a16:creationId xmlns:a16="http://schemas.microsoft.com/office/drawing/2014/main" id="{52079BFE-A7A6-D3D0-72A3-FEE164049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738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2" name="Rectangle 198">
              <a:extLst>
                <a:ext uri="{FF2B5EF4-FFF2-40B4-BE49-F238E27FC236}">
                  <a16:creationId xmlns:a16="http://schemas.microsoft.com/office/drawing/2014/main" id="{20E586A6-E92F-1FE1-A3D8-3184151B3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738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3" name="Rectangle 199">
              <a:extLst>
                <a:ext uri="{FF2B5EF4-FFF2-40B4-BE49-F238E27FC236}">
                  <a16:creationId xmlns:a16="http://schemas.microsoft.com/office/drawing/2014/main" id="{8541D81B-F5D4-6500-1B84-5430A36671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738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4" name="Rectangle 200">
              <a:extLst>
                <a:ext uri="{FF2B5EF4-FFF2-40B4-BE49-F238E27FC236}">
                  <a16:creationId xmlns:a16="http://schemas.microsoft.com/office/drawing/2014/main" id="{37D0EFF6-5577-1A22-6E14-64AA46237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738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5" name="Rectangle 201">
              <a:extLst>
                <a:ext uri="{FF2B5EF4-FFF2-40B4-BE49-F238E27FC236}">
                  <a16:creationId xmlns:a16="http://schemas.microsoft.com/office/drawing/2014/main" id="{7251C488-B05A-9920-ABF5-E58E69FB6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738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6" name="Rectangle 202">
              <a:extLst>
                <a:ext uri="{FF2B5EF4-FFF2-40B4-BE49-F238E27FC236}">
                  <a16:creationId xmlns:a16="http://schemas.microsoft.com/office/drawing/2014/main" id="{A033C9E2-AF65-7919-50F5-15741B9E30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738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7" name="Rectangle 203">
              <a:extLst>
                <a:ext uri="{FF2B5EF4-FFF2-40B4-BE49-F238E27FC236}">
                  <a16:creationId xmlns:a16="http://schemas.microsoft.com/office/drawing/2014/main" id="{F373775B-7C23-EF75-E9D4-C83491D30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738"/>
              <a:ext cx="11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8" name="Rectangle 204">
              <a:extLst>
                <a:ext uri="{FF2B5EF4-FFF2-40B4-BE49-F238E27FC236}">
                  <a16:creationId xmlns:a16="http://schemas.microsoft.com/office/drawing/2014/main" id="{FB32899D-197E-D131-CA79-E2BBC0458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904"/>
              <a:ext cx="684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Depreciation (C)</a:t>
              </a:r>
              <a:endParaRPr lang="en-US" altLang="en-US" sz="1500"/>
            </a:p>
          </p:txBody>
        </p:sp>
        <p:sp>
          <p:nvSpPr>
            <p:cNvPr id="11469" name="Rectangle 205">
              <a:extLst>
                <a:ext uri="{FF2B5EF4-FFF2-40B4-BE49-F238E27FC236}">
                  <a16:creationId xmlns:a16="http://schemas.microsoft.com/office/drawing/2014/main" id="{4A9A5ED1-FACA-C9D4-5696-32F0543D7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3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70" name="Rectangle 206">
              <a:extLst>
                <a:ext uri="{FF2B5EF4-FFF2-40B4-BE49-F238E27FC236}">
                  <a16:creationId xmlns:a16="http://schemas.microsoft.com/office/drawing/2014/main" id="{2DC0C98D-623E-23E8-24C2-49CD315FD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904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471" name="Rectangle 207">
              <a:extLst>
                <a:ext uri="{FF2B5EF4-FFF2-40B4-BE49-F238E27FC236}">
                  <a16:creationId xmlns:a16="http://schemas.microsoft.com/office/drawing/2014/main" id="{600D8B7D-3C88-BDF0-057E-CF833B5C9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72" name="Rectangle 208">
              <a:extLst>
                <a:ext uri="{FF2B5EF4-FFF2-40B4-BE49-F238E27FC236}">
                  <a16:creationId xmlns:a16="http://schemas.microsoft.com/office/drawing/2014/main" id="{204D7656-D385-E440-D69C-0C5BD6C50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1904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(560)</a:t>
              </a:r>
              <a:endParaRPr lang="en-US" altLang="en-US" sz="1500"/>
            </a:p>
          </p:txBody>
        </p:sp>
        <p:sp>
          <p:nvSpPr>
            <p:cNvPr id="11473" name="Rectangle 209">
              <a:extLst>
                <a:ext uri="{FF2B5EF4-FFF2-40B4-BE49-F238E27FC236}">
                  <a16:creationId xmlns:a16="http://schemas.microsoft.com/office/drawing/2014/main" id="{761D7DF4-88A0-C02C-8523-F70D3AFC2A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74" name="Rectangle 210">
              <a:extLst>
                <a:ext uri="{FF2B5EF4-FFF2-40B4-BE49-F238E27FC236}">
                  <a16:creationId xmlns:a16="http://schemas.microsoft.com/office/drawing/2014/main" id="{C3278281-E175-B6A1-49B8-528938387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1904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(336)</a:t>
              </a:r>
              <a:endParaRPr lang="en-US" altLang="en-US" sz="1500"/>
            </a:p>
          </p:txBody>
        </p:sp>
        <p:sp>
          <p:nvSpPr>
            <p:cNvPr id="11475" name="Rectangle 211">
              <a:extLst>
                <a:ext uri="{FF2B5EF4-FFF2-40B4-BE49-F238E27FC236}">
                  <a16:creationId xmlns:a16="http://schemas.microsoft.com/office/drawing/2014/main" id="{3EAADE6D-3A4D-CA6C-6F1E-7A5733C71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1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76" name="Rectangle 212">
              <a:extLst>
                <a:ext uri="{FF2B5EF4-FFF2-40B4-BE49-F238E27FC236}">
                  <a16:creationId xmlns:a16="http://schemas.microsoft.com/office/drawing/2014/main" id="{D283C1AD-E711-3A3A-C0CD-80918C7AF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1904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(202)</a:t>
              </a:r>
              <a:endParaRPr lang="en-US" altLang="en-US" sz="1500"/>
            </a:p>
          </p:txBody>
        </p:sp>
        <p:sp>
          <p:nvSpPr>
            <p:cNvPr id="11477" name="Rectangle 213">
              <a:extLst>
                <a:ext uri="{FF2B5EF4-FFF2-40B4-BE49-F238E27FC236}">
                  <a16:creationId xmlns:a16="http://schemas.microsoft.com/office/drawing/2014/main" id="{820A6E95-BE5F-8502-A2CF-335662170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78" name="Rectangle 214">
              <a:extLst>
                <a:ext uri="{FF2B5EF4-FFF2-40B4-BE49-F238E27FC236}">
                  <a16:creationId xmlns:a16="http://schemas.microsoft.com/office/drawing/2014/main" id="{3CA93ED6-DCAA-9578-32DC-2FDDEB432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1904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(151)</a:t>
              </a:r>
              <a:endParaRPr lang="en-US" altLang="en-US" sz="1500"/>
            </a:p>
          </p:txBody>
        </p:sp>
        <p:sp>
          <p:nvSpPr>
            <p:cNvPr id="11479" name="Rectangle 215">
              <a:extLst>
                <a:ext uri="{FF2B5EF4-FFF2-40B4-BE49-F238E27FC236}">
                  <a16:creationId xmlns:a16="http://schemas.microsoft.com/office/drawing/2014/main" id="{A362FFE7-7A54-4D3F-FCA9-202004F454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0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80" name="Rectangle 216">
              <a:extLst>
                <a:ext uri="{FF2B5EF4-FFF2-40B4-BE49-F238E27FC236}">
                  <a16:creationId xmlns:a16="http://schemas.microsoft.com/office/drawing/2014/main" id="{418A456A-384D-AD4B-29A4-C153FF84C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1904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(151)</a:t>
              </a:r>
              <a:endParaRPr lang="en-US" altLang="en-US" sz="1500"/>
            </a:p>
          </p:txBody>
        </p:sp>
        <p:sp>
          <p:nvSpPr>
            <p:cNvPr id="11481" name="Rectangle 217">
              <a:extLst>
                <a:ext uri="{FF2B5EF4-FFF2-40B4-BE49-F238E27FC236}">
                  <a16:creationId xmlns:a16="http://schemas.microsoft.com/office/drawing/2014/main" id="{9C2DBEE9-0268-DEBA-6E25-BDAF29B6A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1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482" name="Rectangle 218">
              <a:extLst>
                <a:ext uri="{FF2B5EF4-FFF2-40B4-BE49-F238E27FC236}">
                  <a16:creationId xmlns:a16="http://schemas.microsoft.com/office/drawing/2014/main" id="{C94C3290-56DD-5517-F59E-5343968AE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896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83" name="Rectangle 219">
              <a:extLst>
                <a:ext uri="{FF2B5EF4-FFF2-40B4-BE49-F238E27FC236}">
                  <a16:creationId xmlns:a16="http://schemas.microsoft.com/office/drawing/2014/main" id="{9C964440-E5F8-6427-9124-704E6BAC2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1896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84" name="Rectangle 220">
              <a:extLst>
                <a:ext uri="{FF2B5EF4-FFF2-40B4-BE49-F238E27FC236}">
                  <a16:creationId xmlns:a16="http://schemas.microsoft.com/office/drawing/2014/main" id="{9260E8E8-4ECF-14D4-0EAB-D20BA0169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89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85" name="Rectangle 221">
              <a:extLst>
                <a:ext uri="{FF2B5EF4-FFF2-40B4-BE49-F238E27FC236}">
                  <a16:creationId xmlns:a16="http://schemas.microsoft.com/office/drawing/2014/main" id="{E28B0705-524F-E3EA-BF85-9E46DE558F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1896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86" name="Rectangle 222">
              <a:extLst>
                <a:ext uri="{FF2B5EF4-FFF2-40B4-BE49-F238E27FC236}">
                  <a16:creationId xmlns:a16="http://schemas.microsoft.com/office/drawing/2014/main" id="{CDB0CB87-9105-F97C-98F5-DDAC154E42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89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87" name="Rectangle 223">
              <a:extLst>
                <a:ext uri="{FF2B5EF4-FFF2-40B4-BE49-F238E27FC236}">
                  <a16:creationId xmlns:a16="http://schemas.microsoft.com/office/drawing/2014/main" id="{F480D167-D5B5-3234-7100-D741FFBCD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896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88" name="Rectangle 224">
              <a:extLst>
                <a:ext uri="{FF2B5EF4-FFF2-40B4-BE49-F238E27FC236}">
                  <a16:creationId xmlns:a16="http://schemas.microsoft.com/office/drawing/2014/main" id="{3DAC7A27-5009-AF49-3935-6B63AF668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89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89" name="Rectangle 225">
              <a:extLst>
                <a:ext uri="{FF2B5EF4-FFF2-40B4-BE49-F238E27FC236}">
                  <a16:creationId xmlns:a16="http://schemas.microsoft.com/office/drawing/2014/main" id="{39D58E54-F60C-4BCA-9D4D-67BE99A9E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896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90" name="Rectangle 226">
              <a:extLst>
                <a:ext uri="{FF2B5EF4-FFF2-40B4-BE49-F238E27FC236}">
                  <a16:creationId xmlns:a16="http://schemas.microsoft.com/office/drawing/2014/main" id="{8A50775C-304B-47D2-2671-8542A3EDF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89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91" name="Rectangle 227">
              <a:extLst>
                <a:ext uri="{FF2B5EF4-FFF2-40B4-BE49-F238E27FC236}">
                  <a16:creationId xmlns:a16="http://schemas.microsoft.com/office/drawing/2014/main" id="{5DDED76A-FC81-D1A7-7225-BF30F6BDA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896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92" name="Rectangle 228">
              <a:extLst>
                <a:ext uri="{FF2B5EF4-FFF2-40B4-BE49-F238E27FC236}">
                  <a16:creationId xmlns:a16="http://schemas.microsoft.com/office/drawing/2014/main" id="{28416A2A-2B6C-4AB5-F8C4-D38B27D52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896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93" name="Rectangle 229">
              <a:extLst>
                <a:ext uri="{FF2B5EF4-FFF2-40B4-BE49-F238E27FC236}">
                  <a16:creationId xmlns:a16="http://schemas.microsoft.com/office/drawing/2014/main" id="{FB94A3FA-3D56-A477-FD0A-60EF2761B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896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94" name="Rectangle 230">
              <a:extLst>
                <a:ext uri="{FF2B5EF4-FFF2-40B4-BE49-F238E27FC236}">
                  <a16:creationId xmlns:a16="http://schemas.microsoft.com/office/drawing/2014/main" id="{C28BB6FC-A469-D5FC-984B-51990949C8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89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95" name="Rectangle 231">
              <a:extLst>
                <a:ext uri="{FF2B5EF4-FFF2-40B4-BE49-F238E27FC236}">
                  <a16:creationId xmlns:a16="http://schemas.microsoft.com/office/drawing/2014/main" id="{4366E317-2709-53ED-A5EF-30A9E9D0DC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896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96" name="Rectangle 232">
              <a:extLst>
                <a:ext uri="{FF2B5EF4-FFF2-40B4-BE49-F238E27FC236}">
                  <a16:creationId xmlns:a16="http://schemas.microsoft.com/office/drawing/2014/main" id="{A164521F-2382-9632-5763-F70B296D6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896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97" name="Rectangle 233">
              <a:extLst>
                <a:ext uri="{FF2B5EF4-FFF2-40B4-BE49-F238E27FC236}">
                  <a16:creationId xmlns:a16="http://schemas.microsoft.com/office/drawing/2014/main" id="{1DBEA074-8035-C20D-5B37-9A07DF2813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902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98" name="Rectangle 234">
              <a:extLst>
                <a:ext uri="{FF2B5EF4-FFF2-40B4-BE49-F238E27FC236}">
                  <a16:creationId xmlns:a16="http://schemas.microsoft.com/office/drawing/2014/main" id="{523B8620-9604-9926-C577-ADAD11BEE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902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99" name="Rectangle 235">
              <a:extLst>
                <a:ext uri="{FF2B5EF4-FFF2-40B4-BE49-F238E27FC236}">
                  <a16:creationId xmlns:a16="http://schemas.microsoft.com/office/drawing/2014/main" id="{BA01DDB3-39A2-4668-F9C6-6F4C8675A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902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00" name="Rectangle 236">
              <a:extLst>
                <a:ext uri="{FF2B5EF4-FFF2-40B4-BE49-F238E27FC236}">
                  <a16:creationId xmlns:a16="http://schemas.microsoft.com/office/drawing/2014/main" id="{C03BD3F1-826C-6D49-4B0B-C8962D63C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902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01" name="Rectangle 237">
              <a:extLst>
                <a:ext uri="{FF2B5EF4-FFF2-40B4-BE49-F238E27FC236}">
                  <a16:creationId xmlns:a16="http://schemas.microsoft.com/office/drawing/2014/main" id="{06496282-8CB9-04DE-A65A-0868C719E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902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02" name="Rectangle 238">
              <a:extLst>
                <a:ext uri="{FF2B5EF4-FFF2-40B4-BE49-F238E27FC236}">
                  <a16:creationId xmlns:a16="http://schemas.microsoft.com/office/drawing/2014/main" id="{3D20997F-8DE0-C36C-A3A7-8A3EDEEDA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902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03" name="Rectangle 239">
              <a:extLst>
                <a:ext uri="{FF2B5EF4-FFF2-40B4-BE49-F238E27FC236}">
                  <a16:creationId xmlns:a16="http://schemas.microsoft.com/office/drawing/2014/main" id="{008C952D-F24B-0BF1-5EE9-ADB813E1C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902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04" name="Rectangle 240">
              <a:extLst>
                <a:ext uri="{FF2B5EF4-FFF2-40B4-BE49-F238E27FC236}">
                  <a16:creationId xmlns:a16="http://schemas.microsoft.com/office/drawing/2014/main" id="{9996AF37-D7DA-EC2D-E04A-79AFF1B98F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902"/>
              <a:ext cx="11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05" name="Rectangle 241">
              <a:extLst>
                <a:ext uri="{FF2B5EF4-FFF2-40B4-BE49-F238E27FC236}">
                  <a16:creationId xmlns:a16="http://schemas.microsoft.com/office/drawing/2014/main" id="{C7162904-B9E6-3AE2-FC9D-07C3EF5E9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068"/>
              <a:ext cx="1163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Pretax Profit (D = A+ B + C)</a:t>
              </a:r>
              <a:endParaRPr lang="en-US" altLang="en-US" sz="1500"/>
            </a:p>
          </p:txBody>
        </p:sp>
        <p:sp>
          <p:nvSpPr>
            <p:cNvPr id="11506" name="Rectangle 242">
              <a:extLst>
                <a:ext uri="{FF2B5EF4-FFF2-40B4-BE49-F238E27FC236}">
                  <a16:creationId xmlns:a16="http://schemas.microsoft.com/office/drawing/2014/main" id="{CCB8E3E4-FE0E-6766-410C-95F28247A8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1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07" name="Rectangle 243">
              <a:extLst>
                <a:ext uri="{FF2B5EF4-FFF2-40B4-BE49-F238E27FC236}">
                  <a16:creationId xmlns:a16="http://schemas.microsoft.com/office/drawing/2014/main" id="{91299A04-E237-92F3-79F5-FDBD25C3DB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2068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(416)</a:t>
              </a:r>
              <a:endParaRPr lang="en-US" altLang="en-US" sz="1500"/>
            </a:p>
          </p:txBody>
        </p:sp>
        <p:sp>
          <p:nvSpPr>
            <p:cNvPr id="11508" name="Rectangle 244">
              <a:extLst>
                <a:ext uri="{FF2B5EF4-FFF2-40B4-BE49-F238E27FC236}">
                  <a16:creationId xmlns:a16="http://schemas.microsoft.com/office/drawing/2014/main" id="{D2C813BE-9120-4BE3-DA38-204E2B22A8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09" name="Rectangle 245">
              <a:extLst>
                <a:ext uri="{FF2B5EF4-FFF2-40B4-BE49-F238E27FC236}">
                  <a16:creationId xmlns:a16="http://schemas.microsoft.com/office/drawing/2014/main" id="{CF501F9A-ACF2-D1A7-47BE-410E59E2D4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2068"/>
              <a:ext cx="16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(32)</a:t>
              </a:r>
              <a:endParaRPr lang="en-US" altLang="en-US" sz="1500"/>
            </a:p>
          </p:txBody>
        </p:sp>
        <p:sp>
          <p:nvSpPr>
            <p:cNvPr id="11510" name="Rectangle 246">
              <a:extLst>
                <a:ext uri="{FF2B5EF4-FFF2-40B4-BE49-F238E27FC236}">
                  <a16:creationId xmlns:a16="http://schemas.microsoft.com/office/drawing/2014/main" id="{AD3196DB-F985-79FD-98C9-4FB2B3FFA4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7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11" name="Rectangle 247">
              <a:extLst>
                <a:ext uri="{FF2B5EF4-FFF2-40B4-BE49-F238E27FC236}">
                  <a16:creationId xmlns:a16="http://schemas.microsoft.com/office/drawing/2014/main" id="{1221DAD8-75BC-45AA-93B6-1121E7AA3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206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692</a:t>
              </a:r>
              <a:endParaRPr lang="en-US" altLang="en-US" sz="1500"/>
            </a:p>
          </p:txBody>
        </p:sp>
        <p:sp>
          <p:nvSpPr>
            <p:cNvPr id="11512" name="Rectangle 248">
              <a:extLst>
                <a:ext uri="{FF2B5EF4-FFF2-40B4-BE49-F238E27FC236}">
                  <a16:creationId xmlns:a16="http://schemas.microsoft.com/office/drawing/2014/main" id="{D101A450-FA8F-EA4B-B34A-F2D3A04A2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7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13" name="Rectangle 249">
              <a:extLst>
                <a:ext uri="{FF2B5EF4-FFF2-40B4-BE49-F238E27FC236}">
                  <a16:creationId xmlns:a16="http://schemas.microsoft.com/office/drawing/2014/main" id="{604422F3-D136-AAC1-4426-6D0E8C5EB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206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826</a:t>
              </a:r>
              <a:endParaRPr lang="en-US" altLang="en-US" sz="1500"/>
            </a:p>
          </p:txBody>
        </p:sp>
        <p:sp>
          <p:nvSpPr>
            <p:cNvPr id="11514" name="Rectangle 250">
              <a:extLst>
                <a:ext uri="{FF2B5EF4-FFF2-40B4-BE49-F238E27FC236}">
                  <a16:creationId xmlns:a16="http://schemas.microsoft.com/office/drawing/2014/main" id="{634743BB-09B5-EEBD-1A23-16AB49D36F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15" name="Rectangle 251">
              <a:extLst>
                <a:ext uri="{FF2B5EF4-FFF2-40B4-BE49-F238E27FC236}">
                  <a16:creationId xmlns:a16="http://schemas.microsoft.com/office/drawing/2014/main" id="{86A3F9F2-1701-9F17-C68F-1D59CB9F6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206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377</a:t>
              </a:r>
              <a:endParaRPr lang="en-US" altLang="en-US" sz="1500"/>
            </a:p>
          </p:txBody>
        </p:sp>
        <p:sp>
          <p:nvSpPr>
            <p:cNvPr id="11516" name="Rectangle 252">
              <a:extLst>
                <a:ext uri="{FF2B5EF4-FFF2-40B4-BE49-F238E27FC236}">
                  <a16:creationId xmlns:a16="http://schemas.microsoft.com/office/drawing/2014/main" id="{FC0D5CB1-2225-AA17-6822-368C5D73B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17" name="Rectangle 253">
              <a:extLst>
                <a:ext uri="{FF2B5EF4-FFF2-40B4-BE49-F238E27FC236}">
                  <a16:creationId xmlns:a16="http://schemas.microsoft.com/office/drawing/2014/main" id="{992CE092-D3B5-FDC6-380D-5F5507A08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2068"/>
              <a:ext cx="15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377</a:t>
              </a:r>
              <a:endParaRPr lang="en-US" altLang="en-US" sz="1500"/>
            </a:p>
          </p:txBody>
        </p:sp>
        <p:sp>
          <p:nvSpPr>
            <p:cNvPr id="11518" name="Rectangle 254">
              <a:extLst>
                <a:ext uri="{FF2B5EF4-FFF2-40B4-BE49-F238E27FC236}">
                  <a16:creationId xmlns:a16="http://schemas.microsoft.com/office/drawing/2014/main" id="{01C7C65A-EA3E-1A8F-5007-B2CB09B376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8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19" name="Rectangle 255">
              <a:extLst>
                <a:ext uri="{FF2B5EF4-FFF2-40B4-BE49-F238E27FC236}">
                  <a16:creationId xmlns:a16="http://schemas.microsoft.com/office/drawing/2014/main" id="{B9C0F84F-8506-1078-3CE2-010940925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060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20" name="Rectangle 256">
              <a:extLst>
                <a:ext uri="{FF2B5EF4-FFF2-40B4-BE49-F238E27FC236}">
                  <a16:creationId xmlns:a16="http://schemas.microsoft.com/office/drawing/2014/main" id="{595B75C8-332C-DB38-6C3C-6EFFDB35F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060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21" name="Rectangle 257">
              <a:extLst>
                <a:ext uri="{FF2B5EF4-FFF2-40B4-BE49-F238E27FC236}">
                  <a16:creationId xmlns:a16="http://schemas.microsoft.com/office/drawing/2014/main" id="{A3D2095B-03A0-05C8-0015-B3A2C86D5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06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22" name="Rectangle 258">
              <a:extLst>
                <a:ext uri="{FF2B5EF4-FFF2-40B4-BE49-F238E27FC236}">
                  <a16:creationId xmlns:a16="http://schemas.microsoft.com/office/drawing/2014/main" id="{A5D3B102-77BE-9EB1-E912-A0C89CAD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060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23" name="Rectangle 259">
              <a:extLst>
                <a:ext uri="{FF2B5EF4-FFF2-40B4-BE49-F238E27FC236}">
                  <a16:creationId xmlns:a16="http://schemas.microsoft.com/office/drawing/2014/main" id="{DFC32306-FC15-F3CB-779D-B37AF5913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06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24" name="Rectangle 260">
              <a:extLst>
                <a:ext uri="{FF2B5EF4-FFF2-40B4-BE49-F238E27FC236}">
                  <a16:creationId xmlns:a16="http://schemas.microsoft.com/office/drawing/2014/main" id="{E0286213-7A67-AA34-3C54-161C1114B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060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25" name="Rectangle 261">
              <a:extLst>
                <a:ext uri="{FF2B5EF4-FFF2-40B4-BE49-F238E27FC236}">
                  <a16:creationId xmlns:a16="http://schemas.microsoft.com/office/drawing/2014/main" id="{109BAA55-EC25-85DC-2BE0-D92CD5FF7C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06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26" name="Rectangle 262">
              <a:extLst>
                <a:ext uri="{FF2B5EF4-FFF2-40B4-BE49-F238E27FC236}">
                  <a16:creationId xmlns:a16="http://schemas.microsoft.com/office/drawing/2014/main" id="{8B4C2DD5-FAC7-5CA1-EC47-AB51841F9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060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27" name="Rectangle 263">
              <a:extLst>
                <a:ext uri="{FF2B5EF4-FFF2-40B4-BE49-F238E27FC236}">
                  <a16:creationId xmlns:a16="http://schemas.microsoft.com/office/drawing/2014/main" id="{00B8F32A-45FD-7C4D-1520-A459DF685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06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28" name="Rectangle 264">
              <a:extLst>
                <a:ext uri="{FF2B5EF4-FFF2-40B4-BE49-F238E27FC236}">
                  <a16:creationId xmlns:a16="http://schemas.microsoft.com/office/drawing/2014/main" id="{54F00E35-53E6-668B-E9BF-79ADCCBC21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060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29" name="Rectangle 265">
              <a:extLst>
                <a:ext uri="{FF2B5EF4-FFF2-40B4-BE49-F238E27FC236}">
                  <a16:creationId xmlns:a16="http://schemas.microsoft.com/office/drawing/2014/main" id="{D96F2BF9-3813-B008-CC66-84ACF62BE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060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30" name="Rectangle 266">
              <a:extLst>
                <a:ext uri="{FF2B5EF4-FFF2-40B4-BE49-F238E27FC236}">
                  <a16:creationId xmlns:a16="http://schemas.microsoft.com/office/drawing/2014/main" id="{FADDF1EE-8ADB-77F9-A8B5-6B9769627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060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31" name="Rectangle 267">
              <a:extLst>
                <a:ext uri="{FF2B5EF4-FFF2-40B4-BE49-F238E27FC236}">
                  <a16:creationId xmlns:a16="http://schemas.microsoft.com/office/drawing/2014/main" id="{9D2CBCA7-1528-0AF1-0B30-99DCEE439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06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32" name="Rectangle 268">
              <a:extLst>
                <a:ext uri="{FF2B5EF4-FFF2-40B4-BE49-F238E27FC236}">
                  <a16:creationId xmlns:a16="http://schemas.microsoft.com/office/drawing/2014/main" id="{DB3B46DF-E8CF-4A29-1CBD-DC4FC55FCD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060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33" name="Rectangle 269">
              <a:extLst>
                <a:ext uri="{FF2B5EF4-FFF2-40B4-BE49-F238E27FC236}">
                  <a16:creationId xmlns:a16="http://schemas.microsoft.com/office/drawing/2014/main" id="{A2DE9D98-5A2C-10C8-0CB5-1F7361BB1A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060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34" name="Rectangle 270">
              <a:extLst>
                <a:ext uri="{FF2B5EF4-FFF2-40B4-BE49-F238E27FC236}">
                  <a16:creationId xmlns:a16="http://schemas.microsoft.com/office/drawing/2014/main" id="{1F7CCB33-671F-C7AC-1639-72C2F0E77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066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35" name="Rectangle 271">
              <a:extLst>
                <a:ext uri="{FF2B5EF4-FFF2-40B4-BE49-F238E27FC236}">
                  <a16:creationId xmlns:a16="http://schemas.microsoft.com/office/drawing/2014/main" id="{E48DF409-199A-C2A5-5148-220FC5443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066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36" name="Rectangle 272">
              <a:extLst>
                <a:ext uri="{FF2B5EF4-FFF2-40B4-BE49-F238E27FC236}">
                  <a16:creationId xmlns:a16="http://schemas.microsoft.com/office/drawing/2014/main" id="{52029F7F-E77F-D28D-7AFC-D758EB081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066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37" name="Rectangle 273">
              <a:extLst>
                <a:ext uri="{FF2B5EF4-FFF2-40B4-BE49-F238E27FC236}">
                  <a16:creationId xmlns:a16="http://schemas.microsoft.com/office/drawing/2014/main" id="{1F80621B-53B0-DC6A-BE95-95FBACCCA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066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38" name="Rectangle 274">
              <a:extLst>
                <a:ext uri="{FF2B5EF4-FFF2-40B4-BE49-F238E27FC236}">
                  <a16:creationId xmlns:a16="http://schemas.microsoft.com/office/drawing/2014/main" id="{2C4C44FD-342B-2454-B49D-1D1EE76EC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066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39" name="Rectangle 275">
              <a:extLst>
                <a:ext uri="{FF2B5EF4-FFF2-40B4-BE49-F238E27FC236}">
                  <a16:creationId xmlns:a16="http://schemas.microsoft.com/office/drawing/2014/main" id="{750333FA-0F3A-2770-173C-E5EF1C3EF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066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40" name="Rectangle 276">
              <a:extLst>
                <a:ext uri="{FF2B5EF4-FFF2-40B4-BE49-F238E27FC236}">
                  <a16:creationId xmlns:a16="http://schemas.microsoft.com/office/drawing/2014/main" id="{BB236362-57DB-4F31-E37A-09F70A5C0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066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41" name="Rectangle 277">
              <a:extLst>
                <a:ext uri="{FF2B5EF4-FFF2-40B4-BE49-F238E27FC236}">
                  <a16:creationId xmlns:a16="http://schemas.microsoft.com/office/drawing/2014/main" id="{506A22B1-3A27-075A-56C3-71B1896A3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066"/>
              <a:ext cx="11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42" name="Rectangle 278">
              <a:extLst>
                <a:ext uri="{FF2B5EF4-FFF2-40B4-BE49-F238E27FC236}">
                  <a16:creationId xmlns:a16="http://schemas.microsoft.com/office/drawing/2014/main" id="{33D99085-3273-837B-BB08-BC17CBA58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233"/>
              <a:ext cx="1574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Taxes (F = D x E) (E =tax rate = 0.34)</a:t>
              </a:r>
              <a:endParaRPr lang="en-US" altLang="en-US" sz="1500"/>
            </a:p>
          </p:txBody>
        </p:sp>
        <p:sp>
          <p:nvSpPr>
            <p:cNvPr id="11543" name="Rectangle 279">
              <a:extLst>
                <a:ext uri="{FF2B5EF4-FFF2-40B4-BE49-F238E27FC236}">
                  <a16:creationId xmlns:a16="http://schemas.microsoft.com/office/drawing/2014/main" id="{90AB4C58-6508-AA89-CC26-44BC135FC5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44" name="Rectangle 280">
              <a:extLst>
                <a:ext uri="{FF2B5EF4-FFF2-40B4-BE49-F238E27FC236}">
                  <a16:creationId xmlns:a16="http://schemas.microsoft.com/office/drawing/2014/main" id="{5F28568E-D844-EF3B-CACC-3FEE4973F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2233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141</a:t>
              </a:r>
              <a:endParaRPr lang="en-US" altLang="en-US" sz="1500"/>
            </a:p>
          </p:txBody>
        </p:sp>
        <p:sp>
          <p:nvSpPr>
            <p:cNvPr id="11545" name="Rectangle 281">
              <a:extLst>
                <a:ext uri="{FF2B5EF4-FFF2-40B4-BE49-F238E27FC236}">
                  <a16:creationId xmlns:a16="http://schemas.microsoft.com/office/drawing/2014/main" id="{181F1934-139A-7990-A3A2-485F001B7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46" name="Rectangle 282">
              <a:extLst>
                <a:ext uri="{FF2B5EF4-FFF2-40B4-BE49-F238E27FC236}">
                  <a16:creationId xmlns:a16="http://schemas.microsoft.com/office/drawing/2014/main" id="{B2AEAA4B-3FE4-CD6C-0AF7-938D728F0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2233"/>
              <a:ext cx="105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11</a:t>
              </a:r>
              <a:endParaRPr lang="en-US" altLang="en-US" sz="1500"/>
            </a:p>
          </p:txBody>
        </p:sp>
        <p:sp>
          <p:nvSpPr>
            <p:cNvPr id="11547" name="Rectangle 283">
              <a:extLst>
                <a:ext uri="{FF2B5EF4-FFF2-40B4-BE49-F238E27FC236}">
                  <a16:creationId xmlns:a16="http://schemas.microsoft.com/office/drawing/2014/main" id="{00A90548-F19D-CC7E-EAA9-F34E37A29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4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48" name="Rectangle 284">
              <a:extLst>
                <a:ext uri="{FF2B5EF4-FFF2-40B4-BE49-F238E27FC236}">
                  <a16:creationId xmlns:a16="http://schemas.microsoft.com/office/drawing/2014/main" id="{ECF9D5E8-31E9-7326-E6EB-9DDE6953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2233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235</a:t>
              </a:r>
              <a:endParaRPr lang="en-US" altLang="en-US" sz="1500"/>
            </a:p>
          </p:txBody>
        </p:sp>
        <p:sp>
          <p:nvSpPr>
            <p:cNvPr id="11549" name="Rectangle 285">
              <a:extLst>
                <a:ext uri="{FF2B5EF4-FFF2-40B4-BE49-F238E27FC236}">
                  <a16:creationId xmlns:a16="http://schemas.microsoft.com/office/drawing/2014/main" id="{BFBEE055-C922-0D78-9886-A6AB68ED4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7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50" name="Rectangle 286">
              <a:extLst>
                <a:ext uri="{FF2B5EF4-FFF2-40B4-BE49-F238E27FC236}">
                  <a16:creationId xmlns:a16="http://schemas.microsoft.com/office/drawing/2014/main" id="{F3AEC514-8F2C-68B7-DD60-DC1C8F52B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2233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281</a:t>
              </a:r>
              <a:endParaRPr lang="en-US" altLang="en-US" sz="1500"/>
            </a:p>
          </p:txBody>
        </p:sp>
        <p:sp>
          <p:nvSpPr>
            <p:cNvPr id="11551" name="Rectangle 287">
              <a:extLst>
                <a:ext uri="{FF2B5EF4-FFF2-40B4-BE49-F238E27FC236}">
                  <a16:creationId xmlns:a16="http://schemas.microsoft.com/office/drawing/2014/main" id="{A4F43E43-E189-C94F-5BC7-5653778C3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52" name="Rectangle 288">
              <a:extLst>
                <a:ext uri="{FF2B5EF4-FFF2-40B4-BE49-F238E27FC236}">
                  <a16:creationId xmlns:a16="http://schemas.microsoft.com/office/drawing/2014/main" id="{9C6E99B4-6B4E-7E10-B0FA-409DA9D06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2233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128</a:t>
              </a:r>
              <a:endParaRPr lang="en-US" altLang="en-US" sz="1500"/>
            </a:p>
          </p:txBody>
        </p:sp>
        <p:sp>
          <p:nvSpPr>
            <p:cNvPr id="11553" name="Rectangle 289">
              <a:extLst>
                <a:ext uri="{FF2B5EF4-FFF2-40B4-BE49-F238E27FC236}">
                  <a16:creationId xmlns:a16="http://schemas.microsoft.com/office/drawing/2014/main" id="{D0A0058E-5E24-8D8E-3924-37CFCDED9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54" name="Rectangle 290">
              <a:extLst>
                <a:ext uri="{FF2B5EF4-FFF2-40B4-BE49-F238E27FC236}">
                  <a16:creationId xmlns:a16="http://schemas.microsoft.com/office/drawing/2014/main" id="{00E7B553-E558-447D-A390-F91922C4F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2233"/>
              <a:ext cx="15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128</a:t>
              </a:r>
              <a:endParaRPr lang="en-US" altLang="en-US" sz="1500"/>
            </a:p>
          </p:txBody>
        </p:sp>
        <p:sp>
          <p:nvSpPr>
            <p:cNvPr id="11555" name="Rectangle 291">
              <a:extLst>
                <a:ext uri="{FF2B5EF4-FFF2-40B4-BE49-F238E27FC236}">
                  <a16:creationId xmlns:a16="http://schemas.microsoft.com/office/drawing/2014/main" id="{17BDC63B-2C8C-E18F-EC6D-F48957E6B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8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56" name="Rectangle 292">
              <a:extLst>
                <a:ext uri="{FF2B5EF4-FFF2-40B4-BE49-F238E27FC236}">
                  <a16:creationId xmlns:a16="http://schemas.microsoft.com/office/drawing/2014/main" id="{05F4162D-ACAA-2055-FE0F-5811EE459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224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57" name="Rectangle 293">
              <a:extLst>
                <a:ext uri="{FF2B5EF4-FFF2-40B4-BE49-F238E27FC236}">
                  <a16:creationId xmlns:a16="http://schemas.microsoft.com/office/drawing/2014/main" id="{35A03B40-134A-578F-CF06-A92347FF9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224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58" name="Rectangle 294">
              <a:extLst>
                <a:ext uri="{FF2B5EF4-FFF2-40B4-BE49-F238E27FC236}">
                  <a16:creationId xmlns:a16="http://schemas.microsoft.com/office/drawing/2014/main" id="{B5773346-AE61-4B94-8ABD-3791BE283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22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59" name="Rectangle 295">
              <a:extLst>
                <a:ext uri="{FF2B5EF4-FFF2-40B4-BE49-F238E27FC236}">
                  <a16:creationId xmlns:a16="http://schemas.microsoft.com/office/drawing/2014/main" id="{1254EDB5-7CC5-A8A0-AE6B-065E5E070D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224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60" name="Rectangle 296">
              <a:extLst>
                <a:ext uri="{FF2B5EF4-FFF2-40B4-BE49-F238E27FC236}">
                  <a16:creationId xmlns:a16="http://schemas.microsoft.com/office/drawing/2014/main" id="{790AD222-191C-6FD0-4951-2074A1C850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22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61" name="Rectangle 297">
              <a:extLst>
                <a:ext uri="{FF2B5EF4-FFF2-40B4-BE49-F238E27FC236}">
                  <a16:creationId xmlns:a16="http://schemas.microsoft.com/office/drawing/2014/main" id="{DE908039-E4FD-D9A3-4C6D-46CD1262A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224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62" name="Rectangle 298">
              <a:extLst>
                <a:ext uri="{FF2B5EF4-FFF2-40B4-BE49-F238E27FC236}">
                  <a16:creationId xmlns:a16="http://schemas.microsoft.com/office/drawing/2014/main" id="{D5983A88-4803-70AA-42EA-F27BBF68B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22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63" name="Rectangle 299">
              <a:extLst>
                <a:ext uri="{FF2B5EF4-FFF2-40B4-BE49-F238E27FC236}">
                  <a16:creationId xmlns:a16="http://schemas.microsoft.com/office/drawing/2014/main" id="{6A872A82-C8B8-AE6F-9D74-EF59DA6CE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224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64" name="Rectangle 300">
              <a:extLst>
                <a:ext uri="{FF2B5EF4-FFF2-40B4-BE49-F238E27FC236}">
                  <a16:creationId xmlns:a16="http://schemas.microsoft.com/office/drawing/2014/main" id="{C15258D4-7DDB-B88C-78ED-4CF12D9D4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22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65" name="Rectangle 301">
              <a:extLst>
                <a:ext uri="{FF2B5EF4-FFF2-40B4-BE49-F238E27FC236}">
                  <a16:creationId xmlns:a16="http://schemas.microsoft.com/office/drawing/2014/main" id="{B004461D-F1CA-2CB3-7DBD-E22BBE286D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224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66" name="Rectangle 302">
              <a:extLst>
                <a:ext uri="{FF2B5EF4-FFF2-40B4-BE49-F238E27FC236}">
                  <a16:creationId xmlns:a16="http://schemas.microsoft.com/office/drawing/2014/main" id="{C56D57AF-EE71-A549-EBB8-A36DCC71A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224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67" name="Rectangle 303">
              <a:extLst>
                <a:ext uri="{FF2B5EF4-FFF2-40B4-BE49-F238E27FC236}">
                  <a16:creationId xmlns:a16="http://schemas.microsoft.com/office/drawing/2014/main" id="{601B7E08-7038-D2F7-C053-006C1C8EB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224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68" name="Rectangle 304">
              <a:extLst>
                <a:ext uri="{FF2B5EF4-FFF2-40B4-BE49-F238E27FC236}">
                  <a16:creationId xmlns:a16="http://schemas.microsoft.com/office/drawing/2014/main" id="{2052C47E-6C7C-A4AD-9862-7478D813E1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22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69" name="Rectangle 305">
              <a:extLst>
                <a:ext uri="{FF2B5EF4-FFF2-40B4-BE49-F238E27FC236}">
                  <a16:creationId xmlns:a16="http://schemas.microsoft.com/office/drawing/2014/main" id="{BFA75953-A3FE-0C63-4F58-FCD55F4DC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224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70" name="Rectangle 306">
              <a:extLst>
                <a:ext uri="{FF2B5EF4-FFF2-40B4-BE49-F238E27FC236}">
                  <a16:creationId xmlns:a16="http://schemas.microsoft.com/office/drawing/2014/main" id="{EA1ABF45-4236-1128-6B7D-B54583348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224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71" name="Rectangle 307">
              <a:extLst>
                <a:ext uri="{FF2B5EF4-FFF2-40B4-BE49-F238E27FC236}">
                  <a16:creationId xmlns:a16="http://schemas.microsoft.com/office/drawing/2014/main" id="{D3C16F0B-04F2-00E0-7EAE-3C79AE3EB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230"/>
              <a:ext cx="12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72" name="Rectangle 308">
              <a:extLst>
                <a:ext uri="{FF2B5EF4-FFF2-40B4-BE49-F238E27FC236}">
                  <a16:creationId xmlns:a16="http://schemas.microsoft.com/office/drawing/2014/main" id="{0FEF4566-B49B-8CC8-4658-B54377A9B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230"/>
              <a:ext cx="6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73" name="Rectangle 309">
              <a:extLst>
                <a:ext uri="{FF2B5EF4-FFF2-40B4-BE49-F238E27FC236}">
                  <a16:creationId xmlns:a16="http://schemas.microsoft.com/office/drawing/2014/main" id="{1001BCF2-6216-1532-D6C0-078451AD1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230"/>
              <a:ext cx="6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74" name="Rectangle 310">
              <a:extLst>
                <a:ext uri="{FF2B5EF4-FFF2-40B4-BE49-F238E27FC236}">
                  <a16:creationId xmlns:a16="http://schemas.microsoft.com/office/drawing/2014/main" id="{0FF617CE-A5B0-50C8-EF88-E70499B034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230"/>
              <a:ext cx="6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75" name="Rectangle 311">
              <a:extLst>
                <a:ext uri="{FF2B5EF4-FFF2-40B4-BE49-F238E27FC236}">
                  <a16:creationId xmlns:a16="http://schemas.microsoft.com/office/drawing/2014/main" id="{CC6E6A27-B34B-D967-8507-771A0F7CF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230"/>
              <a:ext cx="6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76" name="Rectangle 312">
              <a:extLst>
                <a:ext uri="{FF2B5EF4-FFF2-40B4-BE49-F238E27FC236}">
                  <a16:creationId xmlns:a16="http://schemas.microsoft.com/office/drawing/2014/main" id="{B383C30A-5C1C-D4C5-5715-657E35826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230"/>
              <a:ext cx="5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77" name="Rectangle 313">
              <a:extLst>
                <a:ext uri="{FF2B5EF4-FFF2-40B4-BE49-F238E27FC236}">
                  <a16:creationId xmlns:a16="http://schemas.microsoft.com/office/drawing/2014/main" id="{D1375417-FC28-2B06-9C25-C3879D049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230"/>
              <a:ext cx="6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78" name="Rectangle 314">
              <a:extLst>
                <a:ext uri="{FF2B5EF4-FFF2-40B4-BE49-F238E27FC236}">
                  <a16:creationId xmlns:a16="http://schemas.microsoft.com/office/drawing/2014/main" id="{9B3500B5-AE08-F03B-7DDC-76463D6B3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230"/>
              <a:ext cx="11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79" name="Rectangle 315">
              <a:extLst>
                <a:ext uri="{FF2B5EF4-FFF2-40B4-BE49-F238E27FC236}">
                  <a16:creationId xmlns:a16="http://schemas.microsoft.com/office/drawing/2014/main" id="{D40A15FC-574C-49AF-30F5-0F11B4EE9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398"/>
              <a:ext cx="87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Profit after Taxes (G </a:t>
              </a:r>
              <a:endParaRPr lang="en-US" altLang="en-US" sz="1500"/>
            </a:p>
          </p:txBody>
        </p:sp>
        <p:sp>
          <p:nvSpPr>
            <p:cNvPr id="11580" name="Rectangle 316">
              <a:extLst>
                <a:ext uri="{FF2B5EF4-FFF2-40B4-BE49-F238E27FC236}">
                  <a16:creationId xmlns:a16="http://schemas.microsoft.com/office/drawing/2014/main" id="{8C43ACCE-A05F-02EE-6009-590F45E90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6" y="2398"/>
              <a:ext cx="344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= D + F)</a:t>
              </a:r>
              <a:endParaRPr lang="en-US" altLang="en-US" sz="1500"/>
            </a:p>
          </p:txBody>
        </p:sp>
        <p:sp>
          <p:nvSpPr>
            <p:cNvPr id="11581" name="Rectangle 317">
              <a:extLst>
                <a:ext uri="{FF2B5EF4-FFF2-40B4-BE49-F238E27FC236}">
                  <a16:creationId xmlns:a16="http://schemas.microsoft.com/office/drawing/2014/main" id="{30D0566C-32A2-BEF9-0034-07A215E89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6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82" name="Rectangle 318">
              <a:extLst>
                <a:ext uri="{FF2B5EF4-FFF2-40B4-BE49-F238E27FC236}">
                  <a16:creationId xmlns:a16="http://schemas.microsoft.com/office/drawing/2014/main" id="{85BB6EBE-98A2-A348-9839-A7E8BEBEED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2398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(275)</a:t>
              </a:r>
              <a:endParaRPr lang="en-US" altLang="en-US" sz="1500"/>
            </a:p>
          </p:txBody>
        </p:sp>
        <p:sp>
          <p:nvSpPr>
            <p:cNvPr id="11583" name="Rectangle 319">
              <a:extLst>
                <a:ext uri="{FF2B5EF4-FFF2-40B4-BE49-F238E27FC236}">
                  <a16:creationId xmlns:a16="http://schemas.microsoft.com/office/drawing/2014/main" id="{BD48B724-4C77-16C4-89F8-32E5A69FF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84" name="Rectangle 320">
              <a:extLst>
                <a:ext uri="{FF2B5EF4-FFF2-40B4-BE49-F238E27FC236}">
                  <a16:creationId xmlns:a16="http://schemas.microsoft.com/office/drawing/2014/main" id="{E96E9025-29DD-7BA5-A962-1A2702B550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2398"/>
              <a:ext cx="16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(21)</a:t>
              </a:r>
              <a:endParaRPr lang="en-US" altLang="en-US" sz="1500"/>
            </a:p>
          </p:txBody>
        </p:sp>
        <p:sp>
          <p:nvSpPr>
            <p:cNvPr id="11585" name="Rectangle 321">
              <a:extLst>
                <a:ext uri="{FF2B5EF4-FFF2-40B4-BE49-F238E27FC236}">
                  <a16:creationId xmlns:a16="http://schemas.microsoft.com/office/drawing/2014/main" id="{456895DA-B4DA-9D46-7168-5638ABC03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7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86" name="Rectangle 322">
              <a:extLst>
                <a:ext uri="{FF2B5EF4-FFF2-40B4-BE49-F238E27FC236}">
                  <a16:creationId xmlns:a16="http://schemas.microsoft.com/office/drawing/2014/main" id="{A3BA3458-1EA2-220E-9856-EF8790717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239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457</a:t>
              </a:r>
              <a:endParaRPr lang="en-US" altLang="en-US" sz="1500"/>
            </a:p>
          </p:txBody>
        </p:sp>
        <p:sp>
          <p:nvSpPr>
            <p:cNvPr id="11587" name="Rectangle 323">
              <a:extLst>
                <a:ext uri="{FF2B5EF4-FFF2-40B4-BE49-F238E27FC236}">
                  <a16:creationId xmlns:a16="http://schemas.microsoft.com/office/drawing/2014/main" id="{88A09E70-2C02-1EA2-08D2-084CC9DBA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7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88" name="Rectangle 324">
              <a:extLst>
                <a:ext uri="{FF2B5EF4-FFF2-40B4-BE49-F238E27FC236}">
                  <a16:creationId xmlns:a16="http://schemas.microsoft.com/office/drawing/2014/main" id="{B797D151-FD10-7672-935B-B2A4777978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239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545</a:t>
              </a:r>
              <a:endParaRPr lang="en-US" altLang="en-US" sz="1500"/>
            </a:p>
          </p:txBody>
        </p:sp>
        <p:sp>
          <p:nvSpPr>
            <p:cNvPr id="11589" name="Rectangle 325">
              <a:extLst>
                <a:ext uri="{FF2B5EF4-FFF2-40B4-BE49-F238E27FC236}">
                  <a16:creationId xmlns:a16="http://schemas.microsoft.com/office/drawing/2014/main" id="{9F832789-DF9A-7F82-8742-D461C57B42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90" name="Rectangle 326">
              <a:extLst>
                <a:ext uri="{FF2B5EF4-FFF2-40B4-BE49-F238E27FC236}">
                  <a16:creationId xmlns:a16="http://schemas.microsoft.com/office/drawing/2014/main" id="{41429BA2-DC67-D6C3-CD1E-A3F78F277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239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249</a:t>
              </a:r>
              <a:endParaRPr lang="en-US" altLang="en-US" sz="1500"/>
            </a:p>
          </p:txBody>
        </p:sp>
        <p:sp>
          <p:nvSpPr>
            <p:cNvPr id="11591" name="Rectangle 327">
              <a:extLst>
                <a:ext uri="{FF2B5EF4-FFF2-40B4-BE49-F238E27FC236}">
                  <a16:creationId xmlns:a16="http://schemas.microsoft.com/office/drawing/2014/main" id="{D82EA033-9B59-9205-E638-1A2548DEC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92" name="Rectangle 328">
              <a:extLst>
                <a:ext uri="{FF2B5EF4-FFF2-40B4-BE49-F238E27FC236}">
                  <a16:creationId xmlns:a16="http://schemas.microsoft.com/office/drawing/2014/main" id="{D1B4EA6B-67B9-7F9A-3B0F-3364643AF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2398"/>
              <a:ext cx="15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249</a:t>
              </a:r>
              <a:endParaRPr lang="en-US" altLang="en-US" sz="1500"/>
            </a:p>
          </p:txBody>
        </p:sp>
        <p:sp>
          <p:nvSpPr>
            <p:cNvPr id="11593" name="Rectangle 329">
              <a:extLst>
                <a:ext uri="{FF2B5EF4-FFF2-40B4-BE49-F238E27FC236}">
                  <a16:creationId xmlns:a16="http://schemas.microsoft.com/office/drawing/2014/main" id="{CB8D26BF-91BB-3506-D561-E8D772425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8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594" name="Rectangle 330">
              <a:extLst>
                <a:ext uri="{FF2B5EF4-FFF2-40B4-BE49-F238E27FC236}">
                  <a16:creationId xmlns:a16="http://schemas.microsoft.com/office/drawing/2014/main" id="{0279BA23-BD25-76F6-2A7B-E97960AB2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390"/>
              <a:ext cx="1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95" name="Rectangle 331">
              <a:extLst>
                <a:ext uri="{FF2B5EF4-FFF2-40B4-BE49-F238E27FC236}">
                  <a16:creationId xmlns:a16="http://schemas.microsoft.com/office/drawing/2014/main" id="{C72858CC-6E3C-CF6A-D310-A0524C33B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390"/>
              <a:ext cx="186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96" name="Rectangle 332">
              <a:extLst>
                <a:ext uri="{FF2B5EF4-FFF2-40B4-BE49-F238E27FC236}">
                  <a16:creationId xmlns:a16="http://schemas.microsoft.com/office/drawing/2014/main" id="{08423B32-61E0-DE83-31D2-945B89BB0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39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97" name="Rectangle 333">
              <a:extLst>
                <a:ext uri="{FF2B5EF4-FFF2-40B4-BE49-F238E27FC236}">
                  <a16:creationId xmlns:a16="http://schemas.microsoft.com/office/drawing/2014/main" id="{DF5C184F-050C-DCA2-1658-573BB9B1E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390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98" name="Rectangle 334">
              <a:extLst>
                <a:ext uri="{FF2B5EF4-FFF2-40B4-BE49-F238E27FC236}">
                  <a16:creationId xmlns:a16="http://schemas.microsoft.com/office/drawing/2014/main" id="{620D48FA-BFBF-DB9B-E11C-6D8648081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39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599" name="Rectangle 335">
              <a:extLst>
                <a:ext uri="{FF2B5EF4-FFF2-40B4-BE49-F238E27FC236}">
                  <a16:creationId xmlns:a16="http://schemas.microsoft.com/office/drawing/2014/main" id="{057AFAD6-BD4B-B2A0-5908-C42796BA5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390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00" name="Rectangle 336">
              <a:extLst>
                <a:ext uri="{FF2B5EF4-FFF2-40B4-BE49-F238E27FC236}">
                  <a16:creationId xmlns:a16="http://schemas.microsoft.com/office/drawing/2014/main" id="{243C00CE-828F-5DA7-C5B5-985E4AE3A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39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01" name="Rectangle 337">
              <a:extLst>
                <a:ext uri="{FF2B5EF4-FFF2-40B4-BE49-F238E27FC236}">
                  <a16:creationId xmlns:a16="http://schemas.microsoft.com/office/drawing/2014/main" id="{CB6BA0EC-EEA4-6896-8027-411E30FA8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390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02" name="Rectangle 338">
              <a:extLst>
                <a:ext uri="{FF2B5EF4-FFF2-40B4-BE49-F238E27FC236}">
                  <a16:creationId xmlns:a16="http://schemas.microsoft.com/office/drawing/2014/main" id="{82ED77DF-D317-DD94-AB07-4F4434108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39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03" name="Rectangle 339">
              <a:extLst>
                <a:ext uri="{FF2B5EF4-FFF2-40B4-BE49-F238E27FC236}">
                  <a16:creationId xmlns:a16="http://schemas.microsoft.com/office/drawing/2014/main" id="{43C817F1-33F9-B216-8AD4-AA628D0024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390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04" name="Rectangle 340">
              <a:extLst>
                <a:ext uri="{FF2B5EF4-FFF2-40B4-BE49-F238E27FC236}">
                  <a16:creationId xmlns:a16="http://schemas.microsoft.com/office/drawing/2014/main" id="{E77A4D7D-98EB-42F4-524E-43BBE72BA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390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05" name="Rectangle 341">
              <a:extLst>
                <a:ext uri="{FF2B5EF4-FFF2-40B4-BE49-F238E27FC236}">
                  <a16:creationId xmlns:a16="http://schemas.microsoft.com/office/drawing/2014/main" id="{602C8FB1-CC9D-031E-12A1-664719DFE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390"/>
              <a:ext cx="41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06" name="Rectangle 342">
              <a:extLst>
                <a:ext uri="{FF2B5EF4-FFF2-40B4-BE49-F238E27FC236}">
                  <a16:creationId xmlns:a16="http://schemas.microsoft.com/office/drawing/2014/main" id="{7A9DA091-0845-ADC8-A891-8CEA72BAD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39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07" name="Rectangle 343">
              <a:extLst>
                <a:ext uri="{FF2B5EF4-FFF2-40B4-BE49-F238E27FC236}">
                  <a16:creationId xmlns:a16="http://schemas.microsoft.com/office/drawing/2014/main" id="{E3E8E0FB-2D84-6033-973E-466E42E99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390"/>
              <a:ext cx="4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08" name="Rectangle 344">
              <a:extLst>
                <a:ext uri="{FF2B5EF4-FFF2-40B4-BE49-F238E27FC236}">
                  <a16:creationId xmlns:a16="http://schemas.microsoft.com/office/drawing/2014/main" id="{94C23CE6-8FC8-C140-98E5-A42D254F5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390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09" name="Rectangle 345">
              <a:extLst>
                <a:ext uri="{FF2B5EF4-FFF2-40B4-BE49-F238E27FC236}">
                  <a16:creationId xmlns:a16="http://schemas.microsoft.com/office/drawing/2014/main" id="{5E63F398-56A8-7E43-E3A3-45E9EF39C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395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10" name="Rectangle 346">
              <a:extLst>
                <a:ext uri="{FF2B5EF4-FFF2-40B4-BE49-F238E27FC236}">
                  <a16:creationId xmlns:a16="http://schemas.microsoft.com/office/drawing/2014/main" id="{9C5B9A1A-8B24-6CAA-048A-E1C527957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395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11" name="Rectangle 347">
              <a:extLst>
                <a:ext uri="{FF2B5EF4-FFF2-40B4-BE49-F238E27FC236}">
                  <a16:creationId xmlns:a16="http://schemas.microsoft.com/office/drawing/2014/main" id="{922DE718-438A-6B40-502B-C204272DFD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395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12" name="Rectangle 348">
              <a:extLst>
                <a:ext uri="{FF2B5EF4-FFF2-40B4-BE49-F238E27FC236}">
                  <a16:creationId xmlns:a16="http://schemas.microsoft.com/office/drawing/2014/main" id="{732490E6-E259-A062-61F0-98CDB37A1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395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13" name="Rectangle 349">
              <a:extLst>
                <a:ext uri="{FF2B5EF4-FFF2-40B4-BE49-F238E27FC236}">
                  <a16:creationId xmlns:a16="http://schemas.microsoft.com/office/drawing/2014/main" id="{D5F872C3-9F8E-A424-D06E-90C29EEDE8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395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14" name="Rectangle 350">
              <a:extLst>
                <a:ext uri="{FF2B5EF4-FFF2-40B4-BE49-F238E27FC236}">
                  <a16:creationId xmlns:a16="http://schemas.microsoft.com/office/drawing/2014/main" id="{85423E1E-6E54-46A0-9E7D-F2612EE3B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395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15" name="Rectangle 351">
              <a:extLst>
                <a:ext uri="{FF2B5EF4-FFF2-40B4-BE49-F238E27FC236}">
                  <a16:creationId xmlns:a16="http://schemas.microsoft.com/office/drawing/2014/main" id="{3652E0EA-5FB3-E68E-D3E7-01CD63E6A3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395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16" name="Rectangle 352">
              <a:extLst>
                <a:ext uri="{FF2B5EF4-FFF2-40B4-BE49-F238E27FC236}">
                  <a16:creationId xmlns:a16="http://schemas.microsoft.com/office/drawing/2014/main" id="{D45EF961-F4A3-061D-66EA-F54BCCEB5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395"/>
              <a:ext cx="11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17" name="Rectangle 353">
              <a:extLst>
                <a:ext uri="{FF2B5EF4-FFF2-40B4-BE49-F238E27FC236}">
                  <a16:creationId xmlns:a16="http://schemas.microsoft.com/office/drawing/2014/main" id="{C0D9D135-F85E-6718-70A8-7B9E3173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560"/>
              <a:ext cx="804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i="1">
                  <a:solidFill>
                    <a:srgbClr val="000000"/>
                  </a:solidFill>
                </a:rPr>
                <a:t>Non cash Charges:</a:t>
              </a:r>
              <a:endParaRPr lang="en-US" altLang="en-US" sz="1500"/>
            </a:p>
          </p:txBody>
        </p:sp>
        <p:sp>
          <p:nvSpPr>
            <p:cNvPr id="11618" name="Rectangle 354">
              <a:extLst>
                <a:ext uri="{FF2B5EF4-FFF2-40B4-BE49-F238E27FC236}">
                  <a16:creationId xmlns:a16="http://schemas.microsoft.com/office/drawing/2014/main" id="{E8E32656-B792-AFEA-908F-1462E727F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" y="2561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619" name="Rectangle 355">
              <a:extLst>
                <a:ext uri="{FF2B5EF4-FFF2-40B4-BE49-F238E27FC236}">
                  <a16:creationId xmlns:a16="http://schemas.microsoft.com/office/drawing/2014/main" id="{3B8CCBF5-578A-6D8C-5402-CECEAB8BF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554"/>
              <a:ext cx="1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20" name="Rectangle 356">
              <a:extLst>
                <a:ext uri="{FF2B5EF4-FFF2-40B4-BE49-F238E27FC236}">
                  <a16:creationId xmlns:a16="http://schemas.microsoft.com/office/drawing/2014/main" id="{ABB97799-14FF-1CCC-B3EB-E18B4C4C5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554"/>
              <a:ext cx="186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21" name="Rectangle 357">
              <a:extLst>
                <a:ext uri="{FF2B5EF4-FFF2-40B4-BE49-F238E27FC236}">
                  <a16:creationId xmlns:a16="http://schemas.microsoft.com/office/drawing/2014/main" id="{A52116D4-0D11-FD77-6DC3-505E3361EC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22" name="Rectangle 358">
              <a:extLst>
                <a:ext uri="{FF2B5EF4-FFF2-40B4-BE49-F238E27FC236}">
                  <a16:creationId xmlns:a16="http://schemas.microsoft.com/office/drawing/2014/main" id="{6E723B1D-81C0-B55C-57FB-E68FD0478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554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23" name="Rectangle 359">
              <a:extLst>
                <a:ext uri="{FF2B5EF4-FFF2-40B4-BE49-F238E27FC236}">
                  <a16:creationId xmlns:a16="http://schemas.microsoft.com/office/drawing/2014/main" id="{F53922E3-282A-7DA3-F9D8-4418B620F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24" name="Rectangle 360">
              <a:extLst>
                <a:ext uri="{FF2B5EF4-FFF2-40B4-BE49-F238E27FC236}">
                  <a16:creationId xmlns:a16="http://schemas.microsoft.com/office/drawing/2014/main" id="{2C44CDF1-B73A-3462-4624-510B26970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554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25" name="Rectangle 361">
              <a:extLst>
                <a:ext uri="{FF2B5EF4-FFF2-40B4-BE49-F238E27FC236}">
                  <a16:creationId xmlns:a16="http://schemas.microsoft.com/office/drawing/2014/main" id="{4254475B-CE04-6F11-F7E6-DA4BDA7F3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26" name="Rectangle 362">
              <a:extLst>
                <a:ext uri="{FF2B5EF4-FFF2-40B4-BE49-F238E27FC236}">
                  <a16:creationId xmlns:a16="http://schemas.microsoft.com/office/drawing/2014/main" id="{6FB12A37-8348-8571-C3F2-E65C869933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554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27" name="Rectangle 363">
              <a:extLst>
                <a:ext uri="{FF2B5EF4-FFF2-40B4-BE49-F238E27FC236}">
                  <a16:creationId xmlns:a16="http://schemas.microsoft.com/office/drawing/2014/main" id="{43F14491-C3F4-1B68-B0B7-F7200818FD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28" name="Rectangle 364">
              <a:extLst>
                <a:ext uri="{FF2B5EF4-FFF2-40B4-BE49-F238E27FC236}">
                  <a16:creationId xmlns:a16="http://schemas.microsoft.com/office/drawing/2014/main" id="{76DAA775-18EB-1B32-910D-DC80CB7EF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554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29" name="Rectangle 365">
              <a:extLst>
                <a:ext uri="{FF2B5EF4-FFF2-40B4-BE49-F238E27FC236}">
                  <a16:creationId xmlns:a16="http://schemas.microsoft.com/office/drawing/2014/main" id="{B7FD0FDA-C59F-12DA-807C-9F49541E3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554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30" name="Rectangle 366">
              <a:extLst>
                <a:ext uri="{FF2B5EF4-FFF2-40B4-BE49-F238E27FC236}">
                  <a16:creationId xmlns:a16="http://schemas.microsoft.com/office/drawing/2014/main" id="{FA7FBC00-381E-0A30-4E6A-9AFC3EE41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554"/>
              <a:ext cx="41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31" name="Rectangle 367">
              <a:extLst>
                <a:ext uri="{FF2B5EF4-FFF2-40B4-BE49-F238E27FC236}">
                  <a16:creationId xmlns:a16="http://schemas.microsoft.com/office/drawing/2014/main" id="{2D2C15CD-CBCE-B95E-DFB6-C9EB3F82F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32" name="Rectangle 368">
              <a:extLst>
                <a:ext uri="{FF2B5EF4-FFF2-40B4-BE49-F238E27FC236}">
                  <a16:creationId xmlns:a16="http://schemas.microsoft.com/office/drawing/2014/main" id="{84B852CB-F05A-304D-8AEE-F6B64080B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554"/>
              <a:ext cx="4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33" name="Rectangle 369">
              <a:extLst>
                <a:ext uri="{FF2B5EF4-FFF2-40B4-BE49-F238E27FC236}">
                  <a16:creationId xmlns:a16="http://schemas.microsoft.com/office/drawing/2014/main" id="{1296E8F7-3EB2-FF16-3D4B-4CC5C5422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34" name="Rectangle 370">
              <a:extLst>
                <a:ext uri="{FF2B5EF4-FFF2-40B4-BE49-F238E27FC236}">
                  <a16:creationId xmlns:a16="http://schemas.microsoft.com/office/drawing/2014/main" id="{4B190CAB-4C02-1F1E-A16B-A464CC985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554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35" name="Rectangle 371">
              <a:extLst>
                <a:ext uri="{FF2B5EF4-FFF2-40B4-BE49-F238E27FC236}">
                  <a16:creationId xmlns:a16="http://schemas.microsoft.com/office/drawing/2014/main" id="{50D701C7-85B4-0E7E-7CCB-36B18EB45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559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36" name="Rectangle 372">
              <a:extLst>
                <a:ext uri="{FF2B5EF4-FFF2-40B4-BE49-F238E27FC236}">
                  <a16:creationId xmlns:a16="http://schemas.microsoft.com/office/drawing/2014/main" id="{82A8CAF0-2742-1203-E64E-E4F6AB369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2559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37" name="Rectangle 373">
              <a:extLst>
                <a:ext uri="{FF2B5EF4-FFF2-40B4-BE49-F238E27FC236}">
                  <a16:creationId xmlns:a16="http://schemas.microsoft.com/office/drawing/2014/main" id="{52C5B4C4-9135-4FE3-2470-0CBC176DD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726"/>
              <a:ext cx="585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Depreciation (</a:t>
              </a:r>
              <a:endParaRPr lang="en-US" altLang="en-US" sz="1500"/>
            </a:p>
          </p:txBody>
        </p:sp>
        <p:sp>
          <p:nvSpPr>
            <p:cNvPr id="11638" name="Rectangle 374">
              <a:extLst>
                <a:ext uri="{FF2B5EF4-FFF2-40B4-BE49-F238E27FC236}">
                  <a16:creationId xmlns:a16="http://schemas.microsoft.com/office/drawing/2014/main" id="{E24E1A77-E7A9-E37C-6EF6-244122C93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2" y="2726"/>
              <a:ext cx="3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-</a:t>
              </a:r>
              <a:endParaRPr lang="en-US" altLang="en-US" sz="1500"/>
            </a:p>
          </p:txBody>
        </p:sp>
        <p:sp>
          <p:nvSpPr>
            <p:cNvPr id="11639" name="Rectangle 375">
              <a:extLst>
                <a:ext uri="{FF2B5EF4-FFF2-40B4-BE49-F238E27FC236}">
                  <a16:creationId xmlns:a16="http://schemas.microsoft.com/office/drawing/2014/main" id="{DB1720E5-9BF6-8F83-5A6A-707E1407E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4" y="2726"/>
              <a:ext cx="9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C)</a:t>
              </a:r>
              <a:endParaRPr lang="en-US" altLang="en-US" sz="1500"/>
            </a:p>
          </p:txBody>
        </p:sp>
        <p:sp>
          <p:nvSpPr>
            <p:cNvPr id="11640" name="Rectangle 376">
              <a:extLst>
                <a:ext uri="{FF2B5EF4-FFF2-40B4-BE49-F238E27FC236}">
                  <a16:creationId xmlns:a16="http://schemas.microsoft.com/office/drawing/2014/main" id="{BE1C2B99-6988-72BC-8075-0657942FD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5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641" name="Rectangle 377">
              <a:extLst>
                <a:ext uri="{FF2B5EF4-FFF2-40B4-BE49-F238E27FC236}">
                  <a16:creationId xmlns:a16="http://schemas.microsoft.com/office/drawing/2014/main" id="{8C1CCA34-2913-8559-2FE7-C5820F0C3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272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642" name="Rectangle 378">
              <a:extLst>
                <a:ext uri="{FF2B5EF4-FFF2-40B4-BE49-F238E27FC236}">
                  <a16:creationId xmlns:a16="http://schemas.microsoft.com/office/drawing/2014/main" id="{EF960E07-E5AC-F572-0444-26EF01A4F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643" name="Rectangle 379">
              <a:extLst>
                <a:ext uri="{FF2B5EF4-FFF2-40B4-BE49-F238E27FC236}">
                  <a16:creationId xmlns:a16="http://schemas.microsoft.com/office/drawing/2014/main" id="{59934086-F87D-28A4-0EAA-C09D2071CE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2726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560</a:t>
              </a:r>
              <a:endParaRPr lang="en-US" altLang="en-US" sz="1500"/>
            </a:p>
          </p:txBody>
        </p:sp>
        <p:sp>
          <p:nvSpPr>
            <p:cNvPr id="11644" name="Rectangle 380">
              <a:extLst>
                <a:ext uri="{FF2B5EF4-FFF2-40B4-BE49-F238E27FC236}">
                  <a16:creationId xmlns:a16="http://schemas.microsoft.com/office/drawing/2014/main" id="{C5CA50B0-8E1A-B9DF-F7A0-41241529E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8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645" name="Rectangle 381">
              <a:extLst>
                <a:ext uri="{FF2B5EF4-FFF2-40B4-BE49-F238E27FC236}">
                  <a16:creationId xmlns:a16="http://schemas.microsoft.com/office/drawing/2014/main" id="{09364882-EBB4-D39C-DB09-C94A118D0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2726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336</a:t>
              </a:r>
              <a:endParaRPr lang="en-US" altLang="en-US" sz="1500"/>
            </a:p>
          </p:txBody>
        </p:sp>
        <p:sp>
          <p:nvSpPr>
            <p:cNvPr id="11646" name="Rectangle 382">
              <a:extLst>
                <a:ext uri="{FF2B5EF4-FFF2-40B4-BE49-F238E27FC236}">
                  <a16:creationId xmlns:a16="http://schemas.microsoft.com/office/drawing/2014/main" id="{93EDB8B7-A133-4C0E-7635-B2B445DCD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7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647" name="Rectangle 383">
              <a:extLst>
                <a:ext uri="{FF2B5EF4-FFF2-40B4-BE49-F238E27FC236}">
                  <a16:creationId xmlns:a16="http://schemas.microsoft.com/office/drawing/2014/main" id="{FEE51BB1-51A3-E960-312A-4AB0CE420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2726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202</a:t>
              </a:r>
              <a:endParaRPr lang="en-US" altLang="en-US" sz="1500"/>
            </a:p>
          </p:txBody>
        </p:sp>
        <p:sp>
          <p:nvSpPr>
            <p:cNvPr id="11648" name="Rectangle 384">
              <a:extLst>
                <a:ext uri="{FF2B5EF4-FFF2-40B4-BE49-F238E27FC236}">
                  <a16:creationId xmlns:a16="http://schemas.microsoft.com/office/drawing/2014/main" id="{490BD692-04B8-7169-D13D-AA02B15B4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649" name="Rectangle 385">
              <a:extLst>
                <a:ext uri="{FF2B5EF4-FFF2-40B4-BE49-F238E27FC236}">
                  <a16:creationId xmlns:a16="http://schemas.microsoft.com/office/drawing/2014/main" id="{347CC8FD-3C2E-B066-D96C-D3167FF7B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2726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151</a:t>
              </a:r>
              <a:endParaRPr lang="en-US" altLang="en-US" sz="1500"/>
            </a:p>
          </p:txBody>
        </p:sp>
        <p:sp>
          <p:nvSpPr>
            <p:cNvPr id="11650" name="Rectangle 386">
              <a:extLst>
                <a:ext uri="{FF2B5EF4-FFF2-40B4-BE49-F238E27FC236}">
                  <a16:creationId xmlns:a16="http://schemas.microsoft.com/office/drawing/2014/main" id="{7414DBF5-5CFF-C47B-5750-6B3A47C0C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651" name="Rectangle 387">
              <a:extLst>
                <a:ext uri="{FF2B5EF4-FFF2-40B4-BE49-F238E27FC236}">
                  <a16:creationId xmlns:a16="http://schemas.microsoft.com/office/drawing/2014/main" id="{7977272F-0727-09A1-44CA-D9037BE08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2726"/>
              <a:ext cx="15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151</a:t>
              </a:r>
              <a:endParaRPr lang="en-US" altLang="en-US" sz="1500"/>
            </a:p>
          </p:txBody>
        </p:sp>
        <p:sp>
          <p:nvSpPr>
            <p:cNvPr id="11652" name="Rectangle 388">
              <a:extLst>
                <a:ext uri="{FF2B5EF4-FFF2-40B4-BE49-F238E27FC236}">
                  <a16:creationId xmlns:a16="http://schemas.microsoft.com/office/drawing/2014/main" id="{807DDEBD-5E8A-6F33-570E-6DC5E7FBF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8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653" name="Rectangle 389">
              <a:extLst>
                <a:ext uri="{FF2B5EF4-FFF2-40B4-BE49-F238E27FC236}">
                  <a16:creationId xmlns:a16="http://schemas.microsoft.com/office/drawing/2014/main" id="{A27F4231-D7E0-F21B-98BD-A1A3DBB8E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718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54" name="Rectangle 390">
              <a:extLst>
                <a:ext uri="{FF2B5EF4-FFF2-40B4-BE49-F238E27FC236}">
                  <a16:creationId xmlns:a16="http://schemas.microsoft.com/office/drawing/2014/main" id="{E5040D99-80BF-66DD-A719-1244C353D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718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55" name="Rectangle 391">
              <a:extLst>
                <a:ext uri="{FF2B5EF4-FFF2-40B4-BE49-F238E27FC236}">
                  <a16:creationId xmlns:a16="http://schemas.microsoft.com/office/drawing/2014/main" id="{767B8EC5-6D18-DE42-808F-9BD009F3C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56" name="Rectangle 392">
              <a:extLst>
                <a:ext uri="{FF2B5EF4-FFF2-40B4-BE49-F238E27FC236}">
                  <a16:creationId xmlns:a16="http://schemas.microsoft.com/office/drawing/2014/main" id="{631E209E-0BEB-7A82-51A7-29BF11914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718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57" name="Rectangle 393">
              <a:extLst>
                <a:ext uri="{FF2B5EF4-FFF2-40B4-BE49-F238E27FC236}">
                  <a16:creationId xmlns:a16="http://schemas.microsoft.com/office/drawing/2014/main" id="{51ED5ECE-6DB0-72BD-1E45-E1B8AFCBA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58" name="Rectangle 394">
              <a:extLst>
                <a:ext uri="{FF2B5EF4-FFF2-40B4-BE49-F238E27FC236}">
                  <a16:creationId xmlns:a16="http://schemas.microsoft.com/office/drawing/2014/main" id="{133344E1-4907-0B3C-A8C7-FE4E4CE50E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718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59" name="Rectangle 395">
              <a:extLst>
                <a:ext uri="{FF2B5EF4-FFF2-40B4-BE49-F238E27FC236}">
                  <a16:creationId xmlns:a16="http://schemas.microsoft.com/office/drawing/2014/main" id="{E6177503-CC10-8D0F-17BE-3C6A48A39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60" name="Rectangle 396">
              <a:extLst>
                <a:ext uri="{FF2B5EF4-FFF2-40B4-BE49-F238E27FC236}">
                  <a16:creationId xmlns:a16="http://schemas.microsoft.com/office/drawing/2014/main" id="{9A939E6B-DF42-6F8A-22E5-BAC733CCA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718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61" name="Rectangle 397">
              <a:extLst>
                <a:ext uri="{FF2B5EF4-FFF2-40B4-BE49-F238E27FC236}">
                  <a16:creationId xmlns:a16="http://schemas.microsoft.com/office/drawing/2014/main" id="{3A8DF7E3-323C-357C-8F85-BDFB0CCFB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62" name="Rectangle 398">
              <a:extLst>
                <a:ext uri="{FF2B5EF4-FFF2-40B4-BE49-F238E27FC236}">
                  <a16:creationId xmlns:a16="http://schemas.microsoft.com/office/drawing/2014/main" id="{11F5932F-DA82-F1C5-0267-D938E990D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718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63" name="Rectangle 399">
              <a:extLst>
                <a:ext uri="{FF2B5EF4-FFF2-40B4-BE49-F238E27FC236}">
                  <a16:creationId xmlns:a16="http://schemas.microsoft.com/office/drawing/2014/main" id="{94156788-75A5-172F-3835-40B0AA14D2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71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64" name="Rectangle 400">
              <a:extLst>
                <a:ext uri="{FF2B5EF4-FFF2-40B4-BE49-F238E27FC236}">
                  <a16:creationId xmlns:a16="http://schemas.microsoft.com/office/drawing/2014/main" id="{E28DC200-0329-9639-FAFD-E98C53FDC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718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65" name="Rectangle 401">
              <a:extLst>
                <a:ext uri="{FF2B5EF4-FFF2-40B4-BE49-F238E27FC236}">
                  <a16:creationId xmlns:a16="http://schemas.microsoft.com/office/drawing/2014/main" id="{F8370049-17D2-717F-E69F-6CB18BE5C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66" name="Rectangle 402">
              <a:extLst>
                <a:ext uri="{FF2B5EF4-FFF2-40B4-BE49-F238E27FC236}">
                  <a16:creationId xmlns:a16="http://schemas.microsoft.com/office/drawing/2014/main" id="{D34B4399-5FD0-F0DA-E9DC-DEE4F0129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718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67" name="Rectangle 403">
              <a:extLst>
                <a:ext uri="{FF2B5EF4-FFF2-40B4-BE49-F238E27FC236}">
                  <a16:creationId xmlns:a16="http://schemas.microsoft.com/office/drawing/2014/main" id="{A0853164-24E4-1DAC-A341-C9151D30BD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68" name="Rectangle 404">
              <a:extLst>
                <a:ext uri="{FF2B5EF4-FFF2-40B4-BE49-F238E27FC236}">
                  <a16:creationId xmlns:a16="http://schemas.microsoft.com/office/drawing/2014/main" id="{DC5C50A7-1452-211D-B8C5-D00CAC539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71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69" name="Rectangle 405">
              <a:extLst>
                <a:ext uri="{FF2B5EF4-FFF2-40B4-BE49-F238E27FC236}">
                  <a16:creationId xmlns:a16="http://schemas.microsoft.com/office/drawing/2014/main" id="{A71D7600-3892-1363-FD1D-BE0712ACE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724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0" name="Rectangle 406">
              <a:extLst>
                <a:ext uri="{FF2B5EF4-FFF2-40B4-BE49-F238E27FC236}">
                  <a16:creationId xmlns:a16="http://schemas.microsoft.com/office/drawing/2014/main" id="{9AA53E17-5D8A-F1B6-8C02-0122FF43C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724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1" name="Rectangle 407">
              <a:extLst>
                <a:ext uri="{FF2B5EF4-FFF2-40B4-BE49-F238E27FC236}">
                  <a16:creationId xmlns:a16="http://schemas.microsoft.com/office/drawing/2014/main" id="{58E040ED-97A7-DEC5-2A6F-85CD07359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724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2" name="Rectangle 408">
              <a:extLst>
                <a:ext uri="{FF2B5EF4-FFF2-40B4-BE49-F238E27FC236}">
                  <a16:creationId xmlns:a16="http://schemas.microsoft.com/office/drawing/2014/main" id="{6CF13687-6432-8FBF-5065-B54BF130F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724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3" name="Rectangle 409">
              <a:extLst>
                <a:ext uri="{FF2B5EF4-FFF2-40B4-BE49-F238E27FC236}">
                  <a16:creationId xmlns:a16="http://schemas.microsoft.com/office/drawing/2014/main" id="{9C11734F-D794-1AC8-AD78-766D4D023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724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4" name="Rectangle 410">
              <a:extLst>
                <a:ext uri="{FF2B5EF4-FFF2-40B4-BE49-F238E27FC236}">
                  <a16:creationId xmlns:a16="http://schemas.microsoft.com/office/drawing/2014/main" id="{29B54E3B-8B96-69FA-CC75-313050E33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724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5" name="Rectangle 411">
              <a:extLst>
                <a:ext uri="{FF2B5EF4-FFF2-40B4-BE49-F238E27FC236}">
                  <a16:creationId xmlns:a16="http://schemas.microsoft.com/office/drawing/2014/main" id="{A655E64E-7F91-7569-E768-290CE9486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724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6" name="Rectangle 412">
              <a:extLst>
                <a:ext uri="{FF2B5EF4-FFF2-40B4-BE49-F238E27FC236}">
                  <a16:creationId xmlns:a16="http://schemas.microsoft.com/office/drawing/2014/main" id="{73352245-214A-F9FC-6B14-3D5E5E11B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724"/>
              <a:ext cx="11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7" name="Rectangle 413">
              <a:extLst>
                <a:ext uri="{FF2B5EF4-FFF2-40B4-BE49-F238E27FC236}">
                  <a16:creationId xmlns:a16="http://schemas.microsoft.com/office/drawing/2014/main" id="{EDD1AC4E-6C4D-00FC-9AD3-95259973E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888"/>
              <a:ext cx="37" cy="15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8" name="Rectangle 414">
              <a:extLst>
                <a:ext uri="{FF2B5EF4-FFF2-40B4-BE49-F238E27FC236}">
                  <a16:creationId xmlns:a16="http://schemas.microsoft.com/office/drawing/2014/main" id="{89A7682A-408E-CBF1-F75A-F63E92A47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2888"/>
              <a:ext cx="41" cy="15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9" name="Rectangle 415">
              <a:extLst>
                <a:ext uri="{FF2B5EF4-FFF2-40B4-BE49-F238E27FC236}">
                  <a16:creationId xmlns:a16="http://schemas.microsoft.com/office/drawing/2014/main" id="{904E8EA3-1FE8-7273-855E-606E0247D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888"/>
              <a:ext cx="4305" cy="15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0" name="Rectangle 416">
              <a:extLst>
                <a:ext uri="{FF2B5EF4-FFF2-40B4-BE49-F238E27FC236}">
                  <a16:creationId xmlns:a16="http://schemas.microsoft.com/office/drawing/2014/main" id="{05A1D517-4B2B-2C07-233E-811D61E32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888"/>
              <a:ext cx="918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 i="1">
                  <a:solidFill>
                    <a:srgbClr val="000000"/>
                  </a:solidFill>
                </a:rPr>
                <a:t>Capital Investments:</a:t>
              </a:r>
              <a:endParaRPr lang="en-US" altLang="en-US" sz="1500"/>
            </a:p>
          </p:txBody>
        </p:sp>
        <p:sp>
          <p:nvSpPr>
            <p:cNvPr id="11681" name="Rectangle 417">
              <a:extLst>
                <a:ext uri="{FF2B5EF4-FFF2-40B4-BE49-F238E27FC236}">
                  <a16:creationId xmlns:a16="http://schemas.microsoft.com/office/drawing/2014/main" id="{18D0726D-606A-336A-7191-905C2D71A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3" y="2887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682" name="Rectangle 418">
              <a:extLst>
                <a:ext uri="{FF2B5EF4-FFF2-40B4-BE49-F238E27FC236}">
                  <a16:creationId xmlns:a16="http://schemas.microsoft.com/office/drawing/2014/main" id="{58393703-E2D9-8A8B-A162-B667864E90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882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3" name="Rectangle 419">
              <a:extLst>
                <a:ext uri="{FF2B5EF4-FFF2-40B4-BE49-F238E27FC236}">
                  <a16:creationId xmlns:a16="http://schemas.microsoft.com/office/drawing/2014/main" id="{356B82B2-5DDB-D700-0A66-667DFB3A2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882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4" name="Rectangle 420">
              <a:extLst>
                <a:ext uri="{FF2B5EF4-FFF2-40B4-BE49-F238E27FC236}">
                  <a16:creationId xmlns:a16="http://schemas.microsoft.com/office/drawing/2014/main" id="{7C8A1219-4779-1A21-6EF0-C9D4633C8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5" name="Rectangle 421">
              <a:extLst>
                <a:ext uri="{FF2B5EF4-FFF2-40B4-BE49-F238E27FC236}">
                  <a16:creationId xmlns:a16="http://schemas.microsoft.com/office/drawing/2014/main" id="{6BF81E62-453A-ABC3-3607-02BD34770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88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6" name="Rectangle 422">
              <a:extLst>
                <a:ext uri="{FF2B5EF4-FFF2-40B4-BE49-F238E27FC236}">
                  <a16:creationId xmlns:a16="http://schemas.microsoft.com/office/drawing/2014/main" id="{D69C82ED-1F9E-A1E6-DF3E-A0D632B52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7" name="Rectangle 423">
              <a:extLst>
                <a:ext uri="{FF2B5EF4-FFF2-40B4-BE49-F238E27FC236}">
                  <a16:creationId xmlns:a16="http://schemas.microsoft.com/office/drawing/2014/main" id="{71B6BEE6-9902-2BF1-6419-614E8F7BC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88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8" name="Rectangle 424">
              <a:extLst>
                <a:ext uri="{FF2B5EF4-FFF2-40B4-BE49-F238E27FC236}">
                  <a16:creationId xmlns:a16="http://schemas.microsoft.com/office/drawing/2014/main" id="{93B9E2A0-663C-BD57-C248-F97CEB825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9" name="Rectangle 425">
              <a:extLst>
                <a:ext uri="{FF2B5EF4-FFF2-40B4-BE49-F238E27FC236}">
                  <a16:creationId xmlns:a16="http://schemas.microsoft.com/office/drawing/2014/main" id="{FC3E9147-3A07-2D41-2200-65AE2A38E0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88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90" name="Rectangle 426">
              <a:extLst>
                <a:ext uri="{FF2B5EF4-FFF2-40B4-BE49-F238E27FC236}">
                  <a16:creationId xmlns:a16="http://schemas.microsoft.com/office/drawing/2014/main" id="{D32FC0CF-7F31-2E24-8255-B846D890A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91" name="Rectangle 427">
              <a:extLst>
                <a:ext uri="{FF2B5EF4-FFF2-40B4-BE49-F238E27FC236}">
                  <a16:creationId xmlns:a16="http://schemas.microsoft.com/office/drawing/2014/main" id="{4D8A7DCB-A71C-BB3F-4B3C-CB7A89F9DB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88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92" name="Rectangle 428">
              <a:extLst>
                <a:ext uri="{FF2B5EF4-FFF2-40B4-BE49-F238E27FC236}">
                  <a16:creationId xmlns:a16="http://schemas.microsoft.com/office/drawing/2014/main" id="{B785BE8F-95D7-8740-F0AC-85729FC34F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88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93" name="Rectangle 429">
              <a:extLst>
                <a:ext uri="{FF2B5EF4-FFF2-40B4-BE49-F238E27FC236}">
                  <a16:creationId xmlns:a16="http://schemas.microsoft.com/office/drawing/2014/main" id="{12E6EC8E-D7A9-4AA9-3399-2C11A829A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882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94" name="Rectangle 430">
              <a:extLst>
                <a:ext uri="{FF2B5EF4-FFF2-40B4-BE49-F238E27FC236}">
                  <a16:creationId xmlns:a16="http://schemas.microsoft.com/office/drawing/2014/main" id="{FB36FE68-D600-009E-5652-98A546DFB9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95" name="Rectangle 431">
              <a:extLst>
                <a:ext uri="{FF2B5EF4-FFF2-40B4-BE49-F238E27FC236}">
                  <a16:creationId xmlns:a16="http://schemas.microsoft.com/office/drawing/2014/main" id="{89194505-50AC-02B3-03C3-938488B4D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882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96" name="Rectangle 432">
              <a:extLst>
                <a:ext uri="{FF2B5EF4-FFF2-40B4-BE49-F238E27FC236}">
                  <a16:creationId xmlns:a16="http://schemas.microsoft.com/office/drawing/2014/main" id="{686CA719-1EF0-3030-D92A-A6617B9F6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97" name="Rectangle 433">
              <a:extLst>
                <a:ext uri="{FF2B5EF4-FFF2-40B4-BE49-F238E27FC236}">
                  <a16:creationId xmlns:a16="http://schemas.microsoft.com/office/drawing/2014/main" id="{B208170A-6D43-8E5E-F891-22C0132878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88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98" name="Rectangle 434">
              <a:extLst>
                <a:ext uri="{FF2B5EF4-FFF2-40B4-BE49-F238E27FC236}">
                  <a16:creationId xmlns:a16="http://schemas.microsoft.com/office/drawing/2014/main" id="{A98D325A-F1C5-08A9-7351-6CD0F072E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888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99" name="Rectangle 435">
              <a:extLst>
                <a:ext uri="{FF2B5EF4-FFF2-40B4-BE49-F238E27FC236}">
                  <a16:creationId xmlns:a16="http://schemas.microsoft.com/office/drawing/2014/main" id="{41DEA2F7-8625-04F4-A807-9347E8CB5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2888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00" name="Rectangle 436">
              <a:extLst>
                <a:ext uri="{FF2B5EF4-FFF2-40B4-BE49-F238E27FC236}">
                  <a16:creationId xmlns:a16="http://schemas.microsoft.com/office/drawing/2014/main" id="{50F08478-82FE-3C4B-2533-00FDD680B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3055"/>
              <a:ext cx="131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Property, facility, equipment (H)</a:t>
              </a:r>
              <a:endParaRPr lang="en-US" altLang="en-US" sz="1500"/>
            </a:p>
          </p:txBody>
        </p:sp>
        <p:sp>
          <p:nvSpPr>
            <p:cNvPr id="11701" name="Rectangle 437">
              <a:extLst>
                <a:ext uri="{FF2B5EF4-FFF2-40B4-BE49-F238E27FC236}">
                  <a16:creationId xmlns:a16="http://schemas.microsoft.com/office/drawing/2014/main" id="{650C2ADF-27B5-EBD4-8FCB-B4522344CD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02" name="Rectangle 438">
              <a:extLst>
                <a:ext uri="{FF2B5EF4-FFF2-40B4-BE49-F238E27FC236}">
                  <a16:creationId xmlns:a16="http://schemas.microsoft.com/office/drawing/2014/main" id="{A3B0AC74-0B3C-6D63-FBA1-0473C22FC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" y="3055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(1400)</a:t>
              </a:r>
              <a:endParaRPr lang="en-US" altLang="en-US" sz="1500"/>
            </a:p>
          </p:txBody>
        </p:sp>
        <p:sp>
          <p:nvSpPr>
            <p:cNvPr id="11703" name="Rectangle 439">
              <a:extLst>
                <a:ext uri="{FF2B5EF4-FFF2-40B4-BE49-F238E27FC236}">
                  <a16:creationId xmlns:a16="http://schemas.microsoft.com/office/drawing/2014/main" id="{E2C072BB-30A2-9396-E6B5-8C2DB5821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9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04" name="Rectangle 440">
              <a:extLst>
                <a:ext uri="{FF2B5EF4-FFF2-40B4-BE49-F238E27FC236}">
                  <a16:creationId xmlns:a16="http://schemas.microsoft.com/office/drawing/2014/main" id="{F256B5A7-483C-D24E-D891-7FC1AD236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6" y="3055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705" name="Rectangle 441">
              <a:extLst>
                <a:ext uri="{FF2B5EF4-FFF2-40B4-BE49-F238E27FC236}">
                  <a16:creationId xmlns:a16="http://schemas.microsoft.com/office/drawing/2014/main" id="{598568EF-DDF4-410E-B3E0-18E46CE565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9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06" name="Rectangle 442">
              <a:extLst>
                <a:ext uri="{FF2B5EF4-FFF2-40B4-BE49-F238E27FC236}">
                  <a16:creationId xmlns:a16="http://schemas.microsoft.com/office/drawing/2014/main" id="{E584F33F-4F5D-AFAF-AEFC-4DCF358A53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2" y="3055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707" name="Rectangle 443">
              <a:extLst>
                <a:ext uri="{FF2B5EF4-FFF2-40B4-BE49-F238E27FC236}">
                  <a16:creationId xmlns:a16="http://schemas.microsoft.com/office/drawing/2014/main" id="{DF1672F2-6A4B-CD08-872D-0368B31D03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6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08" name="Rectangle 444">
              <a:extLst>
                <a:ext uri="{FF2B5EF4-FFF2-40B4-BE49-F238E27FC236}">
                  <a16:creationId xmlns:a16="http://schemas.microsoft.com/office/drawing/2014/main" id="{3239C8F7-53E9-63D7-8B19-91D60D180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3055"/>
              <a:ext cx="53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709" name="Rectangle 445">
              <a:extLst>
                <a:ext uri="{FF2B5EF4-FFF2-40B4-BE49-F238E27FC236}">
                  <a16:creationId xmlns:a16="http://schemas.microsoft.com/office/drawing/2014/main" id="{346FD947-540B-D4BC-6184-77FAF5790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2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10" name="Rectangle 446">
              <a:extLst>
                <a:ext uri="{FF2B5EF4-FFF2-40B4-BE49-F238E27FC236}">
                  <a16:creationId xmlns:a16="http://schemas.microsoft.com/office/drawing/2014/main" id="{2F6DAE13-9409-A0AF-2F59-8608C768E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4" y="3055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711" name="Rectangle 447">
              <a:extLst>
                <a:ext uri="{FF2B5EF4-FFF2-40B4-BE49-F238E27FC236}">
                  <a16:creationId xmlns:a16="http://schemas.microsoft.com/office/drawing/2014/main" id="{34C2E984-E09B-11B0-C97F-B97EEEC75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12" name="Rectangle 448">
              <a:extLst>
                <a:ext uri="{FF2B5EF4-FFF2-40B4-BE49-F238E27FC236}">
                  <a16:creationId xmlns:a16="http://schemas.microsoft.com/office/drawing/2014/main" id="{30E256B9-6892-8B49-51EE-B090E347C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0" y="3055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713" name="Rectangle 449">
              <a:extLst>
                <a:ext uri="{FF2B5EF4-FFF2-40B4-BE49-F238E27FC236}">
                  <a16:creationId xmlns:a16="http://schemas.microsoft.com/office/drawing/2014/main" id="{4BD85771-D236-E202-3322-36D0DD04D8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3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14" name="Rectangle 450">
              <a:extLst>
                <a:ext uri="{FF2B5EF4-FFF2-40B4-BE49-F238E27FC236}">
                  <a16:creationId xmlns:a16="http://schemas.microsoft.com/office/drawing/2014/main" id="{FCE455E7-6BC0-44B4-1D18-32A797BD3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047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15" name="Rectangle 451">
              <a:extLst>
                <a:ext uri="{FF2B5EF4-FFF2-40B4-BE49-F238E27FC236}">
                  <a16:creationId xmlns:a16="http://schemas.microsoft.com/office/drawing/2014/main" id="{37372018-86A1-1EE2-2761-191879619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3047"/>
              <a:ext cx="182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16" name="Rectangle 452">
              <a:extLst>
                <a:ext uri="{FF2B5EF4-FFF2-40B4-BE49-F238E27FC236}">
                  <a16:creationId xmlns:a16="http://schemas.microsoft.com/office/drawing/2014/main" id="{5B707B65-5973-B575-3539-EAC0839ABD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17" name="Rectangle 453">
              <a:extLst>
                <a:ext uri="{FF2B5EF4-FFF2-40B4-BE49-F238E27FC236}">
                  <a16:creationId xmlns:a16="http://schemas.microsoft.com/office/drawing/2014/main" id="{B0D06307-B150-FC28-6B05-D1A8D317B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" y="3047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18" name="Rectangle 454">
              <a:extLst>
                <a:ext uri="{FF2B5EF4-FFF2-40B4-BE49-F238E27FC236}">
                  <a16:creationId xmlns:a16="http://schemas.microsoft.com/office/drawing/2014/main" id="{C9625DCD-C7D5-1754-45DB-FB403EB07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04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19" name="Rectangle 455">
              <a:extLst>
                <a:ext uri="{FF2B5EF4-FFF2-40B4-BE49-F238E27FC236}">
                  <a16:creationId xmlns:a16="http://schemas.microsoft.com/office/drawing/2014/main" id="{07F8A74C-DB6E-2B59-B58F-3DF0FBE511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3047"/>
              <a:ext cx="42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20" name="Rectangle 456">
              <a:extLst>
                <a:ext uri="{FF2B5EF4-FFF2-40B4-BE49-F238E27FC236}">
                  <a16:creationId xmlns:a16="http://schemas.microsoft.com/office/drawing/2014/main" id="{76C30585-A8E9-CAB9-1220-DAF50FDCB5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21" name="Rectangle 457">
              <a:extLst>
                <a:ext uri="{FF2B5EF4-FFF2-40B4-BE49-F238E27FC236}">
                  <a16:creationId xmlns:a16="http://schemas.microsoft.com/office/drawing/2014/main" id="{F0CDBCFF-8702-CF9E-4B82-D377484E2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2" y="3047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22" name="Rectangle 458">
              <a:extLst>
                <a:ext uri="{FF2B5EF4-FFF2-40B4-BE49-F238E27FC236}">
                  <a16:creationId xmlns:a16="http://schemas.microsoft.com/office/drawing/2014/main" id="{0A1C8793-2410-2E29-9B95-2DC47B0AD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23" name="Rectangle 459">
              <a:extLst>
                <a:ext uri="{FF2B5EF4-FFF2-40B4-BE49-F238E27FC236}">
                  <a16:creationId xmlns:a16="http://schemas.microsoft.com/office/drawing/2014/main" id="{1CF3F39D-819D-BC26-C066-456324A29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" y="3047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24" name="Rectangle 460">
              <a:extLst>
                <a:ext uri="{FF2B5EF4-FFF2-40B4-BE49-F238E27FC236}">
                  <a16:creationId xmlns:a16="http://schemas.microsoft.com/office/drawing/2014/main" id="{F8D3CDB4-594E-7FE7-D3A5-0D4F0029CD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25" name="Rectangle 461">
              <a:extLst>
                <a:ext uri="{FF2B5EF4-FFF2-40B4-BE49-F238E27FC236}">
                  <a16:creationId xmlns:a16="http://schemas.microsoft.com/office/drawing/2014/main" id="{25DDBF49-EAB7-CAFE-6788-580A4DBC5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4" y="3047"/>
              <a:ext cx="41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26" name="Rectangle 462">
              <a:extLst>
                <a:ext uri="{FF2B5EF4-FFF2-40B4-BE49-F238E27FC236}">
                  <a16:creationId xmlns:a16="http://schemas.microsoft.com/office/drawing/2014/main" id="{AB80D16B-BA11-D6A4-EDBE-5C6F93448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27" name="Rectangle 463">
              <a:extLst>
                <a:ext uri="{FF2B5EF4-FFF2-40B4-BE49-F238E27FC236}">
                  <a16:creationId xmlns:a16="http://schemas.microsoft.com/office/drawing/2014/main" id="{6E3AF27F-FE72-8DC4-2407-FEAD47F05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" y="3047"/>
              <a:ext cx="4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28" name="Rectangle 464">
              <a:extLst>
                <a:ext uri="{FF2B5EF4-FFF2-40B4-BE49-F238E27FC236}">
                  <a16:creationId xmlns:a16="http://schemas.microsoft.com/office/drawing/2014/main" id="{29E658DD-B263-E295-BAF3-96DA0C6888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29" name="Rectangle 465">
              <a:extLst>
                <a:ext uri="{FF2B5EF4-FFF2-40B4-BE49-F238E27FC236}">
                  <a16:creationId xmlns:a16="http://schemas.microsoft.com/office/drawing/2014/main" id="{90060F41-D4A6-44AA-4DB5-54F788172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304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30" name="Rectangle 466">
              <a:extLst>
                <a:ext uri="{FF2B5EF4-FFF2-40B4-BE49-F238E27FC236}">
                  <a16:creationId xmlns:a16="http://schemas.microsoft.com/office/drawing/2014/main" id="{B9DD3BFE-9EB7-4CA9-DB2A-730368E94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053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31" name="Rectangle 467">
              <a:extLst>
                <a:ext uri="{FF2B5EF4-FFF2-40B4-BE49-F238E27FC236}">
                  <a16:creationId xmlns:a16="http://schemas.microsoft.com/office/drawing/2014/main" id="{85AD7D2C-034D-FAB2-01EF-423752786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053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32" name="Rectangle 468">
              <a:extLst>
                <a:ext uri="{FF2B5EF4-FFF2-40B4-BE49-F238E27FC236}">
                  <a16:creationId xmlns:a16="http://schemas.microsoft.com/office/drawing/2014/main" id="{45006FBA-1F22-7C4B-CA93-081EF9FBB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053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33" name="Rectangle 469">
              <a:extLst>
                <a:ext uri="{FF2B5EF4-FFF2-40B4-BE49-F238E27FC236}">
                  <a16:creationId xmlns:a16="http://schemas.microsoft.com/office/drawing/2014/main" id="{CCF868CE-71C6-0BD4-580E-7F1D75AE02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053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34" name="Rectangle 470">
              <a:extLst>
                <a:ext uri="{FF2B5EF4-FFF2-40B4-BE49-F238E27FC236}">
                  <a16:creationId xmlns:a16="http://schemas.microsoft.com/office/drawing/2014/main" id="{97BBABE4-1089-ECD9-AF21-6DD57B284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053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35" name="Rectangle 471">
              <a:extLst>
                <a:ext uri="{FF2B5EF4-FFF2-40B4-BE49-F238E27FC236}">
                  <a16:creationId xmlns:a16="http://schemas.microsoft.com/office/drawing/2014/main" id="{FA7EC515-594F-5D17-1B1A-F3E24C8D5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053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36" name="Rectangle 472">
              <a:extLst>
                <a:ext uri="{FF2B5EF4-FFF2-40B4-BE49-F238E27FC236}">
                  <a16:creationId xmlns:a16="http://schemas.microsoft.com/office/drawing/2014/main" id="{14272657-5ABA-5B78-3C30-40F7BFCB8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053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37" name="Rectangle 473">
              <a:extLst>
                <a:ext uri="{FF2B5EF4-FFF2-40B4-BE49-F238E27FC236}">
                  <a16:creationId xmlns:a16="http://schemas.microsoft.com/office/drawing/2014/main" id="{0627AB9E-A97D-8C35-E785-3DDC21DBE1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053"/>
              <a:ext cx="11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38" name="Rectangle 474">
              <a:extLst>
                <a:ext uri="{FF2B5EF4-FFF2-40B4-BE49-F238E27FC236}">
                  <a16:creationId xmlns:a16="http://schemas.microsoft.com/office/drawing/2014/main" id="{70081662-E348-0DBC-0E8F-20722D883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3219"/>
              <a:ext cx="1181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Working Capital Changes (I)</a:t>
              </a:r>
              <a:endParaRPr lang="en-US" altLang="en-US" sz="1500"/>
            </a:p>
          </p:txBody>
        </p:sp>
        <p:sp>
          <p:nvSpPr>
            <p:cNvPr id="11739" name="Rectangle 475">
              <a:extLst>
                <a:ext uri="{FF2B5EF4-FFF2-40B4-BE49-F238E27FC236}">
                  <a16:creationId xmlns:a16="http://schemas.microsoft.com/office/drawing/2014/main" id="{EC70204F-6112-F85E-9C63-8D1FEE0A7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40" name="Rectangle 476">
              <a:extLst>
                <a:ext uri="{FF2B5EF4-FFF2-40B4-BE49-F238E27FC236}">
                  <a16:creationId xmlns:a16="http://schemas.microsoft.com/office/drawing/2014/main" id="{20011647-F95F-16A9-439E-14A7EC2D0E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" y="3219"/>
              <a:ext cx="219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(940)</a:t>
              </a:r>
              <a:endParaRPr lang="en-US" altLang="en-US" sz="1500"/>
            </a:p>
          </p:txBody>
        </p:sp>
        <p:sp>
          <p:nvSpPr>
            <p:cNvPr id="11741" name="Rectangle 477">
              <a:extLst>
                <a:ext uri="{FF2B5EF4-FFF2-40B4-BE49-F238E27FC236}">
                  <a16:creationId xmlns:a16="http://schemas.microsoft.com/office/drawing/2014/main" id="{9024C355-1E8F-E15F-B565-8874FDEBB1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5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42" name="Rectangle 478">
              <a:extLst>
                <a:ext uri="{FF2B5EF4-FFF2-40B4-BE49-F238E27FC236}">
                  <a16:creationId xmlns:a16="http://schemas.microsoft.com/office/drawing/2014/main" id="{90B48ED7-0ABE-1D79-ED6D-62BB27EDB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6" y="3219"/>
              <a:ext cx="52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743" name="Rectangle 479">
              <a:extLst>
                <a:ext uri="{FF2B5EF4-FFF2-40B4-BE49-F238E27FC236}">
                  <a16:creationId xmlns:a16="http://schemas.microsoft.com/office/drawing/2014/main" id="{E1BCFA2D-8944-49B4-BA38-B8E4C319F5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9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44" name="Rectangle 480">
              <a:extLst>
                <a:ext uri="{FF2B5EF4-FFF2-40B4-BE49-F238E27FC236}">
                  <a16:creationId xmlns:a16="http://schemas.microsoft.com/office/drawing/2014/main" id="{436DC013-A24E-D9B3-55CA-D53509C19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2" y="3219"/>
              <a:ext cx="52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745" name="Rectangle 481">
              <a:extLst>
                <a:ext uri="{FF2B5EF4-FFF2-40B4-BE49-F238E27FC236}">
                  <a16:creationId xmlns:a16="http://schemas.microsoft.com/office/drawing/2014/main" id="{3183B6FB-9E34-A559-877B-E25AFFE8E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6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46" name="Rectangle 482">
              <a:extLst>
                <a:ext uri="{FF2B5EF4-FFF2-40B4-BE49-F238E27FC236}">
                  <a16:creationId xmlns:a16="http://schemas.microsoft.com/office/drawing/2014/main" id="{E9B24F6B-EE97-50D9-C0EA-3F5084FF98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3219"/>
              <a:ext cx="53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747" name="Rectangle 483">
              <a:extLst>
                <a:ext uri="{FF2B5EF4-FFF2-40B4-BE49-F238E27FC236}">
                  <a16:creationId xmlns:a16="http://schemas.microsoft.com/office/drawing/2014/main" id="{BA120692-0802-AF83-6920-D303B1AA4F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2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48" name="Rectangle 484">
              <a:extLst>
                <a:ext uri="{FF2B5EF4-FFF2-40B4-BE49-F238E27FC236}">
                  <a16:creationId xmlns:a16="http://schemas.microsoft.com/office/drawing/2014/main" id="{C340A899-1B97-BC76-CB80-B39DA71C8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4" y="3219"/>
              <a:ext cx="52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0</a:t>
              </a:r>
              <a:endParaRPr lang="en-US" altLang="en-US" sz="1500"/>
            </a:p>
          </p:txBody>
        </p:sp>
        <p:sp>
          <p:nvSpPr>
            <p:cNvPr id="11749" name="Rectangle 485">
              <a:extLst>
                <a:ext uri="{FF2B5EF4-FFF2-40B4-BE49-F238E27FC236}">
                  <a16:creationId xmlns:a16="http://schemas.microsoft.com/office/drawing/2014/main" id="{80E2632C-466C-327B-3D04-D2C89A07D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50" name="Rectangle 486">
              <a:extLst>
                <a:ext uri="{FF2B5EF4-FFF2-40B4-BE49-F238E27FC236}">
                  <a16:creationId xmlns:a16="http://schemas.microsoft.com/office/drawing/2014/main" id="{C90023BB-1019-AD47-2EF7-983BE2CD4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0" y="3219"/>
              <a:ext cx="157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900</a:t>
              </a:r>
              <a:endParaRPr lang="en-US" altLang="en-US" sz="1500"/>
            </a:p>
          </p:txBody>
        </p:sp>
        <p:sp>
          <p:nvSpPr>
            <p:cNvPr id="11751" name="Rectangle 487">
              <a:extLst>
                <a:ext uri="{FF2B5EF4-FFF2-40B4-BE49-F238E27FC236}">
                  <a16:creationId xmlns:a16="http://schemas.microsoft.com/office/drawing/2014/main" id="{6B17B367-25AC-39C7-A99E-972A9C265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52" name="Rectangle 488">
              <a:extLst>
                <a:ext uri="{FF2B5EF4-FFF2-40B4-BE49-F238E27FC236}">
                  <a16:creationId xmlns:a16="http://schemas.microsoft.com/office/drawing/2014/main" id="{7CD7AE81-BF7F-271A-EF60-83F1B1FB4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211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53" name="Rectangle 489">
              <a:extLst>
                <a:ext uri="{FF2B5EF4-FFF2-40B4-BE49-F238E27FC236}">
                  <a16:creationId xmlns:a16="http://schemas.microsoft.com/office/drawing/2014/main" id="{4B0FC53A-27BA-A5FB-052C-18C0E51D4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3211"/>
              <a:ext cx="182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54" name="Rectangle 490">
              <a:extLst>
                <a:ext uri="{FF2B5EF4-FFF2-40B4-BE49-F238E27FC236}">
                  <a16:creationId xmlns:a16="http://schemas.microsoft.com/office/drawing/2014/main" id="{BC70B323-2C49-0604-81F6-F794543E20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21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55" name="Rectangle 491">
              <a:extLst>
                <a:ext uri="{FF2B5EF4-FFF2-40B4-BE49-F238E27FC236}">
                  <a16:creationId xmlns:a16="http://schemas.microsoft.com/office/drawing/2014/main" id="{FBD67B2D-40E4-F1D5-89CA-E57933584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" y="3211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56" name="Rectangle 492">
              <a:extLst>
                <a:ext uri="{FF2B5EF4-FFF2-40B4-BE49-F238E27FC236}">
                  <a16:creationId xmlns:a16="http://schemas.microsoft.com/office/drawing/2014/main" id="{60D2A72D-D6CB-D285-264A-5E6F17F2F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21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57" name="Rectangle 493">
              <a:extLst>
                <a:ext uri="{FF2B5EF4-FFF2-40B4-BE49-F238E27FC236}">
                  <a16:creationId xmlns:a16="http://schemas.microsoft.com/office/drawing/2014/main" id="{F23FCF4B-4DA8-AF65-3056-EE0727871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3211"/>
              <a:ext cx="42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58" name="Rectangle 494">
              <a:extLst>
                <a:ext uri="{FF2B5EF4-FFF2-40B4-BE49-F238E27FC236}">
                  <a16:creationId xmlns:a16="http://schemas.microsoft.com/office/drawing/2014/main" id="{B8BED7E9-EB87-6EC1-B847-177B9A363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21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59" name="Rectangle 495">
              <a:extLst>
                <a:ext uri="{FF2B5EF4-FFF2-40B4-BE49-F238E27FC236}">
                  <a16:creationId xmlns:a16="http://schemas.microsoft.com/office/drawing/2014/main" id="{B040B4BB-0665-7BC0-5E1B-7B124BE64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2" y="3211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60" name="Rectangle 496">
              <a:extLst>
                <a:ext uri="{FF2B5EF4-FFF2-40B4-BE49-F238E27FC236}">
                  <a16:creationId xmlns:a16="http://schemas.microsoft.com/office/drawing/2014/main" id="{BA58B66D-414A-59D7-DF93-0FA18065F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21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61" name="Rectangle 497">
              <a:extLst>
                <a:ext uri="{FF2B5EF4-FFF2-40B4-BE49-F238E27FC236}">
                  <a16:creationId xmlns:a16="http://schemas.microsoft.com/office/drawing/2014/main" id="{5CD4C103-D8D5-59A7-F794-F37F42FDE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" y="3211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62" name="Rectangle 498">
              <a:extLst>
                <a:ext uri="{FF2B5EF4-FFF2-40B4-BE49-F238E27FC236}">
                  <a16:creationId xmlns:a16="http://schemas.microsoft.com/office/drawing/2014/main" id="{A512EA41-5151-494D-6CA3-D8C4D24FBC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21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63" name="Rectangle 499">
              <a:extLst>
                <a:ext uri="{FF2B5EF4-FFF2-40B4-BE49-F238E27FC236}">
                  <a16:creationId xmlns:a16="http://schemas.microsoft.com/office/drawing/2014/main" id="{9194E139-7CFD-DF5A-CE77-807DDE8B85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4" y="3211"/>
              <a:ext cx="41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64" name="Rectangle 500">
              <a:extLst>
                <a:ext uri="{FF2B5EF4-FFF2-40B4-BE49-F238E27FC236}">
                  <a16:creationId xmlns:a16="http://schemas.microsoft.com/office/drawing/2014/main" id="{B121CE93-6A99-4496-01F4-13723467D0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21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65" name="Rectangle 501">
              <a:extLst>
                <a:ext uri="{FF2B5EF4-FFF2-40B4-BE49-F238E27FC236}">
                  <a16:creationId xmlns:a16="http://schemas.microsoft.com/office/drawing/2014/main" id="{57538ACF-690E-1836-E1DB-886E7E2B8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" y="3211"/>
              <a:ext cx="4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66" name="Rectangle 502">
              <a:extLst>
                <a:ext uri="{FF2B5EF4-FFF2-40B4-BE49-F238E27FC236}">
                  <a16:creationId xmlns:a16="http://schemas.microsoft.com/office/drawing/2014/main" id="{AC71EEA4-356C-687A-221F-8AAC8B174B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211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67" name="Rectangle 503">
              <a:extLst>
                <a:ext uri="{FF2B5EF4-FFF2-40B4-BE49-F238E27FC236}">
                  <a16:creationId xmlns:a16="http://schemas.microsoft.com/office/drawing/2014/main" id="{E6FB0F29-F046-CA97-401D-0828454AF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217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68" name="Rectangle 504">
              <a:extLst>
                <a:ext uri="{FF2B5EF4-FFF2-40B4-BE49-F238E27FC236}">
                  <a16:creationId xmlns:a16="http://schemas.microsoft.com/office/drawing/2014/main" id="{8FEDA4DC-A988-C806-4FA2-3B1BD1A2D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217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69" name="Rectangle 505">
              <a:extLst>
                <a:ext uri="{FF2B5EF4-FFF2-40B4-BE49-F238E27FC236}">
                  <a16:creationId xmlns:a16="http://schemas.microsoft.com/office/drawing/2014/main" id="{E29F630E-035F-5683-BA52-E1B217555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217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70" name="Rectangle 506">
              <a:extLst>
                <a:ext uri="{FF2B5EF4-FFF2-40B4-BE49-F238E27FC236}">
                  <a16:creationId xmlns:a16="http://schemas.microsoft.com/office/drawing/2014/main" id="{88297E7C-7B98-F399-8929-70609376E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217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71" name="Rectangle 507">
              <a:extLst>
                <a:ext uri="{FF2B5EF4-FFF2-40B4-BE49-F238E27FC236}">
                  <a16:creationId xmlns:a16="http://schemas.microsoft.com/office/drawing/2014/main" id="{473499F9-EA10-AB34-357C-F8214E383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217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72" name="Rectangle 508">
              <a:extLst>
                <a:ext uri="{FF2B5EF4-FFF2-40B4-BE49-F238E27FC236}">
                  <a16:creationId xmlns:a16="http://schemas.microsoft.com/office/drawing/2014/main" id="{5E2FCCBF-7D29-7831-F980-0220AED39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217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73" name="Rectangle 509">
              <a:extLst>
                <a:ext uri="{FF2B5EF4-FFF2-40B4-BE49-F238E27FC236}">
                  <a16:creationId xmlns:a16="http://schemas.microsoft.com/office/drawing/2014/main" id="{B183DEA8-3F1C-8D86-F1C9-EEEAF91C45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217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74" name="Rectangle 510">
              <a:extLst>
                <a:ext uri="{FF2B5EF4-FFF2-40B4-BE49-F238E27FC236}">
                  <a16:creationId xmlns:a16="http://schemas.microsoft.com/office/drawing/2014/main" id="{B4567115-0377-53E4-2E9A-DCD02CC71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217"/>
              <a:ext cx="11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75" name="Rectangle 511">
              <a:extLst>
                <a:ext uri="{FF2B5EF4-FFF2-40B4-BE49-F238E27FC236}">
                  <a16:creationId xmlns:a16="http://schemas.microsoft.com/office/drawing/2014/main" id="{BD8D741A-5582-605A-DCC3-40634FBB9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3384"/>
              <a:ext cx="163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Residual Net Cash Flow (J = G + H + I)</a:t>
              </a:r>
              <a:endParaRPr lang="en-US" altLang="en-US" sz="1500"/>
            </a:p>
          </p:txBody>
        </p:sp>
        <p:sp>
          <p:nvSpPr>
            <p:cNvPr id="11776" name="Rectangle 512">
              <a:extLst>
                <a:ext uri="{FF2B5EF4-FFF2-40B4-BE49-F238E27FC236}">
                  <a16:creationId xmlns:a16="http://schemas.microsoft.com/office/drawing/2014/main" id="{B38AF1FE-D9D9-1870-7EA2-84F5637E0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77" name="Rectangle 513">
              <a:extLst>
                <a:ext uri="{FF2B5EF4-FFF2-40B4-BE49-F238E27FC236}">
                  <a16:creationId xmlns:a16="http://schemas.microsoft.com/office/drawing/2014/main" id="{12290B7A-0EF5-E6E5-38B6-D02B44B81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" y="3384"/>
              <a:ext cx="323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$(2615)</a:t>
              </a:r>
              <a:endParaRPr lang="en-US" altLang="en-US" sz="1500"/>
            </a:p>
          </p:txBody>
        </p:sp>
        <p:sp>
          <p:nvSpPr>
            <p:cNvPr id="11778" name="Rectangle 514">
              <a:extLst>
                <a:ext uri="{FF2B5EF4-FFF2-40B4-BE49-F238E27FC236}">
                  <a16:creationId xmlns:a16="http://schemas.microsoft.com/office/drawing/2014/main" id="{8EBF6DEA-49AA-5D83-9A1B-7666E8ABC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2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79" name="Rectangle 515">
              <a:extLst>
                <a:ext uri="{FF2B5EF4-FFF2-40B4-BE49-F238E27FC236}">
                  <a16:creationId xmlns:a16="http://schemas.microsoft.com/office/drawing/2014/main" id="{BB9C29A3-A3E8-26EF-4AB8-40B3E602E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6" y="3384"/>
              <a:ext cx="20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$539</a:t>
              </a:r>
              <a:endParaRPr lang="en-US" altLang="en-US" sz="1500"/>
            </a:p>
          </p:txBody>
        </p:sp>
        <p:sp>
          <p:nvSpPr>
            <p:cNvPr id="11780" name="Rectangle 516">
              <a:extLst>
                <a:ext uri="{FF2B5EF4-FFF2-40B4-BE49-F238E27FC236}">
                  <a16:creationId xmlns:a16="http://schemas.microsoft.com/office/drawing/2014/main" id="{60F11D80-DCB7-B362-43FC-EAE5290D0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0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81" name="Rectangle 517">
              <a:extLst>
                <a:ext uri="{FF2B5EF4-FFF2-40B4-BE49-F238E27FC236}">
                  <a16:creationId xmlns:a16="http://schemas.microsoft.com/office/drawing/2014/main" id="{C3F1C3F1-73C5-F489-1124-6EF9F2C06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2" y="3384"/>
              <a:ext cx="208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$793</a:t>
              </a:r>
              <a:endParaRPr lang="en-US" altLang="en-US" sz="1500"/>
            </a:p>
          </p:txBody>
        </p:sp>
        <p:sp>
          <p:nvSpPr>
            <p:cNvPr id="11782" name="Rectangle 518">
              <a:extLst>
                <a:ext uri="{FF2B5EF4-FFF2-40B4-BE49-F238E27FC236}">
                  <a16:creationId xmlns:a16="http://schemas.microsoft.com/office/drawing/2014/main" id="{67CE492A-05A5-5BD8-67BB-A8C390AE02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6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83" name="Rectangle 519">
              <a:extLst>
                <a:ext uri="{FF2B5EF4-FFF2-40B4-BE49-F238E27FC236}">
                  <a16:creationId xmlns:a16="http://schemas.microsoft.com/office/drawing/2014/main" id="{A776DD23-169F-E730-CBB6-66B9864EE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3384"/>
              <a:ext cx="20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$747</a:t>
              </a:r>
              <a:endParaRPr lang="en-US" altLang="en-US" sz="1500"/>
            </a:p>
          </p:txBody>
        </p:sp>
        <p:sp>
          <p:nvSpPr>
            <p:cNvPr id="11784" name="Rectangle 520">
              <a:extLst>
                <a:ext uri="{FF2B5EF4-FFF2-40B4-BE49-F238E27FC236}">
                  <a16:creationId xmlns:a16="http://schemas.microsoft.com/office/drawing/2014/main" id="{A73D74CE-1244-C3C6-ADBE-2F01207CE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2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85" name="Rectangle 521">
              <a:extLst>
                <a:ext uri="{FF2B5EF4-FFF2-40B4-BE49-F238E27FC236}">
                  <a16:creationId xmlns:a16="http://schemas.microsoft.com/office/drawing/2014/main" id="{663E176B-1B23-6088-2EFF-5EFFF35F95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4" y="3384"/>
              <a:ext cx="20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$400</a:t>
              </a:r>
              <a:endParaRPr lang="en-US" altLang="en-US" sz="1500"/>
            </a:p>
          </p:txBody>
        </p:sp>
        <p:sp>
          <p:nvSpPr>
            <p:cNvPr id="11786" name="Rectangle 522">
              <a:extLst>
                <a:ext uri="{FF2B5EF4-FFF2-40B4-BE49-F238E27FC236}">
                  <a16:creationId xmlns:a16="http://schemas.microsoft.com/office/drawing/2014/main" id="{CEFFEEF3-5181-61F2-AB6B-E93B9B094D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87" name="Rectangle 523">
              <a:extLst>
                <a:ext uri="{FF2B5EF4-FFF2-40B4-BE49-F238E27FC236}">
                  <a16:creationId xmlns:a16="http://schemas.microsoft.com/office/drawing/2014/main" id="{B3E226A7-6E64-10AA-8AF0-A60C2F5B4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0" y="3384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$1300</a:t>
              </a:r>
              <a:endParaRPr lang="en-US" altLang="en-US" sz="1500"/>
            </a:p>
          </p:txBody>
        </p:sp>
        <p:sp>
          <p:nvSpPr>
            <p:cNvPr id="11788" name="Rectangle 524">
              <a:extLst>
                <a:ext uri="{FF2B5EF4-FFF2-40B4-BE49-F238E27FC236}">
                  <a16:creationId xmlns:a16="http://schemas.microsoft.com/office/drawing/2014/main" id="{593B1E77-74DE-5F03-E193-66F1E0B16B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7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1789" name="Rectangle 525">
              <a:extLst>
                <a:ext uri="{FF2B5EF4-FFF2-40B4-BE49-F238E27FC236}">
                  <a16:creationId xmlns:a16="http://schemas.microsoft.com/office/drawing/2014/main" id="{8F6B73A0-10F5-6ECE-9587-1CFBBE0C3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376"/>
              <a:ext cx="1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90" name="Rectangle 526">
              <a:extLst>
                <a:ext uri="{FF2B5EF4-FFF2-40B4-BE49-F238E27FC236}">
                  <a16:creationId xmlns:a16="http://schemas.microsoft.com/office/drawing/2014/main" id="{1EDF09F3-4097-0541-DA04-9754AA105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3376"/>
              <a:ext cx="182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91" name="Rectangle 527">
              <a:extLst>
                <a:ext uri="{FF2B5EF4-FFF2-40B4-BE49-F238E27FC236}">
                  <a16:creationId xmlns:a16="http://schemas.microsoft.com/office/drawing/2014/main" id="{DCC9D3D1-A468-D32F-76BC-48C26CF768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376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92" name="Rectangle 528">
              <a:extLst>
                <a:ext uri="{FF2B5EF4-FFF2-40B4-BE49-F238E27FC236}">
                  <a16:creationId xmlns:a16="http://schemas.microsoft.com/office/drawing/2014/main" id="{C902BFDC-1560-F049-DB40-CF96EF94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" y="3376"/>
              <a:ext cx="42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93" name="Rectangle 529">
              <a:extLst>
                <a:ext uri="{FF2B5EF4-FFF2-40B4-BE49-F238E27FC236}">
                  <a16:creationId xmlns:a16="http://schemas.microsoft.com/office/drawing/2014/main" id="{A56A218B-0A61-338D-A2CE-713162986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376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94" name="Rectangle 530">
              <a:extLst>
                <a:ext uri="{FF2B5EF4-FFF2-40B4-BE49-F238E27FC236}">
                  <a16:creationId xmlns:a16="http://schemas.microsoft.com/office/drawing/2014/main" id="{53E9B43D-5C53-7922-1D1F-8EF16F0DC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3376"/>
              <a:ext cx="42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95" name="Rectangle 531">
              <a:extLst>
                <a:ext uri="{FF2B5EF4-FFF2-40B4-BE49-F238E27FC236}">
                  <a16:creationId xmlns:a16="http://schemas.microsoft.com/office/drawing/2014/main" id="{AE9F699B-36A5-E948-6CE4-5963C6C1C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376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96" name="Rectangle 532">
              <a:extLst>
                <a:ext uri="{FF2B5EF4-FFF2-40B4-BE49-F238E27FC236}">
                  <a16:creationId xmlns:a16="http://schemas.microsoft.com/office/drawing/2014/main" id="{F2806E04-7EBD-3178-DA5A-6D3899A413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2" y="3376"/>
              <a:ext cx="42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97" name="Rectangle 533">
              <a:extLst>
                <a:ext uri="{FF2B5EF4-FFF2-40B4-BE49-F238E27FC236}">
                  <a16:creationId xmlns:a16="http://schemas.microsoft.com/office/drawing/2014/main" id="{8B0F9896-ADCA-2F4F-71CC-2A7309E38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376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98" name="Rectangle 534">
              <a:extLst>
                <a:ext uri="{FF2B5EF4-FFF2-40B4-BE49-F238E27FC236}">
                  <a16:creationId xmlns:a16="http://schemas.microsoft.com/office/drawing/2014/main" id="{86F805C5-21B9-7446-9001-EDAC1EC92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" y="3376"/>
              <a:ext cx="42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99" name="Rectangle 535">
              <a:extLst>
                <a:ext uri="{FF2B5EF4-FFF2-40B4-BE49-F238E27FC236}">
                  <a16:creationId xmlns:a16="http://schemas.microsoft.com/office/drawing/2014/main" id="{DFBB443A-532C-9BCA-5830-BB1CB851C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376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00" name="Rectangle 536">
              <a:extLst>
                <a:ext uri="{FF2B5EF4-FFF2-40B4-BE49-F238E27FC236}">
                  <a16:creationId xmlns:a16="http://schemas.microsoft.com/office/drawing/2014/main" id="{95876D19-BBD7-95A2-6440-993F86106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4" y="3376"/>
              <a:ext cx="41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01" name="Rectangle 537">
              <a:extLst>
                <a:ext uri="{FF2B5EF4-FFF2-40B4-BE49-F238E27FC236}">
                  <a16:creationId xmlns:a16="http://schemas.microsoft.com/office/drawing/2014/main" id="{A93EC9B2-E6CE-7FB8-0810-3E964D817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376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02" name="Rectangle 538">
              <a:extLst>
                <a:ext uri="{FF2B5EF4-FFF2-40B4-BE49-F238E27FC236}">
                  <a16:creationId xmlns:a16="http://schemas.microsoft.com/office/drawing/2014/main" id="{3FB6ED6E-EED7-66FB-F124-5C3EE089D7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" y="3376"/>
              <a:ext cx="4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03" name="Rectangle 539">
              <a:extLst>
                <a:ext uri="{FF2B5EF4-FFF2-40B4-BE49-F238E27FC236}">
                  <a16:creationId xmlns:a16="http://schemas.microsoft.com/office/drawing/2014/main" id="{2EC9FFA9-92CC-FFAC-0F5E-3A7D9D3F6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376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04" name="Rectangle 540">
              <a:extLst>
                <a:ext uri="{FF2B5EF4-FFF2-40B4-BE49-F238E27FC236}">
                  <a16:creationId xmlns:a16="http://schemas.microsoft.com/office/drawing/2014/main" id="{C6C28AC3-8802-517C-9DB1-479A60393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381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05" name="Rectangle 541">
              <a:extLst>
                <a:ext uri="{FF2B5EF4-FFF2-40B4-BE49-F238E27FC236}">
                  <a16:creationId xmlns:a16="http://schemas.microsoft.com/office/drawing/2014/main" id="{DD35C781-B4FE-610D-C69D-1B9AF688B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06" name="Rectangle 542">
              <a:extLst>
                <a:ext uri="{FF2B5EF4-FFF2-40B4-BE49-F238E27FC236}">
                  <a16:creationId xmlns:a16="http://schemas.microsoft.com/office/drawing/2014/main" id="{CD3DE8C2-8BDC-AC26-A419-1551A0A48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07" name="Rectangle 543">
              <a:extLst>
                <a:ext uri="{FF2B5EF4-FFF2-40B4-BE49-F238E27FC236}">
                  <a16:creationId xmlns:a16="http://schemas.microsoft.com/office/drawing/2014/main" id="{27648A34-FA22-F038-F365-5FB050E97C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3540"/>
              <a:ext cx="182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08" name="Rectangle 544">
              <a:extLst>
                <a:ext uri="{FF2B5EF4-FFF2-40B4-BE49-F238E27FC236}">
                  <a16:creationId xmlns:a16="http://schemas.microsoft.com/office/drawing/2014/main" id="{A70E26CC-7BAC-B177-9A7A-5AF013B48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381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09" name="Rectangle 545">
              <a:extLst>
                <a:ext uri="{FF2B5EF4-FFF2-40B4-BE49-F238E27FC236}">
                  <a16:creationId xmlns:a16="http://schemas.microsoft.com/office/drawing/2014/main" id="{497DBC16-1E15-CFAC-BD96-C0F1DC48A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10" name="Rectangle 546">
              <a:extLst>
                <a:ext uri="{FF2B5EF4-FFF2-40B4-BE49-F238E27FC236}">
                  <a16:creationId xmlns:a16="http://schemas.microsoft.com/office/drawing/2014/main" id="{E8252508-B98B-C4C0-0FD5-247C56B44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6" y="3540"/>
              <a:ext cx="414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11" name="Rectangle 547">
              <a:extLst>
                <a:ext uri="{FF2B5EF4-FFF2-40B4-BE49-F238E27FC236}">
                  <a16:creationId xmlns:a16="http://schemas.microsoft.com/office/drawing/2014/main" id="{7019874A-668D-6B12-30E9-2F109B1AD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381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12" name="Rectangle 548">
              <a:extLst>
                <a:ext uri="{FF2B5EF4-FFF2-40B4-BE49-F238E27FC236}">
                  <a16:creationId xmlns:a16="http://schemas.microsoft.com/office/drawing/2014/main" id="{98D86443-8CA5-534F-52D9-502B86857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540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13" name="Rectangle 549">
              <a:extLst>
                <a:ext uri="{FF2B5EF4-FFF2-40B4-BE49-F238E27FC236}">
                  <a16:creationId xmlns:a16="http://schemas.microsoft.com/office/drawing/2014/main" id="{4A13B377-CC7B-6B61-9964-0326082D0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1" y="3540"/>
              <a:ext cx="41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14" name="Rectangle 550">
              <a:extLst>
                <a:ext uri="{FF2B5EF4-FFF2-40B4-BE49-F238E27FC236}">
                  <a16:creationId xmlns:a16="http://schemas.microsoft.com/office/drawing/2014/main" id="{20FF9D42-F153-53F4-2C22-6B1A1F292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381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15" name="Rectangle 551">
              <a:extLst>
                <a:ext uri="{FF2B5EF4-FFF2-40B4-BE49-F238E27FC236}">
                  <a16:creationId xmlns:a16="http://schemas.microsoft.com/office/drawing/2014/main" id="{4F0E9647-128D-445F-737C-638F487CF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540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16" name="Rectangle 552">
              <a:extLst>
                <a:ext uri="{FF2B5EF4-FFF2-40B4-BE49-F238E27FC236}">
                  <a16:creationId xmlns:a16="http://schemas.microsoft.com/office/drawing/2014/main" id="{E0E3F835-B789-B627-8855-1CE38430F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7" y="3540"/>
              <a:ext cx="41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17" name="Rectangle 553">
              <a:extLst>
                <a:ext uri="{FF2B5EF4-FFF2-40B4-BE49-F238E27FC236}">
                  <a16:creationId xmlns:a16="http://schemas.microsoft.com/office/drawing/2014/main" id="{21D8EF3B-161D-955A-B4F3-56D34D40B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381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18" name="Rectangle 554">
              <a:extLst>
                <a:ext uri="{FF2B5EF4-FFF2-40B4-BE49-F238E27FC236}">
                  <a16:creationId xmlns:a16="http://schemas.microsoft.com/office/drawing/2014/main" id="{A3DC3CB1-03DD-BED2-1D69-C8BF5253C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19" name="Rectangle 555">
              <a:extLst>
                <a:ext uri="{FF2B5EF4-FFF2-40B4-BE49-F238E27FC236}">
                  <a16:creationId xmlns:a16="http://schemas.microsoft.com/office/drawing/2014/main" id="{061BC331-F2CE-F807-9FC3-4B92EFCDB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4" y="3540"/>
              <a:ext cx="414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20" name="Rectangle 556">
              <a:extLst>
                <a:ext uri="{FF2B5EF4-FFF2-40B4-BE49-F238E27FC236}">
                  <a16:creationId xmlns:a16="http://schemas.microsoft.com/office/drawing/2014/main" id="{2BCFE381-B783-0628-AD90-570395803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381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21" name="Rectangle 557">
              <a:extLst>
                <a:ext uri="{FF2B5EF4-FFF2-40B4-BE49-F238E27FC236}">
                  <a16:creationId xmlns:a16="http://schemas.microsoft.com/office/drawing/2014/main" id="{3380208B-BEA3-C4F0-4D20-62ACAB9E0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22" name="Rectangle 558">
              <a:extLst>
                <a:ext uri="{FF2B5EF4-FFF2-40B4-BE49-F238E27FC236}">
                  <a16:creationId xmlns:a16="http://schemas.microsoft.com/office/drawing/2014/main" id="{AF7A4D07-356E-D885-F5E4-9265006C9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3540"/>
              <a:ext cx="413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23" name="Rectangle 559">
              <a:extLst>
                <a:ext uri="{FF2B5EF4-FFF2-40B4-BE49-F238E27FC236}">
                  <a16:creationId xmlns:a16="http://schemas.microsoft.com/office/drawing/2014/main" id="{F290CBB9-E99E-2B74-BB28-4EC202689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381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24" name="Rectangle 560">
              <a:extLst>
                <a:ext uri="{FF2B5EF4-FFF2-40B4-BE49-F238E27FC236}">
                  <a16:creationId xmlns:a16="http://schemas.microsoft.com/office/drawing/2014/main" id="{A29645D4-810C-DDBA-0729-34077E2E4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25" name="Rectangle 561">
              <a:extLst>
                <a:ext uri="{FF2B5EF4-FFF2-40B4-BE49-F238E27FC236}">
                  <a16:creationId xmlns:a16="http://schemas.microsoft.com/office/drawing/2014/main" id="{E5530053-592C-3150-BF22-D773EF510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5" y="3540"/>
              <a:ext cx="4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26" name="Rectangle 562">
              <a:extLst>
                <a:ext uri="{FF2B5EF4-FFF2-40B4-BE49-F238E27FC236}">
                  <a16:creationId xmlns:a16="http://schemas.microsoft.com/office/drawing/2014/main" id="{A54AA7AF-227C-998C-321C-897D8244B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381"/>
              <a:ext cx="11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27" name="Rectangle 563">
              <a:extLst>
                <a:ext uri="{FF2B5EF4-FFF2-40B4-BE49-F238E27FC236}">
                  <a16:creationId xmlns:a16="http://schemas.microsoft.com/office/drawing/2014/main" id="{676CC7C1-486E-2A2E-9222-A38EE7D96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540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828" name="Rectangle 564">
              <a:extLst>
                <a:ext uri="{FF2B5EF4-FFF2-40B4-BE49-F238E27FC236}">
                  <a16:creationId xmlns:a16="http://schemas.microsoft.com/office/drawing/2014/main" id="{0925CA2F-F9D8-1B20-D9E8-1791F7950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540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762CD257-9908-504E-4037-A0F9CCF2FB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Valuing Different Proposals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6F2CE5D5-C17C-B517-7037-FF1277582F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i="1" dirty="0"/>
              <a:t>Benefit Cost Ratio</a:t>
            </a:r>
            <a:r>
              <a:rPr lang="en-US" altLang="en-US" dirty="0"/>
              <a:t>: Calculate the Ratio of Net Benefits to the Investment: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altLang="en-US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b="1" dirty="0"/>
              <a:t>Benefit Cost Ratio = ($539 + 793 + 747 + 400 + 1300)/$2615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b="1" dirty="0"/>
              <a:t>				= $3779/2615 = 1.45</a:t>
            </a:r>
            <a:endParaRPr lang="en-US" altLang="en-US" b="1" i="1" dirty="0"/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i="1" dirty="0"/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i="1" dirty="0"/>
              <a:t>Payback Period</a:t>
            </a:r>
            <a:r>
              <a:rPr lang="en-US" altLang="en-US" dirty="0"/>
              <a:t>: Calculate the time required for the annual net benefits exceed the initial investment cost: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dirty="0"/>
              <a:t>	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b="1" dirty="0"/>
              <a:t>Payback Period = Investment/Average Yearly Net Benefit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b="1" dirty="0"/>
              <a:t>				= $2615/756 = 3.5 Years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dirty="0"/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dirty="0"/>
              <a:t>Annual Worth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dirty="0"/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dirty="0"/>
              <a:t>Present Worth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dirty="0"/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dirty="0"/>
              <a:t>Rate of Return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C52C02EB-B932-9F3B-553D-0515757549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Cost Types</a:t>
            </a:r>
          </a:p>
        </p:txBody>
      </p:sp>
      <p:graphicFrame>
        <p:nvGraphicFramePr>
          <p:cNvPr id="13315" name="Object 3">
            <a:extLst>
              <a:ext uri="{FF2B5EF4-FFF2-40B4-BE49-F238E27FC236}">
                <a16:creationId xmlns:a16="http://schemas.microsoft.com/office/drawing/2014/main" id="{53D9CD82-BB4A-F43C-1B8A-115BB1E47D0A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346075" y="1081088"/>
          <a:ext cx="8451850" cy="550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670589" imgH="5647237" progId="Word.Document.8">
                  <p:embed/>
                </p:oleObj>
              </mc:Choice>
              <mc:Fallback>
                <p:oleObj name="Document" r:id="rId2" imgW="8670589" imgH="5647237" progId="Word.Document.8">
                  <p:embed/>
                  <p:pic>
                    <p:nvPicPr>
                      <p:cNvPr id="13315" name="Object 3">
                        <a:extLst>
                          <a:ext uri="{FF2B5EF4-FFF2-40B4-BE49-F238E27FC236}">
                            <a16:creationId xmlns:a16="http://schemas.microsoft.com/office/drawing/2014/main" id="{53D9CD82-BB4A-F43C-1B8A-115BB1E47D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" y="1081088"/>
                        <a:ext cx="8451850" cy="550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>
            <a:extLst>
              <a:ext uri="{FF2B5EF4-FFF2-40B4-BE49-F238E27FC236}">
                <a16:creationId xmlns:a16="http://schemas.microsoft.com/office/drawing/2014/main" id="{F9FF018D-2A93-35F3-ADD7-0EE0B9DFF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990600"/>
            <a:ext cx="8839200" cy="4495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4050" name="Rectangle 2">
            <a:extLst>
              <a:ext uri="{FF2B5EF4-FFF2-40B4-BE49-F238E27FC236}">
                <a16:creationId xmlns:a16="http://schemas.microsoft.com/office/drawing/2014/main" id="{B3FE5B3A-119D-F4ED-CCA0-ABFB45CB27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Countermeasure Matrix</a:t>
            </a: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6E1D5FAB-7FC9-F080-7EB7-4276385E95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097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4341" name="Object 3">
            <a:extLst>
              <a:ext uri="{FF2B5EF4-FFF2-40B4-BE49-F238E27FC236}">
                <a16:creationId xmlns:a16="http://schemas.microsoft.com/office/drawing/2014/main" id="{D27D0A65-20A3-B1D9-9458-E9DF7F376CD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" y="990600"/>
          <a:ext cx="8610600" cy="423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5362956" imgH="2641092" progId="Word.Picture.8">
                  <p:embed/>
                </p:oleObj>
              </mc:Choice>
              <mc:Fallback>
                <p:oleObj name="Picture" r:id="rId2" imgW="5362956" imgH="2641092" progId="Word.Picture.8">
                  <p:embed/>
                  <p:pic>
                    <p:nvPicPr>
                      <p:cNvPr id="14341" name="Object 3">
                        <a:extLst>
                          <a:ext uri="{FF2B5EF4-FFF2-40B4-BE49-F238E27FC236}">
                            <a16:creationId xmlns:a16="http://schemas.microsoft.com/office/drawing/2014/main" id="{D27D0A65-20A3-B1D9-9458-E9DF7F376C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990600"/>
                        <a:ext cx="8610600" cy="423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7428</TotalTime>
  <Words>721</Words>
  <Application>Microsoft Office PowerPoint</Application>
  <PresentationFormat>On-screen Show (4:3)</PresentationFormat>
  <Paragraphs>291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Batang</vt:lpstr>
      <vt:lpstr>Arial</vt:lpstr>
      <vt:lpstr>Copperplate Gothic Bold</vt:lpstr>
      <vt:lpstr>Symbol</vt:lpstr>
      <vt:lpstr>Times New Roman</vt:lpstr>
      <vt:lpstr>JPMorgan</vt:lpstr>
      <vt:lpstr>Document</vt:lpstr>
      <vt:lpstr>Picture</vt:lpstr>
      <vt:lpstr>PowerPoint Presentation</vt:lpstr>
      <vt:lpstr>Selecting Countermeasures - Roadmap</vt:lpstr>
      <vt:lpstr>Generating Countermeasures</vt:lpstr>
      <vt:lpstr>Cost/Benefit Analysis</vt:lpstr>
      <vt:lpstr>“Gozzinta’s &amp; Goesoutta’s”</vt:lpstr>
      <vt:lpstr>Cash Flow</vt:lpstr>
      <vt:lpstr>Valuing Different Proposals</vt:lpstr>
      <vt:lpstr>Cost Types</vt:lpstr>
      <vt:lpstr>Countermeasure Matrix</vt:lpstr>
      <vt:lpstr>Selling the Countermeasures</vt:lpstr>
      <vt:lpstr>Barriers &amp; Aids Analysis</vt:lpstr>
      <vt:lpstr>Action Planning</vt:lpstr>
      <vt:lpstr>Executing Countermeasures - Roadmap</vt:lpstr>
      <vt:lpstr>Tracking Results</vt:lpstr>
      <vt:lpstr>Before/After Pareto</vt:lpstr>
      <vt:lpstr>Standardization/Replication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166</cp:revision>
  <cp:lastPrinted>1998-11-12T16:48:12Z</cp:lastPrinted>
  <dcterms:created xsi:type="dcterms:W3CDTF">1998-10-26T20:45:45Z</dcterms:created>
  <dcterms:modified xsi:type="dcterms:W3CDTF">2026-01-21T16:51:05Z</dcterms:modified>
</cp:coreProperties>
</file>