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0058400" cy="7772400"/>
  <p:notesSz cx="7010400" cy="9296400"/>
  <p:embeddedFontLst>
    <p:embeddedFont>
      <p:font typeface="Copperplate Gothic Bold" panose="020E0705020206020404" pitchFamily="34" charset="0"/>
      <p:regular r:id="rId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0">
          <p15:clr>
            <a:srgbClr val="A4A3A4"/>
          </p15:clr>
        </p15:guide>
        <p15:guide id="2" pos="21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74B"/>
    <a:srgbClr val="FFFFCC"/>
    <a:srgbClr val="FFEFDF"/>
    <a:srgbClr val="6060FF"/>
    <a:srgbClr val="FF9900"/>
    <a:srgbClr val="DDDDFF"/>
    <a:srgbClr val="FFDD4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horzBarState="maximized">
    <p:restoredLeft sz="15620" autoAdjust="0"/>
    <p:restoredTop sz="94660" autoAdjust="0"/>
  </p:normalViewPr>
  <p:slideViewPr>
    <p:cSldViewPr snapToGrid="0">
      <p:cViewPr varScale="1">
        <p:scale>
          <a:sx n="76" d="100"/>
          <a:sy n="76" d="100"/>
        </p:scale>
        <p:origin x="1363" y="264"/>
      </p:cViewPr>
      <p:guideLst>
        <p:guide orient="horz" pos="620"/>
        <p:guide pos="21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1939" y="-6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8662799-1816-8E11-1186-F8F12E445F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0C3A25E-CB49-06BD-5764-7E7D695D7F4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400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1D35690-E0DD-A079-76AF-D34AD013CDD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35075" y="681038"/>
            <a:ext cx="4535488" cy="3503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A2BCCDB-0FC7-5344-F08A-98794F754D7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29125"/>
            <a:ext cx="5165725" cy="418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A45E8A5-CE97-3D56-6EAA-33388185346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0625"/>
            <a:ext cx="30416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1EB170F-85D5-6AF5-3A3A-5A2AD96130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0625"/>
            <a:ext cx="304006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fld id="{32ADE83C-963C-4D49-88FB-E8D1B0331A8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D3A6C88-0477-53DF-2CAE-61DE2F102A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52F61D-4392-4967-9A77-456A0D23EE1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B05BB160-70DD-03B3-F12B-213C29B1A4D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8B41E51-739B-6739-2965-B768A07F4F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C210EB8-65F0-9859-B71B-91EDDFE550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C04F36-5D48-4E1F-8D95-8FF6BEA0442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5765BFB3-2DD7-32FE-ADA5-DEF4A5A3714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9B03C24C-3795-3923-9F00-8694241614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830D2-06E8-D1FA-6F3D-CBFF627A5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B09754-1408-6E48-7E71-FE9CE27F9F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10D9C-1707-E955-2C2B-9672EF0AB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DFB20-AD4D-5215-8D0A-F094E0272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B1BEC5-C676-F0E9-F085-27B6CB34B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1BDB7-3DAD-434A-965F-1EF51C1EF3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1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1D052-29B7-05E0-F379-C26EA449C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21858-816D-F9E6-7594-163B9FD180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983F8-124B-D739-6742-F49CC02BE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15704-EB5D-3463-9311-02CD54C2D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FC9F4-A95A-9E4F-2863-A6ED3571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5EFDF-949A-43D4-B3B2-D2906446C3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07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FCCC72-46F6-A9A3-6E3E-15F06DDE7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67563" y="690563"/>
            <a:ext cx="2136775" cy="6218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EA1DEB-1A8E-9C23-4E8E-B938390D7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4063" y="690563"/>
            <a:ext cx="6261100" cy="6218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34C1D-2DB3-A0A4-D270-8E39B870F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BBE7AB-8C06-54F6-250A-8AC20D249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09C57-F9FB-43F9-7343-AAE6BE60C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50069-5FD9-4386-9BE8-DCDCC7D9AE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1867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576E7-8892-D08C-BEAB-06572D69C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061CC-39A7-CE93-7633-2C4585FB8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8761C-0DF2-1EAF-EA88-525F1CCE8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66FC8-D6C9-6B39-3AF6-EC414A42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65289-20A5-A560-9DC0-E452D28D4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D5359-2D3A-4F4C-811F-8915F0A0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575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DBCF0-AC68-0227-291C-1599500C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72E70-5432-862C-1DB6-397C6760A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E087A-E75E-E89E-6DF2-B2B19CCB2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73C3B-6F87-4CF2-6884-631BBBD56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8B31C-1A38-1334-9481-E8D74B380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A79B6-3060-4F72-BEC1-AD265B872D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83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CDE23-5D59-1073-6F9C-A4936CF13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00F27-0C37-F034-D021-E7921E134C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4063" y="2244725"/>
            <a:ext cx="4198937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C09153-8A14-7E0C-41B8-B72F1DB92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244725"/>
            <a:ext cx="4198938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85DBEA-F3CE-EDDA-F600-046601ED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0B95B-0089-2E80-E6E2-7FCD9870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620C60-8BD6-6ACB-89E9-46C52B112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B264E-768C-40CC-997F-0C4ADBA846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127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28F6A-11EB-248B-44FA-88DFB50E9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DCFEBE-547A-1BF8-1878-D9C54339A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BD3A5-5CCD-3075-D0C1-03C30A033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EE9DC6-7346-E692-7989-18B3FFBA45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A32598-CD29-20B6-66EA-9CF16CA27B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59635F-91A3-857E-ED4C-545DF75AC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9264CA-13B9-79C4-6F97-706EE776A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9EA6F5-B72E-008C-54DE-24CB6DD7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F688C-B091-4701-A007-1B135EC8C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0893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291BF-4C18-FA5F-757E-D89FD7FC8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2C80BE-1AEB-0365-2CDA-E187BF01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47A576-A9C0-ED08-3477-7EC15F522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4AB35-0F05-6605-BC6A-326B05F5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66DC1-AFAA-4FCB-961D-6C319222DD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119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2C9BFE-72AA-2755-8769-457DD83CC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9853A3-3DA8-6A3B-4963-286BE633A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F28049-7671-F258-39BB-4CC6D7798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97F20-84B5-482C-B2E1-79A63DCD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085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A6BC0-9B6E-55FA-B4D9-6C04F459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1F34E-C619-7C1C-FC91-47E9574A1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813F3-0A98-EB47-38F3-8D5D39231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2443F-22F7-27B2-844A-FDD473695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E2A0B-0C5F-8470-5FE8-52525C174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F7DF2A-CE93-0493-FEAA-25900E9D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D5274-54E1-4829-A444-25CCA48E9A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564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9953A-5DCA-C880-F678-D9B6742F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5D9635-44B5-C7A5-4CB2-E2F28AAC0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C4B5B-4501-A6C4-D35E-A59F4299C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00ABAF-2009-138A-21AC-8A5420971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56CA9-97D9-6323-4B39-5D47B7F3E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B503B-F718-6954-61D5-ECB814200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350BB-1FD6-4741-85CA-A170BC833E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6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C5A3E18-656F-6251-1854-11C17AD02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54063" y="690563"/>
            <a:ext cx="85502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FCDE216-ABFA-F605-4AD9-EE284C0ABB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54063" y="2244725"/>
            <a:ext cx="8550275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B982353-DFAC-2095-981C-723E3918031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063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D71158E-78D8-B09F-1F38-00294876D72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36938" y="7081838"/>
            <a:ext cx="31845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ctr"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DF41BEE-A33E-33CA-AFF9-0C3046CCFB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38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r" defTabSz="1019175">
              <a:defRPr sz="1600"/>
            </a:lvl1pPr>
          </a:lstStyle>
          <a:p>
            <a:fld id="{A39CA871-0A98-4C38-98C7-E6892B4B25A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9175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2pPr>
      <a:lvl3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3pPr>
      <a:lvl4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4pPr>
      <a:lvl5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82588" indent="-382588" algn="l" defTabSz="1019175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175" indent="-254000" algn="l" defTabSz="1019175" rtl="0" eaLnBrk="0" fontAlgn="base" hangingPunct="0">
        <a:spcBef>
          <a:spcPct val="20000"/>
        </a:spcBef>
        <a:spcAft>
          <a:spcPct val="0"/>
        </a:spcAft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763" indent="-2540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0" indent="-254000" algn="l" defTabSz="1019175" rtl="0" eaLnBrk="0" fontAlgn="base" hangingPunct="0">
        <a:spcBef>
          <a:spcPct val="20000"/>
        </a:spcBef>
        <a:spcAft>
          <a:spcPct val="0"/>
        </a:spcAft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gi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83" name="Picture 2107">
            <a:extLst>
              <a:ext uri="{FF2B5EF4-FFF2-40B4-BE49-F238E27FC236}">
                <a16:creationId xmlns:a16="http://schemas.microsoft.com/office/drawing/2014/main" id="{E13E550D-B28E-FF82-36E7-C1F57D2C5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651000"/>
            <a:ext cx="275590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>
            <a:extLst>
              <a:ext uri="{FF2B5EF4-FFF2-40B4-BE49-F238E27FC236}">
                <a16:creationId xmlns:a16="http://schemas.microsoft.com/office/drawing/2014/main" id="{659C7B85-A722-E2C7-E156-8B9E6ACF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058400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31838" rIns="127353" bIns="31838" anchor="b"/>
          <a:lstStyle>
            <a:lvl1pPr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 DMAIEC </a:t>
            </a:r>
            <a:r>
              <a:rPr lang="en-US" altLang="en-US" sz="2200" b="1">
                <a:solidFill>
                  <a:schemeClr val="accent2"/>
                </a:solidFill>
                <a:latin typeface="Arial" panose="020B0604020202020204" pitchFamily="34" charset="0"/>
              </a:rPr>
              <a:t>ROAD MAP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      for Six Sigma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Improvement Projects</a:t>
            </a:r>
          </a:p>
          <a:p>
            <a:pPr>
              <a:lnSpc>
                <a:spcPct val="80000"/>
              </a:lnSpc>
            </a:pPr>
            <a:endParaRPr lang="en-US" altLang="en-US" sz="22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sp>
        <p:nvSpPr>
          <p:cNvPr id="103470" name="Line 2094">
            <a:extLst>
              <a:ext uri="{FF2B5EF4-FFF2-40B4-BE49-F238E27FC236}">
                <a16:creationId xmlns:a16="http://schemas.microsoft.com/office/drawing/2014/main" id="{82BEA030-43CB-E808-936C-E18FCA2D0A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91613" y="1309688"/>
            <a:ext cx="0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5EF163C5-86FA-3482-E8DA-342672339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188" y="1762125"/>
            <a:ext cx="1041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Project Charter</a:t>
            </a:r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5AABA5B8-8722-89B7-662B-8FF3D524D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039938"/>
            <a:ext cx="1025525" cy="1063625"/>
          </a:xfrm>
          <a:prstGeom prst="rect">
            <a:avLst/>
          </a:prstGeom>
          <a:solidFill>
            <a:srgbClr val="FFFFCC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DE8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lIns="31838" tIns="31838" rIns="31838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Problem Statement: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Opportunity: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Business Case: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Scope: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Goals/Metrics: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Milestones:</a:t>
            </a:r>
          </a:p>
        </p:txBody>
      </p:sp>
      <p:grpSp>
        <p:nvGrpSpPr>
          <p:cNvPr id="2210" name="Group 162">
            <a:extLst>
              <a:ext uri="{FF2B5EF4-FFF2-40B4-BE49-F238E27FC236}">
                <a16:creationId xmlns:a16="http://schemas.microsoft.com/office/drawing/2014/main" id="{D4AE47CF-02FF-83DE-76AD-192386D7F41C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2776538"/>
            <a:ext cx="850900" cy="269875"/>
            <a:chOff x="3593" y="1945"/>
            <a:chExt cx="829" cy="336"/>
          </a:xfrm>
        </p:grpSpPr>
        <p:sp>
          <p:nvSpPr>
            <p:cNvPr id="2059" name="Rectangle 11">
              <a:extLst>
                <a:ext uri="{FF2B5EF4-FFF2-40B4-BE49-F238E27FC236}">
                  <a16:creationId xmlns:a16="http://schemas.microsoft.com/office/drawing/2014/main" id="{76325DF1-8E84-1935-F824-16A9EC4F6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1945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2">
              <a:extLst>
                <a:ext uri="{FF2B5EF4-FFF2-40B4-BE49-F238E27FC236}">
                  <a16:creationId xmlns:a16="http://schemas.microsoft.com/office/drawing/2014/main" id="{95411137-8263-E7C0-DA7A-38637DAA7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2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Rectangle 13">
              <a:extLst>
                <a:ext uri="{FF2B5EF4-FFF2-40B4-BE49-F238E27FC236}">
                  <a16:creationId xmlns:a16="http://schemas.microsoft.com/office/drawing/2014/main" id="{BB9E8E7A-CDB3-C17A-3E33-F5E5B8933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2137"/>
              <a:ext cx="315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Rectangle 14">
              <a:extLst>
                <a:ext uri="{FF2B5EF4-FFF2-40B4-BE49-F238E27FC236}">
                  <a16:creationId xmlns:a16="http://schemas.microsoft.com/office/drawing/2014/main" id="{4836B6A1-08D5-B0BC-059C-D55B693AB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6" y="2233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Rectangle 15">
              <a:extLst>
                <a:ext uri="{FF2B5EF4-FFF2-40B4-BE49-F238E27FC236}">
                  <a16:creationId xmlns:a16="http://schemas.microsoft.com/office/drawing/2014/main" id="{126B2BAB-1F46-3FE5-DF21-C6C89539F85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869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4" name="Rectangle 16">
            <a:extLst>
              <a:ext uri="{FF2B5EF4-FFF2-40B4-BE49-F238E27FC236}">
                <a16:creationId xmlns:a16="http://schemas.microsoft.com/office/drawing/2014/main" id="{3AFD257F-5586-22B7-B809-237AED521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9263" y="2117725"/>
            <a:ext cx="325437" cy="587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Rectangle 17">
            <a:extLst>
              <a:ext uri="{FF2B5EF4-FFF2-40B4-BE49-F238E27FC236}">
                <a16:creationId xmlns:a16="http://schemas.microsoft.com/office/drawing/2014/main" id="{4F0B66EF-5578-12C1-566F-E29A9BF8F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30438"/>
            <a:ext cx="325438" cy="6032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Rectangle 18">
            <a:extLst>
              <a:ext uri="{FF2B5EF4-FFF2-40B4-BE49-F238E27FC236}">
                <a16:creationId xmlns:a16="http://schemas.microsoft.com/office/drawing/2014/main" id="{0318BAAC-716A-C900-094D-C02389FC9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25" y="2341563"/>
            <a:ext cx="325438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Rectangle 19">
            <a:extLst>
              <a:ext uri="{FF2B5EF4-FFF2-40B4-BE49-F238E27FC236}">
                <a16:creationId xmlns:a16="http://schemas.microsoft.com/office/drawing/2014/main" id="{02D28A90-F94A-06F8-01C7-ABAE3E077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2459038"/>
            <a:ext cx="403225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Rectangle 20">
            <a:extLst>
              <a:ext uri="{FF2B5EF4-FFF2-40B4-BE49-F238E27FC236}">
                <a16:creationId xmlns:a16="http://schemas.microsoft.com/office/drawing/2014/main" id="{CB651290-8131-3748-7519-FACA8B4A2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813" y="2570163"/>
            <a:ext cx="511175" cy="508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Rectangle 22">
            <a:extLst>
              <a:ext uri="{FF2B5EF4-FFF2-40B4-BE49-F238E27FC236}">
                <a16:creationId xmlns:a16="http://schemas.microsoft.com/office/drawing/2014/main" id="{C5CED388-E18C-7736-7AD4-6504802EE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9525"/>
            <a:ext cx="1528763" cy="8842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easure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8" name="Text Box 160">
            <a:extLst>
              <a:ext uri="{FF2B5EF4-FFF2-40B4-BE49-F238E27FC236}">
                <a16:creationId xmlns:a16="http://schemas.microsoft.com/office/drawing/2014/main" id="{3735583C-B011-778F-9CC8-E91E25CF2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1225" y="2057400"/>
            <a:ext cx="1397000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Develop charter to include the 5W1H: Why is the project important, What is to be accomplished, When must it be done, Who and Where will it be done and How will it be accomplished?</a:t>
            </a:r>
          </a:p>
        </p:txBody>
      </p:sp>
      <p:grpSp>
        <p:nvGrpSpPr>
          <p:cNvPr id="2625" name="Group 577">
            <a:extLst>
              <a:ext uri="{FF2B5EF4-FFF2-40B4-BE49-F238E27FC236}">
                <a16:creationId xmlns:a16="http://schemas.microsoft.com/office/drawing/2014/main" id="{FB922AEA-7785-5875-2184-9991829FA8AB}"/>
              </a:ext>
            </a:extLst>
          </p:cNvPr>
          <p:cNvGrpSpPr>
            <a:grpSpLocks/>
          </p:cNvGrpSpPr>
          <p:nvPr/>
        </p:nvGrpSpPr>
        <p:grpSpPr bwMode="auto">
          <a:xfrm>
            <a:off x="4883150" y="6116638"/>
            <a:ext cx="1311275" cy="1271587"/>
            <a:chOff x="5023" y="5094"/>
            <a:chExt cx="1276" cy="1038"/>
          </a:xfrm>
        </p:grpSpPr>
        <p:sp>
          <p:nvSpPr>
            <p:cNvPr id="2292" name="Rectangle 244">
              <a:extLst>
                <a:ext uri="{FF2B5EF4-FFF2-40B4-BE49-F238E27FC236}">
                  <a16:creationId xmlns:a16="http://schemas.microsoft.com/office/drawing/2014/main" id="{5888F663-2C6F-6C28-9C60-6AF447C8F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" y="5678"/>
              <a:ext cx="217" cy="77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3" name="Rectangle 245">
              <a:extLst>
                <a:ext uri="{FF2B5EF4-FFF2-40B4-BE49-F238E27FC236}">
                  <a16:creationId xmlns:a16="http://schemas.microsoft.com/office/drawing/2014/main" id="{5F6A041C-CA8F-36D5-32BF-B450F4340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374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4" name="Rectangle 246">
              <a:extLst>
                <a:ext uri="{FF2B5EF4-FFF2-40B4-BE49-F238E27FC236}">
                  <a16:creationId xmlns:a16="http://schemas.microsoft.com/office/drawing/2014/main" id="{40730418-B3FB-776F-92F5-F3EB49572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88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5" name="Rectangle 247">
              <a:extLst>
                <a:ext uri="{FF2B5EF4-FFF2-40B4-BE49-F238E27FC236}">
                  <a16:creationId xmlns:a16="http://schemas.microsoft.com/office/drawing/2014/main" id="{3E8D78DB-6BDD-8C14-7F58-44A5861D6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603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6" name="Rectangle 248">
              <a:extLst>
                <a:ext uri="{FF2B5EF4-FFF2-40B4-BE49-F238E27FC236}">
                  <a16:creationId xmlns:a16="http://schemas.microsoft.com/office/drawing/2014/main" id="{920FBE55-6D1F-B536-3290-110F97808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591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7" name="Rectangle 249">
              <a:extLst>
                <a:ext uri="{FF2B5EF4-FFF2-40B4-BE49-F238E27FC236}">
                  <a16:creationId xmlns:a16="http://schemas.microsoft.com/office/drawing/2014/main" id="{DB814248-2DF2-0B79-F370-135839F17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743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" name="Rectangle 250">
              <a:extLst>
                <a:ext uri="{FF2B5EF4-FFF2-40B4-BE49-F238E27FC236}">
                  <a16:creationId xmlns:a16="http://schemas.microsoft.com/office/drawing/2014/main" id="{22E276C6-155E-73D2-F7CD-DB9D496D9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29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" name="Rectangle 251">
              <a:extLst>
                <a:ext uri="{FF2B5EF4-FFF2-40B4-BE49-F238E27FC236}">
                  <a16:creationId xmlns:a16="http://schemas.microsoft.com/office/drawing/2014/main" id="{68BEF213-5941-C10B-6C5E-C27365BB3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44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" name="Rectangle 252">
              <a:extLst>
                <a:ext uri="{FF2B5EF4-FFF2-40B4-BE49-F238E27FC236}">
                  <a16:creationId xmlns:a16="http://schemas.microsoft.com/office/drawing/2014/main" id="{69CF119F-FBC0-C988-86F4-84F87EC5C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5094"/>
              <a:ext cx="1243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" name="Rectangle 253">
              <a:extLst>
                <a:ext uri="{FF2B5EF4-FFF2-40B4-BE49-F238E27FC236}">
                  <a16:creationId xmlns:a16="http://schemas.microsoft.com/office/drawing/2014/main" id="{FC10C334-15C9-CA6E-2280-0AEB0B335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5" y="5134"/>
              <a:ext cx="24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VOC</a:t>
              </a:r>
            </a:p>
          </p:txBody>
        </p:sp>
        <p:sp>
          <p:nvSpPr>
            <p:cNvPr id="2302" name="Rectangle 254">
              <a:extLst>
                <a:ext uri="{FF2B5EF4-FFF2-40B4-BE49-F238E27FC236}">
                  <a16:creationId xmlns:a16="http://schemas.microsoft.com/office/drawing/2014/main" id="{101DB59D-34C2-7463-002F-3301AFBCB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5134"/>
              <a:ext cx="32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Driver</a:t>
              </a:r>
            </a:p>
          </p:txBody>
        </p:sp>
        <p:sp>
          <p:nvSpPr>
            <p:cNvPr id="2303" name="Rectangle 255">
              <a:extLst>
                <a:ext uri="{FF2B5EF4-FFF2-40B4-BE49-F238E27FC236}">
                  <a16:creationId xmlns:a16="http://schemas.microsoft.com/office/drawing/2014/main" id="{C3FCBFBF-DE2F-12B4-E055-8835D2C96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5" y="5134"/>
              <a:ext cx="235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CTQ</a:t>
              </a:r>
            </a:p>
          </p:txBody>
        </p:sp>
        <p:sp>
          <p:nvSpPr>
            <p:cNvPr id="2304" name="Rectangle 256">
              <a:extLst>
                <a:ext uri="{FF2B5EF4-FFF2-40B4-BE49-F238E27FC236}">
                  <a16:creationId xmlns:a16="http://schemas.microsoft.com/office/drawing/2014/main" id="{6677618A-07FE-3B08-FB66-7C45D86CF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678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5" name="Rectangle 257">
              <a:extLst>
                <a:ext uri="{FF2B5EF4-FFF2-40B4-BE49-F238E27FC236}">
                  <a16:creationId xmlns:a16="http://schemas.microsoft.com/office/drawing/2014/main" id="{31BD9E96-D52B-8A64-CF6C-AD1854FAB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961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" name="Group 260">
              <a:extLst>
                <a:ext uri="{FF2B5EF4-FFF2-40B4-BE49-F238E27FC236}">
                  <a16:creationId xmlns:a16="http://schemas.microsoft.com/office/drawing/2014/main" id="{A10AE371-EC79-EB66-CEEE-3FFEC71BF6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376"/>
              <a:ext cx="180" cy="340"/>
              <a:chOff x="5760" y="5094"/>
              <a:chExt cx="153" cy="288"/>
            </a:xfrm>
          </p:grpSpPr>
          <p:sp>
            <p:nvSpPr>
              <p:cNvPr id="2306" name="Freeform 258">
                <a:extLst>
                  <a:ext uri="{FF2B5EF4-FFF2-40B4-BE49-F238E27FC236}">
                    <a16:creationId xmlns:a16="http://schemas.microsoft.com/office/drawing/2014/main" id="{F6144197-3A55-B0CC-5886-38C5548F5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125"/>
                <a:ext cx="93" cy="257"/>
              </a:xfrm>
              <a:custGeom>
                <a:avLst/>
                <a:gdLst>
                  <a:gd name="T0" fmla="*/ 0 w 93"/>
                  <a:gd name="T1" fmla="*/ 257 h 257"/>
                  <a:gd name="T2" fmla="*/ 76 w 93"/>
                  <a:gd name="T3" fmla="*/ 257 h 257"/>
                  <a:gd name="T4" fmla="*/ 76 w 93"/>
                  <a:gd name="T5" fmla="*/ 0 h 257"/>
                  <a:gd name="T6" fmla="*/ 93 w 93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57">
                    <a:moveTo>
                      <a:pt x="0" y="257"/>
                    </a:moveTo>
                    <a:lnTo>
                      <a:pt x="76" y="257"/>
                    </a:lnTo>
                    <a:lnTo>
                      <a:pt x="76" y="0"/>
                    </a:lnTo>
                    <a:lnTo>
                      <a:pt x="93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" name="Freeform 259">
                <a:extLst>
                  <a:ext uri="{FF2B5EF4-FFF2-40B4-BE49-F238E27FC236}">
                    <a16:creationId xmlns:a16="http://schemas.microsoft.com/office/drawing/2014/main" id="{07A0A570-288B-5EB8-8767-00634F30D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094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1" name="Group 263">
              <a:extLst>
                <a:ext uri="{FF2B5EF4-FFF2-40B4-BE49-F238E27FC236}">
                  <a16:creationId xmlns:a16="http://schemas.microsoft.com/office/drawing/2014/main" id="{BEB9C600-90E4-8AAA-301F-D23F9E68D8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680"/>
              <a:ext cx="180" cy="75"/>
              <a:chOff x="5760" y="5352"/>
              <a:chExt cx="153" cy="63"/>
            </a:xfrm>
          </p:grpSpPr>
          <p:sp>
            <p:nvSpPr>
              <p:cNvPr id="2309" name="Freeform 261">
                <a:extLst>
                  <a:ext uri="{FF2B5EF4-FFF2-40B4-BE49-F238E27FC236}">
                    <a16:creationId xmlns:a16="http://schemas.microsoft.com/office/drawing/2014/main" id="{6D5056C4-F8A6-98D2-2152-051D88D08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1"/>
              </a:xfrm>
              <a:custGeom>
                <a:avLst/>
                <a:gdLst>
                  <a:gd name="T0" fmla="*/ 0 w 93"/>
                  <a:gd name="T1" fmla="*/ 0 h 1"/>
                  <a:gd name="T2" fmla="*/ 76 w 93"/>
                  <a:gd name="T3" fmla="*/ 0 h 1"/>
                  <a:gd name="T4" fmla="*/ 76 w 93"/>
                  <a:gd name="T5" fmla="*/ 1 h 1"/>
                  <a:gd name="T6" fmla="*/ 93 w 9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">
                    <a:moveTo>
                      <a:pt x="0" y="0"/>
                    </a:moveTo>
                    <a:lnTo>
                      <a:pt x="76" y="0"/>
                    </a:lnTo>
                    <a:lnTo>
                      <a:pt x="76" y="1"/>
                    </a:lnTo>
                    <a:lnTo>
                      <a:pt x="93" y="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" name="Freeform 262">
                <a:extLst>
                  <a:ext uri="{FF2B5EF4-FFF2-40B4-BE49-F238E27FC236}">
                    <a16:creationId xmlns:a16="http://schemas.microsoft.com/office/drawing/2014/main" id="{ABE06143-4AD8-425C-D2AA-223B1D95C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35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4" name="Group 266">
              <a:extLst>
                <a:ext uri="{FF2B5EF4-FFF2-40B4-BE49-F238E27FC236}">
                  <a16:creationId xmlns:a16="http://schemas.microsoft.com/office/drawing/2014/main" id="{FF42DA85-0E50-991D-CAE3-91265C6DF1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716"/>
              <a:ext cx="180" cy="322"/>
              <a:chOff x="5760" y="5382"/>
              <a:chExt cx="153" cy="273"/>
            </a:xfrm>
          </p:grpSpPr>
          <p:sp>
            <p:nvSpPr>
              <p:cNvPr id="2312" name="Freeform 264">
                <a:extLst>
                  <a:ext uri="{FF2B5EF4-FFF2-40B4-BE49-F238E27FC236}">
                    <a16:creationId xmlns:a16="http://schemas.microsoft.com/office/drawing/2014/main" id="{EEF5F043-56EE-0ADC-2F0E-BFFD30DA5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241"/>
              </a:xfrm>
              <a:custGeom>
                <a:avLst/>
                <a:gdLst>
                  <a:gd name="T0" fmla="*/ 0 w 93"/>
                  <a:gd name="T1" fmla="*/ 0 h 241"/>
                  <a:gd name="T2" fmla="*/ 76 w 93"/>
                  <a:gd name="T3" fmla="*/ 0 h 241"/>
                  <a:gd name="T4" fmla="*/ 76 w 93"/>
                  <a:gd name="T5" fmla="*/ 241 h 241"/>
                  <a:gd name="T6" fmla="*/ 93 w 93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41">
                    <a:moveTo>
                      <a:pt x="0" y="0"/>
                    </a:moveTo>
                    <a:lnTo>
                      <a:pt x="76" y="0"/>
                    </a:lnTo>
                    <a:lnTo>
                      <a:pt x="76" y="241"/>
                    </a:lnTo>
                    <a:lnTo>
                      <a:pt x="93" y="24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" name="Freeform 265">
                <a:extLst>
                  <a:ext uri="{FF2B5EF4-FFF2-40B4-BE49-F238E27FC236}">
                    <a16:creationId xmlns:a16="http://schemas.microsoft.com/office/drawing/2014/main" id="{CBABB103-C2A1-A053-0A32-D7A798B3D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59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7" name="Group 269">
              <a:extLst>
                <a:ext uri="{FF2B5EF4-FFF2-40B4-BE49-F238E27FC236}">
                  <a16:creationId xmlns:a16="http://schemas.microsoft.com/office/drawing/2014/main" id="{3B8AC171-FB29-E7CE-C4CB-0313E85049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893"/>
              <a:ext cx="188" cy="107"/>
              <a:chOff x="6192" y="5532"/>
              <a:chExt cx="159" cy="91"/>
            </a:xfrm>
          </p:grpSpPr>
          <p:sp>
            <p:nvSpPr>
              <p:cNvPr id="2315" name="Freeform 267">
                <a:extLst>
                  <a:ext uri="{FF2B5EF4-FFF2-40B4-BE49-F238E27FC236}">
                    <a16:creationId xmlns:a16="http://schemas.microsoft.com/office/drawing/2014/main" id="{0AD48B26-DA23-65FC-63B3-42FABC56F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563"/>
                <a:ext cx="99" cy="60"/>
              </a:xfrm>
              <a:custGeom>
                <a:avLst/>
                <a:gdLst>
                  <a:gd name="T0" fmla="*/ 0 w 99"/>
                  <a:gd name="T1" fmla="*/ 60 h 60"/>
                  <a:gd name="T2" fmla="*/ 79 w 99"/>
                  <a:gd name="T3" fmla="*/ 60 h 60"/>
                  <a:gd name="T4" fmla="*/ 79 w 99"/>
                  <a:gd name="T5" fmla="*/ 0 h 60"/>
                  <a:gd name="T6" fmla="*/ 99 w 99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0">
                    <a:moveTo>
                      <a:pt x="0" y="60"/>
                    </a:moveTo>
                    <a:lnTo>
                      <a:pt x="79" y="60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" name="Freeform 268">
                <a:extLst>
                  <a:ext uri="{FF2B5EF4-FFF2-40B4-BE49-F238E27FC236}">
                    <a16:creationId xmlns:a16="http://schemas.microsoft.com/office/drawing/2014/main" id="{B3FAEF32-F478-927C-63C6-125254A68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5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0" name="Group 272">
              <a:extLst>
                <a:ext uri="{FF2B5EF4-FFF2-40B4-BE49-F238E27FC236}">
                  <a16:creationId xmlns:a16="http://schemas.microsoft.com/office/drawing/2014/main" id="{CB1D2FF8-DC44-4DB5-4C35-EA1F158816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6000"/>
              <a:ext cx="188" cy="119"/>
              <a:chOff x="6192" y="5623"/>
              <a:chExt cx="159" cy="101"/>
            </a:xfrm>
          </p:grpSpPr>
          <p:sp>
            <p:nvSpPr>
              <p:cNvPr id="2318" name="Freeform 270">
                <a:extLst>
                  <a:ext uri="{FF2B5EF4-FFF2-40B4-BE49-F238E27FC236}">
                    <a16:creationId xmlns:a16="http://schemas.microsoft.com/office/drawing/2014/main" id="{269E8744-7038-E8E6-6470-030587005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623"/>
                <a:ext cx="99" cy="69"/>
              </a:xfrm>
              <a:custGeom>
                <a:avLst/>
                <a:gdLst>
                  <a:gd name="T0" fmla="*/ 0 w 99"/>
                  <a:gd name="T1" fmla="*/ 0 h 69"/>
                  <a:gd name="T2" fmla="*/ 79 w 99"/>
                  <a:gd name="T3" fmla="*/ 0 h 69"/>
                  <a:gd name="T4" fmla="*/ 79 w 99"/>
                  <a:gd name="T5" fmla="*/ 69 h 69"/>
                  <a:gd name="T6" fmla="*/ 99 w 99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79" y="0"/>
                    </a:lnTo>
                    <a:lnTo>
                      <a:pt x="79" y="69"/>
                    </a:lnTo>
                    <a:lnTo>
                      <a:pt x="99" y="69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" name="Freeform 271">
                <a:extLst>
                  <a:ext uri="{FF2B5EF4-FFF2-40B4-BE49-F238E27FC236}">
                    <a16:creationId xmlns:a16="http://schemas.microsoft.com/office/drawing/2014/main" id="{C3CF42B2-D4E6-612B-BAA3-84586FF0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6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3" name="Group 275">
              <a:extLst>
                <a:ext uri="{FF2B5EF4-FFF2-40B4-BE49-F238E27FC236}">
                  <a16:creationId xmlns:a16="http://schemas.microsoft.com/office/drawing/2014/main" id="{AD2DB605-FB2A-5FD8-F1E9-050ED3BF08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717"/>
              <a:ext cx="188" cy="113"/>
              <a:chOff x="6192" y="5383"/>
              <a:chExt cx="159" cy="96"/>
            </a:xfrm>
          </p:grpSpPr>
          <p:sp>
            <p:nvSpPr>
              <p:cNvPr id="2321" name="Freeform 273">
                <a:extLst>
                  <a:ext uri="{FF2B5EF4-FFF2-40B4-BE49-F238E27FC236}">
                    <a16:creationId xmlns:a16="http://schemas.microsoft.com/office/drawing/2014/main" id="{99CF6A65-BADC-0EB1-BEB2-BB8A4E0A5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83"/>
                <a:ext cx="99" cy="64"/>
              </a:xfrm>
              <a:custGeom>
                <a:avLst/>
                <a:gdLst>
                  <a:gd name="T0" fmla="*/ 0 w 99"/>
                  <a:gd name="T1" fmla="*/ 0 h 64"/>
                  <a:gd name="T2" fmla="*/ 79 w 99"/>
                  <a:gd name="T3" fmla="*/ 0 h 64"/>
                  <a:gd name="T4" fmla="*/ 79 w 99"/>
                  <a:gd name="T5" fmla="*/ 64 h 64"/>
                  <a:gd name="T6" fmla="*/ 99 w 99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4">
                    <a:moveTo>
                      <a:pt x="0" y="0"/>
                    </a:moveTo>
                    <a:lnTo>
                      <a:pt x="79" y="0"/>
                    </a:lnTo>
                    <a:lnTo>
                      <a:pt x="79" y="64"/>
                    </a:lnTo>
                    <a:lnTo>
                      <a:pt x="99" y="64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" name="Freeform 274">
                <a:extLst>
                  <a:ext uri="{FF2B5EF4-FFF2-40B4-BE49-F238E27FC236}">
                    <a16:creationId xmlns:a16="http://schemas.microsoft.com/office/drawing/2014/main" id="{9E8B5524-CB0C-B84C-F202-A645A21C6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416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6" name="Group 278">
              <a:extLst>
                <a:ext uri="{FF2B5EF4-FFF2-40B4-BE49-F238E27FC236}">
                  <a16:creationId xmlns:a16="http://schemas.microsoft.com/office/drawing/2014/main" id="{5AC81118-892A-12D5-6D36-68115BC5CC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604"/>
              <a:ext cx="188" cy="113"/>
              <a:chOff x="6192" y="5287"/>
              <a:chExt cx="159" cy="96"/>
            </a:xfrm>
          </p:grpSpPr>
          <p:sp>
            <p:nvSpPr>
              <p:cNvPr id="2324" name="Freeform 276">
                <a:extLst>
                  <a:ext uri="{FF2B5EF4-FFF2-40B4-BE49-F238E27FC236}">
                    <a16:creationId xmlns:a16="http://schemas.microsoft.com/office/drawing/2014/main" id="{38D1CA0F-A87D-8942-861E-081C60F8B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18"/>
                <a:ext cx="99" cy="65"/>
              </a:xfrm>
              <a:custGeom>
                <a:avLst/>
                <a:gdLst>
                  <a:gd name="T0" fmla="*/ 0 w 99"/>
                  <a:gd name="T1" fmla="*/ 65 h 65"/>
                  <a:gd name="T2" fmla="*/ 79 w 99"/>
                  <a:gd name="T3" fmla="*/ 65 h 65"/>
                  <a:gd name="T4" fmla="*/ 79 w 99"/>
                  <a:gd name="T5" fmla="*/ 0 h 65"/>
                  <a:gd name="T6" fmla="*/ 99 w 9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5">
                    <a:moveTo>
                      <a:pt x="0" y="65"/>
                    </a:moveTo>
                    <a:lnTo>
                      <a:pt x="79" y="65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" name="Freeform 277">
                <a:extLst>
                  <a:ext uri="{FF2B5EF4-FFF2-40B4-BE49-F238E27FC236}">
                    <a16:creationId xmlns:a16="http://schemas.microsoft.com/office/drawing/2014/main" id="{2CEC50FE-019C-2683-F483-FA744318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287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9" name="Group 281">
              <a:extLst>
                <a:ext uri="{FF2B5EF4-FFF2-40B4-BE49-F238E27FC236}">
                  <a16:creationId xmlns:a16="http://schemas.microsoft.com/office/drawing/2014/main" id="{A92369F3-218C-FE44-97F1-ED2E6DDA4A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303"/>
              <a:ext cx="188" cy="110"/>
              <a:chOff x="6192" y="5032"/>
              <a:chExt cx="159" cy="93"/>
            </a:xfrm>
          </p:grpSpPr>
          <p:sp>
            <p:nvSpPr>
              <p:cNvPr id="2327" name="Freeform 279">
                <a:extLst>
                  <a:ext uri="{FF2B5EF4-FFF2-40B4-BE49-F238E27FC236}">
                    <a16:creationId xmlns:a16="http://schemas.microsoft.com/office/drawing/2014/main" id="{B9F7AE89-961A-2851-9087-F5CA488A3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063"/>
                <a:ext cx="99" cy="62"/>
              </a:xfrm>
              <a:custGeom>
                <a:avLst/>
                <a:gdLst>
                  <a:gd name="T0" fmla="*/ 0 w 99"/>
                  <a:gd name="T1" fmla="*/ 62 h 62"/>
                  <a:gd name="T2" fmla="*/ 79 w 99"/>
                  <a:gd name="T3" fmla="*/ 62 h 62"/>
                  <a:gd name="T4" fmla="*/ 79 w 99"/>
                  <a:gd name="T5" fmla="*/ 0 h 62"/>
                  <a:gd name="T6" fmla="*/ 99 w 99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2">
                    <a:moveTo>
                      <a:pt x="0" y="62"/>
                    </a:moveTo>
                    <a:lnTo>
                      <a:pt x="79" y="62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" name="Freeform 280">
                <a:extLst>
                  <a:ext uri="{FF2B5EF4-FFF2-40B4-BE49-F238E27FC236}">
                    <a16:creationId xmlns:a16="http://schemas.microsoft.com/office/drawing/2014/main" id="{6A226D0D-AB35-4A7D-934C-62794E776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0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32" name="Group 284">
              <a:extLst>
                <a:ext uri="{FF2B5EF4-FFF2-40B4-BE49-F238E27FC236}">
                  <a16:creationId xmlns:a16="http://schemas.microsoft.com/office/drawing/2014/main" id="{3AA72BD0-F4E6-E88B-06A5-D13B489063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413"/>
              <a:ext cx="188" cy="116"/>
              <a:chOff x="6192" y="5125"/>
              <a:chExt cx="159" cy="99"/>
            </a:xfrm>
          </p:grpSpPr>
          <p:sp>
            <p:nvSpPr>
              <p:cNvPr id="2330" name="Freeform 282">
                <a:extLst>
                  <a:ext uri="{FF2B5EF4-FFF2-40B4-BE49-F238E27FC236}">
                    <a16:creationId xmlns:a16="http://schemas.microsoft.com/office/drawing/2014/main" id="{0D342D5C-CC0A-5E08-E797-4261615FC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125"/>
                <a:ext cx="99" cy="67"/>
              </a:xfrm>
              <a:custGeom>
                <a:avLst/>
                <a:gdLst>
                  <a:gd name="T0" fmla="*/ 0 w 99"/>
                  <a:gd name="T1" fmla="*/ 0 h 67"/>
                  <a:gd name="T2" fmla="*/ 79 w 99"/>
                  <a:gd name="T3" fmla="*/ 0 h 67"/>
                  <a:gd name="T4" fmla="*/ 79 w 99"/>
                  <a:gd name="T5" fmla="*/ 67 h 67"/>
                  <a:gd name="T6" fmla="*/ 99 w 99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7">
                    <a:moveTo>
                      <a:pt x="0" y="0"/>
                    </a:moveTo>
                    <a:lnTo>
                      <a:pt x="79" y="0"/>
                    </a:lnTo>
                    <a:lnTo>
                      <a:pt x="79" y="67"/>
                    </a:lnTo>
                    <a:lnTo>
                      <a:pt x="99" y="67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" name="Freeform 283">
                <a:extLst>
                  <a:ext uri="{FF2B5EF4-FFF2-40B4-BE49-F238E27FC236}">
                    <a16:creationId xmlns:a16="http://schemas.microsoft.com/office/drawing/2014/main" id="{8DA573F5-A972-22C0-4468-B50446FAD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1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368" name="Text Box 320">
            <a:extLst>
              <a:ext uri="{FF2B5EF4-FFF2-40B4-BE49-F238E27FC236}">
                <a16:creationId xmlns:a16="http://schemas.microsoft.com/office/drawing/2014/main" id="{BF7F98BB-61B5-24D8-CA3A-FB1C62B8B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6224588"/>
            <a:ext cx="7381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process metrics that relate to the project objectives</a:t>
            </a:r>
          </a:p>
        </p:txBody>
      </p:sp>
      <p:sp>
        <p:nvSpPr>
          <p:cNvPr id="2219" name="Text Box 171">
            <a:extLst>
              <a:ext uri="{FF2B5EF4-FFF2-40B4-BE49-F238E27FC236}">
                <a16:creationId xmlns:a16="http://schemas.microsoft.com/office/drawing/2014/main" id="{B42EBA11-D5F5-06C6-C855-A11E0099F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588" y="5597525"/>
            <a:ext cx="21224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Voice of the Customer – Critical to Quality (CTQs)</a:t>
            </a:r>
          </a:p>
        </p:txBody>
      </p:sp>
      <p:sp>
        <p:nvSpPr>
          <p:cNvPr id="2221" name="Rectangle 173">
            <a:extLst>
              <a:ext uri="{FF2B5EF4-FFF2-40B4-BE49-F238E27FC236}">
                <a16:creationId xmlns:a16="http://schemas.microsoft.com/office/drawing/2014/main" id="{A5DDEBC5-7919-2EBE-98C7-E91588852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488" y="3270250"/>
            <a:ext cx="16764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426" name="Group 2050">
            <a:extLst>
              <a:ext uri="{FF2B5EF4-FFF2-40B4-BE49-F238E27FC236}">
                <a16:creationId xmlns:a16="http://schemas.microsoft.com/office/drawing/2014/main" id="{F83B3BFD-90C4-7A22-13F7-C7991255F7F4}"/>
              </a:ext>
            </a:extLst>
          </p:cNvPr>
          <p:cNvGrpSpPr>
            <a:grpSpLocks/>
          </p:cNvGrpSpPr>
          <p:nvPr/>
        </p:nvGrpSpPr>
        <p:grpSpPr bwMode="auto">
          <a:xfrm>
            <a:off x="4097338" y="3495675"/>
            <a:ext cx="1776412" cy="858838"/>
            <a:chOff x="4257" y="2926"/>
            <a:chExt cx="1442" cy="585"/>
          </a:xfrm>
        </p:grpSpPr>
        <p:sp>
          <p:nvSpPr>
            <p:cNvPr id="2243" name="AutoShape 195">
              <a:extLst>
                <a:ext uri="{FF2B5EF4-FFF2-40B4-BE49-F238E27FC236}">
                  <a16:creationId xmlns:a16="http://schemas.microsoft.com/office/drawing/2014/main" id="{8A51E13B-AC78-8E94-695D-3163A9868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2253" name="Rectangle 205">
              <a:extLst>
                <a:ext uri="{FF2B5EF4-FFF2-40B4-BE49-F238E27FC236}">
                  <a16:creationId xmlns:a16="http://schemas.microsoft.com/office/drawing/2014/main" id="{0DC050AB-426A-D03E-CCBC-97E163BCD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2257" name="Group 209">
              <a:extLst>
                <a:ext uri="{FF2B5EF4-FFF2-40B4-BE49-F238E27FC236}">
                  <a16:creationId xmlns:a16="http://schemas.microsoft.com/office/drawing/2014/main" id="{6B6DC1B0-A4EC-F7D9-26CD-BA7DEC4322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2255" name="Freeform 207">
                <a:extLst>
                  <a:ext uri="{FF2B5EF4-FFF2-40B4-BE49-F238E27FC236}">
                    <a16:creationId xmlns:a16="http://schemas.microsoft.com/office/drawing/2014/main" id="{2C1F3FEF-2CBF-E2A6-9C6A-B0C934944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" name="Line 208">
                <a:extLst>
                  <a:ext uri="{FF2B5EF4-FFF2-40B4-BE49-F238E27FC236}">
                    <a16:creationId xmlns:a16="http://schemas.microsoft.com/office/drawing/2014/main" id="{F55EEEAA-B8CE-95B4-3FCC-173EC9E23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0" name="Group 212">
              <a:extLst>
                <a:ext uri="{FF2B5EF4-FFF2-40B4-BE49-F238E27FC236}">
                  <a16:creationId xmlns:a16="http://schemas.microsoft.com/office/drawing/2014/main" id="{39E4854C-C3C9-28F2-198E-ECECD15220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2258" name="Freeform 210">
                <a:extLst>
                  <a:ext uri="{FF2B5EF4-FFF2-40B4-BE49-F238E27FC236}">
                    <a16:creationId xmlns:a16="http://schemas.microsoft.com/office/drawing/2014/main" id="{50C99A48-D112-9D23-2FAA-32A68088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9" name="Line 211">
                <a:extLst>
                  <a:ext uri="{FF2B5EF4-FFF2-40B4-BE49-F238E27FC236}">
                    <a16:creationId xmlns:a16="http://schemas.microsoft.com/office/drawing/2014/main" id="{EF816C42-CD14-38FF-EF75-C717397204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3" name="Group 215">
              <a:extLst>
                <a:ext uri="{FF2B5EF4-FFF2-40B4-BE49-F238E27FC236}">
                  <a16:creationId xmlns:a16="http://schemas.microsoft.com/office/drawing/2014/main" id="{60F85A69-6D77-AEF1-F1DC-315B196303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2261" name="Freeform 213">
                <a:extLst>
                  <a:ext uri="{FF2B5EF4-FFF2-40B4-BE49-F238E27FC236}">
                    <a16:creationId xmlns:a16="http://schemas.microsoft.com/office/drawing/2014/main" id="{3C2B3FB4-1CCB-5E53-2CD4-01413EE8B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2" name="Line 214">
                <a:extLst>
                  <a:ext uri="{FF2B5EF4-FFF2-40B4-BE49-F238E27FC236}">
                    <a16:creationId xmlns:a16="http://schemas.microsoft.com/office/drawing/2014/main" id="{4DD9DE4E-876D-D12E-5414-63F9336A57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6" name="Group 218">
              <a:extLst>
                <a:ext uri="{FF2B5EF4-FFF2-40B4-BE49-F238E27FC236}">
                  <a16:creationId xmlns:a16="http://schemas.microsoft.com/office/drawing/2014/main" id="{ECD11777-1013-B674-8076-24223BC942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2264" name="Freeform 216">
                <a:extLst>
                  <a:ext uri="{FF2B5EF4-FFF2-40B4-BE49-F238E27FC236}">
                    <a16:creationId xmlns:a16="http://schemas.microsoft.com/office/drawing/2014/main" id="{EC017BA0-FC6B-7243-DCE9-EF43DD6CB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" name="Line 217">
                <a:extLst>
                  <a:ext uri="{FF2B5EF4-FFF2-40B4-BE49-F238E27FC236}">
                    <a16:creationId xmlns:a16="http://schemas.microsoft.com/office/drawing/2014/main" id="{5C72CB77-3EEF-FA31-86EF-6C5FED43FB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9" name="Group 221">
              <a:extLst>
                <a:ext uri="{FF2B5EF4-FFF2-40B4-BE49-F238E27FC236}">
                  <a16:creationId xmlns:a16="http://schemas.microsoft.com/office/drawing/2014/main" id="{00CFFF4A-F7F5-3AE0-F001-7650CB4A86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2267" name="Freeform 219">
                <a:extLst>
                  <a:ext uri="{FF2B5EF4-FFF2-40B4-BE49-F238E27FC236}">
                    <a16:creationId xmlns:a16="http://schemas.microsoft.com/office/drawing/2014/main" id="{BFE27EA9-E646-6D1A-BAC5-90B30A5F2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" name="Line 220">
                <a:extLst>
                  <a:ext uri="{FF2B5EF4-FFF2-40B4-BE49-F238E27FC236}">
                    <a16:creationId xmlns:a16="http://schemas.microsoft.com/office/drawing/2014/main" id="{18FB3694-C0CD-6332-AA23-176E33AB5A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2" name="Group 224">
              <a:extLst>
                <a:ext uri="{FF2B5EF4-FFF2-40B4-BE49-F238E27FC236}">
                  <a16:creationId xmlns:a16="http://schemas.microsoft.com/office/drawing/2014/main" id="{35945937-9313-F8A4-47DA-9BC04EEFE8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2270" name="Freeform 222">
                <a:extLst>
                  <a:ext uri="{FF2B5EF4-FFF2-40B4-BE49-F238E27FC236}">
                    <a16:creationId xmlns:a16="http://schemas.microsoft.com/office/drawing/2014/main" id="{73300D7A-848B-8CB3-51E0-BCEDF2B44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" name="Line 223">
                <a:extLst>
                  <a:ext uri="{FF2B5EF4-FFF2-40B4-BE49-F238E27FC236}">
                    <a16:creationId xmlns:a16="http://schemas.microsoft.com/office/drawing/2014/main" id="{C67257FD-01FB-ED53-E718-454A47321F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5" name="Group 227">
              <a:extLst>
                <a:ext uri="{FF2B5EF4-FFF2-40B4-BE49-F238E27FC236}">
                  <a16:creationId xmlns:a16="http://schemas.microsoft.com/office/drawing/2014/main" id="{79A0257A-7F74-BA90-95E4-02271E8A5C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2273" name="Freeform 225">
                <a:extLst>
                  <a:ext uri="{FF2B5EF4-FFF2-40B4-BE49-F238E27FC236}">
                    <a16:creationId xmlns:a16="http://schemas.microsoft.com/office/drawing/2014/main" id="{F74375EA-5F45-5372-B354-9E8DC8C0B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" name="Line 226">
                <a:extLst>
                  <a:ext uri="{FF2B5EF4-FFF2-40B4-BE49-F238E27FC236}">
                    <a16:creationId xmlns:a16="http://schemas.microsoft.com/office/drawing/2014/main" id="{CFA75EE2-514C-5388-1741-1A3364DB6A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8" name="Group 230">
              <a:extLst>
                <a:ext uri="{FF2B5EF4-FFF2-40B4-BE49-F238E27FC236}">
                  <a16:creationId xmlns:a16="http://schemas.microsoft.com/office/drawing/2014/main" id="{2BA845C9-BFBA-409D-9291-29D2DFB10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2276" name="Freeform 228">
                <a:extLst>
                  <a:ext uri="{FF2B5EF4-FFF2-40B4-BE49-F238E27FC236}">
                    <a16:creationId xmlns:a16="http://schemas.microsoft.com/office/drawing/2014/main" id="{02824340-180E-5829-3D61-AA3BBE533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" name="Line 229">
                <a:extLst>
                  <a:ext uri="{FF2B5EF4-FFF2-40B4-BE49-F238E27FC236}">
                    <a16:creationId xmlns:a16="http://schemas.microsoft.com/office/drawing/2014/main" id="{3F60197B-E5F6-1C20-7477-9B0A049875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1" name="Group 233">
              <a:extLst>
                <a:ext uri="{FF2B5EF4-FFF2-40B4-BE49-F238E27FC236}">
                  <a16:creationId xmlns:a16="http://schemas.microsoft.com/office/drawing/2014/main" id="{8B1A0175-32CB-F336-A1C1-0FD84AD30F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2279" name="Freeform 231">
                <a:extLst>
                  <a:ext uri="{FF2B5EF4-FFF2-40B4-BE49-F238E27FC236}">
                    <a16:creationId xmlns:a16="http://schemas.microsoft.com/office/drawing/2014/main" id="{2EC1294C-B115-FB8C-C43D-759DDE9D7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" name="Line 232">
                <a:extLst>
                  <a:ext uri="{FF2B5EF4-FFF2-40B4-BE49-F238E27FC236}">
                    <a16:creationId xmlns:a16="http://schemas.microsoft.com/office/drawing/2014/main" id="{1AA91CCB-A987-F269-B55D-F73FAF037C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4" name="Group 236">
              <a:extLst>
                <a:ext uri="{FF2B5EF4-FFF2-40B4-BE49-F238E27FC236}">
                  <a16:creationId xmlns:a16="http://schemas.microsoft.com/office/drawing/2014/main" id="{8D3ECDC6-32FC-27AF-C0CD-05FCCE46F4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2282" name="Freeform 234">
                <a:extLst>
                  <a:ext uri="{FF2B5EF4-FFF2-40B4-BE49-F238E27FC236}">
                    <a16:creationId xmlns:a16="http://schemas.microsoft.com/office/drawing/2014/main" id="{C35E0897-41F5-5448-6675-4B4160090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" name="Line 235">
                <a:extLst>
                  <a:ext uri="{FF2B5EF4-FFF2-40B4-BE49-F238E27FC236}">
                    <a16:creationId xmlns:a16="http://schemas.microsoft.com/office/drawing/2014/main" id="{A325D232-6783-1B0B-6B81-94779B1F0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20" name="Text Box 172">
              <a:extLst>
                <a:ext uri="{FF2B5EF4-FFF2-40B4-BE49-F238E27FC236}">
                  <a16:creationId xmlns:a16="http://schemas.microsoft.com/office/drawing/2014/main" id="{071F36A4-00C8-C6F0-19C1-36F21D1322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8" y="2991"/>
              <a:ext cx="954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Process Mapping</a:t>
              </a:r>
            </a:p>
          </p:txBody>
        </p:sp>
        <p:sp>
          <p:nvSpPr>
            <p:cNvPr id="2285" name="Rectangle 237">
              <a:extLst>
                <a:ext uri="{FF2B5EF4-FFF2-40B4-BE49-F238E27FC236}">
                  <a16:creationId xmlns:a16="http://schemas.microsoft.com/office/drawing/2014/main" id="{71E21673-F3FC-6AC8-C81B-6FF39C5A5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2287" name="Rectangle 239">
              <a:extLst>
                <a:ext uri="{FF2B5EF4-FFF2-40B4-BE49-F238E27FC236}">
                  <a16:creationId xmlns:a16="http://schemas.microsoft.com/office/drawing/2014/main" id="{9DBA964A-F70A-6116-8014-5FCA368DB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" y="2926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2288" name="AutoShape 240">
              <a:extLst>
                <a:ext uri="{FF2B5EF4-FFF2-40B4-BE49-F238E27FC236}">
                  <a16:creationId xmlns:a16="http://schemas.microsoft.com/office/drawing/2014/main" id="{EDB2E8D4-A245-7148-0AED-E1FE803E8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2386" name="Line 338">
              <a:extLst>
                <a:ext uri="{FF2B5EF4-FFF2-40B4-BE49-F238E27FC236}">
                  <a16:creationId xmlns:a16="http://schemas.microsoft.com/office/drawing/2014/main" id="{71E980C5-1AD0-AB38-1FFA-AFA8A3C1B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7" name="Line 339">
              <a:extLst>
                <a:ext uri="{FF2B5EF4-FFF2-40B4-BE49-F238E27FC236}">
                  <a16:creationId xmlns:a16="http://schemas.microsoft.com/office/drawing/2014/main" id="{D47766BC-CB5C-E1DA-F28E-CDE7FAE4DC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8" name="Line 340">
            <a:extLst>
              <a:ext uri="{FF2B5EF4-FFF2-40B4-BE49-F238E27FC236}">
                <a16:creationId xmlns:a16="http://schemas.microsoft.com/office/drawing/2014/main" id="{461696D5-FE41-91F6-5628-8A3EF0BD38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038350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9" name="Line 341">
            <a:extLst>
              <a:ext uri="{FF2B5EF4-FFF2-40B4-BE49-F238E27FC236}">
                <a16:creationId xmlns:a16="http://schemas.microsoft.com/office/drawing/2014/main" id="{3564031B-EEAE-D25F-323B-113D537F79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868613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3" name="Text Box 175">
            <a:extLst>
              <a:ext uri="{FF2B5EF4-FFF2-40B4-BE49-F238E27FC236}">
                <a16:creationId xmlns:a16="http://schemas.microsoft.com/office/drawing/2014/main" id="{01AB170B-0A19-034B-8448-424C2B6ED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4988" y="4486275"/>
            <a:ext cx="207803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“Immerse” yourself in the current process – again, the 5W1H questions: How is it performed, What is done, Who performs it, Where is it performed, When is it done, Why is it done?</a:t>
            </a:r>
          </a:p>
        </p:txBody>
      </p:sp>
      <p:grpSp>
        <p:nvGrpSpPr>
          <p:cNvPr id="2397" name="Group 349">
            <a:extLst>
              <a:ext uri="{FF2B5EF4-FFF2-40B4-BE49-F238E27FC236}">
                <a16:creationId xmlns:a16="http://schemas.microsoft.com/office/drawing/2014/main" id="{2ABF29E2-E935-9FAC-6675-33E3F5B81250}"/>
              </a:ext>
            </a:extLst>
          </p:cNvPr>
          <p:cNvGrpSpPr>
            <a:grpSpLocks/>
          </p:cNvGrpSpPr>
          <p:nvPr/>
        </p:nvGrpSpPr>
        <p:grpSpPr bwMode="auto">
          <a:xfrm>
            <a:off x="4433888" y="4468813"/>
            <a:ext cx="1846262" cy="525462"/>
            <a:chOff x="4162" y="3709"/>
            <a:chExt cx="712" cy="674"/>
          </a:xfrm>
        </p:grpSpPr>
        <p:sp>
          <p:nvSpPr>
            <p:cNvPr id="2395" name="Line 347">
              <a:extLst>
                <a:ext uri="{FF2B5EF4-FFF2-40B4-BE49-F238E27FC236}">
                  <a16:creationId xmlns:a16="http://schemas.microsoft.com/office/drawing/2014/main" id="{8B8F13F2-B005-4E52-9128-F4117F1DE6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6" name="Line 348">
              <a:extLst>
                <a:ext uri="{FF2B5EF4-FFF2-40B4-BE49-F238E27FC236}">
                  <a16:creationId xmlns:a16="http://schemas.microsoft.com/office/drawing/2014/main" id="{9489DAE9-4180-E72B-76B4-8A78162C26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00" name="Group 352">
            <a:extLst>
              <a:ext uri="{FF2B5EF4-FFF2-40B4-BE49-F238E27FC236}">
                <a16:creationId xmlns:a16="http://schemas.microsoft.com/office/drawing/2014/main" id="{BF67311C-75DE-3903-7034-03F0A5FA279E}"/>
              </a:ext>
            </a:extLst>
          </p:cNvPr>
          <p:cNvGrpSpPr>
            <a:grpSpLocks/>
          </p:cNvGrpSpPr>
          <p:nvPr/>
        </p:nvGrpSpPr>
        <p:grpSpPr bwMode="auto">
          <a:xfrm>
            <a:off x="3914775" y="6218238"/>
            <a:ext cx="619125" cy="747712"/>
            <a:chOff x="4162" y="3709"/>
            <a:chExt cx="712" cy="674"/>
          </a:xfrm>
        </p:grpSpPr>
        <p:sp>
          <p:nvSpPr>
            <p:cNvPr id="2401" name="Line 353">
              <a:extLst>
                <a:ext uri="{FF2B5EF4-FFF2-40B4-BE49-F238E27FC236}">
                  <a16:creationId xmlns:a16="http://schemas.microsoft.com/office/drawing/2014/main" id="{AEBB346E-3565-52E8-3F9D-01A3587D25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2" name="Line 354">
              <a:extLst>
                <a:ext uri="{FF2B5EF4-FFF2-40B4-BE49-F238E27FC236}">
                  <a16:creationId xmlns:a16="http://schemas.microsoft.com/office/drawing/2014/main" id="{5BA049EC-020A-6921-29CC-5EFE6D40CF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9" name="Rectangle 21">
            <a:extLst>
              <a:ext uri="{FF2B5EF4-FFF2-40B4-BE49-F238E27FC236}">
                <a16:creationId xmlns:a16="http://schemas.microsoft.com/office/drawing/2014/main" id="{F4EB000B-1096-AB54-B971-CFC9B60D2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9313" y="23813"/>
            <a:ext cx="1528762" cy="8842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D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efine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6" name="Text Box 158">
            <a:extLst>
              <a:ext uri="{FF2B5EF4-FFF2-40B4-BE49-F238E27FC236}">
                <a16:creationId xmlns:a16="http://schemas.microsoft.com/office/drawing/2014/main" id="{C1EE2C72-B6A5-A1E1-0C14-B65726103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813" y="806450"/>
            <a:ext cx="7810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The “Pain”</a:t>
            </a:r>
          </a:p>
        </p:txBody>
      </p:sp>
      <p:sp>
        <p:nvSpPr>
          <p:cNvPr id="2207" name="Text Box 159">
            <a:extLst>
              <a:ext uri="{FF2B5EF4-FFF2-40B4-BE49-F238E27FC236}">
                <a16:creationId xmlns:a16="http://schemas.microsoft.com/office/drawing/2014/main" id="{432A05CD-9253-9A1F-D2D1-722608703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650" y="635000"/>
            <a:ext cx="811213" cy="1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Explain why it is important to work on this project  Is is a “local” improvement; a project important to strategy, a “pain” felt by the customer?</a:t>
            </a:r>
          </a:p>
        </p:txBody>
      </p:sp>
      <p:grpSp>
        <p:nvGrpSpPr>
          <p:cNvPr id="2399" name="Group 351">
            <a:extLst>
              <a:ext uri="{FF2B5EF4-FFF2-40B4-BE49-F238E27FC236}">
                <a16:creationId xmlns:a16="http://schemas.microsoft.com/office/drawing/2014/main" id="{FF67CD02-0E34-8E40-38EA-BDB628AC476D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655638"/>
            <a:ext cx="647700" cy="1019175"/>
            <a:chOff x="5650" y="762"/>
            <a:chExt cx="631" cy="383"/>
          </a:xfrm>
        </p:grpSpPr>
        <p:sp>
          <p:nvSpPr>
            <p:cNvPr id="2392" name="Line 344">
              <a:extLst>
                <a:ext uri="{FF2B5EF4-FFF2-40B4-BE49-F238E27FC236}">
                  <a16:creationId xmlns:a16="http://schemas.microsoft.com/office/drawing/2014/main" id="{8EE20971-0E82-0C30-EA5C-5036B0ECE8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3" name="Line 345">
              <a:extLst>
                <a:ext uri="{FF2B5EF4-FFF2-40B4-BE49-F238E27FC236}">
                  <a16:creationId xmlns:a16="http://schemas.microsoft.com/office/drawing/2014/main" id="{CBC0FE87-FE0B-E821-6C00-7537D0300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86" name="Text Box 438">
            <a:extLst>
              <a:ext uri="{FF2B5EF4-FFF2-40B4-BE49-F238E27FC236}">
                <a16:creationId xmlns:a16="http://schemas.microsoft.com/office/drawing/2014/main" id="{C935411C-0264-DEF6-E0C8-00A2384AC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8388" y="523875"/>
            <a:ext cx="7096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Measures</a:t>
            </a:r>
          </a:p>
        </p:txBody>
      </p:sp>
      <p:sp>
        <p:nvSpPr>
          <p:cNvPr id="2488" name="Text Box 440">
            <a:extLst>
              <a:ext uri="{FF2B5EF4-FFF2-40B4-BE49-F238E27FC236}">
                <a16:creationId xmlns:a16="http://schemas.microsoft.com/office/drawing/2014/main" id="{64C60000-8E88-AF6F-E188-3905A9FAA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38" y="1009650"/>
            <a:ext cx="1200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output (CTQ), process &amp; input measures based on CTQ’s and process understanding</a:t>
            </a:r>
          </a:p>
        </p:txBody>
      </p:sp>
      <p:grpSp>
        <p:nvGrpSpPr>
          <p:cNvPr id="2489" name="Group 441">
            <a:extLst>
              <a:ext uri="{FF2B5EF4-FFF2-40B4-BE49-F238E27FC236}">
                <a16:creationId xmlns:a16="http://schemas.microsoft.com/office/drawing/2014/main" id="{3F07BE0D-EF31-8078-9279-580468ACCAAA}"/>
              </a:ext>
            </a:extLst>
          </p:cNvPr>
          <p:cNvGrpSpPr>
            <a:grpSpLocks/>
          </p:cNvGrpSpPr>
          <p:nvPr/>
        </p:nvGrpSpPr>
        <p:grpSpPr bwMode="auto">
          <a:xfrm>
            <a:off x="6977063" y="1009650"/>
            <a:ext cx="979487" cy="501650"/>
            <a:chOff x="5650" y="762"/>
            <a:chExt cx="631" cy="383"/>
          </a:xfrm>
        </p:grpSpPr>
        <p:sp>
          <p:nvSpPr>
            <p:cNvPr id="2490" name="Line 442">
              <a:extLst>
                <a:ext uri="{FF2B5EF4-FFF2-40B4-BE49-F238E27FC236}">
                  <a16:creationId xmlns:a16="http://schemas.microsoft.com/office/drawing/2014/main" id="{84F145DD-97E8-91F0-8AEA-8E7CD83F4D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1" name="Line 443">
              <a:extLst>
                <a:ext uri="{FF2B5EF4-FFF2-40B4-BE49-F238E27FC236}">
                  <a16:creationId xmlns:a16="http://schemas.microsoft.com/office/drawing/2014/main" id="{5EBF608B-1B01-B4B9-BB39-A527FBC101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36" name="Rectangle 788">
            <a:extLst>
              <a:ext uri="{FF2B5EF4-FFF2-40B4-BE49-F238E27FC236}">
                <a16:creationId xmlns:a16="http://schemas.microsoft.com/office/drawing/2014/main" id="{0357EB84-2F43-1EC6-6EA4-8949D6F62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938" y="2957513"/>
            <a:ext cx="6270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Gage R&amp;R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835" name="Rectangle 787">
            <a:extLst>
              <a:ext uri="{FF2B5EF4-FFF2-40B4-BE49-F238E27FC236}">
                <a16:creationId xmlns:a16="http://schemas.microsoft.com/office/drawing/2014/main" id="{3BE88F98-A228-6960-F069-DAB9582D5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4888" y="4364038"/>
            <a:ext cx="6238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42" name="Rectangle 794">
            <a:extLst>
              <a:ext uri="{FF2B5EF4-FFF2-40B4-BE49-F238E27FC236}">
                <a16:creationId xmlns:a16="http://schemas.microsoft.com/office/drawing/2014/main" id="{80073D12-2CE2-96A1-18A1-4693C8821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713" y="3413125"/>
            <a:ext cx="13779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Ensure that the measurement system is of sufficient accuracy and precision.</a:t>
            </a:r>
          </a:p>
        </p:txBody>
      </p:sp>
      <p:grpSp>
        <p:nvGrpSpPr>
          <p:cNvPr id="2859" name="Group 811">
            <a:extLst>
              <a:ext uri="{FF2B5EF4-FFF2-40B4-BE49-F238E27FC236}">
                <a16:creationId xmlns:a16="http://schemas.microsoft.com/office/drawing/2014/main" id="{05E5B415-1D33-A94B-B6C7-02BDFF6CFD1E}"/>
              </a:ext>
            </a:extLst>
          </p:cNvPr>
          <p:cNvGrpSpPr>
            <a:grpSpLocks/>
          </p:cNvGrpSpPr>
          <p:nvPr/>
        </p:nvGrpSpPr>
        <p:grpSpPr bwMode="auto">
          <a:xfrm>
            <a:off x="6900863" y="3373438"/>
            <a:ext cx="1447800" cy="406400"/>
            <a:chOff x="4162" y="3709"/>
            <a:chExt cx="712" cy="674"/>
          </a:xfrm>
        </p:grpSpPr>
        <p:sp>
          <p:nvSpPr>
            <p:cNvPr id="2860" name="Line 812">
              <a:extLst>
                <a:ext uri="{FF2B5EF4-FFF2-40B4-BE49-F238E27FC236}">
                  <a16:creationId xmlns:a16="http://schemas.microsoft.com/office/drawing/2014/main" id="{0DA1C8DE-259B-12E0-DAE8-4E71759AFD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1" name="Line 813">
              <a:extLst>
                <a:ext uri="{FF2B5EF4-FFF2-40B4-BE49-F238E27FC236}">
                  <a16:creationId xmlns:a16="http://schemas.microsoft.com/office/drawing/2014/main" id="{E686E144-01FD-2AC9-7FAE-609D8BE1A3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295" name="Group 1887">
            <a:extLst>
              <a:ext uri="{FF2B5EF4-FFF2-40B4-BE49-F238E27FC236}">
                <a16:creationId xmlns:a16="http://schemas.microsoft.com/office/drawing/2014/main" id="{6D88B276-0710-0BAB-C8C0-5FA80DF1C504}"/>
              </a:ext>
            </a:extLst>
          </p:cNvPr>
          <p:cNvGrpSpPr>
            <a:grpSpLocks/>
          </p:cNvGrpSpPr>
          <p:nvPr/>
        </p:nvGrpSpPr>
        <p:grpSpPr bwMode="auto">
          <a:xfrm>
            <a:off x="8586788" y="3213100"/>
            <a:ext cx="1211262" cy="765175"/>
            <a:chOff x="6918" y="3566"/>
            <a:chExt cx="1180" cy="624"/>
          </a:xfrm>
        </p:grpSpPr>
        <p:sp>
          <p:nvSpPr>
            <p:cNvPr id="2883" name="Rectangle 835">
              <a:extLst>
                <a:ext uri="{FF2B5EF4-FFF2-40B4-BE49-F238E27FC236}">
                  <a16:creationId xmlns:a16="http://schemas.microsoft.com/office/drawing/2014/main" id="{EAF0842F-8D2A-3533-9E92-C87377BFB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" y="3566"/>
              <a:ext cx="1180" cy="6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8" name="Freeform 590">
              <a:extLst>
                <a:ext uri="{FF2B5EF4-FFF2-40B4-BE49-F238E27FC236}">
                  <a16:creationId xmlns:a16="http://schemas.microsoft.com/office/drawing/2014/main" id="{0C9250E4-804B-57DE-374B-C0041A3E9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" y="3595"/>
              <a:ext cx="22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9" name="Line 591">
              <a:extLst>
                <a:ext uri="{FF2B5EF4-FFF2-40B4-BE49-F238E27FC236}">
                  <a16:creationId xmlns:a16="http://schemas.microsoft.com/office/drawing/2014/main" id="{8FE9E0A9-0976-8722-E92A-CD8BC00C3F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722"/>
              <a:ext cx="0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0" name="Line 592">
              <a:extLst>
                <a:ext uri="{FF2B5EF4-FFF2-40B4-BE49-F238E27FC236}">
                  <a16:creationId xmlns:a16="http://schemas.microsoft.com/office/drawing/2014/main" id="{31171ED0-4914-472B-0918-7DB72C4777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1" name="Line 593">
              <a:extLst>
                <a:ext uri="{FF2B5EF4-FFF2-40B4-BE49-F238E27FC236}">
                  <a16:creationId xmlns:a16="http://schemas.microsoft.com/office/drawing/2014/main" id="{64CCE7DA-995C-4E1E-5BE5-00915B1B42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" name="Line 594">
              <a:extLst>
                <a:ext uri="{FF2B5EF4-FFF2-40B4-BE49-F238E27FC236}">
                  <a16:creationId xmlns:a16="http://schemas.microsoft.com/office/drawing/2014/main" id="{9F8FB1C6-CBC8-7F2F-C98A-F1DF4A345B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2" name="Line 604">
              <a:extLst>
                <a:ext uri="{FF2B5EF4-FFF2-40B4-BE49-F238E27FC236}">
                  <a16:creationId xmlns:a16="http://schemas.microsoft.com/office/drawing/2014/main" id="{DBC539E6-92F5-1B4C-F066-512D498DF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596"/>
              <a:ext cx="0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3" name="Line 605">
              <a:extLst>
                <a:ext uri="{FF2B5EF4-FFF2-40B4-BE49-F238E27FC236}">
                  <a16:creationId xmlns:a16="http://schemas.microsoft.com/office/drawing/2014/main" id="{E4D624E7-138B-7BF6-FA17-EC791DB15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4" name="Line 606">
              <a:extLst>
                <a:ext uri="{FF2B5EF4-FFF2-40B4-BE49-F238E27FC236}">
                  <a16:creationId xmlns:a16="http://schemas.microsoft.com/office/drawing/2014/main" id="{A72CAAD1-76E0-9B71-AF89-C9A0764F01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5" name="Line 607">
              <a:extLst>
                <a:ext uri="{FF2B5EF4-FFF2-40B4-BE49-F238E27FC236}">
                  <a16:creationId xmlns:a16="http://schemas.microsoft.com/office/drawing/2014/main" id="{E2D31D1F-60D5-0CCB-7F48-1DCBD47E6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6" name="Rectangle 608">
              <a:extLst>
                <a:ext uri="{FF2B5EF4-FFF2-40B4-BE49-F238E27FC236}">
                  <a16:creationId xmlns:a16="http://schemas.microsoft.com/office/drawing/2014/main" id="{9F2E0203-1EAE-44B2-342F-398CC6A67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5"/>
              <a:ext cx="5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7" name="Rectangle 609">
              <a:extLst>
                <a:ext uri="{FF2B5EF4-FFF2-40B4-BE49-F238E27FC236}">
                  <a16:creationId xmlns:a16="http://schemas.microsoft.com/office/drawing/2014/main" id="{9BF9021A-3895-6B3A-C169-50A5F4B05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7"/>
              <a:ext cx="5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Col</a:t>
              </a:r>
            </a:p>
          </p:txBody>
        </p:sp>
        <p:sp>
          <p:nvSpPr>
            <p:cNvPr id="2658" name="Rectangle 610">
              <a:extLst>
                <a:ext uri="{FF2B5EF4-FFF2-40B4-BE49-F238E27FC236}">
                  <a16:creationId xmlns:a16="http://schemas.microsoft.com/office/drawing/2014/main" id="{04E460EF-8FCD-A245-D7FF-2D7EDA3AF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" y="3587"/>
              <a:ext cx="3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2659" name="Rectangle 611">
              <a:extLst>
                <a:ext uri="{FF2B5EF4-FFF2-40B4-BE49-F238E27FC236}">
                  <a16:creationId xmlns:a16="http://schemas.microsoft.com/office/drawing/2014/main" id="{9CE4E67C-8782-317E-3759-B7753CAE9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" y="3585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0" name="Rectangle 612">
              <a:extLst>
                <a:ext uri="{FF2B5EF4-FFF2-40B4-BE49-F238E27FC236}">
                  <a16:creationId xmlns:a16="http://schemas.microsoft.com/office/drawing/2014/main" id="{282ACE18-1258-F826-4CA3-082553A19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61" name="Rectangle 613">
              <a:extLst>
                <a:ext uri="{FF2B5EF4-FFF2-40B4-BE49-F238E27FC236}">
                  <a16:creationId xmlns:a16="http://schemas.microsoft.com/office/drawing/2014/main" id="{263CB28F-ACE1-C465-B9F9-3CAD99E5B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" name="Rectangle 614">
              <a:extLst>
                <a:ext uri="{FF2B5EF4-FFF2-40B4-BE49-F238E27FC236}">
                  <a16:creationId xmlns:a16="http://schemas.microsoft.com/office/drawing/2014/main" id="{EB75E5BC-BE12-7CEA-F641-F0EA5A6AC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5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663" name="Rectangle 615">
              <a:extLst>
                <a:ext uri="{FF2B5EF4-FFF2-40B4-BE49-F238E27FC236}">
                  <a16:creationId xmlns:a16="http://schemas.microsoft.com/office/drawing/2014/main" id="{90D9A658-1FD0-8C10-444C-1DBEE57A0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91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" name="Rectangle 616">
              <a:extLst>
                <a:ext uri="{FF2B5EF4-FFF2-40B4-BE49-F238E27FC236}">
                  <a16:creationId xmlns:a16="http://schemas.microsoft.com/office/drawing/2014/main" id="{223032F5-531E-DE84-C5ED-5830A372F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665" name="Rectangle 617">
              <a:extLst>
                <a:ext uri="{FF2B5EF4-FFF2-40B4-BE49-F238E27FC236}">
                  <a16:creationId xmlns:a16="http://schemas.microsoft.com/office/drawing/2014/main" id="{23407BFF-C1FF-DBE5-B56A-2AF44EEA1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" name="Rectangle 618">
              <a:extLst>
                <a:ext uri="{FF2B5EF4-FFF2-40B4-BE49-F238E27FC236}">
                  <a16:creationId xmlns:a16="http://schemas.microsoft.com/office/drawing/2014/main" id="{6C43AAEE-A2D4-3581-2B17-07A595A7B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1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67" name="Rectangle 619">
              <a:extLst>
                <a:ext uri="{FF2B5EF4-FFF2-40B4-BE49-F238E27FC236}">
                  <a16:creationId xmlns:a16="http://schemas.microsoft.com/office/drawing/2014/main" id="{3870371F-DD24-644E-2714-87FFD34FE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8" name="Rectangle 620">
              <a:extLst>
                <a:ext uri="{FF2B5EF4-FFF2-40B4-BE49-F238E27FC236}">
                  <a16:creationId xmlns:a16="http://schemas.microsoft.com/office/drawing/2014/main" id="{F01D3C31-A199-9BD0-C80E-352C4B2C8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669" name="Rectangle 621">
              <a:extLst>
                <a:ext uri="{FF2B5EF4-FFF2-40B4-BE49-F238E27FC236}">
                  <a16:creationId xmlns:a16="http://schemas.microsoft.com/office/drawing/2014/main" id="{438CE045-80C2-0082-DACB-38FC609A3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5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0" name="Rectangle 622">
              <a:extLst>
                <a:ext uri="{FF2B5EF4-FFF2-40B4-BE49-F238E27FC236}">
                  <a16:creationId xmlns:a16="http://schemas.microsoft.com/office/drawing/2014/main" id="{193F42C2-8611-306B-861B-2C35F9FFD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671" name="Rectangle 623">
              <a:extLst>
                <a:ext uri="{FF2B5EF4-FFF2-40B4-BE49-F238E27FC236}">
                  <a16:creationId xmlns:a16="http://schemas.microsoft.com/office/drawing/2014/main" id="{ED9FCF4D-E934-4253-9787-D47AC528F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7"/>
              <a:ext cx="99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" name="Rectangle 624">
              <a:extLst>
                <a:ext uri="{FF2B5EF4-FFF2-40B4-BE49-F238E27FC236}">
                  <a16:creationId xmlns:a16="http://schemas.microsoft.com/office/drawing/2014/main" id="{E8B04DD0-2C83-1E8F-B132-1F1A3427A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8"/>
              <a:ext cx="1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Inspector</a:t>
              </a:r>
            </a:p>
          </p:txBody>
        </p:sp>
        <p:sp>
          <p:nvSpPr>
            <p:cNvPr id="2673" name="Rectangle 625">
              <a:extLst>
                <a:ext uri="{FF2B5EF4-FFF2-40B4-BE49-F238E27FC236}">
                  <a16:creationId xmlns:a16="http://schemas.microsoft.com/office/drawing/2014/main" id="{9C57FA95-CF49-C5AD-5866-A6A111A43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4" name="Rectangle 626">
              <a:extLst>
                <a:ext uri="{FF2B5EF4-FFF2-40B4-BE49-F238E27FC236}">
                  <a16:creationId xmlns:a16="http://schemas.microsoft.com/office/drawing/2014/main" id="{BE0EACA5-50AC-5F5A-F3B2-E4283721F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8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75" name="Rectangle 627">
              <a:extLst>
                <a:ext uri="{FF2B5EF4-FFF2-40B4-BE49-F238E27FC236}">
                  <a16:creationId xmlns:a16="http://schemas.microsoft.com/office/drawing/2014/main" id="{C7436A22-7EAA-0C59-4F61-F49A92BA5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7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6" name="Rectangle 628">
              <a:extLst>
                <a:ext uri="{FF2B5EF4-FFF2-40B4-BE49-F238E27FC236}">
                  <a16:creationId xmlns:a16="http://schemas.microsoft.com/office/drawing/2014/main" id="{ED2534E8-72BA-A75C-109B-13B08C427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8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77" name="Rectangle 629">
              <a:extLst>
                <a:ext uri="{FF2B5EF4-FFF2-40B4-BE49-F238E27FC236}">
                  <a16:creationId xmlns:a16="http://schemas.microsoft.com/office/drawing/2014/main" id="{BFA0A358-4DD9-AF87-57A8-2A703455F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79"/>
              <a:ext cx="96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8" name="Rectangle 630">
              <a:extLst>
                <a:ext uri="{FF2B5EF4-FFF2-40B4-BE49-F238E27FC236}">
                  <a16:creationId xmlns:a16="http://schemas.microsoft.com/office/drawing/2014/main" id="{F00E4159-3F78-3AE2-CECF-EAA2D1ABD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81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Sample #</a:t>
              </a:r>
            </a:p>
          </p:txBody>
        </p:sp>
        <p:sp>
          <p:nvSpPr>
            <p:cNvPr id="2679" name="Rectangle 631">
              <a:extLst>
                <a:ext uri="{FF2B5EF4-FFF2-40B4-BE49-F238E27FC236}">
                  <a16:creationId xmlns:a16="http://schemas.microsoft.com/office/drawing/2014/main" id="{8DFEA0EF-1D03-85D0-F33D-50FD25300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3679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0" name="Rectangle 632">
              <a:extLst>
                <a:ext uri="{FF2B5EF4-FFF2-40B4-BE49-F238E27FC236}">
                  <a16:creationId xmlns:a16="http://schemas.microsoft.com/office/drawing/2014/main" id="{6ABCA153-6038-9B7A-2754-D678E6BD4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2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1" name="Rectangle 633">
              <a:extLst>
                <a:ext uri="{FF2B5EF4-FFF2-40B4-BE49-F238E27FC236}">
                  <a16:creationId xmlns:a16="http://schemas.microsoft.com/office/drawing/2014/main" id="{AD0C79F3-65FC-4E14-D68C-C092641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2" name="Rectangle 634">
              <a:extLst>
                <a:ext uri="{FF2B5EF4-FFF2-40B4-BE49-F238E27FC236}">
                  <a16:creationId xmlns:a16="http://schemas.microsoft.com/office/drawing/2014/main" id="{E82D6534-DEE1-AC08-A7D9-4DD63ED67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3" name="Rectangle 635">
              <a:extLst>
                <a:ext uri="{FF2B5EF4-FFF2-40B4-BE49-F238E27FC236}">
                  <a16:creationId xmlns:a16="http://schemas.microsoft.com/office/drawing/2014/main" id="{F65E7BF1-6408-EBA1-865A-8F46260B4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4" name="Rectangle 636">
              <a:extLst>
                <a:ext uri="{FF2B5EF4-FFF2-40B4-BE49-F238E27FC236}">
                  <a16:creationId xmlns:a16="http://schemas.microsoft.com/office/drawing/2014/main" id="{4F7BFDE1-9978-31FF-68D2-5EFE5B063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81"/>
              <a:ext cx="5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85" name="Rectangle 637">
              <a:extLst>
                <a:ext uri="{FF2B5EF4-FFF2-40B4-BE49-F238E27FC236}">
                  <a16:creationId xmlns:a16="http://schemas.microsoft.com/office/drawing/2014/main" id="{A0A9957D-331C-340B-CAAC-251EA9AF8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3679"/>
              <a:ext cx="8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6" name="Rectangle 638">
              <a:extLst>
                <a:ext uri="{FF2B5EF4-FFF2-40B4-BE49-F238E27FC236}">
                  <a16:creationId xmlns:a16="http://schemas.microsoft.com/office/drawing/2014/main" id="{87769E8B-B4B9-8052-56E7-F46D5EF6A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7" name="Rectangle 639">
              <a:extLst>
                <a:ext uri="{FF2B5EF4-FFF2-40B4-BE49-F238E27FC236}">
                  <a16:creationId xmlns:a16="http://schemas.microsoft.com/office/drawing/2014/main" id="{F3424726-5E77-E5F1-353F-8DA881464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8" name="Rectangle 640">
              <a:extLst>
                <a:ext uri="{FF2B5EF4-FFF2-40B4-BE49-F238E27FC236}">
                  <a16:creationId xmlns:a16="http://schemas.microsoft.com/office/drawing/2014/main" id="{5C03F2FA-E968-BFE9-B7DC-A94972C75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9" name="Rectangle 641">
              <a:extLst>
                <a:ext uri="{FF2B5EF4-FFF2-40B4-BE49-F238E27FC236}">
                  <a16:creationId xmlns:a16="http://schemas.microsoft.com/office/drawing/2014/main" id="{9F3741A6-5E97-5FD4-ADE3-A2C30B84A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0" name="Rectangle 642">
              <a:extLst>
                <a:ext uri="{FF2B5EF4-FFF2-40B4-BE49-F238E27FC236}">
                  <a16:creationId xmlns:a16="http://schemas.microsoft.com/office/drawing/2014/main" id="{E8EB34A1-FD71-C5E9-1311-27C16AD51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81"/>
              <a:ext cx="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91" name="Rectangle 643">
              <a:extLst>
                <a:ext uri="{FF2B5EF4-FFF2-40B4-BE49-F238E27FC236}">
                  <a16:creationId xmlns:a16="http://schemas.microsoft.com/office/drawing/2014/main" id="{BE30723D-56F9-E637-C2B5-671DC44CC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2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2" name="Rectangle 644">
              <a:extLst>
                <a:ext uri="{FF2B5EF4-FFF2-40B4-BE49-F238E27FC236}">
                  <a16:creationId xmlns:a16="http://schemas.microsoft.com/office/drawing/2014/main" id="{9F197304-7D8F-3F33-ADD7-6403C3637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25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93" name="Rectangle 645">
              <a:extLst>
                <a:ext uri="{FF2B5EF4-FFF2-40B4-BE49-F238E27FC236}">
                  <a16:creationId xmlns:a16="http://schemas.microsoft.com/office/drawing/2014/main" id="{4A54CA8E-9DEB-2935-7305-74BFA511B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4" name="Rectangle 646">
              <a:extLst>
                <a:ext uri="{FF2B5EF4-FFF2-40B4-BE49-F238E27FC236}">
                  <a16:creationId xmlns:a16="http://schemas.microsoft.com/office/drawing/2014/main" id="{88B88C5E-7CC7-327E-E876-248810529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695" name="Rectangle 647">
              <a:extLst>
                <a:ext uri="{FF2B5EF4-FFF2-40B4-BE49-F238E27FC236}">
                  <a16:creationId xmlns:a16="http://schemas.microsoft.com/office/drawing/2014/main" id="{47C56334-6A43-3717-16BD-F6AFC6623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2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6" name="Rectangle 648">
              <a:extLst>
                <a:ext uri="{FF2B5EF4-FFF2-40B4-BE49-F238E27FC236}">
                  <a16:creationId xmlns:a16="http://schemas.microsoft.com/office/drawing/2014/main" id="{2DF9F627-E648-3C14-CC4D-673AEFFF3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7" name="Rectangle 649">
              <a:extLst>
                <a:ext uri="{FF2B5EF4-FFF2-40B4-BE49-F238E27FC236}">
                  <a16:creationId xmlns:a16="http://schemas.microsoft.com/office/drawing/2014/main" id="{C1069D52-C1F5-0E0F-AC48-7BCDA95A8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8" name="Rectangle 650">
              <a:extLst>
                <a:ext uri="{FF2B5EF4-FFF2-40B4-BE49-F238E27FC236}">
                  <a16:creationId xmlns:a16="http://schemas.microsoft.com/office/drawing/2014/main" id="{A874CD23-38D0-8091-B92B-5E216CEDC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9" name="Rectangle 651">
              <a:extLst>
                <a:ext uri="{FF2B5EF4-FFF2-40B4-BE49-F238E27FC236}">
                  <a16:creationId xmlns:a16="http://schemas.microsoft.com/office/drawing/2014/main" id="{996BB4C4-A67B-FCE3-2CBF-F7FF45CA5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0" name="Rectangle 652">
              <a:extLst>
                <a:ext uri="{FF2B5EF4-FFF2-40B4-BE49-F238E27FC236}">
                  <a16:creationId xmlns:a16="http://schemas.microsoft.com/office/drawing/2014/main" id="{6641B1F7-4636-B4DB-1D09-FEC4F5BE0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1" name="Rectangle 653">
              <a:extLst>
                <a:ext uri="{FF2B5EF4-FFF2-40B4-BE49-F238E27FC236}">
                  <a16:creationId xmlns:a16="http://schemas.microsoft.com/office/drawing/2014/main" id="{8FAA8595-8A5F-1381-91AC-AF294FE51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2" name="Rectangle 654">
              <a:extLst>
                <a:ext uri="{FF2B5EF4-FFF2-40B4-BE49-F238E27FC236}">
                  <a16:creationId xmlns:a16="http://schemas.microsoft.com/office/drawing/2014/main" id="{0344049E-B8E9-4722-2DCC-83E08436B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3" name="Rectangle 655">
              <a:extLst>
                <a:ext uri="{FF2B5EF4-FFF2-40B4-BE49-F238E27FC236}">
                  <a16:creationId xmlns:a16="http://schemas.microsoft.com/office/drawing/2014/main" id="{70C1530A-17F6-12D3-DBFC-3B4079382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4" name="Rectangle 656">
              <a:extLst>
                <a:ext uri="{FF2B5EF4-FFF2-40B4-BE49-F238E27FC236}">
                  <a16:creationId xmlns:a16="http://schemas.microsoft.com/office/drawing/2014/main" id="{95724758-A2C4-05E4-294B-337C36607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05" name="Rectangle 657">
              <a:extLst>
                <a:ext uri="{FF2B5EF4-FFF2-40B4-BE49-F238E27FC236}">
                  <a16:creationId xmlns:a16="http://schemas.microsoft.com/office/drawing/2014/main" id="{E4718132-1F14-8B9D-5921-5B028E05A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64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6" name="Rectangle 658">
              <a:extLst>
                <a:ext uri="{FF2B5EF4-FFF2-40B4-BE49-F238E27FC236}">
                  <a16:creationId xmlns:a16="http://schemas.microsoft.com/office/drawing/2014/main" id="{5A051CFD-11A0-F1D2-A19B-8A2F9C902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67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707" name="Rectangle 659">
              <a:extLst>
                <a:ext uri="{FF2B5EF4-FFF2-40B4-BE49-F238E27FC236}">
                  <a16:creationId xmlns:a16="http://schemas.microsoft.com/office/drawing/2014/main" id="{924F2E5C-DC9E-4D95-DF28-ECB546050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8" name="Rectangle 660">
              <a:extLst>
                <a:ext uri="{FF2B5EF4-FFF2-40B4-BE49-F238E27FC236}">
                  <a16:creationId xmlns:a16="http://schemas.microsoft.com/office/drawing/2014/main" id="{3C794609-0CF2-5845-2B7E-B0B106952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09" name="Rectangle 661">
              <a:extLst>
                <a:ext uri="{FF2B5EF4-FFF2-40B4-BE49-F238E27FC236}">
                  <a16:creationId xmlns:a16="http://schemas.microsoft.com/office/drawing/2014/main" id="{FFF1F23B-EE0B-4554-F0D9-9835F227B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64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0" name="Rectangle 662">
              <a:extLst>
                <a:ext uri="{FF2B5EF4-FFF2-40B4-BE49-F238E27FC236}">
                  <a16:creationId xmlns:a16="http://schemas.microsoft.com/office/drawing/2014/main" id="{E5627D24-C223-86EF-B333-361E863AB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11" name="Rectangle 663">
              <a:extLst>
                <a:ext uri="{FF2B5EF4-FFF2-40B4-BE49-F238E27FC236}">
                  <a16:creationId xmlns:a16="http://schemas.microsoft.com/office/drawing/2014/main" id="{2793CE86-C0F8-9EA6-73CF-5A7934909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2" name="Rectangle 664">
              <a:extLst>
                <a:ext uri="{FF2B5EF4-FFF2-40B4-BE49-F238E27FC236}">
                  <a16:creationId xmlns:a16="http://schemas.microsoft.com/office/drawing/2014/main" id="{6ACAEF29-C390-B195-7EE8-0275370A0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13" name="Rectangle 665">
              <a:extLst>
                <a:ext uri="{FF2B5EF4-FFF2-40B4-BE49-F238E27FC236}">
                  <a16:creationId xmlns:a16="http://schemas.microsoft.com/office/drawing/2014/main" id="{7DF7A06C-5DA8-013D-ACD3-0F7D48254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4" name="Rectangle 666">
              <a:extLst>
                <a:ext uri="{FF2B5EF4-FFF2-40B4-BE49-F238E27FC236}">
                  <a16:creationId xmlns:a16="http://schemas.microsoft.com/office/drawing/2014/main" id="{7BF00B9F-D278-82C5-562A-6798C3D51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5" name="Rectangle 667">
              <a:extLst>
                <a:ext uri="{FF2B5EF4-FFF2-40B4-BE49-F238E27FC236}">
                  <a16:creationId xmlns:a16="http://schemas.microsoft.com/office/drawing/2014/main" id="{E088D32C-8F44-4F24-1DB9-D2451B50A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6" name="Rectangle 668">
              <a:extLst>
                <a:ext uri="{FF2B5EF4-FFF2-40B4-BE49-F238E27FC236}">
                  <a16:creationId xmlns:a16="http://schemas.microsoft.com/office/drawing/2014/main" id="{E69487EF-F446-04D9-F190-2458E1504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7" name="Rectangle 669">
              <a:extLst>
                <a:ext uri="{FF2B5EF4-FFF2-40B4-BE49-F238E27FC236}">
                  <a16:creationId xmlns:a16="http://schemas.microsoft.com/office/drawing/2014/main" id="{363ED0B2-9432-45B8-D9BD-7C5395681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8" name="Rectangle 670">
              <a:extLst>
                <a:ext uri="{FF2B5EF4-FFF2-40B4-BE49-F238E27FC236}">
                  <a16:creationId xmlns:a16="http://schemas.microsoft.com/office/drawing/2014/main" id="{E935598E-A485-1434-FE4A-4CB0B234C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19" name="Rectangle 671">
              <a:extLst>
                <a:ext uri="{FF2B5EF4-FFF2-40B4-BE49-F238E27FC236}">
                  <a16:creationId xmlns:a16="http://schemas.microsoft.com/office/drawing/2014/main" id="{59BD1448-00BF-517A-8316-7C573BEEA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07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0" name="Rectangle 672">
              <a:extLst>
                <a:ext uri="{FF2B5EF4-FFF2-40B4-BE49-F238E27FC236}">
                  <a16:creationId xmlns:a16="http://schemas.microsoft.com/office/drawing/2014/main" id="{18ABA26A-5691-4A68-955F-1DE7F43A7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09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21" name="Rectangle 673">
              <a:extLst>
                <a:ext uri="{FF2B5EF4-FFF2-40B4-BE49-F238E27FC236}">
                  <a16:creationId xmlns:a16="http://schemas.microsoft.com/office/drawing/2014/main" id="{2E8DD071-F599-051F-5067-F382BC98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2" name="Rectangle 674">
              <a:extLst>
                <a:ext uri="{FF2B5EF4-FFF2-40B4-BE49-F238E27FC236}">
                  <a16:creationId xmlns:a16="http://schemas.microsoft.com/office/drawing/2014/main" id="{3DB83833-F5ED-055F-8E62-AF0B4BBBE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23" name="Rectangle 675">
              <a:extLst>
                <a:ext uri="{FF2B5EF4-FFF2-40B4-BE49-F238E27FC236}">
                  <a16:creationId xmlns:a16="http://schemas.microsoft.com/office/drawing/2014/main" id="{65E93580-CDA6-010A-CB54-52DB81839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07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" name="Rectangle 676">
              <a:extLst>
                <a:ext uri="{FF2B5EF4-FFF2-40B4-BE49-F238E27FC236}">
                  <a16:creationId xmlns:a16="http://schemas.microsoft.com/office/drawing/2014/main" id="{41950BDB-5446-A975-44C9-0817ADA1F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25" name="Rectangle 677">
              <a:extLst>
                <a:ext uri="{FF2B5EF4-FFF2-40B4-BE49-F238E27FC236}">
                  <a16:creationId xmlns:a16="http://schemas.microsoft.com/office/drawing/2014/main" id="{FF12ED30-B5DD-4088-1D3D-87CE3EF1E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6" name="Rectangle 678">
              <a:extLst>
                <a:ext uri="{FF2B5EF4-FFF2-40B4-BE49-F238E27FC236}">
                  <a16:creationId xmlns:a16="http://schemas.microsoft.com/office/drawing/2014/main" id="{E4D9134A-82BD-D486-6EDA-704F626B5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27" name="Rectangle 679">
              <a:extLst>
                <a:ext uri="{FF2B5EF4-FFF2-40B4-BE49-F238E27FC236}">
                  <a16:creationId xmlns:a16="http://schemas.microsoft.com/office/drawing/2014/main" id="{1449A485-E7E9-06E0-F27E-5E405D38C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8" name="Rectangle 680">
              <a:extLst>
                <a:ext uri="{FF2B5EF4-FFF2-40B4-BE49-F238E27FC236}">
                  <a16:creationId xmlns:a16="http://schemas.microsoft.com/office/drawing/2014/main" id="{8772A88B-F22E-354E-A2A5-D511224A8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29" name="Rectangle 681">
              <a:extLst>
                <a:ext uri="{FF2B5EF4-FFF2-40B4-BE49-F238E27FC236}">
                  <a16:creationId xmlns:a16="http://schemas.microsoft.com/office/drawing/2014/main" id="{D00530AB-1AD7-88DA-9AA9-60415BA20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0" name="Rectangle 682">
              <a:extLst>
                <a:ext uri="{FF2B5EF4-FFF2-40B4-BE49-F238E27FC236}">
                  <a16:creationId xmlns:a16="http://schemas.microsoft.com/office/drawing/2014/main" id="{B29B7F70-83E1-5D36-09B2-47F9585DC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31" name="Rectangle 683">
              <a:extLst>
                <a:ext uri="{FF2B5EF4-FFF2-40B4-BE49-F238E27FC236}">
                  <a16:creationId xmlns:a16="http://schemas.microsoft.com/office/drawing/2014/main" id="{3D7BA1F7-536A-99F1-82F7-AF2625781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2" name="Rectangle 684">
              <a:extLst>
                <a:ext uri="{FF2B5EF4-FFF2-40B4-BE49-F238E27FC236}">
                  <a16:creationId xmlns:a16="http://schemas.microsoft.com/office/drawing/2014/main" id="{FF735C40-1B94-A7C8-B43C-B7A328D8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33" name="Rectangle 685">
              <a:extLst>
                <a:ext uri="{FF2B5EF4-FFF2-40B4-BE49-F238E27FC236}">
                  <a16:creationId xmlns:a16="http://schemas.microsoft.com/office/drawing/2014/main" id="{0CA940D9-BD29-DBE4-1964-8485A70AD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49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4" name="Rectangle 686">
              <a:extLst>
                <a:ext uri="{FF2B5EF4-FFF2-40B4-BE49-F238E27FC236}">
                  <a16:creationId xmlns:a16="http://schemas.microsoft.com/office/drawing/2014/main" id="{2ED9DE5D-D760-9F1C-DE52-25315798F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52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735" name="Rectangle 687">
              <a:extLst>
                <a:ext uri="{FF2B5EF4-FFF2-40B4-BE49-F238E27FC236}">
                  <a16:creationId xmlns:a16="http://schemas.microsoft.com/office/drawing/2014/main" id="{07CCBEEC-1009-C576-F67D-FEDDDCA56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6" name="Rectangle 688">
              <a:extLst>
                <a:ext uri="{FF2B5EF4-FFF2-40B4-BE49-F238E27FC236}">
                  <a16:creationId xmlns:a16="http://schemas.microsoft.com/office/drawing/2014/main" id="{06272734-EAB8-0BA2-ACD1-D9EB992CB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7" name="Rectangle 689">
              <a:extLst>
                <a:ext uri="{FF2B5EF4-FFF2-40B4-BE49-F238E27FC236}">
                  <a16:creationId xmlns:a16="http://schemas.microsoft.com/office/drawing/2014/main" id="{E28C4CB0-FD9E-EF9B-8461-FCFFB2391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49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8" name="Rectangle 690">
              <a:extLst>
                <a:ext uri="{FF2B5EF4-FFF2-40B4-BE49-F238E27FC236}">
                  <a16:creationId xmlns:a16="http://schemas.microsoft.com/office/drawing/2014/main" id="{E96A6248-ACB8-4518-D4CF-84AB94F2D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9" name="Rectangle 691">
              <a:extLst>
                <a:ext uri="{FF2B5EF4-FFF2-40B4-BE49-F238E27FC236}">
                  <a16:creationId xmlns:a16="http://schemas.microsoft.com/office/drawing/2014/main" id="{A8828833-F0C9-4058-6E70-378004517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0" name="Rectangle 692">
              <a:extLst>
                <a:ext uri="{FF2B5EF4-FFF2-40B4-BE49-F238E27FC236}">
                  <a16:creationId xmlns:a16="http://schemas.microsoft.com/office/drawing/2014/main" id="{4C8814EA-5B0B-D8CC-4F0C-B32936006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41" name="Rectangle 693">
              <a:extLst>
                <a:ext uri="{FF2B5EF4-FFF2-40B4-BE49-F238E27FC236}">
                  <a16:creationId xmlns:a16="http://schemas.microsoft.com/office/drawing/2014/main" id="{B8031DE1-BD9D-34E1-7E3E-48821C428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2" name="Rectangle 694">
              <a:extLst>
                <a:ext uri="{FF2B5EF4-FFF2-40B4-BE49-F238E27FC236}">
                  <a16:creationId xmlns:a16="http://schemas.microsoft.com/office/drawing/2014/main" id="{2A9119C2-0DC0-3F88-C551-8BD88D0C6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43" name="Rectangle 695">
              <a:extLst>
                <a:ext uri="{FF2B5EF4-FFF2-40B4-BE49-F238E27FC236}">
                  <a16:creationId xmlns:a16="http://schemas.microsoft.com/office/drawing/2014/main" id="{08B82787-C0BB-8243-AF1C-9E97DC0B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4" name="Rectangle 696">
              <a:extLst>
                <a:ext uri="{FF2B5EF4-FFF2-40B4-BE49-F238E27FC236}">
                  <a16:creationId xmlns:a16="http://schemas.microsoft.com/office/drawing/2014/main" id="{3888A238-8685-52F4-85B5-F6F7275B2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45" name="Rectangle 697">
              <a:extLst>
                <a:ext uri="{FF2B5EF4-FFF2-40B4-BE49-F238E27FC236}">
                  <a16:creationId xmlns:a16="http://schemas.microsoft.com/office/drawing/2014/main" id="{201475AD-2243-0611-7A13-94BEAD678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6" name="Rectangle 698">
              <a:extLst>
                <a:ext uri="{FF2B5EF4-FFF2-40B4-BE49-F238E27FC236}">
                  <a16:creationId xmlns:a16="http://schemas.microsoft.com/office/drawing/2014/main" id="{23861BF5-9281-A26E-A5F3-D9E5A6CFA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47" name="Rectangle 699">
              <a:extLst>
                <a:ext uri="{FF2B5EF4-FFF2-40B4-BE49-F238E27FC236}">
                  <a16:creationId xmlns:a16="http://schemas.microsoft.com/office/drawing/2014/main" id="{819F4620-0509-8D54-155D-56711C2D2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9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8" name="Rectangle 700">
              <a:extLst>
                <a:ext uri="{FF2B5EF4-FFF2-40B4-BE49-F238E27FC236}">
                  <a16:creationId xmlns:a16="http://schemas.microsoft.com/office/drawing/2014/main" id="{67ABBF45-ABEF-1BE3-A7B1-E3E043671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95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749" name="Rectangle 701">
              <a:extLst>
                <a:ext uri="{FF2B5EF4-FFF2-40B4-BE49-F238E27FC236}">
                  <a16:creationId xmlns:a16="http://schemas.microsoft.com/office/drawing/2014/main" id="{56FA0E51-7056-04B3-391F-3B1100AD0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0" name="Rectangle 702">
              <a:extLst>
                <a:ext uri="{FF2B5EF4-FFF2-40B4-BE49-F238E27FC236}">
                  <a16:creationId xmlns:a16="http://schemas.microsoft.com/office/drawing/2014/main" id="{7649C516-CB8B-C91A-C252-3547FED68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51" name="Rectangle 703">
              <a:extLst>
                <a:ext uri="{FF2B5EF4-FFF2-40B4-BE49-F238E27FC236}">
                  <a16:creationId xmlns:a16="http://schemas.microsoft.com/office/drawing/2014/main" id="{F563311F-6C81-1166-1EB8-509999079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9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2" name="Rectangle 704">
              <a:extLst>
                <a:ext uri="{FF2B5EF4-FFF2-40B4-BE49-F238E27FC236}">
                  <a16:creationId xmlns:a16="http://schemas.microsoft.com/office/drawing/2014/main" id="{97762F39-FBC8-3095-F85B-7CB0894CE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3" name="Rectangle 705">
              <a:extLst>
                <a:ext uri="{FF2B5EF4-FFF2-40B4-BE49-F238E27FC236}">
                  <a16:creationId xmlns:a16="http://schemas.microsoft.com/office/drawing/2014/main" id="{510B550C-5BAA-339E-566D-623AFDCE0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4" name="Rectangle 706">
              <a:extLst>
                <a:ext uri="{FF2B5EF4-FFF2-40B4-BE49-F238E27FC236}">
                  <a16:creationId xmlns:a16="http://schemas.microsoft.com/office/drawing/2014/main" id="{F253349E-0786-522A-5AFE-785DBE730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5" name="Rectangle 707">
              <a:extLst>
                <a:ext uri="{FF2B5EF4-FFF2-40B4-BE49-F238E27FC236}">
                  <a16:creationId xmlns:a16="http://schemas.microsoft.com/office/drawing/2014/main" id="{20CD3E6E-AD20-21DF-2EFC-90D5FD9D4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6" name="Rectangle 708">
              <a:extLst>
                <a:ext uri="{FF2B5EF4-FFF2-40B4-BE49-F238E27FC236}">
                  <a16:creationId xmlns:a16="http://schemas.microsoft.com/office/drawing/2014/main" id="{0184CD3E-1FEB-1186-CDA9-638FDB42D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7" name="Rectangle 709">
              <a:extLst>
                <a:ext uri="{FF2B5EF4-FFF2-40B4-BE49-F238E27FC236}">
                  <a16:creationId xmlns:a16="http://schemas.microsoft.com/office/drawing/2014/main" id="{740DBD89-8BC7-E27E-8F2A-12114DF14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8" name="Rectangle 710">
              <a:extLst>
                <a:ext uri="{FF2B5EF4-FFF2-40B4-BE49-F238E27FC236}">
                  <a16:creationId xmlns:a16="http://schemas.microsoft.com/office/drawing/2014/main" id="{9C3151CE-938D-EBE8-E38F-F75214F58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9" name="Rectangle 711">
              <a:extLst>
                <a:ext uri="{FF2B5EF4-FFF2-40B4-BE49-F238E27FC236}">
                  <a16:creationId xmlns:a16="http://schemas.microsoft.com/office/drawing/2014/main" id="{0849F630-BBFA-827C-18E4-47F294DD7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0" name="Rectangle 712">
              <a:extLst>
                <a:ext uri="{FF2B5EF4-FFF2-40B4-BE49-F238E27FC236}">
                  <a16:creationId xmlns:a16="http://schemas.microsoft.com/office/drawing/2014/main" id="{5BCFFC2A-AE41-0DA6-FE78-F9C3E9F51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64" name="Rectangle 716">
              <a:extLst>
                <a:ext uri="{FF2B5EF4-FFF2-40B4-BE49-F238E27FC236}">
                  <a16:creationId xmlns:a16="http://schemas.microsoft.com/office/drawing/2014/main" id="{2D9231EA-CC7E-B8CD-1DDA-37693A119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3"/>
              <a:ext cx="6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" name="Rectangle 717">
              <a:extLst>
                <a:ext uri="{FF2B5EF4-FFF2-40B4-BE49-F238E27FC236}">
                  <a16:creationId xmlns:a16="http://schemas.microsoft.com/office/drawing/2014/main" id="{76DDF787-8A80-DDE1-AEEF-18140C946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6"/>
              <a:ext cx="10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Totals</a:t>
              </a:r>
            </a:p>
          </p:txBody>
        </p:sp>
        <p:sp>
          <p:nvSpPr>
            <p:cNvPr id="2766" name="Rectangle 718">
              <a:extLst>
                <a:ext uri="{FF2B5EF4-FFF2-40B4-BE49-F238E27FC236}">
                  <a16:creationId xmlns:a16="http://schemas.microsoft.com/office/drawing/2014/main" id="{FC0A38A3-33A0-9FFE-9C9D-D5C0518D4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3"/>
              <a:ext cx="4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" name="Rectangle 719">
              <a:extLst>
                <a:ext uri="{FF2B5EF4-FFF2-40B4-BE49-F238E27FC236}">
                  <a16:creationId xmlns:a16="http://schemas.microsoft.com/office/drawing/2014/main" id="{58A353FD-9461-F2F1-D9B2-493832B31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6"/>
              <a:ext cx="7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10.5</a:t>
              </a:r>
            </a:p>
          </p:txBody>
        </p:sp>
        <p:sp>
          <p:nvSpPr>
            <p:cNvPr id="2768" name="Rectangle 720">
              <a:extLst>
                <a:ext uri="{FF2B5EF4-FFF2-40B4-BE49-F238E27FC236}">
                  <a16:creationId xmlns:a16="http://schemas.microsoft.com/office/drawing/2014/main" id="{50CDA354-3080-597F-2FDD-CE80E872F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3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9" name="Rectangle 721">
              <a:extLst>
                <a:ext uri="{FF2B5EF4-FFF2-40B4-BE49-F238E27FC236}">
                  <a16:creationId xmlns:a16="http://schemas.microsoft.com/office/drawing/2014/main" id="{B75511E0-91B5-3E7B-CF25-A44C3E30F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0" name="Rectangle 722">
              <a:extLst>
                <a:ext uri="{FF2B5EF4-FFF2-40B4-BE49-F238E27FC236}">
                  <a16:creationId xmlns:a16="http://schemas.microsoft.com/office/drawing/2014/main" id="{90639590-5D2B-3A3F-753D-FB6F26414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1" name="Rectangle 723">
              <a:extLst>
                <a:ext uri="{FF2B5EF4-FFF2-40B4-BE49-F238E27FC236}">
                  <a16:creationId xmlns:a16="http://schemas.microsoft.com/office/drawing/2014/main" id="{A5DC699F-C5DC-CF01-C75D-4D204C477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72" name="Rectangle 724">
              <a:extLst>
                <a:ext uri="{FF2B5EF4-FFF2-40B4-BE49-F238E27FC236}">
                  <a16:creationId xmlns:a16="http://schemas.microsoft.com/office/drawing/2014/main" id="{DDDC08FE-4EF0-6462-29B4-C77A820AB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3" name="Rectangle 725">
              <a:extLst>
                <a:ext uri="{FF2B5EF4-FFF2-40B4-BE49-F238E27FC236}">
                  <a16:creationId xmlns:a16="http://schemas.microsoft.com/office/drawing/2014/main" id="{664CD990-C60D-069D-AAF2-90014107A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4" name="Rectangle 726">
              <a:extLst>
                <a:ext uri="{FF2B5EF4-FFF2-40B4-BE49-F238E27FC236}">
                  <a16:creationId xmlns:a16="http://schemas.microsoft.com/office/drawing/2014/main" id="{DF84D0D7-1367-99C5-2714-0CB0A7A36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5" name="Rectangle 727">
              <a:extLst>
                <a:ext uri="{FF2B5EF4-FFF2-40B4-BE49-F238E27FC236}">
                  <a16:creationId xmlns:a16="http://schemas.microsoft.com/office/drawing/2014/main" id="{D29EB430-843D-B1A5-4784-9124E9C4F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8.5</a:t>
              </a:r>
            </a:p>
          </p:txBody>
        </p:sp>
        <p:sp>
          <p:nvSpPr>
            <p:cNvPr id="2776" name="Rectangle 728">
              <a:extLst>
                <a:ext uri="{FF2B5EF4-FFF2-40B4-BE49-F238E27FC236}">
                  <a16:creationId xmlns:a16="http://schemas.microsoft.com/office/drawing/2014/main" id="{5844C663-9509-340C-6243-9F3795503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7" name="Rectangle 729">
              <a:extLst>
                <a:ext uri="{FF2B5EF4-FFF2-40B4-BE49-F238E27FC236}">
                  <a16:creationId xmlns:a16="http://schemas.microsoft.com/office/drawing/2014/main" id="{6ACD6C95-DD90-DBE0-D70C-EDF219A31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78" name="Rectangle 730">
              <a:extLst>
                <a:ext uri="{FF2B5EF4-FFF2-40B4-BE49-F238E27FC236}">
                  <a16:creationId xmlns:a16="http://schemas.microsoft.com/office/drawing/2014/main" id="{7DC1DD6B-7D99-F676-9A2F-EB91DB4B7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3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9" name="Rectangle 731">
              <a:extLst>
                <a:ext uri="{FF2B5EF4-FFF2-40B4-BE49-F238E27FC236}">
                  <a16:creationId xmlns:a16="http://schemas.microsoft.com/office/drawing/2014/main" id="{7121A545-6C00-B291-081C-457538D93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5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Averages</a:t>
              </a:r>
            </a:p>
          </p:txBody>
        </p:sp>
        <p:sp>
          <p:nvSpPr>
            <p:cNvPr id="2780" name="Rectangle 732">
              <a:extLst>
                <a:ext uri="{FF2B5EF4-FFF2-40B4-BE49-F238E27FC236}">
                  <a16:creationId xmlns:a16="http://schemas.microsoft.com/office/drawing/2014/main" id="{584A2000-05E7-B045-C353-7003C89DB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1" name="Rectangle 733">
              <a:extLst>
                <a:ext uri="{FF2B5EF4-FFF2-40B4-BE49-F238E27FC236}">
                  <a16:creationId xmlns:a16="http://schemas.microsoft.com/office/drawing/2014/main" id="{E2FE3D50-B679-7E09-EF11-966D0BA62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2.1</a:t>
              </a:r>
            </a:p>
          </p:txBody>
        </p:sp>
        <p:sp>
          <p:nvSpPr>
            <p:cNvPr id="2782" name="Rectangle 734">
              <a:extLst>
                <a:ext uri="{FF2B5EF4-FFF2-40B4-BE49-F238E27FC236}">
                  <a16:creationId xmlns:a16="http://schemas.microsoft.com/office/drawing/2014/main" id="{C3182072-66A4-19B7-7F39-9514D05D2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8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3" name="Rectangle 735">
              <a:extLst>
                <a:ext uri="{FF2B5EF4-FFF2-40B4-BE49-F238E27FC236}">
                  <a16:creationId xmlns:a16="http://schemas.microsoft.com/office/drawing/2014/main" id="{4E912CD9-5381-A14B-F011-1BF4D2277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4" name="Rectangle 736">
              <a:extLst>
                <a:ext uri="{FF2B5EF4-FFF2-40B4-BE49-F238E27FC236}">
                  <a16:creationId xmlns:a16="http://schemas.microsoft.com/office/drawing/2014/main" id="{0E46643B-3BA8-1E6C-2BFA-6106279C9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5" name="Rectangle 737">
              <a:extLst>
                <a:ext uri="{FF2B5EF4-FFF2-40B4-BE49-F238E27FC236}">
                  <a16:creationId xmlns:a16="http://schemas.microsoft.com/office/drawing/2014/main" id="{693BE117-2C88-F703-7AD6-15A8A23BA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0.6</a:t>
              </a:r>
            </a:p>
          </p:txBody>
        </p:sp>
        <p:sp>
          <p:nvSpPr>
            <p:cNvPr id="2786" name="Rectangle 738">
              <a:extLst>
                <a:ext uri="{FF2B5EF4-FFF2-40B4-BE49-F238E27FC236}">
                  <a16:creationId xmlns:a16="http://schemas.microsoft.com/office/drawing/2014/main" id="{CF4865C3-C025-D994-28D2-851480AF9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7" name="Rectangle 739">
              <a:extLst>
                <a:ext uri="{FF2B5EF4-FFF2-40B4-BE49-F238E27FC236}">
                  <a16:creationId xmlns:a16="http://schemas.microsoft.com/office/drawing/2014/main" id="{67EDA216-828C-F215-105B-D92112F1A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8" name="Rectangle 740">
              <a:extLst>
                <a:ext uri="{FF2B5EF4-FFF2-40B4-BE49-F238E27FC236}">
                  <a16:creationId xmlns:a16="http://schemas.microsoft.com/office/drawing/2014/main" id="{64A7E9CC-6999-14F9-31DA-A689597E2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9" name="Rectangle 741">
              <a:extLst>
                <a:ext uri="{FF2B5EF4-FFF2-40B4-BE49-F238E27FC236}">
                  <a16:creationId xmlns:a16="http://schemas.microsoft.com/office/drawing/2014/main" id="{DC8DAF9F-385D-398E-4CB0-13109533F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1.7</a:t>
              </a:r>
            </a:p>
          </p:txBody>
        </p:sp>
        <p:sp>
          <p:nvSpPr>
            <p:cNvPr id="2790" name="Rectangle 742">
              <a:extLst>
                <a:ext uri="{FF2B5EF4-FFF2-40B4-BE49-F238E27FC236}">
                  <a16:creationId xmlns:a16="http://schemas.microsoft.com/office/drawing/2014/main" id="{4292B96A-73B3-DA10-5D95-83B739D40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1" name="Rectangle 743">
              <a:extLst>
                <a:ext uri="{FF2B5EF4-FFF2-40B4-BE49-F238E27FC236}">
                  <a16:creationId xmlns:a16="http://schemas.microsoft.com/office/drawing/2014/main" id="{ED4A47EF-FE16-D03A-25FD-0433BCCC2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0.4</a:t>
              </a:r>
            </a:p>
          </p:txBody>
        </p:sp>
        <p:sp>
          <p:nvSpPr>
            <p:cNvPr id="2792" name="Rectangle 744">
              <a:extLst>
                <a:ext uri="{FF2B5EF4-FFF2-40B4-BE49-F238E27FC236}">
                  <a16:creationId xmlns:a16="http://schemas.microsoft.com/office/drawing/2014/main" id="{F3924886-8113-FB4B-9178-5E9C4DEB7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" y="4069"/>
              <a:ext cx="45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3" name="Rectangle 745">
              <a:extLst>
                <a:ext uri="{FF2B5EF4-FFF2-40B4-BE49-F238E27FC236}">
                  <a16:creationId xmlns:a16="http://schemas.microsoft.com/office/drawing/2014/main" id="{8D03497A-CC0A-0B43-03FB-10B66F510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4" name="Rectangle 746">
              <a:extLst>
                <a:ext uri="{FF2B5EF4-FFF2-40B4-BE49-F238E27FC236}">
                  <a16:creationId xmlns:a16="http://schemas.microsoft.com/office/drawing/2014/main" id="{FC45EFD4-757D-4EC3-8AEF-7F075C5AA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055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5" name="Rectangle 747">
              <a:extLst>
                <a:ext uri="{FF2B5EF4-FFF2-40B4-BE49-F238E27FC236}">
                  <a16:creationId xmlns:a16="http://schemas.microsoft.com/office/drawing/2014/main" id="{43D2E0D4-5547-E768-5AAF-C4C4872C1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2" y="4077"/>
              <a:ext cx="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4.0</a:t>
              </a:r>
            </a:p>
          </p:txBody>
        </p:sp>
        <p:sp>
          <p:nvSpPr>
            <p:cNvPr id="2797" name="Rectangle 749">
              <a:extLst>
                <a:ext uri="{FF2B5EF4-FFF2-40B4-BE49-F238E27FC236}">
                  <a16:creationId xmlns:a16="http://schemas.microsoft.com/office/drawing/2014/main" id="{254506D0-254F-811D-696B-2BE8367FB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9" name="Rectangle 751">
              <a:extLst>
                <a:ext uri="{FF2B5EF4-FFF2-40B4-BE49-F238E27FC236}">
                  <a16:creationId xmlns:a16="http://schemas.microsoft.com/office/drawing/2014/main" id="{75D50968-1B98-FEBE-A9D5-4B556C1B2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073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3.6</a:t>
              </a:r>
            </a:p>
          </p:txBody>
        </p:sp>
        <p:sp>
          <p:nvSpPr>
            <p:cNvPr id="2800" name="Rectangle 752">
              <a:extLst>
                <a:ext uri="{FF2B5EF4-FFF2-40B4-BE49-F238E27FC236}">
                  <a16:creationId xmlns:a16="http://schemas.microsoft.com/office/drawing/2014/main" id="{CD331CCA-616D-E5E0-4AAC-EEC7A3DA6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6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1" name="Rectangle 753">
              <a:extLst>
                <a:ext uri="{FF2B5EF4-FFF2-40B4-BE49-F238E27FC236}">
                  <a16:creationId xmlns:a16="http://schemas.microsoft.com/office/drawing/2014/main" id="{3B6F1B43-8BD6-7E00-B8AB-85A77A5F6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8"/>
              <a:ext cx="2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2" name="Rectangle 754">
              <a:extLst>
                <a:ext uri="{FF2B5EF4-FFF2-40B4-BE49-F238E27FC236}">
                  <a16:creationId xmlns:a16="http://schemas.microsoft.com/office/drawing/2014/main" id="{6C5286F2-5FAF-AE01-6A7A-393E0F6A1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3" name="Rectangle 755">
              <a:extLst>
                <a:ext uri="{FF2B5EF4-FFF2-40B4-BE49-F238E27FC236}">
                  <a16:creationId xmlns:a16="http://schemas.microsoft.com/office/drawing/2014/main" id="{743DCC43-0D02-3E09-19CE-4AE69E796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3" y="4120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04" name="Rectangle 756">
              <a:extLst>
                <a:ext uri="{FF2B5EF4-FFF2-40B4-BE49-F238E27FC236}">
                  <a16:creationId xmlns:a16="http://schemas.microsoft.com/office/drawing/2014/main" id="{3201D6CE-EBE2-2A29-0443-F00A75E02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126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5" name="Rectangle 757">
              <a:extLst>
                <a:ext uri="{FF2B5EF4-FFF2-40B4-BE49-F238E27FC236}">
                  <a16:creationId xmlns:a16="http://schemas.microsoft.com/office/drawing/2014/main" id="{09BF1768-C013-5EE3-E89F-C05398965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4121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806" name="Rectangle 758">
              <a:extLst>
                <a:ext uri="{FF2B5EF4-FFF2-40B4-BE49-F238E27FC236}">
                  <a16:creationId xmlns:a16="http://schemas.microsoft.com/office/drawing/2014/main" id="{760FF6C5-39B4-CA58-2722-664070D47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6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7" name="Rectangle 759">
              <a:extLst>
                <a:ext uri="{FF2B5EF4-FFF2-40B4-BE49-F238E27FC236}">
                  <a16:creationId xmlns:a16="http://schemas.microsoft.com/office/drawing/2014/main" id="{71CC6AF9-C89F-BBE3-0621-E3A68D022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8"/>
              <a:ext cx="2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8" name="Rectangle 760">
              <a:extLst>
                <a:ext uri="{FF2B5EF4-FFF2-40B4-BE49-F238E27FC236}">
                  <a16:creationId xmlns:a16="http://schemas.microsoft.com/office/drawing/2014/main" id="{97193E6F-6017-0F39-4F3C-E5ABC8A9D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9" name="Rectangle 761">
              <a:extLst>
                <a:ext uri="{FF2B5EF4-FFF2-40B4-BE49-F238E27FC236}">
                  <a16:creationId xmlns:a16="http://schemas.microsoft.com/office/drawing/2014/main" id="{9DAE51A0-11A5-C255-75FB-1AF8F8AC0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2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10" name="Rectangle 762">
              <a:extLst>
                <a:ext uri="{FF2B5EF4-FFF2-40B4-BE49-F238E27FC236}">
                  <a16:creationId xmlns:a16="http://schemas.microsoft.com/office/drawing/2014/main" id="{255E1826-B1F8-E3F5-83B1-0140D66A0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126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1" name="Rectangle 763">
              <a:extLst>
                <a:ext uri="{FF2B5EF4-FFF2-40B4-BE49-F238E27FC236}">
                  <a16:creationId xmlns:a16="http://schemas.microsoft.com/office/drawing/2014/main" id="{CF543A00-BF78-FED5-AF9C-3258A2A4E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120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1.8</a:t>
              </a:r>
            </a:p>
          </p:txBody>
        </p:sp>
        <p:sp>
          <p:nvSpPr>
            <p:cNvPr id="2812" name="Freeform 764">
              <a:extLst>
                <a:ext uri="{FF2B5EF4-FFF2-40B4-BE49-F238E27FC236}">
                  <a16:creationId xmlns:a16="http://schemas.microsoft.com/office/drawing/2014/main" id="{40D2C18D-1D97-A465-CB21-0D3DD4998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" y="3595"/>
              <a:ext cx="21" cy="462"/>
            </a:xfrm>
            <a:custGeom>
              <a:avLst/>
              <a:gdLst>
                <a:gd name="T0" fmla="*/ 0 w 24"/>
                <a:gd name="T1" fmla="*/ 462 h 462"/>
                <a:gd name="T2" fmla="*/ 23 w 24"/>
                <a:gd name="T3" fmla="*/ 462 h 462"/>
                <a:gd name="T4" fmla="*/ 24 w 24"/>
                <a:gd name="T5" fmla="*/ 0 h 462"/>
                <a:gd name="T6" fmla="*/ 1 w 24"/>
                <a:gd name="T7" fmla="*/ 0 h 462"/>
                <a:gd name="T8" fmla="*/ 0 w 24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0" y="462"/>
                  </a:moveTo>
                  <a:lnTo>
                    <a:pt x="23" y="462"/>
                  </a:lnTo>
                  <a:lnTo>
                    <a:pt x="24" y="0"/>
                  </a:lnTo>
                  <a:lnTo>
                    <a:pt x="1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3" name="Line 765">
              <a:extLst>
                <a:ext uri="{FF2B5EF4-FFF2-40B4-BE49-F238E27FC236}">
                  <a16:creationId xmlns:a16="http://schemas.microsoft.com/office/drawing/2014/main" id="{D2064D65-8DDF-114C-CF24-EC36CA10DB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9" y="3595"/>
              <a:ext cx="1" cy="462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18" name="Group 770">
              <a:extLst>
                <a:ext uri="{FF2B5EF4-FFF2-40B4-BE49-F238E27FC236}">
                  <a16:creationId xmlns:a16="http://schemas.microsoft.com/office/drawing/2014/main" id="{DDEDECA9-C931-198F-859E-A608EBC94F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1" y="4107"/>
              <a:ext cx="41" cy="60"/>
              <a:chOff x="7550" y="5843"/>
              <a:chExt cx="46" cy="60"/>
            </a:xfrm>
          </p:grpSpPr>
          <p:sp>
            <p:nvSpPr>
              <p:cNvPr id="2814" name="Rectangle 766">
                <a:extLst>
                  <a:ext uri="{FF2B5EF4-FFF2-40B4-BE49-F238E27FC236}">
                    <a16:creationId xmlns:a16="http://schemas.microsoft.com/office/drawing/2014/main" id="{06EBDC8F-574E-094D-222E-6964E08E13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5" name="Rectangle 767">
                <a:extLst>
                  <a:ext uri="{FF2B5EF4-FFF2-40B4-BE49-F238E27FC236}">
                    <a16:creationId xmlns:a16="http://schemas.microsoft.com/office/drawing/2014/main" id="{77ABB005-37A6-9818-07A7-542FC34CB8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16" name="Rectangle 768">
                <a:extLst>
                  <a:ext uri="{FF2B5EF4-FFF2-40B4-BE49-F238E27FC236}">
                    <a16:creationId xmlns:a16="http://schemas.microsoft.com/office/drawing/2014/main" id="{E8F42FEA-D8E6-DB42-CBA7-DBF8DBB94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7" name="Rectangle 769">
                <a:extLst>
                  <a:ext uri="{FF2B5EF4-FFF2-40B4-BE49-F238E27FC236}">
                    <a16:creationId xmlns:a16="http://schemas.microsoft.com/office/drawing/2014/main" id="{F3F5E8E8-439D-96DF-BDC2-15BC9FEBF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A</a:t>
                </a:r>
              </a:p>
            </p:txBody>
          </p:sp>
        </p:grpSp>
        <p:grpSp>
          <p:nvGrpSpPr>
            <p:cNvPr id="2821" name="Group 773">
              <a:extLst>
                <a:ext uri="{FF2B5EF4-FFF2-40B4-BE49-F238E27FC236}">
                  <a16:creationId xmlns:a16="http://schemas.microsoft.com/office/drawing/2014/main" id="{9392C527-1FB3-E63F-F867-95B6EB01AC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8" y="4078"/>
              <a:ext cx="22" cy="36"/>
              <a:chOff x="7580" y="5814"/>
              <a:chExt cx="25" cy="36"/>
            </a:xfrm>
          </p:grpSpPr>
          <p:sp>
            <p:nvSpPr>
              <p:cNvPr id="2819" name="Freeform 771">
                <a:extLst>
                  <a:ext uri="{FF2B5EF4-FFF2-40B4-BE49-F238E27FC236}">
                    <a16:creationId xmlns:a16="http://schemas.microsoft.com/office/drawing/2014/main" id="{07ECAA47-5393-78A9-D3EF-74C106BD9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" y="5814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0" name="Line 772">
                <a:extLst>
                  <a:ext uri="{FF2B5EF4-FFF2-40B4-BE49-F238E27FC236}">
                    <a16:creationId xmlns:a16="http://schemas.microsoft.com/office/drawing/2014/main" id="{1EFAB9C2-BABD-E72B-278E-B097E66A5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580" y="5825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26" name="Group 778">
              <a:extLst>
                <a:ext uri="{FF2B5EF4-FFF2-40B4-BE49-F238E27FC236}">
                  <a16:creationId xmlns:a16="http://schemas.microsoft.com/office/drawing/2014/main" id="{84C91E39-F603-F904-B7FC-B138F3B4DB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25" y="4107"/>
              <a:ext cx="43" cy="60"/>
              <a:chOff x="8062" y="5843"/>
              <a:chExt cx="47" cy="60"/>
            </a:xfrm>
          </p:grpSpPr>
          <p:sp>
            <p:nvSpPr>
              <p:cNvPr id="2822" name="Rectangle 774">
                <a:extLst>
                  <a:ext uri="{FF2B5EF4-FFF2-40B4-BE49-F238E27FC236}">
                    <a16:creationId xmlns:a16="http://schemas.microsoft.com/office/drawing/2014/main" id="{BD567C3C-5D4D-4E63-07AF-85CDF871B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3" name="Rectangle 775">
                <a:extLst>
                  <a:ext uri="{FF2B5EF4-FFF2-40B4-BE49-F238E27FC236}">
                    <a16:creationId xmlns:a16="http://schemas.microsoft.com/office/drawing/2014/main" id="{73C19A29-7BC8-88C4-A505-A4CB6D30A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24" name="Rectangle 776">
                <a:extLst>
                  <a:ext uri="{FF2B5EF4-FFF2-40B4-BE49-F238E27FC236}">
                    <a16:creationId xmlns:a16="http://schemas.microsoft.com/office/drawing/2014/main" id="{CEA9C32B-1584-DC12-7F2D-350B505ED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5" name="Rectangle 777">
                <a:extLst>
                  <a:ext uri="{FF2B5EF4-FFF2-40B4-BE49-F238E27FC236}">
                    <a16:creationId xmlns:a16="http://schemas.microsoft.com/office/drawing/2014/main" id="{25D05ADE-1D0A-5DAC-888E-C27987ADD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B</a:t>
                </a:r>
              </a:p>
            </p:txBody>
          </p:sp>
        </p:grpSp>
        <p:sp>
          <p:nvSpPr>
            <p:cNvPr id="2827" name="Line 779">
              <a:extLst>
                <a:ext uri="{FF2B5EF4-FFF2-40B4-BE49-F238E27FC236}">
                  <a16:creationId xmlns:a16="http://schemas.microsoft.com/office/drawing/2014/main" id="{4BD853B4-66D3-093D-C1F0-96D9DD995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3" y="4112"/>
              <a:ext cx="18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30" name="Group 782">
              <a:extLst>
                <a:ext uri="{FF2B5EF4-FFF2-40B4-BE49-F238E27FC236}">
                  <a16:creationId xmlns:a16="http://schemas.microsoft.com/office/drawing/2014/main" id="{E8975AE7-F1D6-656F-5B0B-65220280A4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1" y="4076"/>
              <a:ext cx="22" cy="36"/>
              <a:chOff x="8090" y="5812"/>
              <a:chExt cx="25" cy="36"/>
            </a:xfrm>
          </p:grpSpPr>
          <p:sp>
            <p:nvSpPr>
              <p:cNvPr id="2828" name="Freeform 780">
                <a:extLst>
                  <a:ext uri="{FF2B5EF4-FFF2-40B4-BE49-F238E27FC236}">
                    <a16:creationId xmlns:a16="http://schemas.microsoft.com/office/drawing/2014/main" id="{6D7912F6-BC3D-4DE1-46B4-01E8B81FD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0" y="5812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9" name="Line 781">
                <a:extLst>
                  <a:ext uri="{FF2B5EF4-FFF2-40B4-BE49-F238E27FC236}">
                    <a16:creationId xmlns:a16="http://schemas.microsoft.com/office/drawing/2014/main" id="{EB5133E4-EF21-F718-1259-D6302422C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90" y="5823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31" name="Line 783">
              <a:extLst>
                <a:ext uri="{FF2B5EF4-FFF2-40B4-BE49-F238E27FC236}">
                  <a16:creationId xmlns:a16="http://schemas.microsoft.com/office/drawing/2014/main" id="{A1DA07BE-117A-A851-5393-911786DDC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6" y="4113"/>
              <a:ext cx="17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3" name="Freeform 785">
              <a:extLst>
                <a:ext uri="{FF2B5EF4-FFF2-40B4-BE49-F238E27FC236}">
                  <a16:creationId xmlns:a16="http://schemas.microsoft.com/office/drawing/2014/main" id="{92E2E79B-08F0-650F-A77B-637340C3B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" y="3595"/>
              <a:ext cx="21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2" name="Line 814">
              <a:extLst>
                <a:ext uri="{FF2B5EF4-FFF2-40B4-BE49-F238E27FC236}">
                  <a16:creationId xmlns:a16="http://schemas.microsoft.com/office/drawing/2014/main" id="{C97ACD35-8F6D-BD5B-CC4B-554BB6F4DC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59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3" name="Line 815">
              <a:extLst>
                <a:ext uri="{FF2B5EF4-FFF2-40B4-BE49-F238E27FC236}">
                  <a16:creationId xmlns:a16="http://schemas.microsoft.com/office/drawing/2014/main" id="{D4309B44-4E17-D509-D65D-9C6493F08C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39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4" name="Line 816">
              <a:extLst>
                <a:ext uri="{FF2B5EF4-FFF2-40B4-BE49-F238E27FC236}">
                  <a16:creationId xmlns:a16="http://schemas.microsoft.com/office/drawing/2014/main" id="{F6FEC392-B0DB-7E97-F101-6C1922A648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83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5" name="Line 817">
              <a:extLst>
                <a:ext uri="{FF2B5EF4-FFF2-40B4-BE49-F238E27FC236}">
                  <a16:creationId xmlns:a16="http://schemas.microsoft.com/office/drawing/2014/main" id="{60D31008-E0BD-61E1-6D06-05D0F3AA3D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27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6" name="Line 818">
              <a:extLst>
                <a:ext uri="{FF2B5EF4-FFF2-40B4-BE49-F238E27FC236}">
                  <a16:creationId xmlns:a16="http://schemas.microsoft.com/office/drawing/2014/main" id="{2DF0E37A-FFAC-91CA-30C6-917CF891BB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71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" name="Line 819">
              <a:extLst>
                <a:ext uri="{FF2B5EF4-FFF2-40B4-BE49-F238E27FC236}">
                  <a16:creationId xmlns:a16="http://schemas.microsoft.com/office/drawing/2014/main" id="{EC357A9D-D8A0-4BFD-5C18-8E49D4CE4D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1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" name="Line 820">
              <a:extLst>
                <a:ext uri="{FF2B5EF4-FFF2-40B4-BE49-F238E27FC236}">
                  <a16:creationId xmlns:a16="http://schemas.microsoft.com/office/drawing/2014/main" id="{6D1B25CD-FD9E-7365-4FB8-07EE8326AC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58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" name="Line 821">
              <a:extLst>
                <a:ext uri="{FF2B5EF4-FFF2-40B4-BE49-F238E27FC236}">
                  <a16:creationId xmlns:a16="http://schemas.microsoft.com/office/drawing/2014/main" id="{AC6B42A3-5039-40A3-6113-9CEB426D5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02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" name="Line 822">
              <a:extLst>
                <a:ext uri="{FF2B5EF4-FFF2-40B4-BE49-F238E27FC236}">
                  <a16:creationId xmlns:a16="http://schemas.microsoft.com/office/drawing/2014/main" id="{1ED5C9A0-E4E9-8B39-64E0-A5EAA9CE6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46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" name="Line 823">
              <a:extLst>
                <a:ext uri="{FF2B5EF4-FFF2-40B4-BE49-F238E27FC236}">
                  <a16:creationId xmlns:a16="http://schemas.microsoft.com/office/drawing/2014/main" id="{C3A2AAAB-47D2-B164-8683-A7EA9B4753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90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2" name="Line 824">
              <a:extLst>
                <a:ext uri="{FF2B5EF4-FFF2-40B4-BE49-F238E27FC236}">
                  <a16:creationId xmlns:a16="http://schemas.microsoft.com/office/drawing/2014/main" id="{7FE1A42D-148E-B944-ACF1-E0EE0ADAE1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4034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78" name="Group 830">
              <a:extLst>
                <a:ext uri="{FF2B5EF4-FFF2-40B4-BE49-F238E27FC236}">
                  <a16:creationId xmlns:a16="http://schemas.microsoft.com/office/drawing/2014/main" id="{61C23AEB-BDF6-3C20-36C9-C43E5B83A6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37" y="4078"/>
              <a:ext cx="153" cy="90"/>
              <a:chOff x="7813" y="5824"/>
              <a:chExt cx="168" cy="90"/>
            </a:xfrm>
          </p:grpSpPr>
          <p:sp>
            <p:nvSpPr>
              <p:cNvPr id="2875" name="Line 827">
                <a:extLst>
                  <a:ext uri="{FF2B5EF4-FFF2-40B4-BE49-F238E27FC236}">
                    <a16:creationId xmlns:a16="http://schemas.microsoft.com/office/drawing/2014/main" id="{E68955A9-A232-25E5-6D80-BC54E6BC87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6" name="Line 828">
                <a:extLst>
                  <a:ext uri="{FF2B5EF4-FFF2-40B4-BE49-F238E27FC236}">
                    <a16:creationId xmlns:a16="http://schemas.microsoft.com/office/drawing/2014/main" id="{C1F3ACBB-C328-EEA7-62DF-8D96F7EB39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7" name="Line 829">
                <a:extLst>
                  <a:ext uri="{FF2B5EF4-FFF2-40B4-BE49-F238E27FC236}">
                    <a16:creationId xmlns:a16="http://schemas.microsoft.com/office/drawing/2014/main" id="{538BFF83-2FC7-A23E-6257-1B0D540327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79" name="Group 831">
              <a:extLst>
                <a:ext uri="{FF2B5EF4-FFF2-40B4-BE49-F238E27FC236}">
                  <a16:creationId xmlns:a16="http://schemas.microsoft.com/office/drawing/2014/main" id="{713D5661-15EA-E269-36ED-EC696B19DA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0" y="4079"/>
              <a:ext cx="152" cy="90"/>
              <a:chOff x="7813" y="5824"/>
              <a:chExt cx="168" cy="90"/>
            </a:xfrm>
          </p:grpSpPr>
          <p:sp>
            <p:nvSpPr>
              <p:cNvPr id="2880" name="Line 832">
                <a:extLst>
                  <a:ext uri="{FF2B5EF4-FFF2-40B4-BE49-F238E27FC236}">
                    <a16:creationId xmlns:a16="http://schemas.microsoft.com/office/drawing/2014/main" id="{36C701AF-8414-9872-1B48-6C25887927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1" name="Line 833">
                <a:extLst>
                  <a:ext uri="{FF2B5EF4-FFF2-40B4-BE49-F238E27FC236}">
                    <a16:creationId xmlns:a16="http://schemas.microsoft.com/office/drawing/2014/main" id="{E208A17E-D2D3-719E-2FB8-003254FBC4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2" name="Line 834">
                <a:extLst>
                  <a:ext uri="{FF2B5EF4-FFF2-40B4-BE49-F238E27FC236}">
                    <a16:creationId xmlns:a16="http://schemas.microsoft.com/office/drawing/2014/main" id="{A6B25758-A4B2-571B-1F37-97B1F78A8D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052" name="Group 1644">
            <a:extLst>
              <a:ext uri="{FF2B5EF4-FFF2-40B4-BE49-F238E27FC236}">
                <a16:creationId xmlns:a16="http://schemas.microsoft.com/office/drawing/2014/main" id="{0E330337-852A-A221-0E06-0F629733DAA8}"/>
              </a:ext>
            </a:extLst>
          </p:cNvPr>
          <p:cNvGrpSpPr>
            <a:grpSpLocks/>
          </p:cNvGrpSpPr>
          <p:nvPr/>
        </p:nvGrpSpPr>
        <p:grpSpPr bwMode="auto">
          <a:xfrm>
            <a:off x="7405688" y="4424363"/>
            <a:ext cx="930275" cy="538162"/>
            <a:chOff x="8598" y="2212"/>
            <a:chExt cx="906" cy="360"/>
          </a:xfrm>
        </p:grpSpPr>
        <p:sp>
          <p:nvSpPr>
            <p:cNvPr id="19039" name="Rectangle 1631">
              <a:extLst>
                <a:ext uri="{FF2B5EF4-FFF2-40B4-BE49-F238E27FC236}">
                  <a16:creationId xmlns:a16="http://schemas.microsoft.com/office/drawing/2014/main" id="{BABBBFBC-0B85-D4DF-F22D-C456E1B3E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5"/>
              <a:ext cx="904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Gather and analyze process data -address special causes (from control charts)</a:t>
              </a:r>
            </a:p>
          </p:txBody>
        </p:sp>
        <p:grpSp>
          <p:nvGrpSpPr>
            <p:cNvPr id="19046" name="Group 1638">
              <a:extLst>
                <a:ext uri="{FF2B5EF4-FFF2-40B4-BE49-F238E27FC236}">
                  <a16:creationId xmlns:a16="http://schemas.microsoft.com/office/drawing/2014/main" id="{99B4EBD1-08DE-C31C-7D6E-0506B43D81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047" name="Line 1639">
                <a:extLst>
                  <a:ext uri="{FF2B5EF4-FFF2-40B4-BE49-F238E27FC236}">
                    <a16:creationId xmlns:a16="http://schemas.microsoft.com/office/drawing/2014/main" id="{8EF90E4A-3407-4B50-6116-940DC300D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048" name="Line 1640">
                <a:extLst>
                  <a:ext uri="{FF2B5EF4-FFF2-40B4-BE49-F238E27FC236}">
                    <a16:creationId xmlns:a16="http://schemas.microsoft.com/office/drawing/2014/main" id="{1F8E889D-8092-30C3-F51A-451BBA3F6D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144" name="Text Box 1736">
            <a:extLst>
              <a:ext uri="{FF2B5EF4-FFF2-40B4-BE49-F238E27FC236}">
                <a16:creationId xmlns:a16="http://schemas.microsoft.com/office/drawing/2014/main" id="{3091A322-2B95-B85C-E79A-319A16E0F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2288" y="6443663"/>
            <a:ext cx="16859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Determine Process Sigma</a:t>
            </a:r>
          </a:p>
        </p:txBody>
      </p:sp>
      <p:grpSp>
        <p:nvGrpSpPr>
          <p:cNvPr id="19314" name="Group 1906">
            <a:extLst>
              <a:ext uri="{FF2B5EF4-FFF2-40B4-BE49-F238E27FC236}">
                <a16:creationId xmlns:a16="http://schemas.microsoft.com/office/drawing/2014/main" id="{572F4F2B-E7FE-341D-CCE8-37F110D65AC4}"/>
              </a:ext>
            </a:extLst>
          </p:cNvPr>
          <p:cNvGrpSpPr>
            <a:grpSpLocks/>
          </p:cNvGrpSpPr>
          <p:nvPr/>
        </p:nvGrpSpPr>
        <p:grpSpPr bwMode="auto">
          <a:xfrm>
            <a:off x="8443913" y="6799263"/>
            <a:ext cx="1428750" cy="400050"/>
            <a:chOff x="8220" y="5727"/>
            <a:chExt cx="1007" cy="253"/>
          </a:xfrm>
        </p:grpSpPr>
        <p:sp>
          <p:nvSpPr>
            <p:cNvPr id="19146" name="Text Box 1738">
              <a:extLst>
                <a:ext uri="{FF2B5EF4-FFF2-40B4-BE49-F238E27FC236}">
                  <a16:creationId xmlns:a16="http://schemas.microsoft.com/office/drawing/2014/main" id="{CAD8C2A2-74E2-BC8A-07EB-92611BF04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0" y="5727"/>
              <a:ext cx="1007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Calculate current process sigma &amp; develop focused problem statement</a:t>
              </a:r>
            </a:p>
          </p:txBody>
        </p:sp>
        <p:grpSp>
          <p:nvGrpSpPr>
            <p:cNvPr id="19147" name="Group 1739">
              <a:extLst>
                <a:ext uri="{FF2B5EF4-FFF2-40B4-BE49-F238E27FC236}">
                  <a16:creationId xmlns:a16="http://schemas.microsoft.com/office/drawing/2014/main" id="{6439A86F-CFD9-E71F-CEFB-4D025E13F4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84" y="5735"/>
              <a:ext cx="872" cy="245"/>
              <a:chOff x="4162" y="3709"/>
              <a:chExt cx="712" cy="674"/>
            </a:xfrm>
          </p:grpSpPr>
          <p:sp>
            <p:nvSpPr>
              <p:cNvPr id="19148" name="Line 1740">
                <a:extLst>
                  <a:ext uri="{FF2B5EF4-FFF2-40B4-BE49-F238E27FC236}">
                    <a16:creationId xmlns:a16="http://schemas.microsoft.com/office/drawing/2014/main" id="{7FBABA15-0D63-6E90-FACB-A40F47D1AC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49" name="Line 1741">
                <a:extLst>
                  <a:ext uri="{FF2B5EF4-FFF2-40B4-BE49-F238E27FC236}">
                    <a16:creationId xmlns:a16="http://schemas.microsoft.com/office/drawing/2014/main" id="{7AD1B241-C3B3-A03B-B29D-7448AE4CC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416" name="Group 2008">
            <a:extLst>
              <a:ext uri="{FF2B5EF4-FFF2-40B4-BE49-F238E27FC236}">
                <a16:creationId xmlns:a16="http://schemas.microsoft.com/office/drawing/2014/main" id="{1E9202D7-BADA-4409-1564-3995CC2749BA}"/>
              </a:ext>
            </a:extLst>
          </p:cNvPr>
          <p:cNvGrpSpPr>
            <a:grpSpLocks/>
          </p:cNvGrpSpPr>
          <p:nvPr/>
        </p:nvGrpSpPr>
        <p:grpSpPr bwMode="auto">
          <a:xfrm>
            <a:off x="6967538" y="6784975"/>
            <a:ext cx="1328737" cy="804863"/>
            <a:chOff x="6783" y="5561"/>
            <a:chExt cx="1294" cy="659"/>
          </a:xfrm>
        </p:grpSpPr>
        <p:sp>
          <p:nvSpPr>
            <p:cNvPr id="19123" name="Rectangle 1715">
              <a:extLst>
                <a:ext uri="{FF2B5EF4-FFF2-40B4-BE49-F238E27FC236}">
                  <a16:creationId xmlns:a16="http://schemas.microsoft.com/office/drawing/2014/main" id="{11B6ABCE-E9FE-F081-B708-D0666C12632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59" y="570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4" name="Rectangle 1716">
              <a:extLst>
                <a:ext uri="{FF2B5EF4-FFF2-40B4-BE49-F238E27FC236}">
                  <a16:creationId xmlns:a16="http://schemas.microsoft.com/office/drawing/2014/main" id="{D6479326-327F-FF82-9251-DD95CA2AC2C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20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5" name="Rectangle 1717">
              <a:extLst>
                <a:ext uri="{FF2B5EF4-FFF2-40B4-BE49-F238E27FC236}">
                  <a16:creationId xmlns:a16="http://schemas.microsoft.com/office/drawing/2014/main" id="{C438B092-4755-F582-1573-D2401C7D73D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80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6" name="Rectangle 1718">
              <a:extLst>
                <a:ext uri="{FF2B5EF4-FFF2-40B4-BE49-F238E27FC236}">
                  <a16:creationId xmlns:a16="http://schemas.microsoft.com/office/drawing/2014/main" id="{762D3E05-3DC7-8F9B-07A7-457E514138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07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7" name="Rectangle 1719">
              <a:extLst>
                <a:ext uri="{FF2B5EF4-FFF2-40B4-BE49-F238E27FC236}">
                  <a16:creationId xmlns:a16="http://schemas.microsoft.com/office/drawing/2014/main" id="{A46D617F-F771-CD75-E5DD-E38F9037AB6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9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8" name="Rectangle 1720">
              <a:extLst>
                <a:ext uri="{FF2B5EF4-FFF2-40B4-BE49-F238E27FC236}">
                  <a16:creationId xmlns:a16="http://schemas.microsoft.com/office/drawing/2014/main" id="{43D925E1-6F08-30D6-9C90-2FD41CA8DE1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62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9" name="Rectangle 1721">
              <a:extLst>
                <a:ext uri="{FF2B5EF4-FFF2-40B4-BE49-F238E27FC236}">
                  <a16:creationId xmlns:a16="http://schemas.microsoft.com/office/drawing/2014/main" id="{D2844CFA-8AB3-C4F0-776D-5D9B6FE8A0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15" y="607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0" name="Rectangle 1722">
              <a:extLst>
                <a:ext uri="{FF2B5EF4-FFF2-40B4-BE49-F238E27FC236}">
                  <a16:creationId xmlns:a16="http://schemas.microsoft.com/office/drawing/2014/main" id="{A8C2ACC2-A5BC-A93F-533F-185AA583EB7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6" y="586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1" name="Rectangle 1723">
              <a:extLst>
                <a:ext uri="{FF2B5EF4-FFF2-40B4-BE49-F238E27FC236}">
                  <a16:creationId xmlns:a16="http://schemas.microsoft.com/office/drawing/2014/main" id="{A7DE05CC-4900-B11A-F8B9-1EC25618CEF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40" y="591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2" name="Rectangle 1724">
              <a:extLst>
                <a:ext uri="{FF2B5EF4-FFF2-40B4-BE49-F238E27FC236}">
                  <a16:creationId xmlns:a16="http://schemas.microsoft.com/office/drawing/2014/main" id="{863A6721-AC16-38E9-8191-CA047001ACF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99" y="578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3" name="Rectangle 1725">
              <a:extLst>
                <a:ext uri="{FF2B5EF4-FFF2-40B4-BE49-F238E27FC236}">
                  <a16:creationId xmlns:a16="http://schemas.microsoft.com/office/drawing/2014/main" id="{0B7F6C29-330B-FE73-D17E-8E9731B017B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16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4" name="Rectangle 1726">
              <a:extLst>
                <a:ext uri="{FF2B5EF4-FFF2-40B4-BE49-F238E27FC236}">
                  <a16:creationId xmlns:a16="http://schemas.microsoft.com/office/drawing/2014/main" id="{F583151B-1993-D294-A783-1CD58458CC4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35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5" name="Rectangle 1727">
              <a:extLst>
                <a:ext uri="{FF2B5EF4-FFF2-40B4-BE49-F238E27FC236}">
                  <a16:creationId xmlns:a16="http://schemas.microsoft.com/office/drawing/2014/main" id="{5BD0E6D4-F279-804A-CDAF-0E488559397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90" y="5561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6" name="Line 1728">
              <a:extLst>
                <a:ext uri="{FF2B5EF4-FFF2-40B4-BE49-F238E27FC236}">
                  <a16:creationId xmlns:a16="http://schemas.microsoft.com/office/drawing/2014/main" id="{B5A55C27-9061-7491-FE1A-463BA9D5F13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837" y="5656"/>
              <a:ext cx="1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7" name="Rectangle 1729">
              <a:extLst>
                <a:ext uri="{FF2B5EF4-FFF2-40B4-BE49-F238E27FC236}">
                  <a16:creationId xmlns:a16="http://schemas.microsoft.com/office/drawing/2014/main" id="{2D437CC6-7C6A-A5E1-37AF-25CD22BC3F8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9" y="5564"/>
              <a:ext cx="17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8" name="Line 1730">
              <a:extLst>
                <a:ext uri="{FF2B5EF4-FFF2-40B4-BE49-F238E27FC236}">
                  <a16:creationId xmlns:a16="http://schemas.microsoft.com/office/drawing/2014/main" id="{740C89D5-F251-3828-D983-6396FFF0C6D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542" y="5656"/>
              <a:ext cx="0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9" name="Rectangle 1731">
              <a:extLst>
                <a:ext uri="{FF2B5EF4-FFF2-40B4-BE49-F238E27FC236}">
                  <a16:creationId xmlns:a16="http://schemas.microsoft.com/office/drawing/2014/main" id="{6B097C56-75B5-F4A6-554E-237DFFEFDA8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5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0" name="Rectangle 1732">
              <a:extLst>
                <a:ext uri="{FF2B5EF4-FFF2-40B4-BE49-F238E27FC236}">
                  <a16:creationId xmlns:a16="http://schemas.microsoft.com/office/drawing/2014/main" id="{AA144833-F1F5-8E20-8B1C-8AC59D88286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9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1" name="Freeform 1733">
              <a:extLst>
                <a:ext uri="{FF2B5EF4-FFF2-40B4-BE49-F238E27FC236}">
                  <a16:creationId xmlns:a16="http://schemas.microsoft.com/office/drawing/2014/main" id="{942C692D-4D44-9127-5169-3D4619C020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" y="568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2" name="Line 1734">
              <a:extLst>
                <a:ext uri="{FF2B5EF4-FFF2-40B4-BE49-F238E27FC236}">
                  <a16:creationId xmlns:a16="http://schemas.microsoft.com/office/drawing/2014/main" id="{00C4AA8F-A760-56E3-7EE6-7A192D2DD04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073" y="613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3" name="Text Box 1735">
              <a:extLst>
                <a:ext uri="{FF2B5EF4-FFF2-40B4-BE49-F238E27FC236}">
                  <a16:creationId xmlns:a16="http://schemas.microsoft.com/office/drawing/2014/main" id="{AEF4D091-416D-2D45-64E6-7128B7283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3" y="5609"/>
              <a:ext cx="764" cy="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Process</a:t>
              </a: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 Sigma = 2.0</a:t>
              </a:r>
            </a:p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</p:txBody>
        </p:sp>
        <p:grpSp>
          <p:nvGrpSpPr>
            <p:cNvPr id="19158" name="Group 1750">
              <a:extLst>
                <a:ext uri="{FF2B5EF4-FFF2-40B4-BE49-F238E27FC236}">
                  <a16:creationId xmlns:a16="http://schemas.microsoft.com/office/drawing/2014/main" id="{DC679BD1-FEB7-FC18-562B-6C289C8DBE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6" y="5698"/>
              <a:ext cx="295" cy="457"/>
              <a:chOff x="9071" y="5047"/>
              <a:chExt cx="295" cy="457"/>
            </a:xfrm>
          </p:grpSpPr>
          <p:sp>
            <p:nvSpPr>
              <p:cNvPr id="19121" name="Rectangle 1713">
                <a:extLst>
                  <a:ext uri="{FF2B5EF4-FFF2-40B4-BE49-F238E27FC236}">
                    <a16:creationId xmlns:a16="http://schemas.microsoft.com/office/drawing/2014/main" id="{2EF0717A-D285-BA72-47BE-20D23CBF0D1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071" y="5265"/>
                <a:ext cx="295" cy="239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22" name="Freeform 1714">
                <a:extLst>
                  <a:ext uri="{FF2B5EF4-FFF2-40B4-BE49-F238E27FC236}">
                    <a16:creationId xmlns:a16="http://schemas.microsoft.com/office/drawing/2014/main" id="{57F00DAF-EA69-56A3-EE6A-064F2F76D9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74" y="5047"/>
                <a:ext cx="292" cy="225"/>
              </a:xfrm>
              <a:custGeom>
                <a:avLst/>
                <a:gdLst>
                  <a:gd name="T0" fmla="*/ 0 w 778"/>
                  <a:gd name="T1" fmla="*/ 589 h 599"/>
                  <a:gd name="T2" fmla="*/ 80 w 778"/>
                  <a:gd name="T3" fmla="*/ 410 h 599"/>
                  <a:gd name="T4" fmla="*/ 179 w 778"/>
                  <a:gd name="T5" fmla="*/ 240 h 599"/>
                  <a:gd name="T6" fmla="*/ 209 w 778"/>
                  <a:gd name="T7" fmla="*/ 170 h 599"/>
                  <a:gd name="T8" fmla="*/ 259 w 778"/>
                  <a:gd name="T9" fmla="*/ 110 h 599"/>
                  <a:gd name="T10" fmla="*/ 289 w 778"/>
                  <a:gd name="T11" fmla="*/ 60 h 599"/>
                  <a:gd name="T12" fmla="*/ 329 w 778"/>
                  <a:gd name="T13" fmla="*/ 30 h 599"/>
                  <a:gd name="T14" fmla="*/ 359 w 778"/>
                  <a:gd name="T15" fmla="*/ 0 h 599"/>
                  <a:gd name="T16" fmla="*/ 409 w 778"/>
                  <a:gd name="T17" fmla="*/ 0 h 599"/>
                  <a:gd name="T18" fmla="*/ 429 w 778"/>
                  <a:gd name="T19" fmla="*/ 10 h 599"/>
                  <a:gd name="T20" fmla="*/ 469 w 778"/>
                  <a:gd name="T21" fmla="*/ 50 h 599"/>
                  <a:gd name="T22" fmla="*/ 549 w 778"/>
                  <a:gd name="T23" fmla="*/ 140 h 599"/>
                  <a:gd name="T24" fmla="*/ 629 w 778"/>
                  <a:gd name="T25" fmla="*/ 250 h 599"/>
                  <a:gd name="T26" fmla="*/ 709 w 778"/>
                  <a:gd name="T27" fmla="*/ 410 h 599"/>
                  <a:gd name="T28" fmla="*/ 778 w 778"/>
                  <a:gd name="T29" fmla="*/ 599 h 599"/>
                  <a:gd name="T30" fmla="*/ 0 w 778"/>
                  <a:gd name="T31" fmla="*/ 589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8" h="599">
                    <a:moveTo>
                      <a:pt x="0" y="589"/>
                    </a:moveTo>
                    <a:lnTo>
                      <a:pt x="80" y="410"/>
                    </a:lnTo>
                    <a:lnTo>
                      <a:pt x="179" y="240"/>
                    </a:lnTo>
                    <a:lnTo>
                      <a:pt x="209" y="170"/>
                    </a:lnTo>
                    <a:lnTo>
                      <a:pt x="259" y="110"/>
                    </a:lnTo>
                    <a:lnTo>
                      <a:pt x="289" y="60"/>
                    </a:lnTo>
                    <a:lnTo>
                      <a:pt x="329" y="30"/>
                    </a:lnTo>
                    <a:lnTo>
                      <a:pt x="359" y="0"/>
                    </a:lnTo>
                    <a:lnTo>
                      <a:pt x="409" y="0"/>
                    </a:lnTo>
                    <a:lnTo>
                      <a:pt x="429" y="10"/>
                    </a:lnTo>
                    <a:lnTo>
                      <a:pt x="469" y="50"/>
                    </a:lnTo>
                    <a:lnTo>
                      <a:pt x="549" y="140"/>
                    </a:lnTo>
                    <a:lnTo>
                      <a:pt x="629" y="250"/>
                    </a:lnTo>
                    <a:lnTo>
                      <a:pt x="709" y="410"/>
                    </a:lnTo>
                    <a:lnTo>
                      <a:pt x="778" y="599"/>
                    </a:lnTo>
                    <a:lnTo>
                      <a:pt x="0" y="589"/>
                    </a:ln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036" name="Rectangle 1628">
            <a:extLst>
              <a:ext uri="{FF2B5EF4-FFF2-40B4-BE49-F238E27FC236}">
                <a16:creationId xmlns:a16="http://schemas.microsoft.com/office/drawing/2014/main" id="{2831E3B6-9F49-A412-E7D6-BBEF70BE1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1138" y="5418138"/>
            <a:ext cx="809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37" name="Rectangle 1629">
            <a:extLst>
              <a:ext uri="{FF2B5EF4-FFF2-40B4-BE49-F238E27FC236}">
                <a16:creationId xmlns:a16="http://schemas.microsoft.com/office/drawing/2014/main" id="{E8214EDF-F882-9E21-4F63-F1BAC883D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225" y="4159250"/>
            <a:ext cx="7588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Display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68" name="Rectangle 1020">
            <a:extLst>
              <a:ext uri="{FF2B5EF4-FFF2-40B4-BE49-F238E27FC236}">
                <a16:creationId xmlns:a16="http://schemas.microsoft.com/office/drawing/2014/main" id="{F3251AC6-8542-FC71-B7D9-8758000F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688" y="4767263"/>
            <a:ext cx="122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0" name="Rectangle 1022">
            <a:extLst>
              <a:ext uri="{FF2B5EF4-FFF2-40B4-BE49-F238E27FC236}">
                <a16:creationId xmlns:a16="http://schemas.microsoft.com/office/drawing/2014/main" id="{9991E8A7-0812-6627-7046-F5FA5C882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69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2" name="Rectangle 1024">
            <a:extLst>
              <a:ext uri="{FF2B5EF4-FFF2-40B4-BE49-F238E27FC236}">
                <a16:creationId xmlns:a16="http://schemas.microsoft.com/office/drawing/2014/main" id="{CB2241DA-5092-0C5B-6E7B-3C8A51A59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66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4" name="Rectangle 1026">
            <a:extLst>
              <a:ext uri="{FF2B5EF4-FFF2-40B4-BE49-F238E27FC236}">
                <a16:creationId xmlns:a16="http://schemas.microsoft.com/office/drawing/2014/main" id="{0164DF4D-544B-7FB4-D14D-C98E10041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4788" y="4767263"/>
            <a:ext cx="123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1028">
            <a:extLst>
              <a:ext uri="{FF2B5EF4-FFF2-40B4-BE49-F238E27FC236}">
                <a16:creationId xmlns:a16="http://schemas.microsoft.com/office/drawing/2014/main" id="{048A3962-E965-720B-163E-571B8F01C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075" y="476091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159" name="Group 1751">
            <a:extLst>
              <a:ext uri="{FF2B5EF4-FFF2-40B4-BE49-F238E27FC236}">
                <a16:creationId xmlns:a16="http://schemas.microsoft.com/office/drawing/2014/main" id="{EEE39CEE-F5AD-F785-1346-8C29C0E30578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4392613"/>
            <a:ext cx="787400" cy="631825"/>
            <a:chOff x="8278" y="1543"/>
            <a:chExt cx="767" cy="514"/>
          </a:xfrm>
        </p:grpSpPr>
        <p:sp>
          <p:nvSpPr>
            <p:cNvPr id="3066" name="Line 1018">
              <a:extLst>
                <a:ext uri="{FF2B5EF4-FFF2-40B4-BE49-F238E27FC236}">
                  <a16:creationId xmlns:a16="http://schemas.microsoft.com/office/drawing/2014/main" id="{FEB1D206-8FD2-C300-FE2B-AEB3FF835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7" y="1792"/>
              <a:ext cx="20" cy="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accent2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0" name="Rectangle 1642">
              <a:extLst>
                <a:ext uri="{FF2B5EF4-FFF2-40B4-BE49-F238E27FC236}">
                  <a16:creationId xmlns:a16="http://schemas.microsoft.com/office/drawing/2014/main" id="{7C53B760-4513-74B5-3219-65B13D2D9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8" y="1543"/>
              <a:ext cx="767" cy="51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5" name="Line 837">
              <a:extLst>
                <a:ext uri="{FF2B5EF4-FFF2-40B4-BE49-F238E27FC236}">
                  <a16:creationId xmlns:a16="http://schemas.microsoft.com/office/drawing/2014/main" id="{C7E1B416-5DE3-007C-EF4A-504F9598F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559"/>
              <a:ext cx="1" cy="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6" name="Line 838">
              <a:extLst>
                <a:ext uri="{FF2B5EF4-FFF2-40B4-BE49-F238E27FC236}">
                  <a16:creationId xmlns:a16="http://schemas.microsoft.com/office/drawing/2014/main" id="{2772E215-9FC6-23C4-622E-4017CA2714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981"/>
              <a:ext cx="566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7" name="Line 839">
              <a:extLst>
                <a:ext uri="{FF2B5EF4-FFF2-40B4-BE49-F238E27FC236}">
                  <a16:creationId xmlns:a16="http://schemas.microsoft.com/office/drawing/2014/main" id="{ABB73F80-C7FF-42CD-495C-7B0AADB3D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773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8" name="Line 840">
              <a:extLst>
                <a:ext uri="{FF2B5EF4-FFF2-40B4-BE49-F238E27FC236}">
                  <a16:creationId xmlns:a16="http://schemas.microsoft.com/office/drawing/2014/main" id="{C9B283BC-08B2-A9C9-2192-3418B3ABBC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880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9" name="Line 841">
              <a:extLst>
                <a:ext uri="{FF2B5EF4-FFF2-40B4-BE49-F238E27FC236}">
                  <a16:creationId xmlns:a16="http://schemas.microsoft.com/office/drawing/2014/main" id="{FBDF61B4-5793-9FF3-4424-DA71901F55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666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0" name="Line 842">
              <a:extLst>
                <a:ext uri="{FF2B5EF4-FFF2-40B4-BE49-F238E27FC236}">
                  <a16:creationId xmlns:a16="http://schemas.microsoft.com/office/drawing/2014/main" id="{F848A433-1503-C105-B77F-2B1A9BE4E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6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1" name="Line 843">
              <a:extLst>
                <a:ext uri="{FF2B5EF4-FFF2-40B4-BE49-F238E27FC236}">
                  <a16:creationId xmlns:a16="http://schemas.microsoft.com/office/drawing/2014/main" id="{6C2472B3-C41D-0E52-71C5-723F41CB8F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2" name="Line 844">
              <a:extLst>
                <a:ext uri="{FF2B5EF4-FFF2-40B4-BE49-F238E27FC236}">
                  <a16:creationId xmlns:a16="http://schemas.microsoft.com/office/drawing/2014/main" id="{109265EB-CABB-4D0D-4F40-272C55018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4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3" name="Line 845">
              <a:extLst>
                <a:ext uri="{FF2B5EF4-FFF2-40B4-BE49-F238E27FC236}">
                  <a16:creationId xmlns:a16="http://schemas.microsoft.com/office/drawing/2014/main" id="{FECE9219-975B-8262-F556-8A3DAA06A9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2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4" name="Line 846">
              <a:extLst>
                <a:ext uri="{FF2B5EF4-FFF2-40B4-BE49-F238E27FC236}">
                  <a16:creationId xmlns:a16="http://schemas.microsoft.com/office/drawing/2014/main" id="{85013436-E6C5-8BCE-7759-025795734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1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5" name="Line 847">
              <a:extLst>
                <a:ext uri="{FF2B5EF4-FFF2-40B4-BE49-F238E27FC236}">
                  <a16:creationId xmlns:a16="http://schemas.microsoft.com/office/drawing/2014/main" id="{360C3D66-77DC-E394-6FA5-262A6C6B18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0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6" name="Line 848">
              <a:extLst>
                <a:ext uri="{FF2B5EF4-FFF2-40B4-BE49-F238E27FC236}">
                  <a16:creationId xmlns:a16="http://schemas.microsoft.com/office/drawing/2014/main" id="{48BBC566-3F47-1CBD-F60E-2BAAC02866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8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" name="Line 849">
              <a:extLst>
                <a:ext uri="{FF2B5EF4-FFF2-40B4-BE49-F238E27FC236}">
                  <a16:creationId xmlns:a16="http://schemas.microsoft.com/office/drawing/2014/main" id="{E57C791A-8DF7-ACFA-6429-4B39926A62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7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8" name="Line 850">
              <a:extLst>
                <a:ext uri="{FF2B5EF4-FFF2-40B4-BE49-F238E27FC236}">
                  <a16:creationId xmlns:a16="http://schemas.microsoft.com/office/drawing/2014/main" id="{8639246E-B77A-2444-3782-E303286291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5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9" name="Line 851">
              <a:extLst>
                <a:ext uri="{FF2B5EF4-FFF2-40B4-BE49-F238E27FC236}">
                  <a16:creationId xmlns:a16="http://schemas.microsoft.com/office/drawing/2014/main" id="{DA2496B5-2049-7A58-1FA3-B9D795B496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4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0" name="Line 852">
              <a:extLst>
                <a:ext uri="{FF2B5EF4-FFF2-40B4-BE49-F238E27FC236}">
                  <a16:creationId xmlns:a16="http://schemas.microsoft.com/office/drawing/2014/main" id="{0D84C9AB-F915-B2B5-42BD-96DE822FD7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3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1" name="Line 853">
              <a:extLst>
                <a:ext uri="{FF2B5EF4-FFF2-40B4-BE49-F238E27FC236}">
                  <a16:creationId xmlns:a16="http://schemas.microsoft.com/office/drawing/2014/main" id="{FF702E81-CA11-6C4B-34B9-2A12B52EB8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2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2" name="Line 854">
              <a:extLst>
                <a:ext uri="{FF2B5EF4-FFF2-40B4-BE49-F238E27FC236}">
                  <a16:creationId xmlns:a16="http://schemas.microsoft.com/office/drawing/2014/main" id="{50878442-ECDB-D08C-AFD9-11FBD6B45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3" name="Line 855">
              <a:extLst>
                <a:ext uri="{FF2B5EF4-FFF2-40B4-BE49-F238E27FC236}">
                  <a16:creationId xmlns:a16="http://schemas.microsoft.com/office/drawing/2014/main" id="{B28F65E2-29E4-B94C-1A90-72786C7983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9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4" name="Line 856">
              <a:extLst>
                <a:ext uri="{FF2B5EF4-FFF2-40B4-BE49-F238E27FC236}">
                  <a16:creationId xmlns:a16="http://schemas.microsoft.com/office/drawing/2014/main" id="{28D13238-E91D-18F2-CAC3-D89DBDBA6C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7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5" name="Line 857">
              <a:extLst>
                <a:ext uri="{FF2B5EF4-FFF2-40B4-BE49-F238E27FC236}">
                  <a16:creationId xmlns:a16="http://schemas.microsoft.com/office/drawing/2014/main" id="{4DAA18A8-B5A8-2FB6-E143-089BF82014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66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6" name="Line 858">
              <a:extLst>
                <a:ext uri="{FF2B5EF4-FFF2-40B4-BE49-F238E27FC236}">
                  <a16:creationId xmlns:a16="http://schemas.microsoft.com/office/drawing/2014/main" id="{3CE0CC8A-2B8C-9DF5-0BBE-30F44437CF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7" name="Line 859">
              <a:extLst>
                <a:ext uri="{FF2B5EF4-FFF2-40B4-BE49-F238E27FC236}">
                  <a16:creationId xmlns:a16="http://schemas.microsoft.com/office/drawing/2014/main" id="{4F6EE5A2-ABC2-6893-C4FD-AAA33B9098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3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8" name="Line 860">
              <a:extLst>
                <a:ext uri="{FF2B5EF4-FFF2-40B4-BE49-F238E27FC236}">
                  <a16:creationId xmlns:a16="http://schemas.microsoft.com/office/drawing/2014/main" id="{B535036E-1970-AC0E-01F0-608485249A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2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9" name="Line 861">
              <a:extLst>
                <a:ext uri="{FF2B5EF4-FFF2-40B4-BE49-F238E27FC236}">
                  <a16:creationId xmlns:a16="http://schemas.microsoft.com/office/drawing/2014/main" id="{E2317113-26A3-62E3-45E8-85CA5304A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13"/>
              <a:ext cx="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0" name="Line 862">
              <a:extLst>
                <a:ext uri="{FF2B5EF4-FFF2-40B4-BE49-F238E27FC236}">
                  <a16:creationId xmlns:a16="http://schemas.microsoft.com/office/drawing/2014/main" id="{14B09133-3949-3524-4B56-EE7755F1BC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59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1" name="Line 863">
              <a:extLst>
                <a:ext uri="{FF2B5EF4-FFF2-40B4-BE49-F238E27FC236}">
                  <a16:creationId xmlns:a16="http://schemas.microsoft.com/office/drawing/2014/main" id="{F1E04F05-5D12-C672-D23D-DAA521BED7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8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2" name="Line 864">
              <a:extLst>
                <a:ext uri="{FF2B5EF4-FFF2-40B4-BE49-F238E27FC236}">
                  <a16:creationId xmlns:a16="http://schemas.microsoft.com/office/drawing/2014/main" id="{91AAAE1C-FF85-3A78-05FF-46FB630062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9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3" name="Line 865">
              <a:extLst>
                <a:ext uri="{FF2B5EF4-FFF2-40B4-BE49-F238E27FC236}">
                  <a16:creationId xmlns:a16="http://schemas.microsoft.com/office/drawing/2014/main" id="{CEAABB45-DF8B-FF90-A3F2-1C014686D0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4" name="Line 866">
              <a:extLst>
                <a:ext uri="{FF2B5EF4-FFF2-40B4-BE49-F238E27FC236}">
                  <a16:creationId xmlns:a16="http://schemas.microsoft.com/office/drawing/2014/main" id="{AB131CFC-A7EB-BB6B-30C5-6D63ABF01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21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5" name="Line 867">
              <a:extLst>
                <a:ext uri="{FF2B5EF4-FFF2-40B4-BE49-F238E27FC236}">
                  <a16:creationId xmlns:a16="http://schemas.microsoft.com/office/drawing/2014/main" id="{3216507D-5629-17AC-A946-322DE581B7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3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6" name="Line 868">
              <a:extLst>
                <a:ext uri="{FF2B5EF4-FFF2-40B4-BE49-F238E27FC236}">
                  <a16:creationId xmlns:a16="http://schemas.microsoft.com/office/drawing/2014/main" id="{B61B2679-9B58-83BC-1CDA-56CAFCE95A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4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7" name="Line 869">
              <a:extLst>
                <a:ext uri="{FF2B5EF4-FFF2-40B4-BE49-F238E27FC236}">
                  <a16:creationId xmlns:a16="http://schemas.microsoft.com/office/drawing/2014/main" id="{149C73F2-C8C6-33F3-2228-1E927C4B7E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5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8" name="Line 870">
              <a:extLst>
                <a:ext uri="{FF2B5EF4-FFF2-40B4-BE49-F238E27FC236}">
                  <a16:creationId xmlns:a16="http://schemas.microsoft.com/office/drawing/2014/main" id="{B57C9C66-4E82-139D-B4E0-B523B7DF9A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6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9" name="Rectangle 871">
              <a:extLst>
                <a:ext uri="{FF2B5EF4-FFF2-40B4-BE49-F238E27FC236}">
                  <a16:creationId xmlns:a16="http://schemas.microsoft.com/office/drawing/2014/main" id="{2AB42CF4-E056-F277-3C22-25DF3028A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5" y="1756"/>
              <a:ext cx="16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0" name="Rectangle 872">
              <a:extLst>
                <a:ext uri="{FF2B5EF4-FFF2-40B4-BE49-F238E27FC236}">
                  <a16:creationId xmlns:a16="http://schemas.microsoft.com/office/drawing/2014/main" id="{2FA8CCC3-8B33-D8C1-F2ED-1566758CB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" y="1757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1" name="Rectangle 873">
              <a:extLst>
                <a:ext uri="{FF2B5EF4-FFF2-40B4-BE49-F238E27FC236}">
                  <a16:creationId xmlns:a16="http://schemas.microsoft.com/office/drawing/2014/main" id="{9E7CA144-802E-5F0F-BB65-4413C0CCC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2" y="1647"/>
              <a:ext cx="6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2" name="Rectangle 874">
              <a:extLst>
                <a:ext uri="{FF2B5EF4-FFF2-40B4-BE49-F238E27FC236}">
                  <a16:creationId xmlns:a16="http://schemas.microsoft.com/office/drawing/2014/main" id="{F7B6FAF0-1906-672B-0AD7-D734C4860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7" y="1648"/>
              <a:ext cx="8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3" name="Rectangle 875">
              <a:extLst>
                <a:ext uri="{FF2B5EF4-FFF2-40B4-BE49-F238E27FC236}">
                  <a16:creationId xmlns:a16="http://schemas.microsoft.com/office/drawing/2014/main" id="{965C2DEE-F8C8-B317-F840-0BDB5B2B7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4" y="1861"/>
              <a:ext cx="7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4" name="Rectangle 876">
              <a:extLst>
                <a:ext uri="{FF2B5EF4-FFF2-40B4-BE49-F238E27FC236}">
                  <a16:creationId xmlns:a16="http://schemas.microsoft.com/office/drawing/2014/main" id="{FA86FB74-274F-AEA2-E47C-1CB673C06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" y="1865"/>
              <a:ext cx="92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-1000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5" name="Line 877">
              <a:extLst>
                <a:ext uri="{FF2B5EF4-FFF2-40B4-BE49-F238E27FC236}">
                  <a16:creationId xmlns:a16="http://schemas.microsoft.com/office/drawing/2014/main" id="{348C671E-C71F-2552-4BC4-3A9E9F096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4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6" name="Line 878">
              <a:extLst>
                <a:ext uri="{FF2B5EF4-FFF2-40B4-BE49-F238E27FC236}">
                  <a16:creationId xmlns:a16="http://schemas.microsoft.com/office/drawing/2014/main" id="{24863767-FFB0-D0C3-3D45-0BFC83FB55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968"/>
              <a:ext cx="0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7" name="Line 879">
              <a:extLst>
                <a:ext uri="{FF2B5EF4-FFF2-40B4-BE49-F238E27FC236}">
                  <a16:creationId xmlns:a16="http://schemas.microsoft.com/office/drawing/2014/main" id="{0B0A72B8-8A30-7F69-6776-33585D6D98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8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8" name="Rectangle 880">
              <a:extLst>
                <a:ext uri="{FF2B5EF4-FFF2-40B4-BE49-F238E27FC236}">
                  <a16:creationId xmlns:a16="http://schemas.microsoft.com/office/drawing/2014/main" id="{56330C5C-0B7F-1CCC-0F74-E3DBAFF44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6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9" name="Rectangle 881">
              <a:extLst>
                <a:ext uri="{FF2B5EF4-FFF2-40B4-BE49-F238E27FC236}">
                  <a16:creationId xmlns:a16="http://schemas.microsoft.com/office/drawing/2014/main" id="{9B695E78-0194-F557-D0DD-3F394D911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0" name="Rectangle 882">
              <a:extLst>
                <a:ext uri="{FF2B5EF4-FFF2-40B4-BE49-F238E27FC236}">
                  <a16:creationId xmlns:a16="http://schemas.microsoft.com/office/drawing/2014/main" id="{48A43166-4F8E-A6DD-44C8-B35645E58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1" name="Rectangle 883">
              <a:extLst>
                <a:ext uri="{FF2B5EF4-FFF2-40B4-BE49-F238E27FC236}">
                  <a16:creationId xmlns:a16="http://schemas.microsoft.com/office/drawing/2014/main" id="{3E5CBD9F-DD9F-996A-E0DF-609169C06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3" y="1998"/>
              <a:ext cx="5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20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2" name="Rectangle 884">
              <a:extLst>
                <a:ext uri="{FF2B5EF4-FFF2-40B4-BE49-F238E27FC236}">
                  <a16:creationId xmlns:a16="http://schemas.microsoft.com/office/drawing/2014/main" id="{55AAFB88-C6E1-789F-1525-74CCBC18F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3" name="Rectangle 885">
              <a:extLst>
                <a:ext uri="{FF2B5EF4-FFF2-40B4-BE49-F238E27FC236}">
                  <a16:creationId xmlns:a16="http://schemas.microsoft.com/office/drawing/2014/main" id="{56B0A622-2342-BE41-F261-BA2645F8F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6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4" name="Line 886">
              <a:extLst>
                <a:ext uri="{FF2B5EF4-FFF2-40B4-BE49-F238E27FC236}">
                  <a16:creationId xmlns:a16="http://schemas.microsoft.com/office/drawing/2014/main" id="{C6300594-2FFA-D08C-3448-D5BFDC03BD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2" y="1693"/>
              <a:ext cx="24" cy="5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5" name="Line 887">
              <a:extLst>
                <a:ext uri="{FF2B5EF4-FFF2-40B4-BE49-F238E27FC236}">
                  <a16:creationId xmlns:a16="http://schemas.microsoft.com/office/drawing/2014/main" id="{D1263608-6076-25C3-3BC6-A5CBD6F485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5" y="1749"/>
              <a:ext cx="15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6" name="Line 888">
              <a:extLst>
                <a:ext uri="{FF2B5EF4-FFF2-40B4-BE49-F238E27FC236}">
                  <a16:creationId xmlns:a16="http://schemas.microsoft.com/office/drawing/2014/main" id="{F491161F-2654-40E0-C154-6F06B20C1E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5" y="1698"/>
              <a:ext cx="7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7" name="Line 889">
              <a:extLst>
                <a:ext uri="{FF2B5EF4-FFF2-40B4-BE49-F238E27FC236}">
                  <a16:creationId xmlns:a16="http://schemas.microsoft.com/office/drawing/2014/main" id="{1B20602E-5EBA-C91E-AFA9-2FF9E21D12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789"/>
              <a:ext cx="13" cy="1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8" name="Line 890">
              <a:extLst>
                <a:ext uri="{FF2B5EF4-FFF2-40B4-BE49-F238E27FC236}">
                  <a16:creationId xmlns:a16="http://schemas.microsoft.com/office/drawing/2014/main" id="{841D75DE-8A8F-0EF2-0E26-672BD6046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7" y="1751"/>
              <a:ext cx="10" cy="3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9" name="Line 891">
              <a:extLst>
                <a:ext uri="{FF2B5EF4-FFF2-40B4-BE49-F238E27FC236}">
                  <a16:creationId xmlns:a16="http://schemas.microsoft.com/office/drawing/2014/main" id="{E2059378-ED48-CB3F-2CA1-BE0393297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9" y="1749"/>
              <a:ext cx="28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0" name="Line 892">
              <a:extLst>
                <a:ext uri="{FF2B5EF4-FFF2-40B4-BE49-F238E27FC236}">
                  <a16:creationId xmlns:a16="http://schemas.microsoft.com/office/drawing/2014/main" id="{0678D769-9EC8-20AA-5C09-30FE2DA45E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97" y="1722"/>
              <a:ext cx="21" cy="3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1" name="Line 893">
              <a:extLst>
                <a:ext uri="{FF2B5EF4-FFF2-40B4-BE49-F238E27FC236}">
                  <a16:creationId xmlns:a16="http://schemas.microsoft.com/office/drawing/2014/main" id="{CC952345-1F81-AF0B-4491-500590411D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8" y="1724"/>
              <a:ext cx="13" cy="6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2" name="Line 894">
              <a:extLst>
                <a:ext uri="{FF2B5EF4-FFF2-40B4-BE49-F238E27FC236}">
                  <a16:creationId xmlns:a16="http://schemas.microsoft.com/office/drawing/2014/main" id="{ED0FA28D-F01B-D4A9-9DFB-D2589EA07A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1" y="1763"/>
              <a:ext cx="24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3" name="Line 895">
              <a:extLst>
                <a:ext uri="{FF2B5EF4-FFF2-40B4-BE49-F238E27FC236}">
                  <a16:creationId xmlns:a16="http://schemas.microsoft.com/office/drawing/2014/main" id="{8A353305-14DB-2ABC-1B1B-B13D082E1D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55" y="1710"/>
              <a:ext cx="13" cy="5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4" name="Line 896">
              <a:extLst>
                <a:ext uri="{FF2B5EF4-FFF2-40B4-BE49-F238E27FC236}">
                  <a16:creationId xmlns:a16="http://schemas.microsoft.com/office/drawing/2014/main" id="{BCE17976-7024-91FA-7054-11ED1AC2D2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66" y="1710"/>
              <a:ext cx="28" cy="2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5" name="Line 897">
              <a:extLst>
                <a:ext uri="{FF2B5EF4-FFF2-40B4-BE49-F238E27FC236}">
                  <a16:creationId xmlns:a16="http://schemas.microsoft.com/office/drawing/2014/main" id="{58F7E3E2-B92F-FE87-8844-6249508357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94" y="1708"/>
              <a:ext cx="33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6" name="Line 898">
              <a:extLst>
                <a:ext uri="{FF2B5EF4-FFF2-40B4-BE49-F238E27FC236}">
                  <a16:creationId xmlns:a16="http://schemas.microsoft.com/office/drawing/2014/main" id="{74C7CBDA-8C5A-4D2F-BD7A-5BD32AC139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30" y="1707"/>
              <a:ext cx="17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7" name="Line 899">
              <a:extLst>
                <a:ext uri="{FF2B5EF4-FFF2-40B4-BE49-F238E27FC236}">
                  <a16:creationId xmlns:a16="http://schemas.microsoft.com/office/drawing/2014/main" id="{CE9F8C2E-60AE-D26F-5B0C-44965F0A62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7" y="1709"/>
              <a:ext cx="20" cy="72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8" name="Line 900">
              <a:extLst>
                <a:ext uri="{FF2B5EF4-FFF2-40B4-BE49-F238E27FC236}">
                  <a16:creationId xmlns:a16="http://schemas.microsoft.com/office/drawing/2014/main" id="{B563357A-2215-9A1A-B1F8-EAEA77CC60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65" y="1708"/>
              <a:ext cx="14" cy="7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9" name="Line 901">
              <a:extLst>
                <a:ext uri="{FF2B5EF4-FFF2-40B4-BE49-F238E27FC236}">
                  <a16:creationId xmlns:a16="http://schemas.microsoft.com/office/drawing/2014/main" id="{FE403C14-0E1D-BA38-FF9F-742DC719CA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1708"/>
              <a:ext cx="16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0" name="Line 902">
              <a:extLst>
                <a:ext uri="{FF2B5EF4-FFF2-40B4-BE49-F238E27FC236}">
                  <a16:creationId xmlns:a16="http://schemas.microsoft.com/office/drawing/2014/main" id="{9803D3E0-7CA8-048A-4DF5-181CEA09F8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09"/>
              <a:ext cx="20" cy="4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1" name="Line 903">
              <a:extLst>
                <a:ext uri="{FF2B5EF4-FFF2-40B4-BE49-F238E27FC236}">
                  <a16:creationId xmlns:a16="http://schemas.microsoft.com/office/drawing/2014/main" id="{7159B438-892B-BE85-71A1-8CB3BA6464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4" y="1657"/>
              <a:ext cx="24" cy="9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2" name="Line 904">
              <a:extLst>
                <a:ext uri="{FF2B5EF4-FFF2-40B4-BE49-F238E27FC236}">
                  <a16:creationId xmlns:a16="http://schemas.microsoft.com/office/drawing/2014/main" id="{0E76D37F-9A5F-E231-A2E9-8406633215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1" y="1657"/>
              <a:ext cx="12" cy="12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3" name="Line 905">
              <a:extLst>
                <a:ext uri="{FF2B5EF4-FFF2-40B4-BE49-F238E27FC236}">
                  <a16:creationId xmlns:a16="http://schemas.microsoft.com/office/drawing/2014/main" id="{83E27E4C-7446-50C4-A5E6-E210648AE0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5" y="1749"/>
              <a:ext cx="21" cy="29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4" name="Line 906">
              <a:extLst>
                <a:ext uri="{FF2B5EF4-FFF2-40B4-BE49-F238E27FC236}">
                  <a16:creationId xmlns:a16="http://schemas.microsoft.com/office/drawing/2014/main" id="{F4BE2CD8-72C9-0AFC-EBA6-2F4884F76A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76" y="1724"/>
              <a:ext cx="24" cy="25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5" name="Line 907">
              <a:extLst>
                <a:ext uri="{FF2B5EF4-FFF2-40B4-BE49-F238E27FC236}">
                  <a16:creationId xmlns:a16="http://schemas.microsoft.com/office/drawing/2014/main" id="{EED8C241-2C6C-B0B8-2D29-73D993A73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00" y="1617"/>
              <a:ext cx="14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6" name="Line 908">
              <a:extLst>
                <a:ext uri="{FF2B5EF4-FFF2-40B4-BE49-F238E27FC236}">
                  <a16:creationId xmlns:a16="http://schemas.microsoft.com/office/drawing/2014/main" id="{891D27B3-790E-032B-AAD3-195F22993B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2" y="1618"/>
              <a:ext cx="27" cy="16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7" name="Line 909">
              <a:extLst>
                <a:ext uri="{FF2B5EF4-FFF2-40B4-BE49-F238E27FC236}">
                  <a16:creationId xmlns:a16="http://schemas.microsoft.com/office/drawing/2014/main" id="{775BF20D-3BF2-C694-3A11-67F8D9D39F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38" y="1724"/>
              <a:ext cx="13" cy="5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8" name="Line 910">
              <a:extLst>
                <a:ext uri="{FF2B5EF4-FFF2-40B4-BE49-F238E27FC236}">
                  <a16:creationId xmlns:a16="http://schemas.microsoft.com/office/drawing/2014/main" id="{85528FB3-145D-DDAF-FBCF-B9C78387F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1726"/>
              <a:ext cx="24" cy="2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9" name="Line 911">
              <a:extLst>
                <a:ext uri="{FF2B5EF4-FFF2-40B4-BE49-F238E27FC236}">
                  <a16:creationId xmlns:a16="http://schemas.microsoft.com/office/drawing/2014/main" id="{16DE8A2F-D845-C0FB-604F-DE8A6413C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1748"/>
              <a:ext cx="19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0" name="Line 912">
              <a:extLst>
                <a:ext uri="{FF2B5EF4-FFF2-40B4-BE49-F238E27FC236}">
                  <a16:creationId xmlns:a16="http://schemas.microsoft.com/office/drawing/2014/main" id="{2C1B3D7D-54E2-A0C7-1075-F59D532527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747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1" name="Line 913">
              <a:extLst>
                <a:ext uri="{FF2B5EF4-FFF2-40B4-BE49-F238E27FC236}">
                  <a16:creationId xmlns:a16="http://schemas.microsoft.com/office/drawing/2014/main" id="{9239A7A8-289D-5A5C-0787-E386EE734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2" name="Line 914">
              <a:extLst>
                <a:ext uri="{FF2B5EF4-FFF2-40B4-BE49-F238E27FC236}">
                  <a16:creationId xmlns:a16="http://schemas.microsoft.com/office/drawing/2014/main" id="{146E7414-FD14-6CCD-9AC9-11A31C9A8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3" name="Line 915">
              <a:extLst>
                <a:ext uri="{FF2B5EF4-FFF2-40B4-BE49-F238E27FC236}">
                  <a16:creationId xmlns:a16="http://schemas.microsoft.com/office/drawing/2014/main" id="{858F9D03-1E6D-2931-E091-33D5AAC9A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4" name="Line 916">
              <a:extLst>
                <a:ext uri="{FF2B5EF4-FFF2-40B4-BE49-F238E27FC236}">
                  <a16:creationId xmlns:a16="http://schemas.microsoft.com/office/drawing/2014/main" id="{E2AD64DB-F26D-BAE4-2A62-2A65E6959F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5" name="Line 917">
              <a:extLst>
                <a:ext uri="{FF2B5EF4-FFF2-40B4-BE49-F238E27FC236}">
                  <a16:creationId xmlns:a16="http://schemas.microsoft.com/office/drawing/2014/main" id="{B915614A-5CF1-7230-E76A-CD263DF505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6" name="Line 918">
              <a:extLst>
                <a:ext uri="{FF2B5EF4-FFF2-40B4-BE49-F238E27FC236}">
                  <a16:creationId xmlns:a16="http://schemas.microsoft.com/office/drawing/2014/main" id="{C57E72B3-0538-D537-45F7-9352BBA70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7" name="Line 919">
              <a:extLst>
                <a:ext uri="{FF2B5EF4-FFF2-40B4-BE49-F238E27FC236}">
                  <a16:creationId xmlns:a16="http://schemas.microsoft.com/office/drawing/2014/main" id="{7E6AE708-AD59-267B-2410-D5FA5AF0A8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8" name="Line 920">
              <a:extLst>
                <a:ext uri="{FF2B5EF4-FFF2-40B4-BE49-F238E27FC236}">
                  <a16:creationId xmlns:a16="http://schemas.microsoft.com/office/drawing/2014/main" id="{B30C7A00-75D5-53E1-DE1A-DE869AE52D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9" name="Line 921">
              <a:extLst>
                <a:ext uri="{FF2B5EF4-FFF2-40B4-BE49-F238E27FC236}">
                  <a16:creationId xmlns:a16="http://schemas.microsoft.com/office/drawing/2014/main" id="{C4536DCE-0E50-CB3B-9341-AD91E3103C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" name="Line 922">
              <a:extLst>
                <a:ext uri="{FF2B5EF4-FFF2-40B4-BE49-F238E27FC236}">
                  <a16:creationId xmlns:a16="http://schemas.microsoft.com/office/drawing/2014/main" id="{5CC9884A-3922-3FFF-9814-B95FE55DB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1" name="Line 923">
              <a:extLst>
                <a:ext uri="{FF2B5EF4-FFF2-40B4-BE49-F238E27FC236}">
                  <a16:creationId xmlns:a16="http://schemas.microsoft.com/office/drawing/2014/main" id="{A6E02E6C-0E8B-E95A-1B58-C8271759B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2" name="Line 924">
              <a:extLst>
                <a:ext uri="{FF2B5EF4-FFF2-40B4-BE49-F238E27FC236}">
                  <a16:creationId xmlns:a16="http://schemas.microsoft.com/office/drawing/2014/main" id="{D5C07003-519A-4011-8F1A-5FD6827E39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3" name="Line 925">
              <a:extLst>
                <a:ext uri="{FF2B5EF4-FFF2-40B4-BE49-F238E27FC236}">
                  <a16:creationId xmlns:a16="http://schemas.microsoft.com/office/drawing/2014/main" id="{5C090D2C-8658-D4B5-9E96-CE70D9029D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4" name="Line 926">
              <a:extLst>
                <a:ext uri="{FF2B5EF4-FFF2-40B4-BE49-F238E27FC236}">
                  <a16:creationId xmlns:a16="http://schemas.microsoft.com/office/drawing/2014/main" id="{9A49516D-AC9A-A687-5C1F-94D15DDAE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5" name="Line 927">
              <a:extLst>
                <a:ext uri="{FF2B5EF4-FFF2-40B4-BE49-F238E27FC236}">
                  <a16:creationId xmlns:a16="http://schemas.microsoft.com/office/drawing/2014/main" id="{2044BF69-6897-F5F1-EC4E-BA45CBBCD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6" name="Line 928">
              <a:extLst>
                <a:ext uri="{FF2B5EF4-FFF2-40B4-BE49-F238E27FC236}">
                  <a16:creationId xmlns:a16="http://schemas.microsoft.com/office/drawing/2014/main" id="{48AD12F6-6F42-0D45-7C07-37FAE595AB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7" name="Line 929">
              <a:extLst>
                <a:ext uri="{FF2B5EF4-FFF2-40B4-BE49-F238E27FC236}">
                  <a16:creationId xmlns:a16="http://schemas.microsoft.com/office/drawing/2014/main" id="{9F064B36-89FC-68ED-E01B-61134EFB05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8" name="Line 930">
              <a:extLst>
                <a:ext uri="{FF2B5EF4-FFF2-40B4-BE49-F238E27FC236}">
                  <a16:creationId xmlns:a16="http://schemas.microsoft.com/office/drawing/2014/main" id="{92707839-D895-5D04-0DFA-832C9604BA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9" name="Line 931">
              <a:extLst>
                <a:ext uri="{FF2B5EF4-FFF2-40B4-BE49-F238E27FC236}">
                  <a16:creationId xmlns:a16="http://schemas.microsoft.com/office/drawing/2014/main" id="{489AF9F3-99C7-FF5D-BEAB-BB2F884CE0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0" name="Line 932">
              <a:extLst>
                <a:ext uri="{FF2B5EF4-FFF2-40B4-BE49-F238E27FC236}">
                  <a16:creationId xmlns:a16="http://schemas.microsoft.com/office/drawing/2014/main" id="{516BAC20-E0FC-34A4-21E6-468A2B8C82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1" name="Line 933">
              <a:extLst>
                <a:ext uri="{FF2B5EF4-FFF2-40B4-BE49-F238E27FC236}">
                  <a16:creationId xmlns:a16="http://schemas.microsoft.com/office/drawing/2014/main" id="{4F0D3A24-A02C-B2BD-4A33-1CDBBA621B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2" name="Line 934">
              <a:extLst>
                <a:ext uri="{FF2B5EF4-FFF2-40B4-BE49-F238E27FC236}">
                  <a16:creationId xmlns:a16="http://schemas.microsoft.com/office/drawing/2014/main" id="{CA01D128-E447-9C09-1DD5-7D3099DD31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4" name="Line 936">
              <a:extLst>
                <a:ext uri="{FF2B5EF4-FFF2-40B4-BE49-F238E27FC236}">
                  <a16:creationId xmlns:a16="http://schemas.microsoft.com/office/drawing/2014/main" id="{C7A1D01C-E13E-A3D6-6414-FFB050E1EF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7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5" name="Line 937">
              <a:extLst>
                <a:ext uri="{FF2B5EF4-FFF2-40B4-BE49-F238E27FC236}">
                  <a16:creationId xmlns:a16="http://schemas.microsoft.com/office/drawing/2014/main" id="{3736DC6B-7E47-0E91-CF88-0093F489BE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6" name="Line 938">
              <a:extLst>
                <a:ext uri="{FF2B5EF4-FFF2-40B4-BE49-F238E27FC236}">
                  <a16:creationId xmlns:a16="http://schemas.microsoft.com/office/drawing/2014/main" id="{1FFC2D0F-6990-0FDF-2AB9-EF3CE37B13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7" name="Line 939">
              <a:extLst>
                <a:ext uri="{FF2B5EF4-FFF2-40B4-BE49-F238E27FC236}">
                  <a16:creationId xmlns:a16="http://schemas.microsoft.com/office/drawing/2014/main" id="{53741090-ED62-343B-0A95-4C9DBDDC81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1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8" name="Line 940">
              <a:extLst>
                <a:ext uri="{FF2B5EF4-FFF2-40B4-BE49-F238E27FC236}">
                  <a16:creationId xmlns:a16="http://schemas.microsoft.com/office/drawing/2014/main" id="{DC54CBCC-C7E3-0E5C-1192-43FB46C5D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9" name="Line 941">
              <a:extLst>
                <a:ext uri="{FF2B5EF4-FFF2-40B4-BE49-F238E27FC236}">
                  <a16:creationId xmlns:a16="http://schemas.microsoft.com/office/drawing/2014/main" id="{92ACB588-DF31-9385-5A98-F7E0C56987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0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0" name="Line 942">
              <a:extLst>
                <a:ext uri="{FF2B5EF4-FFF2-40B4-BE49-F238E27FC236}">
                  <a16:creationId xmlns:a16="http://schemas.microsoft.com/office/drawing/2014/main" id="{880599F4-033C-5161-F867-E578828894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1" name="Line 943">
              <a:extLst>
                <a:ext uri="{FF2B5EF4-FFF2-40B4-BE49-F238E27FC236}">
                  <a16:creationId xmlns:a16="http://schemas.microsoft.com/office/drawing/2014/main" id="{86601749-9BFD-5777-0F74-2F5ACC4C0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2" name="Line 944">
              <a:extLst>
                <a:ext uri="{FF2B5EF4-FFF2-40B4-BE49-F238E27FC236}">
                  <a16:creationId xmlns:a16="http://schemas.microsoft.com/office/drawing/2014/main" id="{2DF297DB-2D2E-35A2-4DE3-BDE6F9160C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3" name="Line 945">
              <a:extLst>
                <a:ext uri="{FF2B5EF4-FFF2-40B4-BE49-F238E27FC236}">
                  <a16:creationId xmlns:a16="http://schemas.microsoft.com/office/drawing/2014/main" id="{0731F2B6-3360-D5E1-A014-B86C0010E8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8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4" name="Line 946">
              <a:extLst>
                <a:ext uri="{FF2B5EF4-FFF2-40B4-BE49-F238E27FC236}">
                  <a16:creationId xmlns:a16="http://schemas.microsoft.com/office/drawing/2014/main" id="{69A4CD3E-8E97-5026-9C11-9CBF6D6CB6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5" name="Line 947">
              <a:extLst>
                <a:ext uri="{FF2B5EF4-FFF2-40B4-BE49-F238E27FC236}">
                  <a16:creationId xmlns:a16="http://schemas.microsoft.com/office/drawing/2014/main" id="{82037C8E-7380-266A-468F-1A2D59E45F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8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6" name="Line 948">
              <a:extLst>
                <a:ext uri="{FF2B5EF4-FFF2-40B4-BE49-F238E27FC236}">
                  <a16:creationId xmlns:a16="http://schemas.microsoft.com/office/drawing/2014/main" id="{F9C44593-17BF-663A-58EA-18B4B962BE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3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7" name="Line 949">
              <a:extLst>
                <a:ext uri="{FF2B5EF4-FFF2-40B4-BE49-F238E27FC236}">
                  <a16:creationId xmlns:a16="http://schemas.microsoft.com/office/drawing/2014/main" id="{A42599B8-CDF6-A9C6-9D45-B163176225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8" name="Line 950">
              <a:extLst>
                <a:ext uri="{FF2B5EF4-FFF2-40B4-BE49-F238E27FC236}">
                  <a16:creationId xmlns:a16="http://schemas.microsoft.com/office/drawing/2014/main" id="{BEDC76EB-1A94-B0F2-E9B5-E4C93EACA5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1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9" name="Line 951">
              <a:extLst>
                <a:ext uri="{FF2B5EF4-FFF2-40B4-BE49-F238E27FC236}">
                  <a16:creationId xmlns:a16="http://schemas.microsoft.com/office/drawing/2014/main" id="{BCBEEA6F-D3D2-D27D-ABF6-7D59B38A2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6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0" name="Line 952">
              <a:extLst>
                <a:ext uri="{FF2B5EF4-FFF2-40B4-BE49-F238E27FC236}">
                  <a16:creationId xmlns:a16="http://schemas.microsoft.com/office/drawing/2014/main" id="{E08BB572-C079-9A83-AD4C-1A7576EEC6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0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1" name="Line 953">
              <a:extLst>
                <a:ext uri="{FF2B5EF4-FFF2-40B4-BE49-F238E27FC236}">
                  <a16:creationId xmlns:a16="http://schemas.microsoft.com/office/drawing/2014/main" id="{C7BB14A0-973D-7BDD-1090-E77FADC447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5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2" name="Line 954">
              <a:extLst>
                <a:ext uri="{FF2B5EF4-FFF2-40B4-BE49-F238E27FC236}">
                  <a16:creationId xmlns:a16="http://schemas.microsoft.com/office/drawing/2014/main" id="{1574683F-8F24-0589-464C-6D23DF7D19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3" name="Line 955">
              <a:extLst>
                <a:ext uri="{FF2B5EF4-FFF2-40B4-BE49-F238E27FC236}">
                  <a16:creationId xmlns:a16="http://schemas.microsoft.com/office/drawing/2014/main" id="{9AF06C51-379D-1A32-6E68-C2F116F35C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4" name="Line 956">
              <a:extLst>
                <a:ext uri="{FF2B5EF4-FFF2-40B4-BE49-F238E27FC236}">
                  <a16:creationId xmlns:a16="http://schemas.microsoft.com/office/drawing/2014/main" id="{AFDB35AB-9AB2-8972-51E9-8C6E64390F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0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5" name="Line 957">
              <a:extLst>
                <a:ext uri="{FF2B5EF4-FFF2-40B4-BE49-F238E27FC236}">
                  <a16:creationId xmlns:a16="http://schemas.microsoft.com/office/drawing/2014/main" id="{F83DE2A7-A4E7-EB82-C267-A9E3DA1BC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6" name="Line 958">
              <a:extLst>
                <a:ext uri="{FF2B5EF4-FFF2-40B4-BE49-F238E27FC236}">
                  <a16:creationId xmlns:a16="http://schemas.microsoft.com/office/drawing/2014/main" id="{20D7E356-9BFC-2346-1EF3-B492E3226D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9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8" name="Line 960">
              <a:extLst>
                <a:ext uri="{FF2B5EF4-FFF2-40B4-BE49-F238E27FC236}">
                  <a16:creationId xmlns:a16="http://schemas.microsoft.com/office/drawing/2014/main" id="{E7F26B66-6F18-E7C3-198D-9F25D0083D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639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9" name="Line 961">
              <a:extLst>
                <a:ext uri="{FF2B5EF4-FFF2-40B4-BE49-F238E27FC236}">
                  <a16:creationId xmlns:a16="http://schemas.microsoft.com/office/drawing/2014/main" id="{9C6F22A6-D1BA-B1A4-9CE5-05598224B6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0" name="Line 962">
              <a:extLst>
                <a:ext uri="{FF2B5EF4-FFF2-40B4-BE49-F238E27FC236}">
                  <a16:creationId xmlns:a16="http://schemas.microsoft.com/office/drawing/2014/main" id="{B1810439-0FF7-B5BA-879F-A929F54C7B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1" name="Line 963">
              <a:extLst>
                <a:ext uri="{FF2B5EF4-FFF2-40B4-BE49-F238E27FC236}">
                  <a16:creationId xmlns:a16="http://schemas.microsoft.com/office/drawing/2014/main" id="{3317C936-8BAA-41E4-BA4C-B2EA43F07E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2" name="Line 964">
              <a:extLst>
                <a:ext uri="{FF2B5EF4-FFF2-40B4-BE49-F238E27FC236}">
                  <a16:creationId xmlns:a16="http://schemas.microsoft.com/office/drawing/2014/main" id="{37B2A92D-B584-C152-4301-4A45AA9E43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3" name="Line 965">
              <a:extLst>
                <a:ext uri="{FF2B5EF4-FFF2-40B4-BE49-F238E27FC236}">
                  <a16:creationId xmlns:a16="http://schemas.microsoft.com/office/drawing/2014/main" id="{6810255D-1417-07E8-AA3F-1E61F25F82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4" name="Line 966">
              <a:extLst>
                <a:ext uri="{FF2B5EF4-FFF2-40B4-BE49-F238E27FC236}">
                  <a16:creationId xmlns:a16="http://schemas.microsoft.com/office/drawing/2014/main" id="{11A57FBA-E6CD-883A-35ED-7B2030072C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5" name="Line 967">
              <a:extLst>
                <a:ext uri="{FF2B5EF4-FFF2-40B4-BE49-F238E27FC236}">
                  <a16:creationId xmlns:a16="http://schemas.microsoft.com/office/drawing/2014/main" id="{208D550E-1CEC-0871-5CB0-D28619590E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6" name="Line 968">
              <a:extLst>
                <a:ext uri="{FF2B5EF4-FFF2-40B4-BE49-F238E27FC236}">
                  <a16:creationId xmlns:a16="http://schemas.microsoft.com/office/drawing/2014/main" id="{F0B92AE7-1CB1-5FCD-3E2D-26F6A03A47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7" name="Line 969">
              <a:extLst>
                <a:ext uri="{FF2B5EF4-FFF2-40B4-BE49-F238E27FC236}">
                  <a16:creationId xmlns:a16="http://schemas.microsoft.com/office/drawing/2014/main" id="{BDDAA390-25AD-E446-44F6-0C1EE7CEB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8" name="Line 970">
              <a:extLst>
                <a:ext uri="{FF2B5EF4-FFF2-40B4-BE49-F238E27FC236}">
                  <a16:creationId xmlns:a16="http://schemas.microsoft.com/office/drawing/2014/main" id="{01AB6B14-61D7-2927-4091-BE8B056782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9" name="Line 971">
              <a:extLst>
                <a:ext uri="{FF2B5EF4-FFF2-40B4-BE49-F238E27FC236}">
                  <a16:creationId xmlns:a16="http://schemas.microsoft.com/office/drawing/2014/main" id="{CF054C7F-C010-7294-8724-EBEB3D7656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0" name="Line 972">
              <a:extLst>
                <a:ext uri="{FF2B5EF4-FFF2-40B4-BE49-F238E27FC236}">
                  <a16:creationId xmlns:a16="http://schemas.microsoft.com/office/drawing/2014/main" id="{E29393EE-AD8F-90F0-F239-0843EBDAA9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1" name="Line 973">
              <a:extLst>
                <a:ext uri="{FF2B5EF4-FFF2-40B4-BE49-F238E27FC236}">
                  <a16:creationId xmlns:a16="http://schemas.microsoft.com/office/drawing/2014/main" id="{AACBD84E-225D-F835-1474-F44AD529B5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2" name="Line 974">
              <a:extLst>
                <a:ext uri="{FF2B5EF4-FFF2-40B4-BE49-F238E27FC236}">
                  <a16:creationId xmlns:a16="http://schemas.microsoft.com/office/drawing/2014/main" id="{E39AF4C7-21E2-2453-34D6-1BEFC40CC4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3" name="Line 975">
              <a:extLst>
                <a:ext uri="{FF2B5EF4-FFF2-40B4-BE49-F238E27FC236}">
                  <a16:creationId xmlns:a16="http://schemas.microsoft.com/office/drawing/2014/main" id="{D42A2DA1-834E-EDA6-BEA4-D5E9F971DC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4" name="Line 976">
              <a:extLst>
                <a:ext uri="{FF2B5EF4-FFF2-40B4-BE49-F238E27FC236}">
                  <a16:creationId xmlns:a16="http://schemas.microsoft.com/office/drawing/2014/main" id="{DE1A9C6A-76EE-9159-E153-1EBB431A9A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5" name="Line 977">
              <a:extLst>
                <a:ext uri="{FF2B5EF4-FFF2-40B4-BE49-F238E27FC236}">
                  <a16:creationId xmlns:a16="http://schemas.microsoft.com/office/drawing/2014/main" id="{B39F2595-E6DC-AFA7-8A39-1F350E17E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6" name="Line 978">
              <a:extLst>
                <a:ext uri="{FF2B5EF4-FFF2-40B4-BE49-F238E27FC236}">
                  <a16:creationId xmlns:a16="http://schemas.microsoft.com/office/drawing/2014/main" id="{A0E763CD-3A30-AAF8-C388-2717F777E8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7" name="Line 979">
              <a:extLst>
                <a:ext uri="{FF2B5EF4-FFF2-40B4-BE49-F238E27FC236}">
                  <a16:creationId xmlns:a16="http://schemas.microsoft.com/office/drawing/2014/main" id="{8BCF95AA-2306-625B-BD39-924852510F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8" name="Line 980">
              <a:extLst>
                <a:ext uri="{FF2B5EF4-FFF2-40B4-BE49-F238E27FC236}">
                  <a16:creationId xmlns:a16="http://schemas.microsoft.com/office/drawing/2014/main" id="{98EEB1AC-B4B7-D692-DDD0-DA899EDEF2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9" name="Line 981">
              <a:extLst>
                <a:ext uri="{FF2B5EF4-FFF2-40B4-BE49-F238E27FC236}">
                  <a16:creationId xmlns:a16="http://schemas.microsoft.com/office/drawing/2014/main" id="{51F1A2E2-7B16-B4FC-1CEB-4F2BB6B6DE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0" name="Line 982">
              <a:extLst>
                <a:ext uri="{FF2B5EF4-FFF2-40B4-BE49-F238E27FC236}">
                  <a16:creationId xmlns:a16="http://schemas.microsoft.com/office/drawing/2014/main" id="{B40C8914-70DF-90A8-2DFC-035B2CB4C6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2" name="Oval 984">
              <a:extLst>
                <a:ext uri="{FF2B5EF4-FFF2-40B4-BE49-F238E27FC236}">
                  <a16:creationId xmlns:a16="http://schemas.microsoft.com/office/drawing/2014/main" id="{89BA5A6A-AEF5-B0B7-737F-DBE90E15E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1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3" name="Oval 985">
              <a:extLst>
                <a:ext uri="{FF2B5EF4-FFF2-40B4-BE49-F238E27FC236}">
                  <a16:creationId xmlns:a16="http://schemas.microsoft.com/office/drawing/2014/main" id="{3DD59968-C7E8-1777-7A0E-9FD0CC9F6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4" name="Oval 986">
              <a:extLst>
                <a:ext uri="{FF2B5EF4-FFF2-40B4-BE49-F238E27FC236}">
                  <a16:creationId xmlns:a16="http://schemas.microsoft.com/office/drawing/2014/main" id="{2F9C862A-03A6-99F3-6B06-6DAE0F894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" y="1691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5" name="Oval 987">
              <a:extLst>
                <a:ext uri="{FF2B5EF4-FFF2-40B4-BE49-F238E27FC236}">
                  <a16:creationId xmlns:a16="http://schemas.microsoft.com/office/drawing/2014/main" id="{4AFD7984-3E0F-FDDA-FAE1-63793DA94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" y="1801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6" name="Oval 988">
              <a:extLst>
                <a:ext uri="{FF2B5EF4-FFF2-40B4-BE49-F238E27FC236}">
                  <a16:creationId xmlns:a16="http://schemas.microsoft.com/office/drawing/2014/main" id="{E65D1C55-5014-F8A5-BA08-10D774F66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3" y="178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7" name="Oval 989">
              <a:extLst>
                <a:ext uri="{FF2B5EF4-FFF2-40B4-BE49-F238E27FC236}">
                  <a16:creationId xmlns:a16="http://schemas.microsoft.com/office/drawing/2014/main" id="{DF573161-2374-47D5-57EB-5D6ED60A6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8" name="Oval 990">
              <a:extLst>
                <a:ext uri="{FF2B5EF4-FFF2-40B4-BE49-F238E27FC236}">
                  <a16:creationId xmlns:a16="http://schemas.microsoft.com/office/drawing/2014/main" id="{1395274E-F2DE-38F1-9B7E-F07B14E37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9" name="Oval 991">
              <a:extLst>
                <a:ext uri="{FF2B5EF4-FFF2-40B4-BE49-F238E27FC236}">
                  <a16:creationId xmlns:a16="http://schemas.microsoft.com/office/drawing/2014/main" id="{D3B2C6F1-3597-328A-D1C6-52E55D649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0" name="Oval 992">
              <a:extLst>
                <a:ext uri="{FF2B5EF4-FFF2-40B4-BE49-F238E27FC236}">
                  <a16:creationId xmlns:a16="http://schemas.microsoft.com/office/drawing/2014/main" id="{73C70318-A8EC-7203-DD86-AFFD2299E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" y="1719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1" name="Oval 993">
              <a:extLst>
                <a:ext uri="{FF2B5EF4-FFF2-40B4-BE49-F238E27FC236}">
                  <a16:creationId xmlns:a16="http://schemas.microsoft.com/office/drawing/2014/main" id="{40AF677E-77F7-4DAF-AF86-40FD7D934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" y="178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2" name="Oval 994">
              <a:extLst>
                <a:ext uri="{FF2B5EF4-FFF2-40B4-BE49-F238E27FC236}">
                  <a16:creationId xmlns:a16="http://schemas.microsoft.com/office/drawing/2014/main" id="{944386D3-EB3B-E980-E2C5-494DF783F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2" y="1759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3" name="Oval 995">
              <a:extLst>
                <a:ext uri="{FF2B5EF4-FFF2-40B4-BE49-F238E27FC236}">
                  <a16:creationId xmlns:a16="http://schemas.microsoft.com/office/drawing/2014/main" id="{540F4A26-5156-E1E1-8D46-E38CFC5F5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4" y="1709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4" name="Oval 996">
              <a:extLst>
                <a:ext uri="{FF2B5EF4-FFF2-40B4-BE49-F238E27FC236}">
                  <a16:creationId xmlns:a16="http://schemas.microsoft.com/office/drawing/2014/main" id="{E23C73B9-0259-EE06-3F70-CF81B189F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1" y="173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5" name="Oval 997">
              <a:extLst>
                <a:ext uri="{FF2B5EF4-FFF2-40B4-BE49-F238E27FC236}">
                  <a16:creationId xmlns:a16="http://schemas.microsoft.com/office/drawing/2014/main" id="{3A30B0C2-A5F4-2906-85B4-2D6CB9EE7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6" name="Oval 998">
              <a:extLst>
                <a:ext uri="{FF2B5EF4-FFF2-40B4-BE49-F238E27FC236}">
                  <a16:creationId xmlns:a16="http://schemas.microsoft.com/office/drawing/2014/main" id="{EC3F99A8-1E1F-E57E-46DF-8CF6B3AD6F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3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7" name="Oval 999">
              <a:extLst>
                <a:ext uri="{FF2B5EF4-FFF2-40B4-BE49-F238E27FC236}">
                  <a16:creationId xmlns:a16="http://schemas.microsoft.com/office/drawing/2014/main" id="{6880576C-BC4D-1E26-1A1B-6AC282F4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3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8" name="Oval 1000">
              <a:extLst>
                <a:ext uri="{FF2B5EF4-FFF2-40B4-BE49-F238E27FC236}">
                  <a16:creationId xmlns:a16="http://schemas.microsoft.com/office/drawing/2014/main" id="{64C97435-2721-C313-77AC-5DD2CB44B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7" y="1705"/>
              <a:ext cx="8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9" name="Oval 1001">
              <a:extLst>
                <a:ext uri="{FF2B5EF4-FFF2-40B4-BE49-F238E27FC236}">
                  <a16:creationId xmlns:a16="http://schemas.microsoft.com/office/drawing/2014/main" id="{86676B5A-0A99-780E-70DD-F9B9BB026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1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0" name="Oval 1002">
              <a:extLst>
                <a:ext uri="{FF2B5EF4-FFF2-40B4-BE49-F238E27FC236}">
                  <a16:creationId xmlns:a16="http://schemas.microsoft.com/office/drawing/2014/main" id="{17BCE3DC-E794-98A0-1EA7-C8EB78D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1" y="1748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1" name="Oval 1003">
              <a:extLst>
                <a:ext uri="{FF2B5EF4-FFF2-40B4-BE49-F238E27FC236}">
                  <a16:creationId xmlns:a16="http://schemas.microsoft.com/office/drawing/2014/main" id="{89D0F08D-4DF6-BFF1-0D53-20FA5E19D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" y="1652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2" name="Oval 1004">
              <a:extLst>
                <a:ext uri="{FF2B5EF4-FFF2-40B4-BE49-F238E27FC236}">
                  <a16:creationId xmlns:a16="http://schemas.microsoft.com/office/drawing/2014/main" id="{B554C4D8-BEAF-6C63-72B3-EA0C30A3F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3" name="Oval 1005">
              <a:extLst>
                <a:ext uri="{FF2B5EF4-FFF2-40B4-BE49-F238E27FC236}">
                  <a16:creationId xmlns:a16="http://schemas.microsoft.com/office/drawing/2014/main" id="{07AF7C84-7158-03B2-275E-77CDCD674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7" y="174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4" name="Oval 1006">
              <a:extLst>
                <a:ext uri="{FF2B5EF4-FFF2-40B4-BE49-F238E27FC236}">
                  <a16:creationId xmlns:a16="http://schemas.microsoft.com/office/drawing/2014/main" id="{DB87F0F6-D815-2F2F-415E-E8E806D3A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8" y="1721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5" name="Oval 1007">
              <a:extLst>
                <a:ext uri="{FF2B5EF4-FFF2-40B4-BE49-F238E27FC236}">
                  <a16:creationId xmlns:a16="http://schemas.microsoft.com/office/drawing/2014/main" id="{1F14672F-0174-12D1-66A6-E11FDF2AD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" y="1615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6" name="Oval 1008">
              <a:extLst>
                <a:ext uri="{FF2B5EF4-FFF2-40B4-BE49-F238E27FC236}">
                  <a16:creationId xmlns:a16="http://schemas.microsoft.com/office/drawing/2014/main" id="{4009DA49-B86D-7D65-D066-67977AD65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6" y="177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7" name="Oval 1009">
              <a:extLst>
                <a:ext uri="{FF2B5EF4-FFF2-40B4-BE49-F238E27FC236}">
                  <a16:creationId xmlns:a16="http://schemas.microsoft.com/office/drawing/2014/main" id="{615A1EB8-C6A6-53F3-A531-026FD577B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9" y="172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8" name="Oval 1010">
              <a:extLst>
                <a:ext uri="{FF2B5EF4-FFF2-40B4-BE49-F238E27FC236}">
                  <a16:creationId xmlns:a16="http://schemas.microsoft.com/office/drawing/2014/main" id="{AAA082C5-5BE0-3956-B51E-6F439D02F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3" y="174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9" name="Oval 1011">
              <a:extLst>
                <a:ext uri="{FF2B5EF4-FFF2-40B4-BE49-F238E27FC236}">
                  <a16:creationId xmlns:a16="http://schemas.microsoft.com/office/drawing/2014/main" id="{E5AFD5FA-C914-FEAF-1DC0-C7C04DF8F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2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0" name="Rectangle 1012">
              <a:extLst>
                <a:ext uri="{FF2B5EF4-FFF2-40B4-BE49-F238E27FC236}">
                  <a16:creationId xmlns:a16="http://schemas.microsoft.com/office/drawing/2014/main" id="{D2DBEEF0-E9DD-6205-DD53-FF4A620ED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600"/>
              <a:ext cx="79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1" name="Rectangle 1013">
              <a:extLst>
                <a:ext uri="{FF2B5EF4-FFF2-40B4-BE49-F238E27FC236}">
                  <a16:creationId xmlns:a16="http://schemas.microsoft.com/office/drawing/2014/main" id="{AA46DB2F-E78F-91AE-010B-053E15BE6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1602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2" name="Rectangle 1014">
              <a:extLst>
                <a:ext uri="{FF2B5EF4-FFF2-40B4-BE49-F238E27FC236}">
                  <a16:creationId xmlns:a16="http://schemas.microsoft.com/office/drawing/2014/main" id="{53E38270-22BC-6A86-263D-07ADE36DE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28"/>
              <a:ext cx="2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3" name="Rectangle 1015">
              <a:extLst>
                <a:ext uri="{FF2B5EF4-FFF2-40B4-BE49-F238E27FC236}">
                  <a16:creationId xmlns:a16="http://schemas.microsoft.com/office/drawing/2014/main" id="{CE785410-DA56-A0B9-7FC8-1F2B1E2F6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3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4" name="Rectangle 1016">
              <a:extLst>
                <a:ext uri="{FF2B5EF4-FFF2-40B4-BE49-F238E27FC236}">
                  <a16:creationId xmlns:a16="http://schemas.microsoft.com/office/drawing/2014/main" id="{4D9B0E7E-7A90-0925-F783-3C52B4659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843"/>
              <a:ext cx="7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5" name="Rectangle 1017">
              <a:extLst>
                <a:ext uri="{FF2B5EF4-FFF2-40B4-BE49-F238E27FC236}">
                  <a16:creationId xmlns:a16="http://schemas.microsoft.com/office/drawing/2014/main" id="{BBF2340D-A24B-587D-D60A-5E8E83E9B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" y="1845"/>
              <a:ext cx="7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033" name="Rectangle 1625">
              <a:extLst>
                <a:ext uri="{FF2B5EF4-FFF2-40B4-BE49-F238E27FC236}">
                  <a16:creationId xmlns:a16="http://schemas.microsoft.com/office/drawing/2014/main" id="{DFDBD385-DA98-A75A-AE14-12A4F58C0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" y="1789"/>
              <a:ext cx="49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186" name="Line 1778">
            <a:extLst>
              <a:ext uri="{FF2B5EF4-FFF2-40B4-BE49-F238E27FC236}">
                <a16:creationId xmlns:a16="http://schemas.microsoft.com/office/drawing/2014/main" id="{69B924DE-BA28-F367-08BA-541632F30192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638675" y="1530351"/>
            <a:ext cx="1587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88" name="Line 1780">
            <a:extLst>
              <a:ext uri="{FF2B5EF4-FFF2-40B4-BE49-F238E27FC236}">
                <a16:creationId xmlns:a16="http://schemas.microsoft.com/office/drawing/2014/main" id="{FBED27CA-E51A-A2B1-944C-CB7C85B6C53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19713" y="51609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90" name="Line 1782">
            <a:extLst>
              <a:ext uri="{FF2B5EF4-FFF2-40B4-BE49-F238E27FC236}">
                <a16:creationId xmlns:a16="http://schemas.microsoft.com/office/drawing/2014/main" id="{05B23D32-6907-6FFA-89F2-DA9A9273FE22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706144" y="32011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69" name="AutoShape 1861">
            <a:extLst>
              <a:ext uri="{FF2B5EF4-FFF2-40B4-BE49-F238E27FC236}">
                <a16:creationId xmlns:a16="http://schemas.microsoft.com/office/drawing/2014/main" id="{6AE676BF-A208-FE11-F34D-5A7026FF2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138" y="3735388"/>
            <a:ext cx="476250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0" name="Rectangle 572">
            <a:extLst>
              <a:ext uri="{FF2B5EF4-FFF2-40B4-BE49-F238E27FC236}">
                <a16:creationId xmlns:a16="http://schemas.microsoft.com/office/drawing/2014/main" id="{BEB9E789-5916-7383-31B2-A358DACEF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5163" y="1882775"/>
            <a:ext cx="1223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Collection Plan</a:t>
            </a:r>
          </a:p>
        </p:txBody>
      </p:sp>
      <p:sp>
        <p:nvSpPr>
          <p:cNvPr id="2621" name="Rectangle 573">
            <a:extLst>
              <a:ext uri="{FF2B5EF4-FFF2-40B4-BE49-F238E27FC236}">
                <a16:creationId xmlns:a16="http://schemas.microsoft.com/office/drawing/2014/main" id="{85BC177F-D5A0-9FBC-8755-7A4541F6A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0575" y="3094038"/>
            <a:ext cx="12969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7" name="Rectangle 569">
            <a:extLst>
              <a:ext uri="{FF2B5EF4-FFF2-40B4-BE49-F238E27FC236}">
                <a16:creationId xmlns:a16="http://schemas.microsoft.com/office/drawing/2014/main" id="{0D11BCEC-E6F1-625C-128D-7AAAE1312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2152650"/>
            <a:ext cx="1304925" cy="769938"/>
          </a:xfrm>
          <a:prstGeom prst="rect">
            <a:avLst/>
          </a:prstGeom>
          <a:solidFill>
            <a:srgbClr val="FFFFCC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1" name="Rectangle 523">
            <a:extLst>
              <a:ext uri="{FF2B5EF4-FFF2-40B4-BE49-F238E27FC236}">
                <a16:creationId xmlns:a16="http://schemas.microsoft.com/office/drawing/2014/main" id="{B16477CD-C85F-8690-239D-DC52BA7AA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5538" y="2311400"/>
            <a:ext cx="79533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2" name="Rectangle 524">
            <a:extLst>
              <a:ext uri="{FF2B5EF4-FFF2-40B4-BE49-F238E27FC236}">
                <a16:creationId xmlns:a16="http://schemas.microsoft.com/office/drawing/2014/main" id="{527B67EA-0169-B6AF-5368-49F603028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763" y="2311400"/>
            <a:ext cx="70008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00" b="1">
                <a:solidFill>
                  <a:schemeClr val="accent2"/>
                </a:solidFill>
                <a:latin typeface="Arial" panose="020B0604020202020204" pitchFamily="34" charset="0"/>
              </a:rPr>
              <a:t>Operational Definition and Procedures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3" name="Rectangle 525">
            <a:extLst>
              <a:ext uri="{FF2B5EF4-FFF2-40B4-BE49-F238E27FC236}">
                <a16:creationId xmlns:a16="http://schemas.microsoft.com/office/drawing/2014/main" id="{F78EA380-371E-4707-4399-0A8093F55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62175"/>
            <a:ext cx="1003300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4" name="Rectangle 526">
            <a:extLst>
              <a:ext uri="{FF2B5EF4-FFF2-40B4-BE49-F238E27FC236}">
                <a16:creationId xmlns:a16="http://schemas.microsoft.com/office/drawing/2014/main" id="{3A1D734E-1100-3148-2202-34E1A8950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43125"/>
            <a:ext cx="8604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Data Collection Plan</a:t>
            </a:r>
            <a:endParaRPr lang="en-US" altLang="en-US" sz="20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575" name="Rectangle 527">
            <a:extLst>
              <a:ext uri="{FF2B5EF4-FFF2-40B4-BE49-F238E27FC236}">
                <a16:creationId xmlns:a16="http://schemas.microsoft.com/office/drawing/2014/main" id="{EE458CCA-7198-D09C-199F-7F763EC90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43138"/>
            <a:ext cx="677863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6" name="Rectangle 528">
            <a:extLst>
              <a:ext uri="{FF2B5EF4-FFF2-40B4-BE49-F238E27FC236}">
                <a16:creationId xmlns:a16="http://schemas.microsoft.com/office/drawing/2014/main" id="{12097EDE-9059-9E5E-BE02-50E37927C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38375"/>
            <a:ext cx="98583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 i="1">
                <a:solidFill>
                  <a:schemeClr val="accent2"/>
                </a:solidFill>
                <a:latin typeface="Arial" panose="020B0604020202020204" pitchFamily="34" charset="0"/>
              </a:rPr>
              <a:t>What questions do you want to answer?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7" name="Rectangle 529">
            <a:extLst>
              <a:ext uri="{FF2B5EF4-FFF2-40B4-BE49-F238E27FC236}">
                <a16:creationId xmlns:a16="http://schemas.microsoft.com/office/drawing/2014/main" id="{21137DAF-61C2-FF5C-B483-8D50BF14F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311400"/>
            <a:ext cx="452438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8" name="Rectangle 530">
            <a:extLst>
              <a:ext uri="{FF2B5EF4-FFF2-40B4-BE49-F238E27FC236}">
                <a16:creationId xmlns:a16="http://schemas.microsoft.com/office/drawing/2014/main" id="{57857EA0-C5D6-8F40-36C6-29A4A59D6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311400"/>
            <a:ext cx="1111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>
                <a:solidFill>
                  <a:schemeClr val="accent2"/>
                </a:solidFill>
                <a:latin typeface="Arial" panose="020B0604020202020204" pitchFamily="34" charset="0"/>
              </a:rPr>
              <a:t>Data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9" name="Rectangle 531">
            <a:extLst>
              <a:ext uri="{FF2B5EF4-FFF2-40B4-BE49-F238E27FC236}">
                <a16:creationId xmlns:a16="http://schemas.microsoft.com/office/drawing/2014/main" id="{C24CA751-30B2-EB13-E670-3C627DD73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78075"/>
            <a:ext cx="8572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0" name="Rectangle 532">
            <a:extLst>
              <a:ext uri="{FF2B5EF4-FFF2-40B4-BE49-F238E27FC236}">
                <a16:creationId xmlns:a16="http://schemas.microsoft.com/office/drawing/2014/main" id="{58370BDD-60A4-17D4-C574-1584A71AD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81250"/>
            <a:ext cx="1365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What-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1" name="Rectangle 533">
            <a:extLst>
              <a:ext uri="{FF2B5EF4-FFF2-40B4-BE49-F238E27FC236}">
                <a16:creationId xmlns:a16="http://schemas.microsoft.com/office/drawing/2014/main" id="{37AC9721-37B2-EF02-4A69-3AF546FAC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378075"/>
            <a:ext cx="238125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" name="Rectangle 534">
            <a:extLst>
              <a:ext uri="{FF2B5EF4-FFF2-40B4-BE49-F238E27FC236}">
                <a16:creationId xmlns:a16="http://schemas.microsoft.com/office/drawing/2014/main" id="{3CB635DC-B847-D2E0-7928-413B6F713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2381250"/>
            <a:ext cx="3397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 type/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3" name="Rectangle 535">
            <a:extLst>
              <a:ext uri="{FF2B5EF4-FFF2-40B4-BE49-F238E27FC236}">
                <a16:creationId xmlns:a16="http://schemas.microsoft.com/office/drawing/2014/main" id="{9E40110B-01E4-BC79-F4D8-4FAD73A8B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443163"/>
            <a:ext cx="2190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Data type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4" name="Rectangle 536">
            <a:extLst>
              <a:ext uri="{FF2B5EF4-FFF2-40B4-BE49-F238E27FC236}">
                <a16:creationId xmlns:a16="http://schemas.microsoft.com/office/drawing/2014/main" id="{E8295697-1A75-89B3-DB00-C1D207669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5" name="Rectangle 537">
            <a:extLst>
              <a:ext uri="{FF2B5EF4-FFF2-40B4-BE49-F238E27FC236}">
                <a16:creationId xmlns:a16="http://schemas.microsoft.com/office/drawing/2014/main" id="{0576449E-79CB-1EBC-FC6F-A514CC757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82838"/>
            <a:ext cx="1158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6" name="Rectangle 538">
            <a:extLst>
              <a:ext uri="{FF2B5EF4-FFF2-40B4-BE49-F238E27FC236}">
                <a16:creationId xmlns:a16="http://schemas.microsoft.com/office/drawing/2014/main" id="{3DB32A05-D5D5-07A1-16FC-C20E4AD7D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446338"/>
            <a:ext cx="2286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7" name="Rectangle 539">
            <a:extLst>
              <a:ext uri="{FF2B5EF4-FFF2-40B4-BE49-F238E27FC236}">
                <a16:creationId xmlns:a16="http://schemas.microsoft.com/office/drawing/2014/main" id="{52F32343-826D-4C92-702D-C366879C5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2379663"/>
            <a:ext cx="169863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8" name="Rectangle 540">
            <a:extLst>
              <a:ext uri="{FF2B5EF4-FFF2-40B4-BE49-F238E27FC236}">
                <a16:creationId xmlns:a16="http://schemas.microsoft.com/office/drawing/2014/main" id="{D843D003-4F04-C753-C184-BB161D35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2382838"/>
            <a:ext cx="1905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Related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9" name="Rectangle 541">
            <a:extLst>
              <a:ext uri="{FF2B5EF4-FFF2-40B4-BE49-F238E27FC236}">
                <a16:creationId xmlns:a16="http://schemas.microsoft.com/office/drawing/2014/main" id="{DB25445C-E717-370D-0B9B-57D81B0AA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4775" y="2446338"/>
            <a:ext cx="2444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conditions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0" name="Rectangle 542">
            <a:extLst>
              <a:ext uri="{FF2B5EF4-FFF2-40B4-BE49-F238E27FC236}">
                <a16:creationId xmlns:a16="http://schemas.microsoft.com/office/drawing/2014/main" id="{8666761E-682B-28C5-498D-C1B82C26F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975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1" name="Rectangle 543">
            <a:extLst>
              <a:ext uri="{FF2B5EF4-FFF2-40B4-BE49-F238E27FC236}">
                <a16:creationId xmlns:a16="http://schemas.microsoft.com/office/drawing/2014/main" id="{3FF660CB-CD74-FB4C-FCC3-0E75F0521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9725" y="2382838"/>
            <a:ext cx="22701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Sampling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2" name="Rectangle 544">
            <a:extLst>
              <a:ext uri="{FF2B5EF4-FFF2-40B4-BE49-F238E27FC236}">
                <a16:creationId xmlns:a16="http://schemas.microsoft.com/office/drawing/2014/main" id="{1AFC7003-EC03-DAEE-F14D-C7282304B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775" y="2446338"/>
            <a:ext cx="1714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Method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3" name="Rectangle 545">
            <a:extLst>
              <a:ext uri="{FF2B5EF4-FFF2-40B4-BE49-F238E27FC236}">
                <a16:creationId xmlns:a16="http://schemas.microsoft.com/office/drawing/2014/main" id="{79117BD1-23B1-7823-D925-930D3AEF2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938" y="2379663"/>
            <a:ext cx="1079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4" name="Rectangle 546">
            <a:extLst>
              <a:ext uri="{FF2B5EF4-FFF2-40B4-BE49-F238E27FC236}">
                <a16:creationId xmlns:a16="http://schemas.microsoft.com/office/drawing/2014/main" id="{B95C8A8B-1DB9-B2E8-DFE4-071EFC98C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382838"/>
            <a:ext cx="1158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How/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5" name="Rectangle 547">
            <a:extLst>
              <a:ext uri="{FF2B5EF4-FFF2-40B4-BE49-F238E27FC236}">
                <a16:creationId xmlns:a16="http://schemas.microsoft.com/office/drawing/2014/main" id="{6080EF8C-2D5C-0AD6-674C-626695DA5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446338"/>
            <a:ext cx="1539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where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8" name="Freeform 550">
            <a:extLst>
              <a:ext uri="{FF2B5EF4-FFF2-40B4-BE49-F238E27FC236}">
                <a16:creationId xmlns:a16="http://schemas.microsoft.com/office/drawing/2014/main" id="{14549EBE-DD8B-CD38-9A20-9D28E1E7A905}"/>
              </a:ext>
            </a:extLst>
          </p:cNvPr>
          <p:cNvSpPr>
            <a:spLocks/>
          </p:cNvSpPr>
          <p:nvPr/>
        </p:nvSpPr>
        <p:spPr bwMode="auto">
          <a:xfrm>
            <a:off x="7023100" y="2378075"/>
            <a:ext cx="1247775" cy="0"/>
          </a:xfrm>
          <a:custGeom>
            <a:avLst/>
            <a:gdLst>
              <a:gd name="T0" fmla="*/ 0 w 1387"/>
              <a:gd name="T1" fmla="*/ 1387 w 1387"/>
              <a:gd name="T2" fmla="*/ 0 w 138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87">
                <a:moveTo>
                  <a:pt x="0" y="0"/>
                </a:move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9" name="Line 551">
            <a:extLst>
              <a:ext uri="{FF2B5EF4-FFF2-40B4-BE49-F238E27FC236}">
                <a16:creationId xmlns:a16="http://schemas.microsoft.com/office/drawing/2014/main" id="{6AE2322E-B9DE-9540-0C73-48B084C1363F}"/>
              </a:ext>
            </a:extLst>
          </p:cNvPr>
          <p:cNvSpPr>
            <a:spLocks noChangeShapeType="1"/>
          </p:cNvSpPr>
          <p:nvPr/>
        </p:nvSpPr>
        <p:spPr bwMode="auto">
          <a:xfrm>
            <a:off x="7023100" y="2378075"/>
            <a:ext cx="1247775" cy="0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6" name="Rectangle 548">
            <a:extLst>
              <a:ext uri="{FF2B5EF4-FFF2-40B4-BE49-F238E27FC236}">
                <a16:creationId xmlns:a16="http://schemas.microsoft.com/office/drawing/2014/main" id="{428A427E-5153-A2DA-94DC-95ECDCF10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233613"/>
            <a:ext cx="1298575" cy="1270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7" name="Freeform 549">
            <a:extLst>
              <a:ext uri="{FF2B5EF4-FFF2-40B4-BE49-F238E27FC236}">
                <a16:creationId xmlns:a16="http://schemas.microsoft.com/office/drawing/2014/main" id="{16F29C57-4D90-D0DB-797D-02279C4524FE}"/>
              </a:ext>
            </a:extLst>
          </p:cNvPr>
          <p:cNvSpPr>
            <a:spLocks/>
          </p:cNvSpPr>
          <p:nvPr/>
        </p:nvSpPr>
        <p:spPr bwMode="auto">
          <a:xfrm>
            <a:off x="7023100" y="2301875"/>
            <a:ext cx="1298575" cy="17463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" name="Freeform 553">
            <a:extLst>
              <a:ext uri="{FF2B5EF4-FFF2-40B4-BE49-F238E27FC236}">
                <a16:creationId xmlns:a16="http://schemas.microsoft.com/office/drawing/2014/main" id="{41BCA14B-5809-C65A-6C89-BA3CB5AF9A82}"/>
              </a:ext>
            </a:extLst>
          </p:cNvPr>
          <p:cNvSpPr>
            <a:spLocks/>
          </p:cNvSpPr>
          <p:nvPr/>
        </p:nvSpPr>
        <p:spPr bwMode="auto">
          <a:xfrm>
            <a:off x="7023100" y="2695575"/>
            <a:ext cx="1298575" cy="14288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2" name="Rectangle 554">
            <a:extLst>
              <a:ext uri="{FF2B5EF4-FFF2-40B4-BE49-F238E27FC236}">
                <a16:creationId xmlns:a16="http://schemas.microsoft.com/office/drawing/2014/main" id="{6D39D1BA-06CE-457C-60E0-410C932BF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2311400"/>
            <a:ext cx="12700" cy="39052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3" name="Rectangle 555">
            <a:extLst>
              <a:ext uri="{FF2B5EF4-FFF2-40B4-BE49-F238E27FC236}">
                <a16:creationId xmlns:a16="http://schemas.microsoft.com/office/drawing/2014/main" id="{F058C078-C099-3105-9D9B-867DEC965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4600" y="2701925"/>
            <a:ext cx="12700" cy="21907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4" name="Line 556">
            <a:extLst>
              <a:ext uri="{FF2B5EF4-FFF2-40B4-BE49-F238E27FC236}">
                <a16:creationId xmlns:a16="http://schemas.microsoft.com/office/drawing/2014/main" id="{ED5D7F23-E986-BD78-B6A9-1D8E739BD7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8425" y="2363788"/>
            <a:ext cx="0" cy="338137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8" name="Line 560">
            <a:extLst>
              <a:ext uri="{FF2B5EF4-FFF2-40B4-BE49-F238E27FC236}">
                <a16:creationId xmlns:a16="http://schemas.microsoft.com/office/drawing/2014/main" id="{268A46D6-93A4-5CEE-F4EE-9427526F31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366963"/>
            <a:ext cx="0" cy="333375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9" name="Rectangle 561">
            <a:extLst>
              <a:ext uri="{FF2B5EF4-FFF2-40B4-BE49-F238E27FC236}">
                <a16:creationId xmlns:a16="http://schemas.microsoft.com/office/drawing/2014/main" id="{138E66B7-2F3B-8223-7AE2-F2398598E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975" y="2706688"/>
            <a:ext cx="40640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0" name="Rectangle 562">
            <a:extLst>
              <a:ext uri="{FF2B5EF4-FFF2-40B4-BE49-F238E27FC236}">
                <a16:creationId xmlns:a16="http://schemas.microsoft.com/office/drawing/2014/main" id="{725A47DC-9999-1FA4-26F7-B86DF8187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09863"/>
            <a:ext cx="468312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you ensure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1" name="Rectangle 563">
            <a:extLst>
              <a:ext uri="{FF2B5EF4-FFF2-40B4-BE49-F238E27FC236}">
                <a16:creationId xmlns:a16="http://schemas.microsoft.com/office/drawing/2014/main" id="{ABD9BF25-8F88-1DA9-17D9-FCCC62B78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63838"/>
            <a:ext cx="579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consistency and stability?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2" name="Rectangle 564">
            <a:extLst>
              <a:ext uri="{FF2B5EF4-FFF2-40B4-BE49-F238E27FC236}">
                <a16:creationId xmlns:a16="http://schemas.microsoft.com/office/drawing/2014/main" id="{4C8F7274-F693-3775-7ED5-C69D6044D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6688"/>
            <a:ext cx="38735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3" name="Rectangle 565">
            <a:extLst>
              <a:ext uri="{FF2B5EF4-FFF2-40B4-BE49-F238E27FC236}">
                <a16:creationId xmlns:a16="http://schemas.microsoft.com/office/drawing/2014/main" id="{67D03A50-53EB-01D2-7112-E8F015C99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9863"/>
            <a:ext cx="4841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 is your plan for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4" name="Rectangle 566">
            <a:extLst>
              <a:ext uri="{FF2B5EF4-FFF2-40B4-BE49-F238E27FC236}">
                <a16:creationId xmlns:a16="http://schemas.microsoft.com/office/drawing/2014/main" id="{DD6C300E-55F8-D69F-021A-BC4D8A2E1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63838"/>
            <a:ext cx="6604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analyzing the collected data?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5" name="Rectangle 567">
            <a:extLst>
              <a:ext uri="{FF2B5EF4-FFF2-40B4-BE49-F238E27FC236}">
                <a16:creationId xmlns:a16="http://schemas.microsoft.com/office/drawing/2014/main" id="{9C9B1775-5878-BB6E-973C-F9705F514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3688"/>
            <a:ext cx="511175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6" name="Rectangle 568">
            <a:extLst>
              <a:ext uri="{FF2B5EF4-FFF2-40B4-BE49-F238E27FC236}">
                <a16:creationId xmlns:a16="http://schemas.microsoft.com/office/drawing/2014/main" id="{A6585E3E-0B59-7EE3-92FB-364495E55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6863"/>
            <a:ext cx="7302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the data be displayed?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205" name="Line 1797">
            <a:extLst>
              <a:ext uri="{FF2B5EF4-FFF2-40B4-BE49-F238E27FC236}">
                <a16:creationId xmlns:a16="http://schemas.microsoft.com/office/drawing/2014/main" id="{F2942C68-8B97-58F8-C42B-ED2BAA6372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69275" y="2365375"/>
            <a:ext cx="1588" cy="334963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284" name="Line 1876">
            <a:extLst>
              <a:ext uri="{FF2B5EF4-FFF2-40B4-BE49-F238E27FC236}">
                <a16:creationId xmlns:a16="http://schemas.microsoft.com/office/drawing/2014/main" id="{F2C85DF0-13AF-B077-41C4-0EC8903D611A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29344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89" name="Line 1881">
            <a:extLst>
              <a:ext uri="{FF2B5EF4-FFF2-40B4-BE49-F238E27FC236}">
                <a16:creationId xmlns:a16="http://schemas.microsoft.com/office/drawing/2014/main" id="{3FF4AFA3-FB80-0E04-E1C5-651E536FB926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04225" y="1800225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290" name="Group 1882">
            <a:extLst>
              <a:ext uri="{FF2B5EF4-FFF2-40B4-BE49-F238E27FC236}">
                <a16:creationId xmlns:a16="http://schemas.microsoft.com/office/drawing/2014/main" id="{1901C745-66F2-564E-530E-BF32F29D7E29}"/>
              </a:ext>
            </a:extLst>
          </p:cNvPr>
          <p:cNvGrpSpPr>
            <a:grpSpLocks/>
          </p:cNvGrpSpPr>
          <p:nvPr/>
        </p:nvGrpSpPr>
        <p:grpSpPr bwMode="auto">
          <a:xfrm>
            <a:off x="8418513" y="2146300"/>
            <a:ext cx="1209675" cy="579438"/>
            <a:chOff x="7726" y="4712"/>
            <a:chExt cx="650" cy="258"/>
          </a:xfrm>
        </p:grpSpPr>
        <p:sp>
          <p:nvSpPr>
            <p:cNvPr id="19291" name="Rectangle 1883">
              <a:extLst>
                <a:ext uri="{FF2B5EF4-FFF2-40B4-BE49-F238E27FC236}">
                  <a16:creationId xmlns:a16="http://schemas.microsoft.com/office/drawing/2014/main" id="{4A2B0842-BF0A-63E2-9A0A-B05271FC7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" y="4712"/>
              <a:ext cx="650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Determine the questions you have, how you will collect, display and analyze data to answer the questions..</a:t>
              </a:r>
            </a:p>
          </p:txBody>
        </p:sp>
        <p:grpSp>
          <p:nvGrpSpPr>
            <p:cNvPr id="19292" name="Group 1884">
              <a:extLst>
                <a:ext uri="{FF2B5EF4-FFF2-40B4-BE49-F238E27FC236}">
                  <a16:creationId xmlns:a16="http://schemas.microsoft.com/office/drawing/2014/main" id="{4352E047-BFBB-9CFF-BC14-F307E3F4C3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8" y="4724"/>
              <a:ext cx="527" cy="246"/>
              <a:chOff x="4162" y="3709"/>
              <a:chExt cx="712" cy="674"/>
            </a:xfrm>
          </p:grpSpPr>
          <p:sp>
            <p:nvSpPr>
              <p:cNvPr id="19293" name="Line 1885">
                <a:extLst>
                  <a:ext uri="{FF2B5EF4-FFF2-40B4-BE49-F238E27FC236}">
                    <a16:creationId xmlns:a16="http://schemas.microsoft.com/office/drawing/2014/main" id="{5505BEF5-7253-3042-7CE0-B9335F89F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294" name="Line 1886">
                <a:extLst>
                  <a:ext uri="{FF2B5EF4-FFF2-40B4-BE49-F238E27FC236}">
                    <a16:creationId xmlns:a16="http://schemas.microsoft.com/office/drawing/2014/main" id="{BF2BACA0-40FC-3E45-723D-77EF4ED47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303" name="Line 1895">
            <a:extLst>
              <a:ext uri="{FF2B5EF4-FFF2-40B4-BE49-F238E27FC236}">
                <a16:creationId xmlns:a16="http://schemas.microsoft.com/office/drawing/2014/main" id="{CDFA5E5A-F71F-1DD2-099D-DA09458E1E6C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326438" y="3956050"/>
            <a:ext cx="0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08" name="Line 1900">
            <a:extLst>
              <a:ext uri="{FF2B5EF4-FFF2-40B4-BE49-F238E27FC236}">
                <a16:creationId xmlns:a16="http://schemas.microsoft.com/office/drawing/2014/main" id="{84924CC0-8D92-C53C-98A5-F5C16006C47D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5185569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13" name="Line 1905">
            <a:extLst>
              <a:ext uri="{FF2B5EF4-FFF2-40B4-BE49-F238E27FC236}">
                <a16:creationId xmlns:a16="http://schemas.microsoft.com/office/drawing/2014/main" id="{2F178FBA-3D6A-73C1-7A27-0C496234C71F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83600" y="61610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22" name="Line 1914">
            <a:extLst>
              <a:ext uri="{FF2B5EF4-FFF2-40B4-BE49-F238E27FC236}">
                <a16:creationId xmlns:a16="http://schemas.microsoft.com/office/drawing/2014/main" id="{A77695B8-024A-F4A1-262F-B200C2A341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75" y="3884613"/>
            <a:ext cx="0" cy="7302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10" name="Group 2002">
            <a:extLst>
              <a:ext uri="{FF2B5EF4-FFF2-40B4-BE49-F238E27FC236}">
                <a16:creationId xmlns:a16="http://schemas.microsoft.com/office/drawing/2014/main" id="{E61CCDDF-6D5D-789A-B2D5-336A03CAD7B0}"/>
              </a:ext>
            </a:extLst>
          </p:cNvPr>
          <p:cNvGrpSpPr>
            <a:grpSpLocks/>
          </p:cNvGrpSpPr>
          <p:nvPr/>
        </p:nvGrpSpPr>
        <p:grpSpPr bwMode="auto">
          <a:xfrm>
            <a:off x="8712200" y="5597525"/>
            <a:ext cx="930275" cy="398463"/>
            <a:chOff x="8598" y="2212"/>
            <a:chExt cx="906" cy="360"/>
          </a:xfrm>
        </p:grpSpPr>
        <p:sp>
          <p:nvSpPr>
            <p:cNvPr id="19411" name="Rectangle 2003">
              <a:extLst>
                <a:ext uri="{FF2B5EF4-FFF2-40B4-BE49-F238E27FC236}">
                  <a16:creationId xmlns:a16="http://schemas.microsoft.com/office/drawing/2014/main" id="{73D4A40A-5C46-CB04-60F1-1BBC8A288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4"/>
              <a:ext cx="9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Plot defects over time. Stratify frequency plots and do Pareto analysis</a:t>
              </a:r>
            </a:p>
          </p:txBody>
        </p:sp>
        <p:grpSp>
          <p:nvGrpSpPr>
            <p:cNvPr id="19412" name="Group 2004">
              <a:extLst>
                <a:ext uri="{FF2B5EF4-FFF2-40B4-BE49-F238E27FC236}">
                  <a16:creationId xmlns:a16="http://schemas.microsoft.com/office/drawing/2014/main" id="{8C9DC75C-CB4B-8736-A845-C3DAA9F1DC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413" name="Line 2005">
                <a:extLst>
                  <a:ext uri="{FF2B5EF4-FFF2-40B4-BE49-F238E27FC236}">
                    <a16:creationId xmlns:a16="http://schemas.microsoft.com/office/drawing/2014/main" id="{C8475961-47B6-6597-A407-CE2D2FAEF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14" name="Line 2006">
                <a:extLst>
                  <a:ext uri="{FF2B5EF4-FFF2-40B4-BE49-F238E27FC236}">
                    <a16:creationId xmlns:a16="http://schemas.microsoft.com/office/drawing/2014/main" id="{946961C2-64DB-7312-16DE-0BDCC295B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9415" name="Picture 2007">
            <a:extLst>
              <a:ext uri="{FF2B5EF4-FFF2-40B4-BE49-F238E27FC236}">
                <a16:creationId xmlns:a16="http://schemas.microsoft.com/office/drawing/2014/main" id="{31F2B364-DE7D-00DB-73B0-5C8FCF691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5238750"/>
            <a:ext cx="76358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5" name="Rectangle 2047">
            <a:extLst>
              <a:ext uri="{FF2B5EF4-FFF2-40B4-BE49-F238E27FC236}">
                <a16:creationId xmlns:a16="http://schemas.microsoft.com/office/drawing/2014/main" id="{7519AC19-6DD5-60C8-0024-A44A3E846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3" y="3181350"/>
            <a:ext cx="127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br>
              <a:rPr lang="en-US" altLang="en-US" sz="900">
                <a:latin typeface="Arial" panose="020B0604020202020204" pitchFamily="34" charset="0"/>
              </a:rPr>
            </a:br>
            <a:endParaRPr lang="en-US" altLang="en-US" sz="1700">
              <a:latin typeface="Arial" panose="020B0604020202020204" pitchFamily="34" charset="0"/>
            </a:endParaRPr>
          </a:p>
          <a:p>
            <a:endParaRPr lang="en-US" altLang="en-US" sz="1700">
              <a:latin typeface="Arial" panose="020B0604020202020204" pitchFamily="34" charset="0"/>
            </a:endParaRPr>
          </a:p>
        </p:txBody>
      </p:sp>
      <p:pic>
        <p:nvPicPr>
          <p:cNvPr id="103425" name="Picture 2049">
            <a:extLst>
              <a:ext uri="{FF2B5EF4-FFF2-40B4-BE49-F238E27FC236}">
                <a16:creationId xmlns:a16="http://schemas.microsoft.com/office/drawing/2014/main" id="{6D121452-2ECE-1960-6B5E-5131B526D4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1042988"/>
            <a:ext cx="788988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2051">
            <a:extLst>
              <a:ext uri="{FF2B5EF4-FFF2-40B4-BE49-F238E27FC236}">
                <a16:creationId xmlns:a16="http://schemas.microsoft.com/office/drawing/2014/main" id="{998E10BF-B32D-BB2E-E140-1479A0147629}"/>
              </a:ext>
            </a:extLst>
          </p:cNvPr>
          <p:cNvGrpSpPr>
            <a:grpSpLocks/>
          </p:cNvGrpSpPr>
          <p:nvPr/>
        </p:nvGrpSpPr>
        <p:grpSpPr bwMode="auto">
          <a:xfrm>
            <a:off x="8193088" y="692150"/>
            <a:ext cx="1778000" cy="773113"/>
            <a:chOff x="4257" y="2926"/>
            <a:chExt cx="1442" cy="526"/>
          </a:xfrm>
        </p:grpSpPr>
        <p:sp>
          <p:nvSpPr>
            <p:cNvPr id="103428" name="AutoShape 2052">
              <a:extLst>
                <a:ext uri="{FF2B5EF4-FFF2-40B4-BE49-F238E27FC236}">
                  <a16:creationId xmlns:a16="http://schemas.microsoft.com/office/drawing/2014/main" id="{1DF756CF-6FF6-7F32-F460-07D1065E4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103429" name="Rectangle 2053">
              <a:extLst>
                <a:ext uri="{FF2B5EF4-FFF2-40B4-BE49-F238E27FC236}">
                  <a16:creationId xmlns:a16="http://schemas.microsoft.com/office/drawing/2014/main" id="{85333BEF-C3B6-DD6D-9F24-1F9DF0258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103430" name="Group 2054">
              <a:extLst>
                <a:ext uri="{FF2B5EF4-FFF2-40B4-BE49-F238E27FC236}">
                  <a16:creationId xmlns:a16="http://schemas.microsoft.com/office/drawing/2014/main" id="{684C47C0-15B8-FDDC-988E-F985500DBC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103431" name="Freeform 2055">
                <a:extLst>
                  <a:ext uri="{FF2B5EF4-FFF2-40B4-BE49-F238E27FC236}">
                    <a16:creationId xmlns:a16="http://schemas.microsoft.com/office/drawing/2014/main" id="{6A0CF807-A4ED-CEA0-B8CB-817D8D4B0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2" name="Line 2056">
                <a:extLst>
                  <a:ext uri="{FF2B5EF4-FFF2-40B4-BE49-F238E27FC236}">
                    <a16:creationId xmlns:a16="http://schemas.microsoft.com/office/drawing/2014/main" id="{30C2B7CD-4644-7C4E-41A7-361439413A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3" name="Group 2057">
              <a:extLst>
                <a:ext uri="{FF2B5EF4-FFF2-40B4-BE49-F238E27FC236}">
                  <a16:creationId xmlns:a16="http://schemas.microsoft.com/office/drawing/2014/main" id="{B0AC94E3-7271-F736-999E-5386CBD0D2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103434" name="Freeform 2058">
                <a:extLst>
                  <a:ext uri="{FF2B5EF4-FFF2-40B4-BE49-F238E27FC236}">
                    <a16:creationId xmlns:a16="http://schemas.microsoft.com/office/drawing/2014/main" id="{7529CAEB-1F2A-B301-1475-3252F6228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5" name="Line 2059">
                <a:extLst>
                  <a:ext uri="{FF2B5EF4-FFF2-40B4-BE49-F238E27FC236}">
                    <a16:creationId xmlns:a16="http://schemas.microsoft.com/office/drawing/2014/main" id="{65752CBF-A2AC-E0A3-2300-B00BD73B0F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6" name="Group 2060">
              <a:extLst>
                <a:ext uri="{FF2B5EF4-FFF2-40B4-BE49-F238E27FC236}">
                  <a16:creationId xmlns:a16="http://schemas.microsoft.com/office/drawing/2014/main" id="{3684DEFE-DA7C-9B70-2E4E-74DC2F733B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103437" name="Freeform 2061">
                <a:extLst>
                  <a:ext uri="{FF2B5EF4-FFF2-40B4-BE49-F238E27FC236}">
                    <a16:creationId xmlns:a16="http://schemas.microsoft.com/office/drawing/2014/main" id="{2F411979-785A-976B-5245-78D9E33FC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8" name="Line 2062">
                <a:extLst>
                  <a:ext uri="{FF2B5EF4-FFF2-40B4-BE49-F238E27FC236}">
                    <a16:creationId xmlns:a16="http://schemas.microsoft.com/office/drawing/2014/main" id="{CF57820D-4A5E-465A-90BF-167F5BA39C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9" name="Group 2063">
              <a:extLst>
                <a:ext uri="{FF2B5EF4-FFF2-40B4-BE49-F238E27FC236}">
                  <a16:creationId xmlns:a16="http://schemas.microsoft.com/office/drawing/2014/main" id="{9195E056-4606-8F90-D5B4-1CD95C7988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103440" name="Freeform 2064">
                <a:extLst>
                  <a:ext uri="{FF2B5EF4-FFF2-40B4-BE49-F238E27FC236}">
                    <a16:creationId xmlns:a16="http://schemas.microsoft.com/office/drawing/2014/main" id="{52AB84CF-9650-F89F-FD78-EB321528E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1" name="Line 2065">
                <a:extLst>
                  <a:ext uri="{FF2B5EF4-FFF2-40B4-BE49-F238E27FC236}">
                    <a16:creationId xmlns:a16="http://schemas.microsoft.com/office/drawing/2014/main" id="{3CA23229-A1DB-86EE-21A3-13BE26457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2" name="Group 2066">
              <a:extLst>
                <a:ext uri="{FF2B5EF4-FFF2-40B4-BE49-F238E27FC236}">
                  <a16:creationId xmlns:a16="http://schemas.microsoft.com/office/drawing/2014/main" id="{65E46F0D-119B-568C-D837-D366FD1F3B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103443" name="Freeform 2067">
                <a:extLst>
                  <a:ext uri="{FF2B5EF4-FFF2-40B4-BE49-F238E27FC236}">
                    <a16:creationId xmlns:a16="http://schemas.microsoft.com/office/drawing/2014/main" id="{62C6D43A-6F2D-EADD-0CE8-AFA9F7BCB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4" name="Line 2068">
                <a:extLst>
                  <a:ext uri="{FF2B5EF4-FFF2-40B4-BE49-F238E27FC236}">
                    <a16:creationId xmlns:a16="http://schemas.microsoft.com/office/drawing/2014/main" id="{94FB8F30-5279-AD48-9051-BC5A2F940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5" name="Group 2069">
              <a:extLst>
                <a:ext uri="{FF2B5EF4-FFF2-40B4-BE49-F238E27FC236}">
                  <a16:creationId xmlns:a16="http://schemas.microsoft.com/office/drawing/2014/main" id="{B433EE14-BD8C-461D-CC10-4305225D04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103446" name="Freeform 2070">
                <a:extLst>
                  <a:ext uri="{FF2B5EF4-FFF2-40B4-BE49-F238E27FC236}">
                    <a16:creationId xmlns:a16="http://schemas.microsoft.com/office/drawing/2014/main" id="{28AF2775-9E5A-B93C-5C39-8A4B71661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7" name="Line 2071">
                <a:extLst>
                  <a:ext uri="{FF2B5EF4-FFF2-40B4-BE49-F238E27FC236}">
                    <a16:creationId xmlns:a16="http://schemas.microsoft.com/office/drawing/2014/main" id="{12401848-1582-A82C-1CA9-39D18C54A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8" name="Group 2072">
              <a:extLst>
                <a:ext uri="{FF2B5EF4-FFF2-40B4-BE49-F238E27FC236}">
                  <a16:creationId xmlns:a16="http://schemas.microsoft.com/office/drawing/2014/main" id="{3624B195-247D-46A4-0A19-EC4F532F1D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103449" name="Freeform 2073">
                <a:extLst>
                  <a:ext uri="{FF2B5EF4-FFF2-40B4-BE49-F238E27FC236}">
                    <a16:creationId xmlns:a16="http://schemas.microsoft.com/office/drawing/2014/main" id="{BBFE80A7-AAA7-B1AC-7A8D-EE67771A0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0" name="Line 2074">
                <a:extLst>
                  <a:ext uri="{FF2B5EF4-FFF2-40B4-BE49-F238E27FC236}">
                    <a16:creationId xmlns:a16="http://schemas.microsoft.com/office/drawing/2014/main" id="{ADD8DA46-501F-4207-773F-C19C00CAB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1" name="Group 2075">
              <a:extLst>
                <a:ext uri="{FF2B5EF4-FFF2-40B4-BE49-F238E27FC236}">
                  <a16:creationId xmlns:a16="http://schemas.microsoft.com/office/drawing/2014/main" id="{1075F2BB-505B-1572-E2C0-85F306C57F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103452" name="Freeform 2076">
                <a:extLst>
                  <a:ext uri="{FF2B5EF4-FFF2-40B4-BE49-F238E27FC236}">
                    <a16:creationId xmlns:a16="http://schemas.microsoft.com/office/drawing/2014/main" id="{38D25C14-D35E-C7C1-F43A-9D283C486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3" name="Line 2077">
                <a:extLst>
                  <a:ext uri="{FF2B5EF4-FFF2-40B4-BE49-F238E27FC236}">
                    <a16:creationId xmlns:a16="http://schemas.microsoft.com/office/drawing/2014/main" id="{ABC9DC71-FD2E-8B2A-D458-7F30C4812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4" name="Group 2078">
              <a:extLst>
                <a:ext uri="{FF2B5EF4-FFF2-40B4-BE49-F238E27FC236}">
                  <a16:creationId xmlns:a16="http://schemas.microsoft.com/office/drawing/2014/main" id="{275F5797-B36A-FB98-63B2-B4050FC3B1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103455" name="Freeform 2079">
                <a:extLst>
                  <a:ext uri="{FF2B5EF4-FFF2-40B4-BE49-F238E27FC236}">
                    <a16:creationId xmlns:a16="http://schemas.microsoft.com/office/drawing/2014/main" id="{D729954B-C92E-A19E-F921-19641EC6B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6" name="Line 2080">
                <a:extLst>
                  <a:ext uri="{FF2B5EF4-FFF2-40B4-BE49-F238E27FC236}">
                    <a16:creationId xmlns:a16="http://schemas.microsoft.com/office/drawing/2014/main" id="{E9A734BB-6FB2-B997-24C3-672D5C87D6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7" name="Group 2081">
              <a:extLst>
                <a:ext uri="{FF2B5EF4-FFF2-40B4-BE49-F238E27FC236}">
                  <a16:creationId xmlns:a16="http://schemas.microsoft.com/office/drawing/2014/main" id="{FA039496-06B1-DE1D-03FB-2B21D754C8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103458" name="Freeform 2082">
                <a:extLst>
                  <a:ext uri="{FF2B5EF4-FFF2-40B4-BE49-F238E27FC236}">
                    <a16:creationId xmlns:a16="http://schemas.microsoft.com/office/drawing/2014/main" id="{D6749B36-4F9D-9E03-ABD8-529C2DDB3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9" name="Line 2083">
                <a:extLst>
                  <a:ext uri="{FF2B5EF4-FFF2-40B4-BE49-F238E27FC236}">
                    <a16:creationId xmlns:a16="http://schemas.microsoft.com/office/drawing/2014/main" id="{85EC218D-3F8F-C31C-DDE0-53C7A1A809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460" name="Text Box 2084">
              <a:extLst>
                <a:ext uri="{FF2B5EF4-FFF2-40B4-BE49-F238E27FC236}">
                  <a16:creationId xmlns:a16="http://schemas.microsoft.com/office/drawing/2014/main" id="{48E3EA78-E3FD-7FD6-B191-98B292798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3" y="2991"/>
              <a:ext cx="422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SIPOC</a:t>
              </a:r>
            </a:p>
          </p:txBody>
        </p:sp>
        <p:sp>
          <p:nvSpPr>
            <p:cNvPr id="103461" name="Rectangle 2085">
              <a:extLst>
                <a:ext uri="{FF2B5EF4-FFF2-40B4-BE49-F238E27FC236}">
                  <a16:creationId xmlns:a16="http://schemas.microsoft.com/office/drawing/2014/main" id="{B3110136-D57F-10FB-592D-9699E23E1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103462" name="Rectangle 2086">
              <a:extLst>
                <a:ext uri="{FF2B5EF4-FFF2-40B4-BE49-F238E27FC236}">
                  <a16:creationId xmlns:a16="http://schemas.microsoft.com/office/drawing/2014/main" id="{87EDBC81-A342-538B-BFC1-930E63262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" y="2926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103463" name="AutoShape 2087">
              <a:extLst>
                <a:ext uri="{FF2B5EF4-FFF2-40B4-BE49-F238E27FC236}">
                  <a16:creationId xmlns:a16="http://schemas.microsoft.com/office/drawing/2014/main" id="{9A80C5DE-7142-C2CA-6953-1F19C7D8A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103464" name="Line 2088">
              <a:extLst>
                <a:ext uri="{FF2B5EF4-FFF2-40B4-BE49-F238E27FC236}">
                  <a16:creationId xmlns:a16="http://schemas.microsoft.com/office/drawing/2014/main" id="{1A4E9493-4ED9-FFFD-9324-D55F509CF1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65" name="Line 2089">
              <a:extLst>
                <a:ext uri="{FF2B5EF4-FFF2-40B4-BE49-F238E27FC236}">
                  <a16:creationId xmlns:a16="http://schemas.microsoft.com/office/drawing/2014/main" id="{1C788A73-4CDA-3981-D77F-BBE24A548F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160" name="Group 1752">
            <a:extLst>
              <a:ext uri="{FF2B5EF4-FFF2-40B4-BE49-F238E27FC236}">
                <a16:creationId xmlns:a16="http://schemas.microsoft.com/office/drawing/2014/main" id="{EE69AB13-EC37-D60B-0E03-B47D4859547C}"/>
              </a:ext>
            </a:extLst>
          </p:cNvPr>
          <p:cNvGrpSpPr>
            <a:grpSpLocks/>
          </p:cNvGrpSpPr>
          <p:nvPr/>
        </p:nvGrpSpPr>
        <p:grpSpPr bwMode="auto">
          <a:xfrm>
            <a:off x="7726363" y="5729288"/>
            <a:ext cx="719137" cy="590550"/>
            <a:chOff x="9091" y="1058"/>
            <a:chExt cx="701" cy="481"/>
          </a:xfrm>
        </p:grpSpPr>
        <p:sp>
          <p:nvSpPr>
            <p:cNvPr id="19049" name="Rectangle 1641">
              <a:extLst>
                <a:ext uri="{FF2B5EF4-FFF2-40B4-BE49-F238E27FC236}">
                  <a16:creationId xmlns:a16="http://schemas.microsoft.com/office/drawing/2014/main" id="{C02638DD-9E8A-0D45-0101-5854C8D8D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" y="1058"/>
              <a:ext cx="563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8955" name="Group 1547">
              <a:extLst>
                <a:ext uri="{FF2B5EF4-FFF2-40B4-BE49-F238E27FC236}">
                  <a16:creationId xmlns:a16="http://schemas.microsoft.com/office/drawing/2014/main" id="{88F3BFD8-972A-AB5B-0C5B-C050257004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9" y="1241"/>
              <a:ext cx="81" cy="186"/>
              <a:chOff x="9128" y="875"/>
              <a:chExt cx="81" cy="186"/>
            </a:xfrm>
          </p:grpSpPr>
          <p:sp>
            <p:nvSpPr>
              <p:cNvPr id="18953" name="Freeform 1545">
                <a:extLst>
                  <a:ext uri="{FF2B5EF4-FFF2-40B4-BE49-F238E27FC236}">
                    <a16:creationId xmlns:a16="http://schemas.microsoft.com/office/drawing/2014/main" id="{37136482-0E7C-177E-22DE-E99E1F272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54" name="Freeform 1546">
                <a:extLst>
                  <a:ext uri="{FF2B5EF4-FFF2-40B4-BE49-F238E27FC236}">
                    <a16:creationId xmlns:a16="http://schemas.microsoft.com/office/drawing/2014/main" id="{DC0DFB57-50E0-6D05-2770-41E40E7CB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967" name="Freeform 1559">
              <a:extLst>
                <a:ext uri="{FF2B5EF4-FFF2-40B4-BE49-F238E27FC236}">
                  <a16:creationId xmlns:a16="http://schemas.microsoft.com/office/drawing/2014/main" id="{95EB0826-B235-47EC-6399-5AEA1439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0" y="1068"/>
              <a:ext cx="453" cy="174"/>
            </a:xfrm>
            <a:custGeom>
              <a:avLst/>
              <a:gdLst>
                <a:gd name="T0" fmla="*/ 0 w 453"/>
                <a:gd name="T1" fmla="*/ 174 h 174"/>
                <a:gd name="T2" fmla="*/ 67 w 453"/>
                <a:gd name="T3" fmla="*/ 105 h 174"/>
                <a:gd name="T4" fmla="*/ 147 w 453"/>
                <a:gd name="T5" fmla="*/ 63 h 174"/>
                <a:gd name="T6" fmla="*/ 216 w 453"/>
                <a:gd name="T7" fmla="*/ 47 h 174"/>
                <a:gd name="T8" fmla="*/ 296 w 453"/>
                <a:gd name="T9" fmla="*/ 37 h 174"/>
                <a:gd name="T10" fmla="*/ 367 w 453"/>
                <a:gd name="T11" fmla="*/ 23 h 174"/>
                <a:gd name="T12" fmla="*/ 453 w 453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174">
                  <a:moveTo>
                    <a:pt x="0" y="174"/>
                  </a:moveTo>
                  <a:lnTo>
                    <a:pt x="67" y="105"/>
                  </a:lnTo>
                  <a:lnTo>
                    <a:pt x="147" y="63"/>
                  </a:lnTo>
                  <a:lnTo>
                    <a:pt x="216" y="47"/>
                  </a:lnTo>
                  <a:lnTo>
                    <a:pt x="296" y="37"/>
                  </a:lnTo>
                  <a:lnTo>
                    <a:pt x="367" y="23"/>
                  </a:lnTo>
                  <a:lnTo>
                    <a:pt x="453" y="0"/>
                  </a:lnTo>
                </a:path>
              </a:pathLst>
            </a:custGeom>
            <a:noFill/>
            <a:ln w="12700">
              <a:solidFill>
                <a:srgbClr val="CC33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68" name="Oval 1560">
              <a:extLst>
                <a:ext uri="{FF2B5EF4-FFF2-40B4-BE49-F238E27FC236}">
                  <a16:creationId xmlns:a16="http://schemas.microsoft.com/office/drawing/2014/main" id="{7CFE19D5-F419-D2A0-72E3-DC3FB48C8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7" y="1232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69" name="Oval 1561">
              <a:extLst>
                <a:ext uri="{FF2B5EF4-FFF2-40B4-BE49-F238E27FC236}">
                  <a16:creationId xmlns:a16="http://schemas.microsoft.com/office/drawing/2014/main" id="{5C92C233-28C9-91FB-7548-A26F2A2C1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2" y="1176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0" name="Oval 1562">
              <a:extLst>
                <a:ext uri="{FF2B5EF4-FFF2-40B4-BE49-F238E27FC236}">
                  <a16:creationId xmlns:a16="http://schemas.microsoft.com/office/drawing/2014/main" id="{F8698DE6-023B-2276-FCD2-F1CA6DA55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9" y="1142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1" name="Oval 1563">
              <a:extLst>
                <a:ext uri="{FF2B5EF4-FFF2-40B4-BE49-F238E27FC236}">
                  <a16:creationId xmlns:a16="http://schemas.microsoft.com/office/drawing/2014/main" id="{2FDD9173-EF65-776C-24DE-120F897065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" y="1116"/>
              <a:ext cx="15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2" name="Oval 1564">
              <a:extLst>
                <a:ext uri="{FF2B5EF4-FFF2-40B4-BE49-F238E27FC236}">
                  <a16:creationId xmlns:a16="http://schemas.microsoft.com/office/drawing/2014/main" id="{2008A93F-A41D-98DF-6B9E-40C34EFDF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3" y="1105"/>
              <a:ext cx="13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3" name="Oval 1565">
              <a:extLst>
                <a:ext uri="{FF2B5EF4-FFF2-40B4-BE49-F238E27FC236}">
                  <a16:creationId xmlns:a16="http://schemas.microsoft.com/office/drawing/2014/main" id="{B5B5359E-2343-E80A-0342-90092EE66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0" y="1095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4" name="Oval 1566">
              <a:extLst>
                <a:ext uri="{FF2B5EF4-FFF2-40B4-BE49-F238E27FC236}">
                  <a16:creationId xmlns:a16="http://schemas.microsoft.com/office/drawing/2014/main" id="{8336B65D-0BB3-E2B7-19CC-F5BFBE6F6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" y="1077"/>
              <a:ext cx="14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5" name="Rectangle 1567">
              <a:extLst>
                <a:ext uri="{FF2B5EF4-FFF2-40B4-BE49-F238E27FC236}">
                  <a16:creationId xmlns:a16="http://schemas.microsoft.com/office/drawing/2014/main" id="{3D62872B-28CC-1341-A8D9-589C56C02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1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6" name="Rectangle 1568">
              <a:extLst>
                <a:ext uri="{FF2B5EF4-FFF2-40B4-BE49-F238E27FC236}">
                  <a16:creationId xmlns:a16="http://schemas.microsoft.com/office/drawing/2014/main" id="{E812B899-9129-116E-8CBC-B5986D586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1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7" name="Rectangle 1569">
              <a:extLst>
                <a:ext uri="{FF2B5EF4-FFF2-40B4-BE49-F238E27FC236}">
                  <a16:creationId xmlns:a16="http://schemas.microsoft.com/office/drawing/2014/main" id="{0B545C4D-016D-DC35-E91D-C4D00F88D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7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8" name="Rectangle 1570">
              <a:extLst>
                <a:ext uri="{FF2B5EF4-FFF2-40B4-BE49-F238E27FC236}">
                  <a16:creationId xmlns:a16="http://schemas.microsoft.com/office/drawing/2014/main" id="{766F50F5-AD32-7E7C-0E48-F11AA2E41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9" name="Rectangle 1571">
              <a:extLst>
                <a:ext uri="{FF2B5EF4-FFF2-40B4-BE49-F238E27FC236}">
                  <a16:creationId xmlns:a16="http://schemas.microsoft.com/office/drawing/2014/main" id="{3EA4B6A2-8C3A-311C-1016-07F223427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2" y="1428"/>
              <a:ext cx="148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0" name="Rectangle 1572">
              <a:extLst>
                <a:ext uri="{FF2B5EF4-FFF2-40B4-BE49-F238E27FC236}">
                  <a16:creationId xmlns:a16="http://schemas.microsoft.com/office/drawing/2014/main" id="{654BEFA5-D2A1-D08C-0B70-015DEA61C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5" y="1461"/>
              <a:ext cx="3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1" name="Rectangle 1573">
              <a:extLst>
                <a:ext uri="{FF2B5EF4-FFF2-40B4-BE49-F238E27FC236}">
                  <a16:creationId xmlns:a16="http://schemas.microsoft.com/office/drawing/2014/main" id="{F3A08F1A-8EB5-E6EE-97BE-6C90C85B4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6" y="1428"/>
              <a:ext cx="153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2" name="Rectangle 1574">
              <a:extLst>
                <a:ext uri="{FF2B5EF4-FFF2-40B4-BE49-F238E27FC236}">
                  <a16:creationId xmlns:a16="http://schemas.microsoft.com/office/drawing/2014/main" id="{CC853B7A-4E17-5472-0243-3C6C2D459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3" name="Rectangle 1575">
              <a:extLst>
                <a:ext uri="{FF2B5EF4-FFF2-40B4-BE49-F238E27FC236}">
                  <a16:creationId xmlns:a16="http://schemas.microsoft.com/office/drawing/2014/main" id="{0016DB15-2E2A-6A9F-233E-94A0EDCAE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8" y="1428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4" name="Rectangle 1576">
              <a:extLst>
                <a:ext uri="{FF2B5EF4-FFF2-40B4-BE49-F238E27FC236}">
                  <a16:creationId xmlns:a16="http://schemas.microsoft.com/office/drawing/2014/main" id="{9BFB8112-A49F-B834-6EBE-FEAD0A6A6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5" name="Rectangle 1577">
              <a:extLst>
                <a:ext uri="{FF2B5EF4-FFF2-40B4-BE49-F238E27FC236}">
                  <a16:creationId xmlns:a16="http://schemas.microsoft.com/office/drawing/2014/main" id="{735E1FB2-01C0-5D39-D87F-9F9216EED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9" y="1428"/>
              <a:ext cx="15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6" name="Rectangle 1578">
              <a:extLst>
                <a:ext uri="{FF2B5EF4-FFF2-40B4-BE49-F238E27FC236}">
                  <a16:creationId xmlns:a16="http://schemas.microsoft.com/office/drawing/2014/main" id="{F7084013-7E49-33EC-3AA5-8E0E8BB7A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" y="1461"/>
              <a:ext cx="33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7" name="Rectangle 1579">
              <a:extLst>
                <a:ext uri="{FF2B5EF4-FFF2-40B4-BE49-F238E27FC236}">
                  <a16:creationId xmlns:a16="http://schemas.microsoft.com/office/drawing/2014/main" id="{678C7F9B-A305-97A6-1E75-BE3640310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1" y="1428"/>
              <a:ext cx="23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8" name="Rectangle 1580">
              <a:extLst>
                <a:ext uri="{FF2B5EF4-FFF2-40B4-BE49-F238E27FC236}">
                  <a16:creationId xmlns:a16="http://schemas.microsoft.com/office/drawing/2014/main" id="{3770DB5B-C9B1-AAF2-0A9A-BE8DFE47E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1" y="1458"/>
              <a:ext cx="133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Other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90" name="Rectangle 1582">
              <a:extLst>
                <a:ext uri="{FF2B5EF4-FFF2-40B4-BE49-F238E27FC236}">
                  <a16:creationId xmlns:a16="http://schemas.microsoft.com/office/drawing/2014/main" id="{59836907-C1C5-424C-79A4-346966928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0" y="1355"/>
              <a:ext cx="66" cy="7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1" name="Rectangle 1583">
              <a:extLst>
                <a:ext uri="{FF2B5EF4-FFF2-40B4-BE49-F238E27FC236}">
                  <a16:creationId xmlns:a16="http://schemas.microsoft.com/office/drawing/2014/main" id="{32709E79-6624-34AB-6FF9-89DF3BA75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6" y="1391"/>
              <a:ext cx="75" cy="3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2" name="Rectangle 1584">
              <a:extLst>
                <a:ext uri="{FF2B5EF4-FFF2-40B4-BE49-F238E27FC236}">
                  <a16:creationId xmlns:a16="http://schemas.microsoft.com/office/drawing/2014/main" id="{6EFA2420-7935-1C9A-9580-17937E230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1" y="1409"/>
              <a:ext cx="73" cy="1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3" name="Rectangle 1585">
              <a:extLst>
                <a:ext uri="{FF2B5EF4-FFF2-40B4-BE49-F238E27FC236}">
                  <a16:creationId xmlns:a16="http://schemas.microsoft.com/office/drawing/2014/main" id="{6529D2ED-F3B1-1E71-48C3-F52D0C411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4" y="1418"/>
              <a:ext cx="71" cy="9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4" name="Rectangle 1586">
              <a:extLst>
                <a:ext uri="{FF2B5EF4-FFF2-40B4-BE49-F238E27FC236}">
                  <a16:creationId xmlns:a16="http://schemas.microsoft.com/office/drawing/2014/main" id="{865A93B1-80B3-28E1-A75F-7434F6CAE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8" y="1381"/>
              <a:ext cx="75" cy="4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7" name="Rectangle 1589">
              <a:extLst>
                <a:ext uri="{FF2B5EF4-FFF2-40B4-BE49-F238E27FC236}">
                  <a16:creationId xmlns:a16="http://schemas.microsoft.com/office/drawing/2014/main" id="{3E0AD05E-04C3-3F97-53A7-20975E4E8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" y="1422"/>
              <a:ext cx="69" cy="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66" name="Oval 2090">
            <a:extLst>
              <a:ext uri="{FF2B5EF4-FFF2-40B4-BE49-F238E27FC236}">
                <a16:creationId xmlns:a16="http://schemas.microsoft.com/office/drawing/2014/main" id="{2914F41A-A51B-B082-3774-01998B5B3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0275" y="1417638"/>
            <a:ext cx="158750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103467" name="Oval 2091">
            <a:extLst>
              <a:ext uri="{FF2B5EF4-FFF2-40B4-BE49-F238E27FC236}">
                <a16:creationId xmlns:a16="http://schemas.microsoft.com/office/drawing/2014/main" id="{AF5A8C10-71E6-437D-4373-958BB9613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3825" y="1417638"/>
            <a:ext cx="157163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103468" name="Oval 2092">
            <a:extLst>
              <a:ext uri="{FF2B5EF4-FFF2-40B4-BE49-F238E27FC236}">
                <a16:creationId xmlns:a16="http://schemas.microsoft.com/office/drawing/2014/main" id="{170FA3C0-1DA6-A04F-1D9C-CB51CC66C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8963" y="1417638"/>
            <a:ext cx="157162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103469" name="Line 2093">
            <a:extLst>
              <a:ext uri="{FF2B5EF4-FFF2-40B4-BE49-F238E27FC236}">
                <a16:creationId xmlns:a16="http://schemas.microsoft.com/office/drawing/2014/main" id="{D874A1F2-0A41-49D3-16F1-D3E9456EF0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29650" y="1271588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1" name="Line 2095">
            <a:extLst>
              <a:ext uri="{FF2B5EF4-FFF2-40B4-BE49-F238E27FC236}">
                <a16:creationId xmlns:a16="http://schemas.microsoft.com/office/drawing/2014/main" id="{B16519B0-20C8-3956-8772-762F0B1853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53575" y="127158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2" name="Oval 2096">
            <a:extLst>
              <a:ext uri="{FF2B5EF4-FFF2-40B4-BE49-F238E27FC236}">
                <a16:creationId xmlns:a16="http://schemas.microsoft.com/office/drawing/2014/main" id="{B3A734AC-C1EB-D7EE-03F2-DF8C0A8ED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0" y="1558925"/>
            <a:ext cx="157163" cy="188913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103473" name="Line 2097">
            <a:extLst>
              <a:ext uri="{FF2B5EF4-FFF2-40B4-BE49-F238E27FC236}">
                <a16:creationId xmlns:a16="http://schemas.microsoft.com/office/drawing/2014/main" id="{2F333C02-7A99-57AA-0E3D-75C0B249B8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02688" y="1593850"/>
            <a:ext cx="42862" cy="96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4" name="Text Box 2098">
            <a:extLst>
              <a:ext uri="{FF2B5EF4-FFF2-40B4-BE49-F238E27FC236}">
                <a16:creationId xmlns:a16="http://schemas.microsoft.com/office/drawing/2014/main" id="{693A4005-150B-3ED8-98E1-04FC70E66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50" y="5099050"/>
            <a:ext cx="28670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500" b="1" i="1">
                <a:latin typeface="Arial" panose="020B0604020202020204" pitchFamily="34" charset="0"/>
              </a:rPr>
              <a:t>A quick guide to the DMAIEC method for improving your processes</a:t>
            </a:r>
          </a:p>
        </p:txBody>
      </p:sp>
      <p:grpSp>
        <p:nvGrpSpPr>
          <p:cNvPr id="103476" name="Group 2100">
            <a:extLst>
              <a:ext uri="{FF2B5EF4-FFF2-40B4-BE49-F238E27FC236}">
                <a16:creationId xmlns:a16="http://schemas.microsoft.com/office/drawing/2014/main" id="{7E017EA2-1538-0D07-5C13-73593740E998}"/>
              </a:ext>
            </a:extLst>
          </p:cNvPr>
          <p:cNvGrpSpPr>
            <a:grpSpLocks/>
          </p:cNvGrpSpPr>
          <p:nvPr/>
        </p:nvGrpSpPr>
        <p:grpSpPr bwMode="auto">
          <a:xfrm>
            <a:off x="403225" y="6097588"/>
            <a:ext cx="2454275" cy="1000125"/>
            <a:chOff x="3312" y="3408"/>
            <a:chExt cx="2389" cy="815"/>
          </a:xfrm>
        </p:grpSpPr>
        <p:sp>
          <p:nvSpPr>
            <p:cNvPr id="103477" name="Line 2101">
              <a:extLst>
                <a:ext uri="{FF2B5EF4-FFF2-40B4-BE49-F238E27FC236}">
                  <a16:creationId xmlns:a16="http://schemas.microsoft.com/office/drawing/2014/main" id="{BB2C16E7-6D28-6DC1-A99B-FEC094F32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78" name="Rectangle 2102">
              <a:extLst>
                <a:ext uri="{FF2B5EF4-FFF2-40B4-BE49-F238E27FC236}">
                  <a16:creationId xmlns:a16="http://schemas.microsoft.com/office/drawing/2014/main" id="{11229EF7-850E-DB9C-F798-C16E780A1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22"/>
              <a:ext cx="2389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 anchor="ctr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103479" name="Picture 2103">
              <a:extLst>
                <a:ext uri="{FF2B5EF4-FFF2-40B4-BE49-F238E27FC236}">
                  <a16:creationId xmlns:a16="http://schemas.microsoft.com/office/drawing/2014/main" id="{4F7B0308-8286-73A7-85EE-E98000D52F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480" name="Text Box 2104">
            <a:extLst>
              <a:ext uri="{FF2B5EF4-FFF2-40B4-BE49-F238E27FC236}">
                <a16:creationId xmlns:a16="http://schemas.microsoft.com/office/drawing/2014/main" id="{C2510194-28F7-FF24-1F3D-46FB12323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61" y="7048500"/>
            <a:ext cx="1939991" cy="372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dirty="0">
                <a:latin typeface="Arial" panose="020B0604020202020204" pitchFamily="34" charset="0"/>
              </a:rPr>
              <a:t>110 S Main St., Bath, NC 27808</a:t>
            </a:r>
          </a:p>
          <a:p>
            <a:pPr algn="ctr"/>
            <a:r>
              <a:rPr lang="en-US" altLang="en-US" sz="1000" dirty="0">
                <a:latin typeface="Arial" panose="020B0604020202020204" pitchFamily="34" charset="0"/>
              </a:rPr>
              <a:t>919-426-8402</a:t>
            </a:r>
          </a:p>
        </p:txBody>
      </p:sp>
      <p:sp>
        <p:nvSpPr>
          <p:cNvPr id="103485" name="AutoShape 2109">
            <a:extLst>
              <a:ext uri="{FF2B5EF4-FFF2-40B4-BE49-F238E27FC236}">
                <a16:creationId xmlns:a16="http://schemas.microsoft.com/office/drawing/2014/main" id="{B529FFC8-18B2-DC5A-1FC0-D75C3EA307D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55126" y="6961187"/>
            <a:ext cx="476250" cy="10128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3" name="Freeform 1919">
            <a:extLst>
              <a:ext uri="{FF2B5EF4-FFF2-40B4-BE49-F238E27FC236}">
                <a16:creationId xmlns:a16="http://schemas.microsoft.com/office/drawing/2014/main" id="{43BEB7D3-52FB-9FA8-2430-81CF46F8C563}"/>
              </a:ext>
            </a:extLst>
          </p:cNvPr>
          <p:cNvSpPr>
            <a:spLocks/>
          </p:cNvSpPr>
          <p:nvPr/>
        </p:nvSpPr>
        <p:spPr bwMode="auto">
          <a:xfrm>
            <a:off x="1766888" y="4570413"/>
            <a:ext cx="261937" cy="590550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4" name="Freeform 1920">
            <a:extLst>
              <a:ext uri="{FF2B5EF4-FFF2-40B4-BE49-F238E27FC236}">
                <a16:creationId xmlns:a16="http://schemas.microsoft.com/office/drawing/2014/main" id="{7E6591F9-C07C-DBA3-61BE-E797DC2A4D5B}"/>
              </a:ext>
            </a:extLst>
          </p:cNvPr>
          <p:cNvSpPr>
            <a:spLocks/>
          </p:cNvSpPr>
          <p:nvPr/>
        </p:nvSpPr>
        <p:spPr bwMode="auto">
          <a:xfrm flipH="1">
            <a:off x="1503363" y="4567238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5" name="Freeform 1921">
            <a:extLst>
              <a:ext uri="{FF2B5EF4-FFF2-40B4-BE49-F238E27FC236}">
                <a16:creationId xmlns:a16="http://schemas.microsoft.com/office/drawing/2014/main" id="{FC75A958-473C-C0A5-C4E5-666033291464}"/>
              </a:ext>
            </a:extLst>
          </p:cNvPr>
          <p:cNvSpPr>
            <a:spLocks/>
          </p:cNvSpPr>
          <p:nvPr/>
        </p:nvSpPr>
        <p:spPr bwMode="auto">
          <a:xfrm>
            <a:off x="1766888" y="4581525"/>
            <a:ext cx="261937" cy="2103438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1" name="Rectangle 19">
            <a:extLst>
              <a:ext uri="{FF2B5EF4-FFF2-40B4-BE49-F238E27FC236}">
                <a16:creationId xmlns:a16="http://schemas.microsoft.com/office/drawing/2014/main" id="{66859613-451B-E69C-EBF8-40D153679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1200" y="215900"/>
            <a:ext cx="284003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E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xecute &amp;</a:t>
            </a:r>
            <a:r>
              <a:rPr lang="en-US" altLang="en-US" sz="2100">
                <a:solidFill>
                  <a:srgbClr val="BFBF7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C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ontrol</a:t>
            </a: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07DFC0F1-BCE6-3661-6D0E-F24526943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325" y="66675"/>
            <a:ext cx="177958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nalyze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8D01237E-D394-E7BD-9C6D-AAC0CFF91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388" y="215900"/>
            <a:ext cx="1665287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I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mprove</a:t>
            </a:r>
          </a:p>
        </p:txBody>
      </p:sp>
      <p:grpSp>
        <p:nvGrpSpPr>
          <p:cNvPr id="3691" name="Group 619">
            <a:extLst>
              <a:ext uri="{FF2B5EF4-FFF2-40B4-BE49-F238E27FC236}">
                <a16:creationId xmlns:a16="http://schemas.microsoft.com/office/drawing/2014/main" id="{EDE899EE-C8E4-F0BE-4F8A-C97868F65E90}"/>
              </a:ext>
            </a:extLst>
          </p:cNvPr>
          <p:cNvGrpSpPr>
            <a:grpSpLocks/>
          </p:cNvGrpSpPr>
          <p:nvPr/>
        </p:nvGrpSpPr>
        <p:grpSpPr bwMode="auto">
          <a:xfrm>
            <a:off x="1814513" y="1822450"/>
            <a:ext cx="947737" cy="920750"/>
            <a:chOff x="144" y="1309"/>
            <a:chExt cx="924" cy="751"/>
          </a:xfrm>
        </p:grpSpPr>
        <p:sp>
          <p:nvSpPr>
            <p:cNvPr id="3109" name="Line 37">
              <a:extLst>
                <a:ext uri="{FF2B5EF4-FFF2-40B4-BE49-F238E27FC236}">
                  <a16:creationId xmlns:a16="http://schemas.microsoft.com/office/drawing/2014/main" id="{44D3051A-08A4-28BC-4B16-E89F3CEF06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" y="1819"/>
              <a:ext cx="1" cy="129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0" name="Line 38">
              <a:extLst>
                <a:ext uri="{FF2B5EF4-FFF2-40B4-BE49-F238E27FC236}">
                  <a16:creationId xmlns:a16="http://schemas.microsoft.com/office/drawing/2014/main" id="{E88B5750-9A42-3C3B-8FE0-A3F6FE69C1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" y="1479"/>
              <a:ext cx="0" cy="123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1" name="Freeform 39">
              <a:extLst>
                <a:ext uri="{FF2B5EF4-FFF2-40B4-BE49-F238E27FC236}">
                  <a16:creationId xmlns:a16="http://schemas.microsoft.com/office/drawing/2014/main" id="{F8AE1793-C861-83B7-95E0-85C8C3E72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23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23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2" name="Freeform 40">
              <a:extLst>
                <a:ext uri="{FF2B5EF4-FFF2-40B4-BE49-F238E27FC236}">
                  <a16:creationId xmlns:a16="http://schemas.microsoft.com/office/drawing/2014/main" id="{7C22B738-23F8-7F54-7C56-3E721A8CF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31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31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3" name="Line 41">
              <a:extLst>
                <a:ext uri="{FF2B5EF4-FFF2-40B4-BE49-F238E27FC236}">
                  <a16:creationId xmlns:a16="http://schemas.microsoft.com/office/drawing/2014/main" id="{41C02B3E-973A-84C8-78B5-68C3EED5EA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408"/>
              <a:ext cx="917" cy="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4" name="Line 42">
              <a:extLst>
                <a:ext uri="{FF2B5EF4-FFF2-40B4-BE49-F238E27FC236}">
                  <a16:creationId xmlns:a16="http://schemas.microsoft.com/office/drawing/2014/main" id="{18E7A97C-8860-2D81-CBBD-2A124DCBE9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7" y="1320"/>
              <a:ext cx="1" cy="7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5" name="Rectangle 43">
              <a:extLst>
                <a:ext uri="{FF2B5EF4-FFF2-40B4-BE49-F238E27FC236}">
                  <a16:creationId xmlns:a16="http://schemas.microsoft.com/office/drawing/2014/main" id="{1642A392-4D27-9879-2938-D979A141C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" y="1309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Rectangle 44">
              <a:extLst>
                <a:ext uri="{FF2B5EF4-FFF2-40B4-BE49-F238E27FC236}">
                  <a16:creationId xmlns:a16="http://schemas.microsoft.com/office/drawing/2014/main" id="{1F56EEDC-6721-11F5-3F75-781F75B49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" y="1309"/>
              <a:ext cx="23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NVA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Rectangle 45">
              <a:extLst>
                <a:ext uri="{FF2B5EF4-FFF2-40B4-BE49-F238E27FC236}">
                  <a16:creationId xmlns:a16="http://schemas.microsoft.com/office/drawing/2014/main" id="{8CB18246-002E-8478-0FC6-097AE2E1D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" y="1459"/>
              <a:ext cx="166" cy="6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8" name="Rectangle 46">
              <a:extLst>
                <a:ext uri="{FF2B5EF4-FFF2-40B4-BE49-F238E27FC236}">
                  <a16:creationId xmlns:a16="http://schemas.microsoft.com/office/drawing/2014/main" id="{54BD524A-7FC3-F148-9DF5-3C85D2941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664"/>
              <a:ext cx="160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9" name="Rectangle 47">
              <a:extLst>
                <a:ext uri="{FF2B5EF4-FFF2-40B4-BE49-F238E27FC236}">
                  <a16:creationId xmlns:a16="http://schemas.microsoft.com/office/drawing/2014/main" id="{865F29CE-CC77-BB59-AAAA-75FC27F07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928"/>
              <a:ext cx="166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0" name="Rectangle 48">
              <a:extLst>
                <a:ext uri="{FF2B5EF4-FFF2-40B4-BE49-F238E27FC236}">
                  <a16:creationId xmlns:a16="http://schemas.microsoft.com/office/drawing/2014/main" id="{45CA83F9-2A8D-619F-2607-F07100076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1" name="Freeform 49">
              <a:extLst>
                <a:ext uri="{FF2B5EF4-FFF2-40B4-BE49-F238E27FC236}">
                  <a16:creationId xmlns:a16="http://schemas.microsoft.com/office/drawing/2014/main" id="{53662BB9-EEDE-D1AB-1C3B-8FEC9F918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1438"/>
              <a:ext cx="121" cy="106"/>
            </a:xfrm>
            <a:custGeom>
              <a:avLst/>
              <a:gdLst>
                <a:gd name="T0" fmla="*/ 70 w 140"/>
                <a:gd name="T1" fmla="*/ 0 h 139"/>
                <a:gd name="T2" fmla="*/ 140 w 140"/>
                <a:gd name="T3" fmla="*/ 69 h 139"/>
                <a:gd name="T4" fmla="*/ 70 w 140"/>
                <a:gd name="T5" fmla="*/ 139 h 139"/>
                <a:gd name="T6" fmla="*/ 0 w 140"/>
                <a:gd name="T7" fmla="*/ 69 h 139"/>
                <a:gd name="T8" fmla="*/ 70 w 140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39">
                  <a:moveTo>
                    <a:pt x="70" y="0"/>
                  </a:moveTo>
                  <a:lnTo>
                    <a:pt x="140" y="69"/>
                  </a:lnTo>
                  <a:lnTo>
                    <a:pt x="70" y="139"/>
                  </a:ln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2" name="Rectangle 50">
              <a:extLst>
                <a:ext uri="{FF2B5EF4-FFF2-40B4-BE49-F238E27FC236}">
                  <a16:creationId xmlns:a16="http://schemas.microsoft.com/office/drawing/2014/main" id="{A561C76E-0686-E89A-66C2-E866C7E48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465"/>
              <a:ext cx="100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3" name="Rectangle 51">
              <a:extLst>
                <a:ext uri="{FF2B5EF4-FFF2-40B4-BE49-F238E27FC236}">
                  <a16:creationId xmlns:a16="http://schemas.microsoft.com/office/drawing/2014/main" id="{E3439437-C848-C14C-659F-F641E991C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4" name="Freeform 52">
              <a:extLst>
                <a:ext uri="{FF2B5EF4-FFF2-40B4-BE49-F238E27FC236}">
                  <a16:creationId xmlns:a16="http://schemas.microsoft.com/office/drawing/2014/main" id="{BBD6D820-510B-E6BB-B2DD-992D18E3F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1772"/>
              <a:ext cx="120" cy="106"/>
            </a:xfrm>
            <a:custGeom>
              <a:avLst/>
              <a:gdLst>
                <a:gd name="T0" fmla="*/ 69 w 139"/>
                <a:gd name="T1" fmla="*/ 0 h 139"/>
                <a:gd name="T2" fmla="*/ 139 w 139"/>
                <a:gd name="T3" fmla="*/ 70 h 139"/>
                <a:gd name="T4" fmla="*/ 69 w 139"/>
                <a:gd name="T5" fmla="*/ 139 h 139"/>
                <a:gd name="T6" fmla="*/ 0 w 139"/>
                <a:gd name="T7" fmla="*/ 70 h 139"/>
                <a:gd name="T8" fmla="*/ 69 w 139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139" y="70"/>
                  </a:lnTo>
                  <a:lnTo>
                    <a:pt x="69" y="139"/>
                  </a:lnTo>
                  <a:lnTo>
                    <a:pt x="0" y="7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5" name="Rectangle 53">
              <a:extLst>
                <a:ext uri="{FF2B5EF4-FFF2-40B4-BE49-F238E27FC236}">
                  <a16:creationId xmlns:a16="http://schemas.microsoft.com/office/drawing/2014/main" id="{C08C8516-452C-5DE2-C4B8-22A5FA714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576"/>
              <a:ext cx="99" cy="53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6" name="Rectangle 54">
              <a:extLst>
                <a:ext uri="{FF2B5EF4-FFF2-40B4-BE49-F238E27FC236}">
                  <a16:creationId xmlns:a16="http://schemas.microsoft.com/office/drawing/2014/main" id="{818021B3-C37C-55E2-B833-D1DA0630D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" y="1570"/>
              <a:ext cx="99" cy="5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7" name="Rectangle 55">
              <a:extLst>
                <a:ext uri="{FF2B5EF4-FFF2-40B4-BE49-F238E27FC236}">
                  <a16:creationId xmlns:a16="http://schemas.microsoft.com/office/drawing/2014/main" id="{E50BA007-6B02-A3D1-BDF6-79BF2D28D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8" name="Rectangle 56">
              <a:extLst>
                <a:ext uri="{FF2B5EF4-FFF2-40B4-BE49-F238E27FC236}">
                  <a16:creationId xmlns:a16="http://schemas.microsoft.com/office/drawing/2014/main" id="{0A774781-8D9D-C515-6731-57E51EFC5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9" name="Rectangle 57">
              <a:extLst>
                <a:ext uri="{FF2B5EF4-FFF2-40B4-BE49-F238E27FC236}">
                  <a16:creationId xmlns:a16="http://schemas.microsoft.com/office/drawing/2014/main" id="{CD002D75-47F0-B31C-069B-B78770418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30" name="Rectangle 58">
              <a:extLst>
                <a:ext uri="{FF2B5EF4-FFF2-40B4-BE49-F238E27FC236}">
                  <a16:creationId xmlns:a16="http://schemas.microsoft.com/office/drawing/2014/main" id="{62E927F6-A85F-9FAF-BAB3-AB3AFFA0E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799"/>
              <a:ext cx="107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3157" name="Text Box 85">
            <a:extLst>
              <a:ext uri="{FF2B5EF4-FFF2-40B4-BE49-F238E27FC236}">
                <a16:creationId xmlns:a16="http://schemas.microsoft.com/office/drawing/2014/main" id="{818B099C-F1E3-2BF0-FE6C-B77649C5D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373188"/>
            <a:ext cx="12731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Analysis Approach</a:t>
            </a:r>
          </a:p>
        </p:txBody>
      </p:sp>
      <p:sp>
        <p:nvSpPr>
          <p:cNvPr id="3184" name="Text Box 112">
            <a:extLst>
              <a:ext uri="{FF2B5EF4-FFF2-40B4-BE49-F238E27FC236}">
                <a16:creationId xmlns:a16="http://schemas.microsoft.com/office/drawing/2014/main" id="{9B9988C7-CA86-3F5B-AC9F-36EE36598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6654800"/>
            <a:ext cx="1498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Design of Experiments</a:t>
            </a:r>
          </a:p>
        </p:txBody>
      </p:sp>
      <p:sp>
        <p:nvSpPr>
          <p:cNvPr id="3213" name="Rectangle 141">
            <a:extLst>
              <a:ext uri="{FF2B5EF4-FFF2-40B4-BE49-F238E27FC236}">
                <a16:creationId xmlns:a16="http://schemas.microsoft.com/office/drawing/2014/main" id="{09FE830A-7790-1E7D-5AF2-31B5C4AAF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1112838"/>
            <a:ext cx="12255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4" name="Rectangle 142">
            <a:extLst>
              <a:ext uri="{FF2B5EF4-FFF2-40B4-BE49-F238E27FC236}">
                <a16:creationId xmlns:a16="http://schemas.microsoft.com/office/drawing/2014/main" id="{953C197E-FE4A-573B-9B92-494813B95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1169988"/>
            <a:ext cx="1222375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9" name="Rectangle 147">
            <a:extLst>
              <a:ext uri="{FF2B5EF4-FFF2-40B4-BE49-F238E27FC236}">
                <a16:creationId xmlns:a16="http://schemas.microsoft.com/office/drawing/2014/main" id="{715B3559-087A-4E37-BD4D-3C07C432C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Chi-Square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²</a:t>
            </a:r>
            <a:endParaRPr lang="en-US" altLang="en-US" sz="7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3220" name="Rectangle 148">
            <a:extLst>
              <a:ext uri="{FF2B5EF4-FFF2-40B4-BE49-F238E27FC236}">
                <a16:creationId xmlns:a16="http://schemas.microsoft.com/office/drawing/2014/main" id="{01E71408-70D9-CF85-F8E6-2FBC54C5F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573713"/>
            <a:ext cx="882650" cy="419100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Histogram</a:t>
            </a:r>
          </a:p>
        </p:txBody>
      </p:sp>
      <p:sp>
        <p:nvSpPr>
          <p:cNvPr id="3221" name="Rectangle 149">
            <a:extLst>
              <a:ext uri="{FF2B5EF4-FFF2-40B4-BE49-F238E27FC236}">
                <a16:creationId xmlns:a16="http://schemas.microsoft.com/office/drawing/2014/main" id="{BF3ED93A-B13C-5282-24E4-66599AD72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t-test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ANOVA</a:t>
            </a:r>
          </a:p>
        </p:txBody>
      </p:sp>
      <p:sp>
        <p:nvSpPr>
          <p:cNvPr id="3281" name="Text Box 209">
            <a:extLst>
              <a:ext uri="{FF2B5EF4-FFF2-40B4-BE49-F238E27FC236}">
                <a16:creationId xmlns:a16="http://schemas.microsoft.com/office/drawing/2014/main" id="{3ADA9B90-A65D-A8DD-5840-B3AD420D2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4859338"/>
            <a:ext cx="1173163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Absence/Presence</a:t>
            </a:r>
          </a:p>
        </p:txBody>
      </p:sp>
      <p:sp>
        <p:nvSpPr>
          <p:cNvPr id="3282" name="Rectangle 210">
            <a:extLst>
              <a:ext uri="{FF2B5EF4-FFF2-40B4-BE49-F238E27FC236}">
                <a16:creationId xmlns:a16="http://schemas.microsoft.com/office/drawing/2014/main" id="{657DB390-8771-E842-90F5-69A6E0691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" y="4567238"/>
            <a:ext cx="1223963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/>
          <a:p>
            <a:endParaRPr lang="en-US"/>
          </a:p>
        </p:txBody>
      </p:sp>
      <p:sp>
        <p:nvSpPr>
          <p:cNvPr id="3312" name="Rectangle 240">
            <a:extLst>
              <a:ext uri="{FF2B5EF4-FFF2-40B4-BE49-F238E27FC236}">
                <a16:creationId xmlns:a16="http://schemas.microsoft.com/office/drawing/2014/main" id="{3DBAAE18-739D-FE4F-A09D-A101F3603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738" y="4324350"/>
            <a:ext cx="1223962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US"/>
          </a:p>
        </p:txBody>
      </p:sp>
      <p:sp>
        <p:nvSpPr>
          <p:cNvPr id="3320" name="Text Box 248">
            <a:extLst>
              <a:ext uri="{FF2B5EF4-FFF2-40B4-BE49-F238E27FC236}">
                <a16:creationId xmlns:a16="http://schemas.microsoft.com/office/drawing/2014/main" id="{472D978F-654D-4D0C-EC99-F50C50516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122988"/>
            <a:ext cx="1512887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causes that are present when the problem occurs; absent when the problem does not</a:t>
            </a:r>
          </a:p>
        </p:txBody>
      </p:sp>
      <p:sp>
        <p:nvSpPr>
          <p:cNvPr id="3323" name="Text Box 251">
            <a:extLst>
              <a:ext uri="{FF2B5EF4-FFF2-40B4-BE49-F238E27FC236}">
                <a16:creationId xmlns:a16="http://schemas.microsoft.com/office/drawing/2014/main" id="{E86E3B10-DA83-99A5-9CBC-436B554D0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2820988"/>
            <a:ext cx="11795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a detailed process analysis to identify problems &amp; causes</a:t>
            </a:r>
          </a:p>
        </p:txBody>
      </p:sp>
      <p:grpSp>
        <p:nvGrpSpPr>
          <p:cNvPr id="3337" name="Group 265">
            <a:extLst>
              <a:ext uri="{FF2B5EF4-FFF2-40B4-BE49-F238E27FC236}">
                <a16:creationId xmlns:a16="http://schemas.microsoft.com/office/drawing/2014/main" id="{716F5BFB-9BBD-A000-B9BB-F2E8C1881030}"/>
              </a:ext>
            </a:extLst>
          </p:cNvPr>
          <p:cNvGrpSpPr>
            <a:grpSpLocks/>
          </p:cNvGrpSpPr>
          <p:nvPr/>
        </p:nvGrpSpPr>
        <p:grpSpPr bwMode="auto">
          <a:xfrm>
            <a:off x="1985963" y="2803525"/>
            <a:ext cx="993775" cy="544513"/>
            <a:chOff x="4162" y="3709"/>
            <a:chExt cx="712" cy="674"/>
          </a:xfrm>
        </p:grpSpPr>
        <p:sp>
          <p:nvSpPr>
            <p:cNvPr id="3338" name="Line 266">
              <a:extLst>
                <a:ext uri="{FF2B5EF4-FFF2-40B4-BE49-F238E27FC236}">
                  <a16:creationId xmlns:a16="http://schemas.microsoft.com/office/drawing/2014/main" id="{8F2B704B-1FB4-2986-78B3-B7CE1EF5C8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9" name="Line 267">
              <a:extLst>
                <a:ext uri="{FF2B5EF4-FFF2-40B4-BE49-F238E27FC236}">
                  <a16:creationId xmlns:a16="http://schemas.microsoft.com/office/drawing/2014/main" id="{E117AC01-F519-AA94-1A24-62A39C55FA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60" name="Text Box 88">
            <a:extLst>
              <a:ext uri="{FF2B5EF4-FFF2-40B4-BE49-F238E27FC236}">
                <a16:creationId xmlns:a16="http://schemas.microsoft.com/office/drawing/2014/main" id="{43BAC17C-8F83-74A5-B29C-21670A69F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3551238"/>
            <a:ext cx="102076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Cause &amp; Effect</a:t>
            </a:r>
          </a:p>
        </p:txBody>
      </p:sp>
      <p:sp>
        <p:nvSpPr>
          <p:cNvPr id="3216" name="Rectangle 144">
            <a:extLst>
              <a:ext uri="{FF2B5EF4-FFF2-40B4-BE49-F238E27FC236}">
                <a16:creationId xmlns:a16="http://schemas.microsoft.com/office/drawing/2014/main" id="{08EDFF65-B295-BE98-315D-963510BFC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3700463"/>
            <a:ext cx="1223963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53" name="Group 781">
            <a:extLst>
              <a:ext uri="{FF2B5EF4-FFF2-40B4-BE49-F238E27FC236}">
                <a16:creationId xmlns:a16="http://schemas.microsoft.com/office/drawing/2014/main" id="{BBCCFEDF-19BB-570E-A01E-5C3909C732F2}"/>
              </a:ext>
            </a:extLst>
          </p:cNvPr>
          <p:cNvGrpSpPr>
            <a:grpSpLocks/>
          </p:cNvGrpSpPr>
          <p:nvPr/>
        </p:nvGrpSpPr>
        <p:grpSpPr bwMode="auto">
          <a:xfrm>
            <a:off x="614363" y="3810000"/>
            <a:ext cx="931862" cy="617538"/>
            <a:chOff x="2134" y="2985"/>
            <a:chExt cx="862" cy="456"/>
          </a:xfrm>
        </p:grpSpPr>
        <p:sp>
          <p:nvSpPr>
            <p:cNvPr id="3321" name="Text Box 249">
              <a:extLst>
                <a:ext uri="{FF2B5EF4-FFF2-40B4-BE49-F238E27FC236}">
                  <a16:creationId xmlns:a16="http://schemas.microsoft.com/office/drawing/2014/main" id="{BF898B22-7E4B-C790-0FBB-9279ABF8B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4" y="2985"/>
              <a:ext cx="86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2708" tIns="31355" rIns="62708" bIns="3135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Display your theories about root causes using a cause &amp; effect diagram</a:t>
              </a:r>
            </a:p>
          </p:txBody>
        </p:sp>
        <p:grpSp>
          <p:nvGrpSpPr>
            <p:cNvPr id="3833" name="Group 761">
              <a:extLst>
                <a:ext uri="{FF2B5EF4-FFF2-40B4-BE49-F238E27FC236}">
                  <a16:creationId xmlns:a16="http://schemas.microsoft.com/office/drawing/2014/main" id="{16D05001-715E-A7D6-DEA5-2242EAF4EE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3" y="2989"/>
              <a:ext cx="737" cy="452"/>
              <a:chOff x="4162" y="3709"/>
              <a:chExt cx="712" cy="674"/>
            </a:xfrm>
          </p:grpSpPr>
          <p:sp>
            <p:nvSpPr>
              <p:cNvPr id="3834" name="Line 762">
                <a:extLst>
                  <a:ext uri="{FF2B5EF4-FFF2-40B4-BE49-F238E27FC236}">
                    <a16:creationId xmlns:a16="http://schemas.microsoft.com/office/drawing/2014/main" id="{9C279F44-0DB1-C2BD-1EDB-672DEF9E9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35" name="Line 763">
                <a:extLst>
                  <a:ext uri="{FF2B5EF4-FFF2-40B4-BE49-F238E27FC236}">
                    <a16:creationId xmlns:a16="http://schemas.microsoft.com/office/drawing/2014/main" id="{D1F875D9-7A58-D999-FDDD-043E2FFA0E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40" name="Freeform 768">
            <a:extLst>
              <a:ext uri="{FF2B5EF4-FFF2-40B4-BE49-F238E27FC236}">
                <a16:creationId xmlns:a16="http://schemas.microsoft.com/office/drawing/2014/main" id="{D0CAF3F8-D1BC-90F6-6A29-36E8ED87F8BC}"/>
              </a:ext>
            </a:extLst>
          </p:cNvPr>
          <p:cNvSpPr>
            <a:spLocks/>
          </p:cNvSpPr>
          <p:nvPr/>
        </p:nvSpPr>
        <p:spPr bwMode="auto">
          <a:xfrm>
            <a:off x="1747838" y="4554538"/>
            <a:ext cx="261937" cy="5921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1" name="Freeform 769">
            <a:extLst>
              <a:ext uri="{FF2B5EF4-FFF2-40B4-BE49-F238E27FC236}">
                <a16:creationId xmlns:a16="http://schemas.microsoft.com/office/drawing/2014/main" id="{17465240-CB07-3902-A471-E10109FDAAF2}"/>
              </a:ext>
            </a:extLst>
          </p:cNvPr>
          <p:cNvSpPr>
            <a:spLocks/>
          </p:cNvSpPr>
          <p:nvPr/>
        </p:nvSpPr>
        <p:spPr bwMode="auto">
          <a:xfrm flipH="1">
            <a:off x="1484313" y="4552950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4" name="Freeform 772">
            <a:extLst>
              <a:ext uri="{FF2B5EF4-FFF2-40B4-BE49-F238E27FC236}">
                <a16:creationId xmlns:a16="http://schemas.microsoft.com/office/drawing/2014/main" id="{3F639296-68EC-12C7-3DC8-EA7DC9A997C6}"/>
              </a:ext>
            </a:extLst>
          </p:cNvPr>
          <p:cNvSpPr>
            <a:spLocks/>
          </p:cNvSpPr>
          <p:nvPr/>
        </p:nvSpPr>
        <p:spPr bwMode="auto">
          <a:xfrm>
            <a:off x="1747838" y="4567238"/>
            <a:ext cx="261937" cy="21034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48" name="Group 776">
            <a:extLst>
              <a:ext uri="{FF2B5EF4-FFF2-40B4-BE49-F238E27FC236}">
                <a16:creationId xmlns:a16="http://schemas.microsoft.com/office/drawing/2014/main" id="{207010E1-0655-A0DD-7549-A97B787F0576}"/>
              </a:ext>
            </a:extLst>
          </p:cNvPr>
          <p:cNvGrpSpPr>
            <a:grpSpLocks/>
          </p:cNvGrpSpPr>
          <p:nvPr/>
        </p:nvGrpSpPr>
        <p:grpSpPr bwMode="auto">
          <a:xfrm>
            <a:off x="268288" y="6132513"/>
            <a:ext cx="1309687" cy="379412"/>
            <a:chOff x="4162" y="3709"/>
            <a:chExt cx="712" cy="674"/>
          </a:xfrm>
        </p:grpSpPr>
        <p:sp>
          <p:nvSpPr>
            <p:cNvPr id="3849" name="Line 777">
              <a:extLst>
                <a:ext uri="{FF2B5EF4-FFF2-40B4-BE49-F238E27FC236}">
                  <a16:creationId xmlns:a16="http://schemas.microsoft.com/office/drawing/2014/main" id="{4357C7B3-7E77-F7FF-BEC5-BA1F5D5DB8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50" name="Line 778">
              <a:extLst>
                <a:ext uri="{FF2B5EF4-FFF2-40B4-BE49-F238E27FC236}">
                  <a16:creationId xmlns:a16="http://schemas.microsoft.com/office/drawing/2014/main" id="{E55CF696-E379-9C41-01B2-9098E73C3F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03" name="Group 1099">
            <a:extLst>
              <a:ext uri="{FF2B5EF4-FFF2-40B4-BE49-F238E27FC236}">
                <a16:creationId xmlns:a16="http://schemas.microsoft.com/office/drawing/2014/main" id="{09FFAD53-65B4-3F4A-5222-8DA065ABE879}"/>
              </a:ext>
            </a:extLst>
          </p:cNvPr>
          <p:cNvGrpSpPr>
            <a:grpSpLocks/>
          </p:cNvGrpSpPr>
          <p:nvPr/>
        </p:nvGrpSpPr>
        <p:grpSpPr bwMode="auto">
          <a:xfrm>
            <a:off x="3765550" y="3806825"/>
            <a:ext cx="1003300" cy="623888"/>
            <a:chOff x="3845" y="4036"/>
            <a:chExt cx="1054" cy="628"/>
          </a:xfrm>
        </p:grpSpPr>
        <p:sp>
          <p:nvSpPr>
            <p:cNvPr id="4025" name="Rectangle 953">
              <a:extLst>
                <a:ext uri="{FF2B5EF4-FFF2-40B4-BE49-F238E27FC236}">
                  <a16:creationId xmlns:a16="http://schemas.microsoft.com/office/drawing/2014/main" id="{48E10AE1-2A1E-61F6-6215-300DAECBDD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47" y="4036"/>
              <a:ext cx="1051" cy="62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6" name="Line 954">
              <a:extLst>
                <a:ext uri="{FF2B5EF4-FFF2-40B4-BE49-F238E27FC236}">
                  <a16:creationId xmlns:a16="http://schemas.microsoft.com/office/drawing/2014/main" id="{0ECE47F6-08A8-3ACE-2093-A3FCAF6E842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04" y="4036"/>
              <a:ext cx="0" cy="628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7" name="Line 955">
              <a:extLst>
                <a:ext uri="{FF2B5EF4-FFF2-40B4-BE49-F238E27FC236}">
                  <a16:creationId xmlns:a16="http://schemas.microsoft.com/office/drawing/2014/main" id="{95135616-814A-DB15-7398-C1ABCBE72FE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122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6" name="Line 964">
              <a:extLst>
                <a:ext uri="{FF2B5EF4-FFF2-40B4-BE49-F238E27FC236}">
                  <a16:creationId xmlns:a16="http://schemas.microsoft.com/office/drawing/2014/main" id="{490F9077-235A-A2C9-3B04-BBA398C4D1D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64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7" name="Line 965">
              <a:extLst>
                <a:ext uri="{FF2B5EF4-FFF2-40B4-BE49-F238E27FC236}">
                  <a16:creationId xmlns:a16="http://schemas.microsoft.com/office/drawing/2014/main" id="{6808D6FD-6D6D-6D2E-285C-A36A857CF92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940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8" name="Line 966">
              <a:extLst>
                <a:ext uri="{FF2B5EF4-FFF2-40B4-BE49-F238E27FC236}">
                  <a16:creationId xmlns:a16="http://schemas.microsoft.com/office/drawing/2014/main" id="{E6D701D7-BA78-B85B-B328-A9DB39DF8A6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9" name="Line 967">
              <a:extLst>
                <a:ext uri="{FF2B5EF4-FFF2-40B4-BE49-F238E27FC236}">
                  <a16:creationId xmlns:a16="http://schemas.microsoft.com/office/drawing/2014/main" id="{B2B45E7F-6C73-98CC-46D4-0A3B55D7EF0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5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0" name="Line 968">
              <a:extLst>
                <a:ext uri="{FF2B5EF4-FFF2-40B4-BE49-F238E27FC236}">
                  <a16:creationId xmlns:a16="http://schemas.microsoft.com/office/drawing/2014/main" id="{7A250003-D52D-4C21-50E5-DDAB6F69338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7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1" name="Line 969">
              <a:extLst>
                <a:ext uri="{FF2B5EF4-FFF2-40B4-BE49-F238E27FC236}">
                  <a16:creationId xmlns:a16="http://schemas.microsoft.com/office/drawing/2014/main" id="{77E1228B-1721-83CB-9C6F-A912778ACE9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29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2" name="Line 970">
              <a:extLst>
                <a:ext uri="{FF2B5EF4-FFF2-40B4-BE49-F238E27FC236}">
                  <a16:creationId xmlns:a16="http://schemas.microsoft.com/office/drawing/2014/main" id="{F2C8208A-C105-4F44-8BF7-C221AC32707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316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3" name="Line 971">
              <a:extLst>
                <a:ext uri="{FF2B5EF4-FFF2-40B4-BE49-F238E27FC236}">
                  <a16:creationId xmlns:a16="http://schemas.microsoft.com/office/drawing/2014/main" id="{418068AB-C7B7-8B44-F281-9FE1839E84D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12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4" name="Line 972">
              <a:extLst>
                <a:ext uri="{FF2B5EF4-FFF2-40B4-BE49-F238E27FC236}">
                  <a16:creationId xmlns:a16="http://schemas.microsoft.com/office/drawing/2014/main" id="{D56C2E4F-64AB-7034-846E-E533B3C5EAB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3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5" name="Line 973">
              <a:extLst>
                <a:ext uri="{FF2B5EF4-FFF2-40B4-BE49-F238E27FC236}">
                  <a16:creationId xmlns:a16="http://schemas.microsoft.com/office/drawing/2014/main" id="{A0EB9F1D-5571-A173-1849-FF728F5B159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6" name="Line 974">
              <a:extLst>
                <a:ext uri="{FF2B5EF4-FFF2-40B4-BE49-F238E27FC236}">
                  <a16:creationId xmlns:a16="http://schemas.microsoft.com/office/drawing/2014/main" id="{9FB51260-3157-40E4-8FD5-103D440A8D5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78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7" name="Line 975">
              <a:extLst>
                <a:ext uri="{FF2B5EF4-FFF2-40B4-BE49-F238E27FC236}">
                  <a16:creationId xmlns:a16="http://schemas.microsoft.com/office/drawing/2014/main" id="{72A8E54F-D891-8F21-87E3-7554BFD2B2A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15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8" name="Line 976">
              <a:extLst>
                <a:ext uri="{FF2B5EF4-FFF2-40B4-BE49-F238E27FC236}">
                  <a16:creationId xmlns:a16="http://schemas.microsoft.com/office/drawing/2014/main" id="{D99D418E-A695-7000-E26A-AC5562434B2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9" name="Line 977">
              <a:extLst>
                <a:ext uri="{FF2B5EF4-FFF2-40B4-BE49-F238E27FC236}">
                  <a16:creationId xmlns:a16="http://schemas.microsoft.com/office/drawing/2014/main" id="{77E78A70-E746-32A2-BA93-31AF95327B9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0" name="Line 978">
              <a:extLst>
                <a:ext uri="{FF2B5EF4-FFF2-40B4-BE49-F238E27FC236}">
                  <a16:creationId xmlns:a16="http://schemas.microsoft.com/office/drawing/2014/main" id="{D85003CA-4F7A-EB2B-2120-71DFE19B4DB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6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1" name="Line 979">
              <a:extLst>
                <a:ext uri="{FF2B5EF4-FFF2-40B4-BE49-F238E27FC236}">
                  <a16:creationId xmlns:a16="http://schemas.microsoft.com/office/drawing/2014/main" id="{1DAF0C2C-1AE9-6BA6-6142-F781CE4FA99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0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2" name="Line 980">
              <a:extLst>
                <a:ext uri="{FF2B5EF4-FFF2-40B4-BE49-F238E27FC236}">
                  <a16:creationId xmlns:a16="http://schemas.microsoft.com/office/drawing/2014/main" id="{845A044E-EE63-D158-FC1B-467F76D2935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2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3" name="Line 981">
              <a:extLst>
                <a:ext uri="{FF2B5EF4-FFF2-40B4-BE49-F238E27FC236}">
                  <a16:creationId xmlns:a16="http://schemas.microsoft.com/office/drawing/2014/main" id="{D8AAFF79-6165-57DB-3002-70C8D206E89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7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4" name="Line 982">
              <a:extLst>
                <a:ext uri="{FF2B5EF4-FFF2-40B4-BE49-F238E27FC236}">
                  <a16:creationId xmlns:a16="http://schemas.microsoft.com/office/drawing/2014/main" id="{9162C596-DDA6-1F28-A384-63556077BDC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3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5" name="Line 983">
              <a:extLst>
                <a:ext uri="{FF2B5EF4-FFF2-40B4-BE49-F238E27FC236}">
                  <a16:creationId xmlns:a16="http://schemas.microsoft.com/office/drawing/2014/main" id="{EC8892FE-8E64-3636-D59A-22DDACCD855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9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6" name="Line 984">
              <a:extLst>
                <a:ext uri="{FF2B5EF4-FFF2-40B4-BE49-F238E27FC236}">
                  <a16:creationId xmlns:a16="http://schemas.microsoft.com/office/drawing/2014/main" id="{F4BB9B4C-BB81-A6A9-59A1-210F7E21C98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550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7" name="Line 985">
              <a:extLst>
                <a:ext uri="{FF2B5EF4-FFF2-40B4-BE49-F238E27FC236}">
                  <a16:creationId xmlns:a16="http://schemas.microsoft.com/office/drawing/2014/main" id="{810FAD13-57F0-1978-904A-0E47417EF9C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07"/>
              <a:ext cx="1054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</p:grpSp>
      <p:sp>
        <p:nvSpPr>
          <p:cNvPr id="4058" name="Text Box 986">
            <a:extLst>
              <a:ext uri="{FF2B5EF4-FFF2-40B4-BE49-F238E27FC236}">
                <a16:creationId xmlns:a16="http://schemas.microsoft.com/office/drawing/2014/main" id="{837FF13D-1AE8-5B2D-F478-C1CF73079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4629150"/>
            <a:ext cx="59213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Piloting</a:t>
            </a:r>
          </a:p>
        </p:txBody>
      </p:sp>
      <p:sp>
        <p:nvSpPr>
          <p:cNvPr id="4059" name="Text Box 987">
            <a:extLst>
              <a:ext uri="{FF2B5EF4-FFF2-40B4-BE49-F238E27FC236}">
                <a16:creationId xmlns:a16="http://schemas.microsoft.com/office/drawing/2014/main" id="{C26AB4B3-B5B9-3926-CA63-FE0E59997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00" y="766763"/>
            <a:ext cx="11906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Identify Solutions</a:t>
            </a:r>
          </a:p>
        </p:txBody>
      </p:sp>
      <p:sp>
        <p:nvSpPr>
          <p:cNvPr id="4062" name="Rectangle 990">
            <a:extLst>
              <a:ext uri="{FF2B5EF4-FFF2-40B4-BE49-F238E27FC236}">
                <a16:creationId xmlns:a16="http://schemas.microsoft.com/office/drawing/2014/main" id="{6B1E695B-C851-3F56-B2EC-95809605F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9475" y="2827338"/>
            <a:ext cx="735013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3" name="Text Box 991">
            <a:extLst>
              <a:ext uri="{FF2B5EF4-FFF2-40B4-BE49-F238E27FC236}">
                <a16:creationId xmlns:a16="http://schemas.microsoft.com/office/drawing/2014/main" id="{6BA5036A-914C-7545-775D-242144FAC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9663" y="1417638"/>
            <a:ext cx="14366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Cost-Benefit Analysis</a:t>
            </a:r>
          </a:p>
        </p:txBody>
      </p:sp>
      <p:sp>
        <p:nvSpPr>
          <p:cNvPr id="4064" name="Text Box 992">
            <a:extLst>
              <a:ext uri="{FF2B5EF4-FFF2-40B4-BE49-F238E27FC236}">
                <a16:creationId xmlns:a16="http://schemas.microsoft.com/office/drawing/2014/main" id="{A0F2E22E-113F-7F6A-A9C4-278DE9B2B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1388" y="5507038"/>
            <a:ext cx="16335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Implementation Planning</a:t>
            </a:r>
          </a:p>
        </p:txBody>
      </p:sp>
      <p:sp>
        <p:nvSpPr>
          <p:cNvPr id="4065" name="Text Box 993">
            <a:extLst>
              <a:ext uri="{FF2B5EF4-FFF2-40B4-BE49-F238E27FC236}">
                <a16:creationId xmlns:a16="http://schemas.microsoft.com/office/drawing/2014/main" id="{D90BC4F4-CE1A-798C-E8C2-7C012CCB6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188" y="3990975"/>
            <a:ext cx="487362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FMEA</a:t>
            </a:r>
          </a:p>
        </p:txBody>
      </p:sp>
      <p:sp>
        <p:nvSpPr>
          <p:cNvPr id="22547" name="Rectangle 1043">
            <a:extLst>
              <a:ext uri="{FF2B5EF4-FFF2-40B4-BE49-F238E27FC236}">
                <a16:creationId xmlns:a16="http://schemas.microsoft.com/office/drawing/2014/main" id="{7011A301-2C2C-F285-01DF-AB8A734D0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414838"/>
            <a:ext cx="1274763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53" name="Text Box 1049">
            <a:extLst>
              <a:ext uri="{FF2B5EF4-FFF2-40B4-BE49-F238E27FC236}">
                <a16:creationId xmlns:a16="http://schemas.microsoft.com/office/drawing/2014/main" id="{5966C1CF-1142-49D7-1851-29762AC43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4824413"/>
            <a:ext cx="93821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Pilot the solution on </a:t>
            </a:r>
            <a:b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a small scale and evaluate the results</a:t>
            </a:r>
          </a:p>
        </p:txBody>
      </p:sp>
      <p:sp>
        <p:nvSpPr>
          <p:cNvPr id="22555" name="Text Box 1051">
            <a:extLst>
              <a:ext uri="{FF2B5EF4-FFF2-40B4-BE49-F238E27FC236}">
                <a16:creationId xmlns:a16="http://schemas.microsoft.com/office/drawing/2014/main" id="{4B7768AB-480D-44A3-40F8-5352ED7F1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8400" y="3814763"/>
            <a:ext cx="1133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Failure Modes &amp; Effects Analysis (FMEA) helps identify risks associated with the solution</a:t>
            </a:r>
          </a:p>
        </p:txBody>
      </p:sp>
      <p:sp>
        <p:nvSpPr>
          <p:cNvPr id="22556" name="Text Box 1052">
            <a:extLst>
              <a:ext uri="{FF2B5EF4-FFF2-40B4-BE49-F238E27FC236}">
                <a16:creationId xmlns:a16="http://schemas.microsoft.com/office/drawing/2014/main" id="{00C1B1FC-7368-D78B-6120-541E39996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75" y="2084388"/>
            <a:ext cx="941388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cost-benefit analysis for the preferred solution</a:t>
            </a:r>
          </a:p>
        </p:txBody>
      </p:sp>
      <p:grpSp>
        <p:nvGrpSpPr>
          <p:cNvPr id="23533" name="Group 2029">
            <a:extLst>
              <a:ext uri="{FF2B5EF4-FFF2-40B4-BE49-F238E27FC236}">
                <a16:creationId xmlns:a16="http://schemas.microsoft.com/office/drawing/2014/main" id="{6FBE8298-438E-0D03-D33C-CA87616EB9F7}"/>
              </a:ext>
            </a:extLst>
          </p:cNvPr>
          <p:cNvGrpSpPr>
            <a:grpSpLocks/>
          </p:cNvGrpSpPr>
          <p:nvPr/>
        </p:nvGrpSpPr>
        <p:grpSpPr bwMode="auto">
          <a:xfrm>
            <a:off x="5272088" y="1871663"/>
            <a:ext cx="1203325" cy="496887"/>
            <a:chOff x="5137" y="1599"/>
            <a:chExt cx="1170" cy="459"/>
          </a:xfrm>
        </p:grpSpPr>
        <p:sp>
          <p:nvSpPr>
            <p:cNvPr id="22557" name="Text Box 1053">
              <a:extLst>
                <a:ext uri="{FF2B5EF4-FFF2-40B4-BE49-F238E27FC236}">
                  <a16:creationId xmlns:a16="http://schemas.microsoft.com/office/drawing/2014/main" id="{30DEAACE-8519-3032-C3D4-3E9923D0F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" y="1602"/>
              <a:ext cx="1170" cy="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Generate solutions; use team experience idea generation tools &amp; benchmarking</a:t>
              </a:r>
            </a:p>
          </p:txBody>
        </p:sp>
        <p:grpSp>
          <p:nvGrpSpPr>
            <p:cNvPr id="22569" name="Group 1065">
              <a:extLst>
                <a:ext uri="{FF2B5EF4-FFF2-40B4-BE49-F238E27FC236}">
                  <a16:creationId xmlns:a16="http://schemas.microsoft.com/office/drawing/2014/main" id="{47E04DE3-A553-E620-06FD-5B78B64CBC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0" y="1599"/>
              <a:ext cx="1102" cy="459"/>
              <a:chOff x="4162" y="3709"/>
              <a:chExt cx="712" cy="674"/>
            </a:xfrm>
          </p:grpSpPr>
          <p:sp>
            <p:nvSpPr>
              <p:cNvPr id="22570" name="Line 1066">
                <a:extLst>
                  <a:ext uri="{FF2B5EF4-FFF2-40B4-BE49-F238E27FC236}">
                    <a16:creationId xmlns:a16="http://schemas.microsoft.com/office/drawing/2014/main" id="{EC5639DC-B98F-0EB3-1A67-990477D67B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1" name="Line 1067">
                <a:extLst>
                  <a:ext uri="{FF2B5EF4-FFF2-40B4-BE49-F238E27FC236}">
                    <a16:creationId xmlns:a16="http://schemas.microsoft.com/office/drawing/2014/main" id="{607100C8-1018-9BFE-2510-540434996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587" name="Group 1083">
            <a:extLst>
              <a:ext uri="{FF2B5EF4-FFF2-40B4-BE49-F238E27FC236}">
                <a16:creationId xmlns:a16="http://schemas.microsoft.com/office/drawing/2014/main" id="{6AD328DD-E338-08C5-C840-6A808CF9D5BE}"/>
              </a:ext>
            </a:extLst>
          </p:cNvPr>
          <p:cNvGrpSpPr>
            <a:grpSpLocks/>
          </p:cNvGrpSpPr>
          <p:nvPr/>
        </p:nvGrpSpPr>
        <p:grpSpPr bwMode="auto">
          <a:xfrm>
            <a:off x="5449888" y="1049338"/>
            <a:ext cx="835025" cy="677862"/>
            <a:chOff x="5406" y="1592"/>
            <a:chExt cx="813" cy="552"/>
          </a:xfrm>
        </p:grpSpPr>
        <p:sp>
          <p:nvSpPr>
            <p:cNvPr id="3891" name="Oval 819">
              <a:extLst>
                <a:ext uri="{FF2B5EF4-FFF2-40B4-BE49-F238E27FC236}">
                  <a16:creationId xmlns:a16="http://schemas.microsoft.com/office/drawing/2014/main" id="{2741EA74-5F67-94E1-3D98-5C1F89ADD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" y="1702"/>
              <a:ext cx="78" cy="72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1" name="Oval 839">
              <a:extLst>
                <a:ext uri="{FF2B5EF4-FFF2-40B4-BE49-F238E27FC236}">
                  <a16:creationId xmlns:a16="http://schemas.microsoft.com/office/drawing/2014/main" id="{B137C57C-264F-2EE1-C1A3-721016AC9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1" y="1934"/>
              <a:ext cx="79" cy="77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3" name="Freeform 841">
              <a:extLst>
                <a:ext uri="{FF2B5EF4-FFF2-40B4-BE49-F238E27FC236}">
                  <a16:creationId xmlns:a16="http://schemas.microsoft.com/office/drawing/2014/main" id="{DDFAB9E8-57C0-19B0-829B-F2BD79FAE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3" y="2040"/>
              <a:ext cx="78" cy="84"/>
            </a:xfrm>
            <a:custGeom>
              <a:avLst/>
              <a:gdLst>
                <a:gd name="T0" fmla="*/ 50 w 100"/>
                <a:gd name="T1" fmla="*/ 0 h 108"/>
                <a:gd name="T2" fmla="*/ 100 w 100"/>
                <a:gd name="T3" fmla="*/ 108 h 108"/>
                <a:gd name="T4" fmla="*/ 0 w 100"/>
                <a:gd name="T5" fmla="*/ 108 h 108"/>
                <a:gd name="T6" fmla="*/ 50 w 10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8">
                  <a:moveTo>
                    <a:pt x="50" y="0"/>
                  </a:moveTo>
                  <a:lnTo>
                    <a:pt x="100" y="108"/>
                  </a:lnTo>
                  <a:lnTo>
                    <a:pt x="0" y="10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5" name="Freeform 843">
              <a:extLst>
                <a:ext uri="{FF2B5EF4-FFF2-40B4-BE49-F238E27FC236}">
                  <a16:creationId xmlns:a16="http://schemas.microsoft.com/office/drawing/2014/main" id="{3C88A22D-7F06-04B9-0D07-FDA4EAFD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" y="1927"/>
              <a:ext cx="78" cy="84"/>
            </a:xfrm>
            <a:custGeom>
              <a:avLst/>
              <a:gdLst>
                <a:gd name="T0" fmla="*/ 50 w 100"/>
                <a:gd name="T1" fmla="*/ 0 h 109"/>
                <a:gd name="T2" fmla="*/ 100 w 100"/>
                <a:gd name="T3" fmla="*/ 109 h 109"/>
                <a:gd name="T4" fmla="*/ 0 w 100"/>
                <a:gd name="T5" fmla="*/ 109 h 109"/>
                <a:gd name="T6" fmla="*/ 50 w 10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50" y="0"/>
                  </a:moveTo>
                  <a:lnTo>
                    <a:pt x="100" y="109"/>
                  </a:lnTo>
                  <a:lnTo>
                    <a:pt x="0" y="10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2585" name="Group 1081">
              <a:extLst>
                <a:ext uri="{FF2B5EF4-FFF2-40B4-BE49-F238E27FC236}">
                  <a16:creationId xmlns:a16="http://schemas.microsoft.com/office/drawing/2014/main" id="{5065D093-F7AB-FA62-CC3E-338DB9CF8F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11" y="1699"/>
              <a:ext cx="428" cy="419"/>
              <a:chOff x="5534" y="1108"/>
              <a:chExt cx="428" cy="419"/>
            </a:xfrm>
          </p:grpSpPr>
          <p:sp>
            <p:nvSpPr>
              <p:cNvPr id="3888" name="Oval 816">
                <a:extLst>
                  <a:ext uri="{FF2B5EF4-FFF2-40B4-BE49-F238E27FC236}">
                    <a16:creationId xmlns:a16="http://schemas.microsoft.com/office/drawing/2014/main" id="{9FEAA285-8C48-07F8-6AC7-24770A647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8" y="1108"/>
                <a:ext cx="73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89" name="Oval 817">
                <a:extLst>
                  <a:ext uri="{FF2B5EF4-FFF2-40B4-BE49-F238E27FC236}">
                    <a16:creationId xmlns:a16="http://schemas.microsoft.com/office/drawing/2014/main" id="{A04635D4-4822-9613-D6B9-D758AF3F9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5" y="1452"/>
                <a:ext cx="78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0" name="Oval 818">
                <a:extLst>
                  <a:ext uri="{FF2B5EF4-FFF2-40B4-BE49-F238E27FC236}">
                    <a16:creationId xmlns:a16="http://schemas.microsoft.com/office/drawing/2014/main" id="{E65E8226-8733-0454-F3CA-0DF87074B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7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2" name="Oval 820">
                <a:extLst>
                  <a:ext uri="{FF2B5EF4-FFF2-40B4-BE49-F238E27FC236}">
                    <a16:creationId xmlns:a16="http://schemas.microsoft.com/office/drawing/2014/main" id="{0D15930D-E721-7844-571C-1A1E313E0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346"/>
                <a:ext cx="71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09" name="Oval 837">
                <a:extLst>
                  <a:ext uri="{FF2B5EF4-FFF2-40B4-BE49-F238E27FC236}">
                    <a16:creationId xmlns:a16="http://schemas.microsoft.com/office/drawing/2014/main" id="{180041E0-826B-7C2F-237B-FB704A5C0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4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0" name="Oval 838">
                <a:extLst>
                  <a:ext uri="{FF2B5EF4-FFF2-40B4-BE49-F238E27FC236}">
                    <a16:creationId xmlns:a16="http://schemas.microsoft.com/office/drawing/2014/main" id="{D771278E-6CED-BE31-17C7-56E8A25B7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0" y="1227"/>
                <a:ext cx="72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6" name="Oval 844">
                <a:extLst>
                  <a:ext uri="{FF2B5EF4-FFF2-40B4-BE49-F238E27FC236}">
                    <a16:creationId xmlns:a16="http://schemas.microsoft.com/office/drawing/2014/main" id="{F73FC992-FB36-0CE1-EB2C-A34264C6F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450"/>
                <a:ext cx="71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576" name="Group 1072">
              <a:extLst>
                <a:ext uri="{FF2B5EF4-FFF2-40B4-BE49-F238E27FC236}">
                  <a16:creationId xmlns:a16="http://schemas.microsoft.com/office/drawing/2014/main" id="{05618071-AEFA-F35D-61C3-A2C029AE05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3" y="1592"/>
              <a:ext cx="509" cy="552"/>
              <a:chOff x="5491" y="1159"/>
              <a:chExt cx="509" cy="552"/>
            </a:xfrm>
          </p:grpSpPr>
          <p:sp>
            <p:nvSpPr>
              <p:cNvPr id="22572" name="Line 1068">
                <a:extLst>
                  <a:ext uri="{FF2B5EF4-FFF2-40B4-BE49-F238E27FC236}">
                    <a16:creationId xmlns:a16="http://schemas.microsoft.com/office/drawing/2014/main" id="{5DA2B34A-528C-9ADF-45CD-D0ED10D96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3" name="Line 1069">
                <a:extLst>
                  <a:ext uri="{FF2B5EF4-FFF2-40B4-BE49-F238E27FC236}">
                    <a16:creationId xmlns:a16="http://schemas.microsoft.com/office/drawing/2014/main" id="{6C369318-86AF-8C89-B38B-C8CE82B940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4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4" name="Line 1070">
                <a:extLst>
                  <a:ext uri="{FF2B5EF4-FFF2-40B4-BE49-F238E27FC236}">
                    <a16:creationId xmlns:a16="http://schemas.microsoft.com/office/drawing/2014/main" id="{77A698CB-0C62-B8C6-D558-5304183BF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2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5" name="Line 1071">
                <a:extLst>
                  <a:ext uri="{FF2B5EF4-FFF2-40B4-BE49-F238E27FC236}">
                    <a16:creationId xmlns:a16="http://schemas.microsoft.com/office/drawing/2014/main" id="{4CE96AC8-839A-AFBA-CC63-8B8F8B56B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0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583" name="Group 1079">
              <a:extLst>
                <a:ext uri="{FF2B5EF4-FFF2-40B4-BE49-F238E27FC236}">
                  <a16:creationId xmlns:a16="http://schemas.microsoft.com/office/drawing/2014/main" id="{FAFCCCF3-69BC-B864-0B32-DD1F7C24A2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06" y="1683"/>
              <a:ext cx="813" cy="459"/>
              <a:chOff x="5406" y="1683"/>
              <a:chExt cx="678" cy="593"/>
            </a:xfrm>
          </p:grpSpPr>
          <p:sp>
            <p:nvSpPr>
              <p:cNvPr id="22578" name="Line 1074">
                <a:extLst>
                  <a:ext uri="{FF2B5EF4-FFF2-40B4-BE49-F238E27FC236}">
                    <a16:creationId xmlns:a16="http://schemas.microsoft.com/office/drawing/2014/main" id="{5C2636E2-BA68-8A70-680B-DFC9F4772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344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9" name="Line 1075">
                <a:extLst>
                  <a:ext uri="{FF2B5EF4-FFF2-40B4-BE49-F238E27FC236}">
                    <a16:creationId xmlns:a16="http://schemas.microsoft.com/office/drawing/2014/main" id="{9E475751-1667-1110-6ECE-24F99EEFB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492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0" name="Line 1076">
                <a:extLst>
                  <a:ext uri="{FF2B5EF4-FFF2-40B4-BE49-F238E27FC236}">
                    <a16:creationId xmlns:a16="http://schemas.microsoft.com/office/drawing/2014/main" id="{8E229043-FCDD-8BAF-6709-24E4A0174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640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1" name="Line 1077">
                <a:extLst>
                  <a:ext uri="{FF2B5EF4-FFF2-40B4-BE49-F238E27FC236}">
                    <a16:creationId xmlns:a16="http://schemas.microsoft.com/office/drawing/2014/main" id="{CEADDB56-D3DC-0F7B-F112-E6FD843D3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788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2" name="Line 1078">
                <a:extLst>
                  <a:ext uri="{FF2B5EF4-FFF2-40B4-BE49-F238E27FC236}">
                    <a16:creationId xmlns:a16="http://schemas.microsoft.com/office/drawing/2014/main" id="{896C58DD-94F8-0A81-81B9-BEB9E2B9D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6" y="1937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584" name="Text Box 1080">
              <a:extLst>
                <a:ext uri="{FF2B5EF4-FFF2-40B4-BE49-F238E27FC236}">
                  <a16:creationId xmlns:a16="http://schemas.microsoft.com/office/drawing/2014/main" id="{D10F4664-60A7-EC42-E363-07775DD3C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1" y="1682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2586" name="Text Box 1082">
              <a:extLst>
                <a:ext uri="{FF2B5EF4-FFF2-40B4-BE49-F238E27FC236}">
                  <a16:creationId xmlns:a16="http://schemas.microsoft.com/office/drawing/2014/main" id="{971B51AE-C4B7-9DF1-AD20-49A2681621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1" y="1686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2588" name="Group 1084">
            <a:extLst>
              <a:ext uri="{FF2B5EF4-FFF2-40B4-BE49-F238E27FC236}">
                <a16:creationId xmlns:a16="http://schemas.microsoft.com/office/drawing/2014/main" id="{F8322092-71AE-7F03-9CD5-FEBDEEEADB51}"/>
              </a:ext>
            </a:extLst>
          </p:cNvPr>
          <p:cNvGrpSpPr>
            <a:grpSpLocks/>
          </p:cNvGrpSpPr>
          <p:nvPr/>
        </p:nvGrpSpPr>
        <p:grpSpPr bwMode="auto">
          <a:xfrm>
            <a:off x="4178300" y="2098675"/>
            <a:ext cx="854075" cy="376238"/>
            <a:chOff x="4162" y="3709"/>
            <a:chExt cx="712" cy="674"/>
          </a:xfrm>
        </p:grpSpPr>
        <p:sp>
          <p:nvSpPr>
            <p:cNvPr id="22589" name="Line 1085">
              <a:extLst>
                <a:ext uri="{FF2B5EF4-FFF2-40B4-BE49-F238E27FC236}">
                  <a16:creationId xmlns:a16="http://schemas.microsoft.com/office/drawing/2014/main" id="{0D2B2418-002A-71A6-140E-24066BE781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90" name="Line 1086">
              <a:extLst>
                <a:ext uri="{FF2B5EF4-FFF2-40B4-BE49-F238E27FC236}">
                  <a16:creationId xmlns:a16="http://schemas.microsoft.com/office/drawing/2014/main" id="{FE91B1FE-50CF-722E-7D60-322253BEB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523" name="Group 2019">
            <a:extLst>
              <a:ext uri="{FF2B5EF4-FFF2-40B4-BE49-F238E27FC236}">
                <a16:creationId xmlns:a16="http://schemas.microsoft.com/office/drawing/2014/main" id="{C1EB479F-6000-3F47-4EE6-71AA135E54BA}"/>
              </a:ext>
            </a:extLst>
          </p:cNvPr>
          <p:cNvGrpSpPr>
            <a:grpSpLocks/>
          </p:cNvGrpSpPr>
          <p:nvPr/>
        </p:nvGrpSpPr>
        <p:grpSpPr bwMode="auto">
          <a:xfrm>
            <a:off x="771525" y="6986588"/>
            <a:ext cx="1127125" cy="420687"/>
            <a:chOff x="5364" y="3175"/>
            <a:chExt cx="890" cy="255"/>
          </a:xfrm>
        </p:grpSpPr>
        <p:sp>
          <p:nvSpPr>
            <p:cNvPr id="22554" name="Text Box 1050">
              <a:extLst>
                <a:ext uri="{FF2B5EF4-FFF2-40B4-BE49-F238E27FC236}">
                  <a16:creationId xmlns:a16="http://schemas.microsoft.com/office/drawing/2014/main" id="{2E1DC969-BA9C-B4CC-9F36-C8E86CAF8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" y="3175"/>
              <a:ext cx="890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Use DOE to actively change process variables</a:t>
              </a:r>
            </a:p>
          </p:txBody>
        </p:sp>
        <p:grpSp>
          <p:nvGrpSpPr>
            <p:cNvPr id="22600" name="Group 1096">
              <a:extLst>
                <a:ext uri="{FF2B5EF4-FFF2-40B4-BE49-F238E27FC236}">
                  <a16:creationId xmlns:a16="http://schemas.microsoft.com/office/drawing/2014/main" id="{93D4956B-BB87-423D-2EB0-5A2CAED79C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2" y="3175"/>
              <a:ext cx="802" cy="255"/>
              <a:chOff x="4162" y="3709"/>
              <a:chExt cx="712" cy="674"/>
            </a:xfrm>
          </p:grpSpPr>
          <p:sp>
            <p:nvSpPr>
              <p:cNvPr id="22601" name="Line 1097">
                <a:extLst>
                  <a:ext uri="{FF2B5EF4-FFF2-40B4-BE49-F238E27FC236}">
                    <a16:creationId xmlns:a16="http://schemas.microsoft.com/office/drawing/2014/main" id="{8C62A6FA-E8D2-CC10-9826-1E7F63EE6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2" name="Line 1098">
                <a:extLst>
                  <a:ext uri="{FF2B5EF4-FFF2-40B4-BE49-F238E27FC236}">
                    <a16:creationId xmlns:a16="http://schemas.microsoft.com/office/drawing/2014/main" id="{8688D0D1-8E17-1489-B868-D4D840DC3D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604" name="Group 1100">
            <a:extLst>
              <a:ext uri="{FF2B5EF4-FFF2-40B4-BE49-F238E27FC236}">
                <a16:creationId xmlns:a16="http://schemas.microsoft.com/office/drawing/2014/main" id="{1DA0D2F1-33F6-D611-2C89-A8EF64784059}"/>
              </a:ext>
            </a:extLst>
          </p:cNvPr>
          <p:cNvGrpSpPr>
            <a:grpSpLocks/>
          </p:cNvGrpSpPr>
          <p:nvPr/>
        </p:nvGrpSpPr>
        <p:grpSpPr bwMode="auto">
          <a:xfrm>
            <a:off x="5043488" y="3819525"/>
            <a:ext cx="1096962" cy="471488"/>
            <a:chOff x="4162" y="3709"/>
            <a:chExt cx="712" cy="674"/>
          </a:xfrm>
        </p:grpSpPr>
        <p:sp>
          <p:nvSpPr>
            <p:cNvPr id="22605" name="Line 1101">
              <a:extLst>
                <a:ext uri="{FF2B5EF4-FFF2-40B4-BE49-F238E27FC236}">
                  <a16:creationId xmlns:a16="http://schemas.microsoft.com/office/drawing/2014/main" id="{F47DD997-FA56-15B9-2911-393DC1E85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06" name="Line 1102">
              <a:extLst>
                <a:ext uri="{FF2B5EF4-FFF2-40B4-BE49-F238E27FC236}">
                  <a16:creationId xmlns:a16="http://schemas.microsoft.com/office/drawing/2014/main" id="{937157CA-A401-522F-8455-5F51E9AE04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28" name="Group 1124">
            <a:extLst>
              <a:ext uri="{FF2B5EF4-FFF2-40B4-BE49-F238E27FC236}">
                <a16:creationId xmlns:a16="http://schemas.microsoft.com/office/drawing/2014/main" id="{64CD6964-E8CE-A198-4FD3-9D8EF96D8919}"/>
              </a:ext>
            </a:extLst>
          </p:cNvPr>
          <p:cNvGrpSpPr>
            <a:grpSpLocks/>
          </p:cNvGrpSpPr>
          <p:nvPr/>
        </p:nvGrpSpPr>
        <p:grpSpPr bwMode="auto">
          <a:xfrm>
            <a:off x="7059613" y="3133725"/>
            <a:ext cx="371475" cy="431800"/>
            <a:chOff x="5522" y="5115"/>
            <a:chExt cx="418" cy="409"/>
          </a:xfrm>
        </p:grpSpPr>
        <p:sp>
          <p:nvSpPr>
            <p:cNvPr id="22617" name="Oval 1113">
              <a:extLst>
                <a:ext uri="{FF2B5EF4-FFF2-40B4-BE49-F238E27FC236}">
                  <a16:creationId xmlns:a16="http://schemas.microsoft.com/office/drawing/2014/main" id="{466346DD-B702-DBDB-B78D-6A3C39A46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9" y="5122"/>
              <a:ext cx="411" cy="402"/>
            </a:xfrm>
            <a:prstGeom prst="ellipse">
              <a:avLst/>
            </a:prstGeom>
            <a:solidFill>
              <a:srgbClr val="FFCC00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0" name="Oval 1106">
              <a:extLst>
                <a:ext uri="{FF2B5EF4-FFF2-40B4-BE49-F238E27FC236}">
                  <a16:creationId xmlns:a16="http://schemas.microsoft.com/office/drawing/2014/main" id="{4DF767C6-1B1C-6FB4-2B10-13AF648D8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5146"/>
              <a:ext cx="365" cy="356"/>
            </a:xfrm>
            <a:prstGeom prst="ellipse">
              <a:avLst/>
            </a:prstGeom>
            <a:solidFill>
              <a:srgbClr val="FFFFCC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1" name="Line 1107">
              <a:extLst>
                <a:ext uri="{FF2B5EF4-FFF2-40B4-BE49-F238E27FC236}">
                  <a16:creationId xmlns:a16="http://schemas.microsoft.com/office/drawing/2014/main" id="{A4C08AF4-3654-547B-9FAA-D333DEB89C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3" y="5142"/>
              <a:ext cx="1" cy="356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2" name="Line 1108">
              <a:extLst>
                <a:ext uri="{FF2B5EF4-FFF2-40B4-BE49-F238E27FC236}">
                  <a16:creationId xmlns:a16="http://schemas.microsoft.com/office/drawing/2014/main" id="{161118B2-FD77-A478-BCFA-74723DFB7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9" y="5320"/>
              <a:ext cx="365" cy="1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3" name="Rectangle 1109">
              <a:extLst>
                <a:ext uri="{FF2B5EF4-FFF2-40B4-BE49-F238E27FC236}">
                  <a16:creationId xmlns:a16="http://schemas.microsoft.com/office/drawing/2014/main" id="{F85F53C4-19FD-2491-9DBE-3B0E98753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" y="5222"/>
              <a:ext cx="115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Plan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4" name="Rectangle 1110">
              <a:extLst>
                <a:ext uri="{FF2B5EF4-FFF2-40B4-BE49-F238E27FC236}">
                  <a16:creationId xmlns:a16="http://schemas.microsoft.com/office/drawing/2014/main" id="{F508D2CF-B4B2-8D8B-993B-33672D0B3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4" y="5362"/>
              <a:ext cx="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Do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5" name="Rectangle 1111">
              <a:extLst>
                <a:ext uri="{FF2B5EF4-FFF2-40B4-BE49-F238E27FC236}">
                  <a16:creationId xmlns:a16="http://schemas.microsoft.com/office/drawing/2014/main" id="{5D4C2BAC-BB40-F321-D777-B9D3A441B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" y="5362"/>
              <a:ext cx="16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Check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6" name="Rectangle 1112">
              <a:extLst>
                <a:ext uri="{FF2B5EF4-FFF2-40B4-BE49-F238E27FC236}">
                  <a16:creationId xmlns:a16="http://schemas.microsoft.com/office/drawing/2014/main" id="{59E3B213-DD3D-14CD-801A-EAD25EB28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0" y="5220"/>
              <a:ext cx="8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Act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8" name="Freeform 1114">
              <a:extLst>
                <a:ext uri="{FF2B5EF4-FFF2-40B4-BE49-F238E27FC236}">
                  <a16:creationId xmlns:a16="http://schemas.microsoft.com/office/drawing/2014/main" id="{33049934-EBCE-AADD-9C97-0624722BA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" y="5115"/>
              <a:ext cx="88" cy="48"/>
            </a:xfrm>
            <a:custGeom>
              <a:avLst/>
              <a:gdLst>
                <a:gd name="T0" fmla="*/ 40 w 40"/>
                <a:gd name="T1" fmla="*/ 0 h 21"/>
                <a:gd name="T2" fmla="*/ 8 w 40"/>
                <a:gd name="T3" fmla="*/ 21 h 21"/>
                <a:gd name="T4" fmla="*/ 5 w 40"/>
                <a:gd name="T5" fmla="*/ 11 h 21"/>
                <a:gd name="T6" fmla="*/ 0 w 40"/>
                <a:gd name="T7" fmla="*/ 0 h 21"/>
                <a:gd name="T8" fmla="*/ 40 w 4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40" y="0"/>
                  </a:moveTo>
                  <a:lnTo>
                    <a:pt x="8" y="21"/>
                  </a:lnTo>
                  <a:lnTo>
                    <a:pt x="5" y="1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9" name="Freeform 1115">
              <a:extLst>
                <a:ext uri="{FF2B5EF4-FFF2-40B4-BE49-F238E27FC236}">
                  <a16:creationId xmlns:a16="http://schemas.microsoft.com/office/drawing/2014/main" id="{EECA4661-7491-484A-E797-657D0AA25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" y="5354"/>
              <a:ext cx="48" cy="82"/>
            </a:xfrm>
            <a:custGeom>
              <a:avLst/>
              <a:gdLst>
                <a:gd name="T0" fmla="*/ 0 w 21"/>
                <a:gd name="T1" fmla="*/ 0 h 37"/>
                <a:gd name="T2" fmla="*/ 21 w 21"/>
                <a:gd name="T3" fmla="*/ 32 h 37"/>
                <a:gd name="T4" fmla="*/ 13 w 21"/>
                <a:gd name="T5" fmla="*/ 35 h 37"/>
                <a:gd name="T6" fmla="*/ 2 w 21"/>
                <a:gd name="T7" fmla="*/ 37 h 37"/>
                <a:gd name="T8" fmla="*/ 0 w 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lnTo>
                    <a:pt x="21" y="32"/>
                  </a:lnTo>
                  <a:lnTo>
                    <a:pt x="13" y="35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0" name="Freeform 1116">
              <a:extLst>
                <a:ext uri="{FF2B5EF4-FFF2-40B4-BE49-F238E27FC236}">
                  <a16:creationId xmlns:a16="http://schemas.microsoft.com/office/drawing/2014/main" id="{103DADF3-7F57-14DE-9FB0-7A6F89E8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" y="5196"/>
              <a:ext cx="50" cy="74"/>
            </a:xfrm>
            <a:custGeom>
              <a:avLst/>
              <a:gdLst>
                <a:gd name="T0" fmla="*/ 29 w 29"/>
                <a:gd name="T1" fmla="*/ 43 h 43"/>
                <a:gd name="T2" fmla="*/ 0 w 29"/>
                <a:gd name="T3" fmla="*/ 6 h 43"/>
                <a:gd name="T4" fmla="*/ 11 w 29"/>
                <a:gd name="T5" fmla="*/ 3 h 43"/>
                <a:gd name="T6" fmla="*/ 27 w 29"/>
                <a:gd name="T7" fmla="*/ 0 h 43"/>
                <a:gd name="T8" fmla="*/ 29 w 2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3"/>
                  </a:moveTo>
                  <a:lnTo>
                    <a:pt x="0" y="6"/>
                  </a:lnTo>
                  <a:lnTo>
                    <a:pt x="11" y="3"/>
                  </a:lnTo>
                  <a:lnTo>
                    <a:pt x="27" y="0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1" name="Freeform 1117">
              <a:extLst>
                <a:ext uri="{FF2B5EF4-FFF2-40B4-BE49-F238E27FC236}">
                  <a16:creationId xmlns:a16="http://schemas.microsoft.com/office/drawing/2014/main" id="{B2FCA729-E9F0-9DFE-4778-D2AF62BC7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" y="5475"/>
              <a:ext cx="76" cy="48"/>
            </a:xfrm>
            <a:custGeom>
              <a:avLst/>
              <a:gdLst>
                <a:gd name="T0" fmla="*/ 0 w 38"/>
                <a:gd name="T1" fmla="*/ 24 h 24"/>
                <a:gd name="T2" fmla="*/ 30 w 38"/>
                <a:gd name="T3" fmla="*/ 0 h 24"/>
                <a:gd name="T4" fmla="*/ 36 w 38"/>
                <a:gd name="T5" fmla="*/ 11 h 24"/>
                <a:gd name="T6" fmla="*/ 38 w 38"/>
                <a:gd name="T7" fmla="*/ 24 h 24"/>
                <a:gd name="T8" fmla="*/ 0 w 3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0" y="24"/>
                  </a:moveTo>
                  <a:lnTo>
                    <a:pt x="30" y="0"/>
                  </a:lnTo>
                  <a:lnTo>
                    <a:pt x="36" y="11"/>
                  </a:lnTo>
                  <a:lnTo>
                    <a:pt x="38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634" name="Group 1130">
            <a:extLst>
              <a:ext uri="{FF2B5EF4-FFF2-40B4-BE49-F238E27FC236}">
                <a16:creationId xmlns:a16="http://schemas.microsoft.com/office/drawing/2014/main" id="{6A3C2E38-2F20-6027-7A63-5966369C8CF9}"/>
              </a:ext>
            </a:extLst>
          </p:cNvPr>
          <p:cNvGrpSpPr>
            <a:grpSpLocks/>
          </p:cNvGrpSpPr>
          <p:nvPr/>
        </p:nvGrpSpPr>
        <p:grpSpPr bwMode="auto">
          <a:xfrm>
            <a:off x="3938588" y="4826000"/>
            <a:ext cx="730250" cy="395288"/>
            <a:chOff x="4162" y="3709"/>
            <a:chExt cx="712" cy="674"/>
          </a:xfrm>
        </p:grpSpPr>
        <p:sp>
          <p:nvSpPr>
            <p:cNvPr id="22635" name="Line 1131">
              <a:extLst>
                <a:ext uri="{FF2B5EF4-FFF2-40B4-BE49-F238E27FC236}">
                  <a16:creationId xmlns:a16="http://schemas.microsoft.com/office/drawing/2014/main" id="{590CFDD4-DFDF-DC71-88DC-225E180B2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6" name="Line 1132">
              <a:extLst>
                <a:ext uri="{FF2B5EF4-FFF2-40B4-BE49-F238E27FC236}">
                  <a16:creationId xmlns:a16="http://schemas.microsoft.com/office/drawing/2014/main" id="{DBE761D2-C34A-6159-9D15-E7F189C762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465" name="Group 1961">
            <a:extLst>
              <a:ext uri="{FF2B5EF4-FFF2-40B4-BE49-F238E27FC236}">
                <a16:creationId xmlns:a16="http://schemas.microsoft.com/office/drawing/2014/main" id="{8C176335-178F-DC1E-E09E-31D637066BF0}"/>
              </a:ext>
            </a:extLst>
          </p:cNvPr>
          <p:cNvGrpSpPr>
            <a:grpSpLocks/>
          </p:cNvGrpSpPr>
          <p:nvPr/>
        </p:nvGrpSpPr>
        <p:grpSpPr bwMode="auto">
          <a:xfrm>
            <a:off x="4856163" y="5907088"/>
            <a:ext cx="1509712" cy="414337"/>
            <a:chOff x="3460" y="5744"/>
            <a:chExt cx="1186" cy="363"/>
          </a:xfrm>
        </p:grpSpPr>
        <p:sp>
          <p:nvSpPr>
            <p:cNvPr id="22552" name="Text Box 1048">
              <a:extLst>
                <a:ext uri="{FF2B5EF4-FFF2-40B4-BE49-F238E27FC236}">
                  <a16:creationId xmlns:a16="http://schemas.microsoft.com/office/drawing/2014/main" id="{F9E165E2-38D5-FC99-E756-9BA522249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0" y="5750"/>
              <a:ext cx="1186" cy="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Develop a plan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for full-scale implementation and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controlling the new process </a:t>
              </a:r>
            </a:p>
          </p:txBody>
        </p:sp>
        <p:sp>
          <p:nvSpPr>
            <p:cNvPr id="22638" name="Line 1134">
              <a:extLst>
                <a:ext uri="{FF2B5EF4-FFF2-40B4-BE49-F238E27FC236}">
                  <a16:creationId xmlns:a16="http://schemas.microsoft.com/office/drawing/2014/main" id="{D203F67C-8288-1502-D434-D915A9D7BB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5744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9" name="Line 1135">
              <a:extLst>
                <a:ext uri="{FF2B5EF4-FFF2-40B4-BE49-F238E27FC236}">
                  <a16:creationId xmlns:a16="http://schemas.microsoft.com/office/drawing/2014/main" id="{2F28EAE2-0FBB-0C03-941B-ADCA497DCA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6107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958" name="Text Box 1454">
            <a:extLst>
              <a:ext uri="{FF2B5EF4-FFF2-40B4-BE49-F238E27FC236}">
                <a16:creationId xmlns:a16="http://schemas.microsoft.com/office/drawing/2014/main" id="{869FAC52-996E-F78D-ED0C-1EE42EEA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4872038"/>
            <a:ext cx="10636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“Pre”Process Sigma  = 2.0</a:t>
            </a:r>
          </a:p>
        </p:txBody>
      </p:sp>
      <p:sp>
        <p:nvSpPr>
          <p:cNvPr id="23014" name="AutoShape 1510">
            <a:extLst>
              <a:ext uri="{FF2B5EF4-FFF2-40B4-BE49-F238E27FC236}">
                <a16:creationId xmlns:a16="http://schemas.microsoft.com/office/drawing/2014/main" id="{E9296093-E4B2-5226-B9A8-D535475DDD1D}"/>
              </a:ext>
            </a:extLst>
          </p:cNvPr>
          <p:cNvSpPr>
            <a:spLocks noChangeArrowheads="1"/>
          </p:cNvSpPr>
          <p:nvPr/>
        </p:nvSpPr>
        <p:spPr bwMode="auto">
          <a:xfrm rot="15198573" flipH="1">
            <a:off x="8763794" y="5641181"/>
            <a:ext cx="173038" cy="1301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23" name="Group 1519">
            <a:extLst>
              <a:ext uri="{FF2B5EF4-FFF2-40B4-BE49-F238E27FC236}">
                <a16:creationId xmlns:a16="http://schemas.microsoft.com/office/drawing/2014/main" id="{8B0E3BC1-BBC3-5492-B41C-CE718BD80EFD}"/>
              </a:ext>
            </a:extLst>
          </p:cNvPr>
          <p:cNvGrpSpPr>
            <a:grpSpLocks/>
          </p:cNvGrpSpPr>
          <p:nvPr/>
        </p:nvGrpSpPr>
        <p:grpSpPr bwMode="auto">
          <a:xfrm>
            <a:off x="6877050" y="4976813"/>
            <a:ext cx="1082675" cy="461962"/>
            <a:chOff x="6563" y="1196"/>
            <a:chExt cx="1055" cy="348"/>
          </a:xfrm>
        </p:grpSpPr>
        <p:sp>
          <p:nvSpPr>
            <p:cNvPr id="22984" name="Text Box 1480">
              <a:extLst>
                <a:ext uri="{FF2B5EF4-FFF2-40B4-BE49-F238E27FC236}">
                  <a16:creationId xmlns:a16="http://schemas.microsoft.com/office/drawing/2014/main" id="{2BBD0012-3349-23E4-65D1-9FDBB60F71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3" y="1197"/>
              <a:ext cx="10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Recalculate Process Sigma and long-term financial impact</a:t>
              </a:r>
            </a:p>
          </p:txBody>
        </p:sp>
        <p:grpSp>
          <p:nvGrpSpPr>
            <p:cNvPr id="23017" name="Group 1513">
              <a:extLst>
                <a:ext uri="{FF2B5EF4-FFF2-40B4-BE49-F238E27FC236}">
                  <a16:creationId xmlns:a16="http://schemas.microsoft.com/office/drawing/2014/main" id="{729B6B30-7854-A785-FA69-86BCCDBADE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63" y="1196"/>
              <a:ext cx="895" cy="348"/>
              <a:chOff x="4162" y="3709"/>
              <a:chExt cx="712" cy="674"/>
            </a:xfrm>
          </p:grpSpPr>
          <p:sp>
            <p:nvSpPr>
              <p:cNvPr id="23018" name="Line 1514">
                <a:extLst>
                  <a:ext uri="{FF2B5EF4-FFF2-40B4-BE49-F238E27FC236}">
                    <a16:creationId xmlns:a16="http://schemas.microsoft.com/office/drawing/2014/main" id="{8319EA2F-5486-E1E8-634E-C2ADC9C41F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19" name="Line 1515">
                <a:extLst>
                  <a:ext uri="{FF2B5EF4-FFF2-40B4-BE49-F238E27FC236}">
                    <a16:creationId xmlns:a16="http://schemas.microsoft.com/office/drawing/2014/main" id="{EDCA6F81-77BE-CB9C-D35B-8D605C2CF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79" name="Group 1975">
            <a:extLst>
              <a:ext uri="{FF2B5EF4-FFF2-40B4-BE49-F238E27FC236}">
                <a16:creationId xmlns:a16="http://schemas.microsoft.com/office/drawing/2014/main" id="{41FC8639-8F22-36F3-E980-A07C2B1B7107}"/>
              </a:ext>
            </a:extLst>
          </p:cNvPr>
          <p:cNvGrpSpPr>
            <a:grpSpLocks/>
          </p:cNvGrpSpPr>
          <p:nvPr/>
        </p:nvGrpSpPr>
        <p:grpSpPr bwMode="auto">
          <a:xfrm>
            <a:off x="7056438" y="3730625"/>
            <a:ext cx="1309687" cy="792163"/>
            <a:chOff x="6765" y="1786"/>
            <a:chExt cx="1274" cy="645"/>
          </a:xfrm>
        </p:grpSpPr>
        <p:sp>
          <p:nvSpPr>
            <p:cNvPr id="23054" name="Rectangle 1550">
              <a:extLst>
                <a:ext uri="{FF2B5EF4-FFF2-40B4-BE49-F238E27FC236}">
                  <a16:creationId xmlns:a16="http://schemas.microsoft.com/office/drawing/2014/main" id="{F89BC52D-8B33-F3F6-5BFC-B843072B5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" y="1985"/>
              <a:ext cx="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  <p:grpSp>
          <p:nvGrpSpPr>
            <p:cNvPr id="23080" name="Group 1576">
              <a:extLst>
                <a:ext uri="{FF2B5EF4-FFF2-40B4-BE49-F238E27FC236}">
                  <a16:creationId xmlns:a16="http://schemas.microsoft.com/office/drawing/2014/main" id="{B113A30C-3166-DAB4-B8C7-D0AB0AE700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5" y="1786"/>
              <a:ext cx="1066" cy="645"/>
              <a:chOff x="6778" y="1996"/>
              <a:chExt cx="1199" cy="485"/>
            </a:xfrm>
          </p:grpSpPr>
          <p:sp>
            <p:nvSpPr>
              <p:cNvPr id="23029" name="Freeform 1525">
                <a:extLst>
                  <a:ext uri="{FF2B5EF4-FFF2-40B4-BE49-F238E27FC236}">
                    <a16:creationId xmlns:a16="http://schemas.microsoft.com/office/drawing/2014/main" id="{B16401D6-2B04-D226-991F-384513EB1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9" cy="485"/>
              </a:xfrm>
              <a:custGeom>
                <a:avLst/>
                <a:gdLst>
                  <a:gd name="T0" fmla="*/ 0 w 1098"/>
                  <a:gd name="T1" fmla="*/ 0 h 533"/>
                  <a:gd name="T2" fmla="*/ 0 w 1098"/>
                  <a:gd name="T3" fmla="*/ 533 h 533"/>
                  <a:gd name="T4" fmla="*/ 1098 w 1098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8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8" y="53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0" name="Freeform 1526">
                <a:extLst>
                  <a:ext uri="{FF2B5EF4-FFF2-40B4-BE49-F238E27FC236}">
                    <a16:creationId xmlns:a16="http://schemas.microsoft.com/office/drawing/2014/main" id="{1256D856-BF06-FE55-7DBD-CC5AE713D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1" cy="485"/>
              </a:xfrm>
              <a:custGeom>
                <a:avLst/>
                <a:gdLst>
                  <a:gd name="T0" fmla="*/ 0 w 1090"/>
                  <a:gd name="T1" fmla="*/ 0 h 533"/>
                  <a:gd name="T2" fmla="*/ 0 w 1090"/>
                  <a:gd name="T3" fmla="*/ 533 h 533"/>
                  <a:gd name="T4" fmla="*/ 1090 w 1090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0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0" y="533"/>
                    </a:lnTo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1" name="Oval 1527">
                <a:extLst>
                  <a:ext uri="{FF2B5EF4-FFF2-40B4-BE49-F238E27FC236}">
                    <a16:creationId xmlns:a16="http://schemas.microsoft.com/office/drawing/2014/main" id="{8C5273CC-1953-EA90-B68F-05F968218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5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2" name="Oval 1528">
                <a:extLst>
                  <a:ext uri="{FF2B5EF4-FFF2-40B4-BE49-F238E27FC236}">
                    <a16:creationId xmlns:a16="http://schemas.microsoft.com/office/drawing/2014/main" id="{52CF28E7-182D-CD53-476D-55F53B557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2288"/>
                <a:ext cx="32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3" name="Oval 1529">
                <a:extLst>
                  <a:ext uri="{FF2B5EF4-FFF2-40B4-BE49-F238E27FC236}">
                    <a16:creationId xmlns:a16="http://schemas.microsoft.com/office/drawing/2014/main" id="{17645079-6B9B-BE2E-3C53-2C1E0B711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" y="2365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4" name="Oval 1530">
                <a:extLst>
                  <a:ext uri="{FF2B5EF4-FFF2-40B4-BE49-F238E27FC236}">
                    <a16:creationId xmlns:a16="http://schemas.microsoft.com/office/drawing/2014/main" id="{09C16419-E8AA-6CDE-41C4-471EFE707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1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5" name="Oval 1531">
                <a:extLst>
                  <a:ext uri="{FF2B5EF4-FFF2-40B4-BE49-F238E27FC236}">
                    <a16:creationId xmlns:a16="http://schemas.microsoft.com/office/drawing/2014/main" id="{892B3419-5D88-D221-193B-997F67018C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2" y="2253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6" name="Oval 1532">
                <a:extLst>
                  <a:ext uri="{FF2B5EF4-FFF2-40B4-BE49-F238E27FC236}">
                    <a16:creationId xmlns:a16="http://schemas.microsoft.com/office/drawing/2014/main" id="{1442CAF8-F9CB-27A5-B036-337481D565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0" y="2281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7" name="Oval 1533">
                <a:extLst>
                  <a:ext uri="{FF2B5EF4-FFF2-40B4-BE49-F238E27FC236}">
                    <a16:creationId xmlns:a16="http://schemas.microsoft.com/office/drawing/2014/main" id="{DD079C35-B415-1E46-F7BF-7F6C6F018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8" y="2253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8" name="Oval 1534">
                <a:extLst>
                  <a:ext uri="{FF2B5EF4-FFF2-40B4-BE49-F238E27FC236}">
                    <a16:creationId xmlns:a16="http://schemas.microsoft.com/office/drawing/2014/main" id="{20FFF9D7-9A19-7EC3-9022-A023709FB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7" y="2288"/>
                <a:ext cx="34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9" name="Oval 1535">
                <a:extLst>
                  <a:ext uri="{FF2B5EF4-FFF2-40B4-BE49-F238E27FC236}">
                    <a16:creationId xmlns:a16="http://schemas.microsoft.com/office/drawing/2014/main" id="{C5DFA9CF-2203-B252-D556-19098CDC50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5" y="2330"/>
                <a:ext cx="34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0" name="Oval 1536">
                <a:extLst>
                  <a:ext uri="{FF2B5EF4-FFF2-40B4-BE49-F238E27FC236}">
                    <a16:creationId xmlns:a16="http://schemas.microsoft.com/office/drawing/2014/main" id="{62633B47-2480-F533-15D0-F83D8EABC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4" y="2183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1" name="Oval 1537">
                <a:extLst>
                  <a:ext uri="{FF2B5EF4-FFF2-40B4-BE49-F238E27FC236}">
                    <a16:creationId xmlns:a16="http://schemas.microsoft.com/office/drawing/2014/main" id="{AE221946-8CB3-D995-B955-C1E936C3A4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4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2" name="Oval 1538">
                <a:extLst>
                  <a:ext uri="{FF2B5EF4-FFF2-40B4-BE49-F238E27FC236}">
                    <a16:creationId xmlns:a16="http://schemas.microsoft.com/office/drawing/2014/main" id="{5C026241-C894-D9C0-D6B6-CBE976E8F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22" y="2315"/>
                <a:ext cx="33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3" name="Oval 1539">
                <a:extLst>
                  <a:ext uri="{FF2B5EF4-FFF2-40B4-BE49-F238E27FC236}">
                    <a16:creationId xmlns:a16="http://schemas.microsoft.com/office/drawing/2014/main" id="{1B3DC067-F047-B911-985A-BE9F69DAD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0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4" name="Oval 1540">
                <a:extLst>
                  <a:ext uri="{FF2B5EF4-FFF2-40B4-BE49-F238E27FC236}">
                    <a16:creationId xmlns:a16="http://schemas.microsoft.com/office/drawing/2014/main" id="{8648B6D3-7EE8-C601-1C9A-DCCA5D399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0" y="2288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5" name="Oval 1541">
                <a:extLst>
                  <a:ext uri="{FF2B5EF4-FFF2-40B4-BE49-F238E27FC236}">
                    <a16:creationId xmlns:a16="http://schemas.microsoft.com/office/drawing/2014/main" id="{418CB7E7-791E-0DED-D4EE-9D4678968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" y="2281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6" name="Oval 1542">
                <a:extLst>
                  <a:ext uri="{FF2B5EF4-FFF2-40B4-BE49-F238E27FC236}">
                    <a16:creationId xmlns:a16="http://schemas.microsoft.com/office/drawing/2014/main" id="{E1FF04A5-97F2-03C3-DD1A-C4B2EFB0BC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7" y="2302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7" name="Oval 1543">
                <a:extLst>
                  <a:ext uri="{FF2B5EF4-FFF2-40B4-BE49-F238E27FC236}">
                    <a16:creationId xmlns:a16="http://schemas.microsoft.com/office/drawing/2014/main" id="{2C5D8CED-701A-6DFD-5657-1C6608DD66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96" y="2266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8" name="Oval 1544">
                <a:extLst>
                  <a:ext uri="{FF2B5EF4-FFF2-40B4-BE49-F238E27FC236}">
                    <a16:creationId xmlns:a16="http://schemas.microsoft.com/office/drawing/2014/main" id="{289F924C-56D8-FA62-9E54-FBD2D934A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4" y="2344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9" name="Oval 1545">
                <a:extLst>
                  <a:ext uri="{FF2B5EF4-FFF2-40B4-BE49-F238E27FC236}">
                    <a16:creationId xmlns:a16="http://schemas.microsoft.com/office/drawing/2014/main" id="{7BE50530-907D-EAEC-46D6-78258932D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2" y="2224"/>
                <a:ext cx="25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0" name="Oval 1546">
                <a:extLst>
                  <a:ext uri="{FF2B5EF4-FFF2-40B4-BE49-F238E27FC236}">
                    <a16:creationId xmlns:a16="http://schemas.microsoft.com/office/drawing/2014/main" id="{9BD11402-3AD8-5D42-6ABC-980AB8239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2" y="2337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1" name="Freeform 1547">
                <a:extLst>
                  <a:ext uri="{FF2B5EF4-FFF2-40B4-BE49-F238E27FC236}">
                    <a16:creationId xmlns:a16="http://schemas.microsoft.com/office/drawing/2014/main" id="{DFFB2D36-5725-4CDB-255C-763709F13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54" cy="189"/>
              </a:xfrm>
              <a:custGeom>
                <a:avLst/>
                <a:gdLst>
                  <a:gd name="T0" fmla="*/ 0 w 982"/>
                  <a:gd name="T1" fmla="*/ 108 h 208"/>
                  <a:gd name="T2" fmla="*/ 55 w 982"/>
                  <a:gd name="T3" fmla="*/ 162 h 208"/>
                  <a:gd name="T4" fmla="*/ 101 w 982"/>
                  <a:gd name="T5" fmla="*/ 193 h 208"/>
                  <a:gd name="T6" fmla="*/ 155 w 982"/>
                  <a:gd name="T7" fmla="*/ 162 h 208"/>
                  <a:gd name="T8" fmla="*/ 217 w 982"/>
                  <a:gd name="T9" fmla="*/ 69 h 208"/>
                  <a:gd name="T10" fmla="*/ 263 w 982"/>
                  <a:gd name="T11" fmla="*/ 100 h 208"/>
                  <a:gd name="T12" fmla="*/ 310 w 982"/>
                  <a:gd name="T13" fmla="*/ 69 h 208"/>
                  <a:gd name="T14" fmla="*/ 364 w 982"/>
                  <a:gd name="T15" fmla="*/ 108 h 208"/>
                  <a:gd name="T16" fmla="*/ 418 w 982"/>
                  <a:gd name="T17" fmla="*/ 154 h 208"/>
                  <a:gd name="T18" fmla="*/ 472 w 982"/>
                  <a:gd name="T19" fmla="*/ 0 h 208"/>
                  <a:gd name="T20" fmla="*/ 518 w 982"/>
                  <a:gd name="T21" fmla="*/ 208 h 208"/>
                  <a:gd name="T22" fmla="*/ 573 w 982"/>
                  <a:gd name="T23" fmla="*/ 139 h 208"/>
                  <a:gd name="T24" fmla="*/ 627 w 982"/>
                  <a:gd name="T25" fmla="*/ 201 h 208"/>
                  <a:gd name="T26" fmla="*/ 673 w 982"/>
                  <a:gd name="T27" fmla="*/ 108 h 208"/>
                  <a:gd name="T28" fmla="*/ 727 w 982"/>
                  <a:gd name="T29" fmla="*/ 100 h 208"/>
                  <a:gd name="T30" fmla="*/ 774 w 982"/>
                  <a:gd name="T31" fmla="*/ 131 h 208"/>
                  <a:gd name="T32" fmla="*/ 835 w 982"/>
                  <a:gd name="T33" fmla="*/ 85 h 208"/>
                  <a:gd name="T34" fmla="*/ 882 w 982"/>
                  <a:gd name="T35" fmla="*/ 178 h 208"/>
                  <a:gd name="T36" fmla="*/ 928 w 982"/>
                  <a:gd name="T37" fmla="*/ 38 h 208"/>
                  <a:gd name="T38" fmla="*/ 982 w 982"/>
                  <a:gd name="T39" fmla="*/ 15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2" h="208">
                    <a:moveTo>
                      <a:pt x="0" y="108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17" y="69"/>
                    </a:lnTo>
                    <a:lnTo>
                      <a:pt x="263" y="100"/>
                    </a:lnTo>
                    <a:lnTo>
                      <a:pt x="310" y="69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72" y="0"/>
                    </a:lnTo>
                    <a:lnTo>
                      <a:pt x="518" y="208"/>
                    </a:lnTo>
                    <a:lnTo>
                      <a:pt x="573" y="139"/>
                    </a:lnTo>
                    <a:lnTo>
                      <a:pt x="627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35" y="85"/>
                    </a:lnTo>
                    <a:lnTo>
                      <a:pt x="882" y="178"/>
                    </a:lnTo>
                    <a:lnTo>
                      <a:pt x="928" y="38"/>
                    </a:lnTo>
                    <a:lnTo>
                      <a:pt x="982" y="154"/>
                    </a:lnTo>
                  </a:path>
                </a:pathLst>
              </a:custGeom>
              <a:noFill/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2" name="Freeform 1548">
                <a:extLst>
                  <a:ext uri="{FF2B5EF4-FFF2-40B4-BE49-F238E27FC236}">
                    <a16:creationId xmlns:a16="http://schemas.microsoft.com/office/drawing/2014/main" id="{47FFCB3E-1B35-FB31-C315-D2654AAF2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47" cy="189"/>
              </a:xfrm>
              <a:custGeom>
                <a:avLst/>
                <a:gdLst>
                  <a:gd name="T0" fmla="*/ 0 w 975"/>
                  <a:gd name="T1" fmla="*/ 116 h 208"/>
                  <a:gd name="T2" fmla="*/ 55 w 975"/>
                  <a:gd name="T3" fmla="*/ 162 h 208"/>
                  <a:gd name="T4" fmla="*/ 101 w 975"/>
                  <a:gd name="T5" fmla="*/ 193 h 208"/>
                  <a:gd name="T6" fmla="*/ 155 w 975"/>
                  <a:gd name="T7" fmla="*/ 162 h 208"/>
                  <a:gd name="T8" fmla="*/ 209 w 975"/>
                  <a:gd name="T9" fmla="*/ 77 h 208"/>
                  <a:gd name="T10" fmla="*/ 263 w 975"/>
                  <a:gd name="T11" fmla="*/ 108 h 208"/>
                  <a:gd name="T12" fmla="*/ 310 w 975"/>
                  <a:gd name="T13" fmla="*/ 77 h 208"/>
                  <a:gd name="T14" fmla="*/ 364 w 975"/>
                  <a:gd name="T15" fmla="*/ 108 h 208"/>
                  <a:gd name="T16" fmla="*/ 418 w 975"/>
                  <a:gd name="T17" fmla="*/ 154 h 208"/>
                  <a:gd name="T18" fmla="*/ 464 w 975"/>
                  <a:gd name="T19" fmla="*/ 0 h 208"/>
                  <a:gd name="T20" fmla="*/ 518 w 975"/>
                  <a:gd name="T21" fmla="*/ 208 h 208"/>
                  <a:gd name="T22" fmla="*/ 565 w 975"/>
                  <a:gd name="T23" fmla="*/ 139 h 208"/>
                  <a:gd name="T24" fmla="*/ 619 w 975"/>
                  <a:gd name="T25" fmla="*/ 201 h 208"/>
                  <a:gd name="T26" fmla="*/ 673 w 975"/>
                  <a:gd name="T27" fmla="*/ 108 h 208"/>
                  <a:gd name="T28" fmla="*/ 727 w 975"/>
                  <a:gd name="T29" fmla="*/ 100 h 208"/>
                  <a:gd name="T30" fmla="*/ 774 w 975"/>
                  <a:gd name="T31" fmla="*/ 131 h 208"/>
                  <a:gd name="T32" fmla="*/ 828 w 975"/>
                  <a:gd name="T33" fmla="*/ 93 h 208"/>
                  <a:gd name="T34" fmla="*/ 874 w 975"/>
                  <a:gd name="T35" fmla="*/ 178 h 208"/>
                  <a:gd name="T36" fmla="*/ 928 w 975"/>
                  <a:gd name="T37" fmla="*/ 46 h 208"/>
                  <a:gd name="T38" fmla="*/ 975 w 975"/>
                  <a:gd name="T39" fmla="*/ 16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5" h="208">
                    <a:moveTo>
                      <a:pt x="0" y="116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09" y="77"/>
                    </a:lnTo>
                    <a:lnTo>
                      <a:pt x="263" y="108"/>
                    </a:lnTo>
                    <a:lnTo>
                      <a:pt x="310" y="77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64" y="0"/>
                    </a:lnTo>
                    <a:lnTo>
                      <a:pt x="518" y="208"/>
                    </a:lnTo>
                    <a:lnTo>
                      <a:pt x="565" y="139"/>
                    </a:lnTo>
                    <a:lnTo>
                      <a:pt x="619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28" y="93"/>
                    </a:lnTo>
                    <a:lnTo>
                      <a:pt x="874" y="178"/>
                    </a:lnTo>
                    <a:lnTo>
                      <a:pt x="928" y="46"/>
                    </a:lnTo>
                    <a:lnTo>
                      <a:pt x="975" y="162"/>
                    </a:lnTo>
                  </a:path>
                </a:pathLst>
              </a:custGeom>
              <a:noFill/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3" name="Line 1549">
                <a:extLst>
                  <a:ext uri="{FF2B5EF4-FFF2-40B4-BE49-F238E27FC236}">
                    <a16:creationId xmlns:a16="http://schemas.microsoft.com/office/drawing/2014/main" id="{801FCE0E-9FF9-834F-5EA9-7A1A4EB3B1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312"/>
                <a:ext cx="117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5" name="Line 1551">
                <a:extLst>
                  <a:ext uri="{FF2B5EF4-FFF2-40B4-BE49-F238E27FC236}">
                    <a16:creationId xmlns:a16="http://schemas.microsoft.com/office/drawing/2014/main" id="{4B26F313-A88C-9D23-26AC-84649EDC0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42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56" name="Line 1552">
                <a:extLst>
                  <a:ext uri="{FF2B5EF4-FFF2-40B4-BE49-F238E27FC236}">
                    <a16:creationId xmlns:a16="http://schemas.microsoft.com/office/drawing/2014/main" id="{4B1B0B18-78B5-6D2B-2AC3-001B0D94F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18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057" name="Rectangle 1553">
              <a:extLst>
                <a:ext uri="{FF2B5EF4-FFF2-40B4-BE49-F238E27FC236}">
                  <a16:creationId xmlns:a16="http://schemas.microsoft.com/office/drawing/2014/main" id="{A75C0991-E66B-9C44-F1B4-97ACE708C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1" y="2298"/>
              <a:ext cx="16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</p:grpSp>
      <p:sp>
        <p:nvSpPr>
          <p:cNvPr id="23058" name="Text Box 1554">
            <a:extLst>
              <a:ext uri="{FF2B5EF4-FFF2-40B4-BE49-F238E27FC236}">
                <a16:creationId xmlns:a16="http://schemas.microsoft.com/office/drawing/2014/main" id="{1E15AA93-99CE-D7EC-CDAA-8A97E254D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975" y="3648075"/>
            <a:ext cx="7842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Monitoring</a:t>
            </a:r>
          </a:p>
        </p:txBody>
      </p:sp>
      <p:grpSp>
        <p:nvGrpSpPr>
          <p:cNvPr id="23496" name="Group 1992">
            <a:extLst>
              <a:ext uri="{FF2B5EF4-FFF2-40B4-BE49-F238E27FC236}">
                <a16:creationId xmlns:a16="http://schemas.microsoft.com/office/drawing/2014/main" id="{E3965F9A-0A0D-2F6E-FFB5-0675DFCC6296}"/>
              </a:ext>
            </a:extLst>
          </p:cNvPr>
          <p:cNvGrpSpPr>
            <a:grpSpLocks/>
          </p:cNvGrpSpPr>
          <p:nvPr/>
        </p:nvGrpSpPr>
        <p:grpSpPr bwMode="auto">
          <a:xfrm>
            <a:off x="8335963" y="3829050"/>
            <a:ext cx="1454150" cy="511175"/>
            <a:chOff x="8066" y="1841"/>
            <a:chExt cx="1416" cy="416"/>
          </a:xfrm>
        </p:grpSpPr>
        <p:sp>
          <p:nvSpPr>
            <p:cNvPr id="23059" name="Text Box 1555">
              <a:extLst>
                <a:ext uri="{FF2B5EF4-FFF2-40B4-BE49-F238E27FC236}">
                  <a16:creationId xmlns:a16="http://schemas.microsoft.com/office/drawing/2014/main" id="{2A5ACFF4-988D-7A38-4AE6-0112247BE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6" y="1859"/>
              <a:ext cx="1416" cy="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Monitor the process using control charts to ensure process stays in control and conforms to specification</a:t>
              </a:r>
            </a:p>
          </p:txBody>
        </p:sp>
        <p:sp>
          <p:nvSpPr>
            <p:cNvPr id="23061" name="Line 1557">
              <a:extLst>
                <a:ext uri="{FF2B5EF4-FFF2-40B4-BE49-F238E27FC236}">
                  <a16:creationId xmlns:a16="http://schemas.microsoft.com/office/drawing/2014/main" id="{8237C526-7F8C-0076-AE96-6052BECADC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1841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62" name="Line 1558">
              <a:extLst>
                <a:ext uri="{FF2B5EF4-FFF2-40B4-BE49-F238E27FC236}">
                  <a16:creationId xmlns:a16="http://schemas.microsoft.com/office/drawing/2014/main" id="{73F71B27-4A1A-0F57-3662-56915D1D81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2227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225" name="Group 1721">
            <a:extLst>
              <a:ext uri="{FF2B5EF4-FFF2-40B4-BE49-F238E27FC236}">
                <a16:creationId xmlns:a16="http://schemas.microsoft.com/office/drawing/2014/main" id="{60B75FAB-FBCA-5ED4-63D3-F9A2BDC0D082}"/>
              </a:ext>
            </a:extLst>
          </p:cNvPr>
          <p:cNvGrpSpPr>
            <a:grpSpLocks/>
          </p:cNvGrpSpPr>
          <p:nvPr/>
        </p:nvGrpSpPr>
        <p:grpSpPr bwMode="auto">
          <a:xfrm>
            <a:off x="4864100" y="6632575"/>
            <a:ext cx="1128713" cy="792163"/>
            <a:chOff x="8282" y="2834"/>
            <a:chExt cx="1152" cy="808"/>
          </a:xfrm>
        </p:grpSpPr>
        <p:sp>
          <p:nvSpPr>
            <p:cNvPr id="23165" name="Rectangle 1661">
              <a:extLst>
                <a:ext uri="{FF2B5EF4-FFF2-40B4-BE49-F238E27FC236}">
                  <a16:creationId xmlns:a16="http://schemas.microsoft.com/office/drawing/2014/main" id="{80AEE143-C407-8E3F-AED3-40409A7BC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2" y="2834"/>
              <a:ext cx="1152" cy="808"/>
            </a:xfrm>
            <a:prstGeom prst="rect">
              <a:avLst/>
            </a:prstGeom>
            <a:solidFill>
              <a:srgbClr val="FFFFCC"/>
            </a:solidFill>
            <a:ln w="4763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7" name="Group 1583">
              <a:extLst>
                <a:ext uri="{FF2B5EF4-FFF2-40B4-BE49-F238E27FC236}">
                  <a16:creationId xmlns:a16="http://schemas.microsoft.com/office/drawing/2014/main" id="{88DBDD7F-564C-0D34-F57A-BE9217F9E9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5" y="3068"/>
              <a:ext cx="131" cy="62"/>
              <a:chOff x="8505" y="3068"/>
              <a:chExt cx="131" cy="62"/>
            </a:xfrm>
          </p:grpSpPr>
          <p:sp>
            <p:nvSpPr>
              <p:cNvPr id="23085" name="Rectangle 1581">
                <a:extLst>
                  <a:ext uri="{FF2B5EF4-FFF2-40B4-BE49-F238E27FC236}">
                    <a16:creationId xmlns:a16="http://schemas.microsoft.com/office/drawing/2014/main" id="{82680377-1D1E-6067-4DC8-52B756723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33" y="3068"/>
                <a:ext cx="6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Work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86" name="Rectangle 1582">
                <a:extLst>
                  <a:ext uri="{FF2B5EF4-FFF2-40B4-BE49-F238E27FC236}">
                    <a16:creationId xmlns:a16="http://schemas.microsoft.com/office/drawing/2014/main" id="{2E0C2C08-3AC9-A3BC-1BEA-15CC44A84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" y="3099"/>
                <a:ext cx="131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Instructions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88" name="Rectangle 1584">
              <a:extLst>
                <a:ext uri="{FF2B5EF4-FFF2-40B4-BE49-F238E27FC236}">
                  <a16:creationId xmlns:a16="http://schemas.microsoft.com/office/drawing/2014/main" id="{1A486BBB-4782-C1F2-4987-C056B3250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3" y="3053"/>
              <a:ext cx="24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Control/Check Points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89" name="Rectangle 1585">
              <a:extLst>
                <a:ext uri="{FF2B5EF4-FFF2-40B4-BE49-F238E27FC236}">
                  <a16:creationId xmlns:a16="http://schemas.microsoft.com/office/drawing/2014/main" id="{8DC8F842-0C4B-072E-05C8-5E21D4F29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" y="3054"/>
              <a:ext cx="29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Response to Abnormality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0" name="Rectangle 1586">
              <a:extLst>
                <a:ext uri="{FF2B5EF4-FFF2-40B4-BE49-F238E27FC236}">
                  <a16:creationId xmlns:a16="http://schemas.microsoft.com/office/drawing/2014/main" id="{41F0C5A1-D9CE-9068-EA47-B61853244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" y="3093"/>
              <a:ext cx="6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Notes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1" name="Rectangle 1587">
              <a:extLst>
                <a:ext uri="{FF2B5EF4-FFF2-40B4-BE49-F238E27FC236}">
                  <a16:creationId xmlns:a16="http://schemas.microsoft.com/office/drawing/2014/main" id="{F97490C7-9C46-5BB9-7622-C934176A3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" y="3098"/>
              <a:ext cx="8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094" name="Group 1590">
              <a:extLst>
                <a:ext uri="{FF2B5EF4-FFF2-40B4-BE49-F238E27FC236}">
                  <a16:creationId xmlns:a16="http://schemas.microsoft.com/office/drawing/2014/main" id="{A6CED85C-53C9-6069-4263-91EC648E7E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48" y="3090"/>
              <a:ext cx="92" cy="57"/>
              <a:chOff x="8748" y="3090"/>
              <a:chExt cx="92" cy="57"/>
            </a:xfrm>
          </p:grpSpPr>
          <p:sp>
            <p:nvSpPr>
              <p:cNvPr id="23092" name="Rectangle 1588">
                <a:extLst>
                  <a:ext uri="{FF2B5EF4-FFF2-40B4-BE49-F238E27FC236}">
                    <a16:creationId xmlns:a16="http://schemas.microsoft.com/office/drawing/2014/main" id="{216D600D-5888-6623-DFF5-3AD85DD02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090"/>
                <a:ext cx="9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Charac-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3" name="Rectangle 1589">
                <a:extLst>
                  <a:ext uri="{FF2B5EF4-FFF2-40B4-BE49-F238E27FC236}">
                    <a16:creationId xmlns:a16="http://schemas.microsoft.com/office/drawing/2014/main" id="{D04EC654-5EE4-22D4-AAA2-D18BD8A5F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116"/>
                <a:ext cx="89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teristics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097" name="Group 1593">
              <a:extLst>
                <a:ext uri="{FF2B5EF4-FFF2-40B4-BE49-F238E27FC236}">
                  <a16:creationId xmlns:a16="http://schemas.microsoft.com/office/drawing/2014/main" id="{60CACE65-8068-63C5-B861-58E7EA7BE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2" y="3090"/>
              <a:ext cx="84" cy="55"/>
              <a:chOff x="8822" y="3090"/>
              <a:chExt cx="84" cy="55"/>
            </a:xfrm>
          </p:grpSpPr>
          <p:sp>
            <p:nvSpPr>
              <p:cNvPr id="23095" name="Rectangle 1591">
                <a:extLst>
                  <a:ext uri="{FF2B5EF4-FFF2-40B4-BE49-F238E27FC236}">
                    <a16:creationId xmlns:a16="http://schemas.microsoft.com/office/drawing/2014/main" id="{3E30BDA5-8DA2-5F37-37F8-3785DF4B2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" y="3090"/>
                <a:ext cx="84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Control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6" name="Rectangle 1592">
                <a:extLst>
                  <a:ext uri="{FF2B5EF4-FFF2-40B4-BE49-F238E27FC236}">
                    <a16:creationId xmlns:a16="http://schemas.microsoft.com/office/drawing/2014/main" id="{3BDA56F9-74FF-C96E-9587-319A3B552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3" y="3114"/>
                <a:ext cx="6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Limits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98" name="Rectangle 1594">
              <a:extLst>
                <a:ext uri="{FF2B5EF4-FFF2-40B4-BE49-F238E27FC236}">
                  <a16:creationId xmlns:a16="http://schemas.microsoft.com/office/drawing/2014/main" id="{DC360656-E06A-6576-FC79-B57E9211B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0" y="3108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Method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9" name="Rectangle 1595">
              <a:extLst>
                <a:ext uri="{FF2B5EF4-FFF2-40B4-BE49-F238E27FC236}">
                  <a16:creationId xmlns:a16="http://schemas.microsoft.com/office/drawing/2014/main" id="{06F08AD0-DF96-D5D0-7185-F9F5BA47F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9" y="3108"/>
              <a:ext cx="54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102" name="Group 1598">
              <a:extLst>
                <a:ext uri="{FF2B5EF4-FFF2-40B4-BE49-F238E27FC236}">
                  <a16:creationId xmlns:a16="http://schemas.microsoft.com/office/drawing/2014/main" id="{CA2E6653-D613-6410-1287-E8A23762F5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22" y="3090"/>
              <a:ext cx="120" cy="57"/>
              <a:chOff x="9022" y="3090"/>
              <a:chExt cx="120" cy="57"/>
            </a:xfrm>
          </p:grpSpPr>
          <p:sp>
            <p:nvSpPr>
              <p:cNvPr id="23100" name="Rectangle 1596">
                <a:extLst>
                  <a:ext uri="{FF2B5EF4-FFF2-40B4-BE49-F238E27FC236}">
                    <a16:creationId xmlns:a16="http://schemas.microsoft.com/office/drawing/2014/main" id="{80149DCF-17FE-7ECD-A110-A76B18091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2" y="3090"/>
                <a:ext cx="12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Immediate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1" name="Rectangle 1597">
                <a:extLst>
                  <a:ext uri="{FF2B5EF4-FFF2-40B4-BE49-F238E27FC236}">
                    <a16:creationId xmlns:a16="http://schemas.microsoft.com/office/drawing/2014/main" id="{DB715903-18B4-D313-3A19-30DFB2D3B6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3116"/>
                <a:ext cx="4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105" name="Group 1601">
              <a:extLst>
                <a:ext uri="{FF2B5EF4-FFF2-40B4-BE49-F238E27FC236}">
                  <a16:creationId xmlns:a16="http://schemas.microsoft.com/office/drawing/2014/main" id="{7A51DE6A-9184-40FA-6847-C41AAD969B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44" y="3090"/>
              <a:ext cx="132" cy="58"/>
              <a:chOff x="9144" y="3090"/>
              <a:chExt cx="132" cy="58"/>
            </a:xfrm>
          </p:grpSpPr>
          <p:sp>
            <p:nvSpPr>
              <p:cNvPr id="23103" name="Rectangle 1599">
                <a:extLst>
                  <a:ext uri="{FF2B5EF4-FFF2-40B4-BE49-F238E27FC236}">
                    <a16:creationId xmlns:a16="http://schemas.microsoft.com/office/drawing/2014/main" id="{F3C07812-2174-BD52-0502-CB2DA6341C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4" y="3090"/>
                <a:ext cx="13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Permanent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4" name="Rectangle 1600">
                <a:extLst>
                  <a:ext uri="{FF2B5EF4-FFF2-40B4-BE49-F238E27FC236}">
                    <a16:creationId xmlns:a16="http://schemas.microsoft.com/office/drawing/2014/main" id="{AF9BE4BD-BBA7-2A67-011F-0BC690811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8" y="3117"/>
                <a:ext cx="3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106" name="Rectangle 1602">
              <a:extLst>
                <a:ext uri="{FF2B5EF4-FFF2-40B4-BE49-F238E27FC236}">
                  <a16:creationId xmlns:a16="http://schemas.microsoft.com/office/drawing/2014/main" id="{5E6655E4-B397-54D3-4033-602CC7B70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3108"/>
              <a:ext cx="5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07" name="Line 1603">
              <a:extLst>
                <a:ext uri="{FF2B5EF4-FFF2-40B4-BE49-F238E27FC236}">
                  <a16:creationId xmlns:a16="http://schemas.microsoft.com/office/drawing/2014/main" id="{A456AEE4-6951-4B37-DA95-ACDE4E303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9" y="3090"/>
              <a:ext cx="554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18" name="Group 1614">
              <a:extLst>
                <a:ext uri="{FF2B5EF4-FFF2-40B4-BE49-F238E27FC236}">
                  <a16:creationId xmlns:a16="http://schemas.microsoft.com/office/drawing/2014/main" id="{7D0C21DA-2E98-60C7-CA3C-99D1CF5D40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1" y="3055"/>
              <a:ext cx="823" cy="576"/>
              <a:chOff x="8481" y="3055"/>
              <a:chExt cx="823" cy="576"/>
            </a:xfrm>
          </p:grpSpPr>
          <p:sp>
            <p:nvSpPr>
              <p:cNvPr id="23108" name="Line 1604">
                <a:extLst>
                  <a:ext uri="{FF2B5EF4-FFF2-40B4-BE49-F238E27FC236}">
                    <a16:creationId xmlns:a16="http://schemas.microsoft.com/office/drawing/2014/main" id="{578681D0-0ECA-004F-4A36-F7E6D1D13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81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9" name="Line 1605">
                <a:extLst>
                  <a:ext uri="{FF2B5EF4-FFF2-40B4-BE49-F238E27FC236}">
                    <a16:creationId xmlns:a16="http://schemas.microsoft.com/office/drawing/2014/main" id="{3C6F7D5F-4402-DDFD-D4A7-F0925B2E67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40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0" name="Line 1606">
                <a:extLst>
                  <a:ext uri="{FF2B5EF4-FFF2-40B4-BE49-F238E27FC236}">
                    <a16:creationId xmlns:a16="http://schemas.microsoft.com/office/drawing/2014/main" id="{75A8A273-BEE1-0050-F693-C7CF431B3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49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1" name="Line 1607">
                <a:extLst>
                  <a:ext uri="{FF2B5EF4-FFF2-40B4-BE49-F238E27FC236}">
                    <a16:creationId xmlns:a16="http://schemas.microsoft.com/office/drawing/2014/main" id="{86BFDB22-23CB-C726-C942-81F8F22CD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07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2" name="Line 1608">
                <a:extLst>
                  <a:ext uri="{FF2B5EF4-FFF2-40B4-BE49-F238E27FC236}">
                    <a16:creationId xmlns:a16="http://schemas.microsoft.com/office/drawing/2014/main" id="{44156161-9C18-6A78-DD76-7419A615D0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03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3" name="Line 1609">
                <a:extLst>
                  <a:ext uri="{FF2B5EF4-FFF2-40B4-BE49-F238E27FC236}">
                    <a16:creationId xmlns:a16="http://schemas.microsoft.com/office/drawing/2014/main" id="{D7C82E8D-8829-C3B3-DB78-D933101D4A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1" y="3093"/>
                <a:ext cx="1" cy="53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4" name="Line 1610">
                <a:extLst>
                  <a:ext uri="{FF2B5EF4-FFF2-40B4-BE49-F238E27FC236}">
                    <a16:creationId xmlns:a16="http://schemas.microsoft.com/office/drawing/2014/main" id="{ACDFA139-669B-60A4-2B70-6E964D970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89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5" name="Line 1611">
                <a:extLst>
                  <a:ext uri="{FF2B5EF4-FFF2-40B4-BE49-F238E27FC236}">
                    <a16:creationId xmlns:a16="http://schemas.microsoft.com/office/drawing/2014/main" id="{64FD0796-60AF-0EAA-2900-FA39DD5DA3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6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6" name="Line 1612">
                <a:extLst>
                  <a:ext uri="{FF2B5EF4-FFF2-40B4-BE49-F238E27FC236}">
                    <a16:creationId xmlns:a16="http://schemas.microsoft.com/office/drawing/2014/main" id="{08F80E34-6BC5-5911-A842-401BB4C26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3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7" name="Line 1613">
                <a:extLst>
                  <a:ext uri="{FF2B5EF4-FFF2-40B4-BE49-F238E27FC236}">
                    <a16:creationId xmlns:a16="http://schemas.microsoft.com/office/drawing/2014/main" id="{25DAED8B-BB59-F5C0-2352-84BB4CD90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56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19" name="Line 1615">
              <a:extLst>
                <a:ext uri="{FF2B5EF4-FFF2-40B4-BE49-F238E27FC236}">
                  <a16:creationId xmlns:a16="http://schemas.microsoft.com/office/drawing/2014/main" id="{CE972EDE-AB07-9343-97C9-762775094C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324"/>
              <a:ext cx="1" cy="94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0" name="Rectangle 1616">
              <a:extLst>
                <a:ext uri="{FF2B5EF4-FFF2-40B4-BE49-F238E27FC236}">
                  <a16:creationId xmlns:a16="http://schemas.microsoft.com/office/drawing/2014/main" id="{E33FB9B5-5E49-8B24-DA64-DECE35F0B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3056"/>
              <a:ext cx="1132" cy="577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1" name="Rectangle 1617">
              <a:extLst>
                <a:ext uri="{FF2B5EF4-FFF2-40B4-BE49-F238E27FC236}">
                  <a16:creationId xmlns:a16="http://schemas.microsoft.com/office/drawing/2014/main" id="{71579A64-E01D-1977-E15C-58D960528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7" y="3093"/>
              <a:ext cx="11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Flowchart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22" name="Line 1618">
              <a:extLst>
                <a:ext uri="{FF2B5EF4-FFF2-40B4-BE49-F238E27FC236}">
                  <a16:creationId xmlns:a16="http://schemas.microsoft.com/office/drawing/2014/main" id="{AD50DAB1-DD5F-8334-E9F5-4E9D5DA634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3140"/>
              <a:ext cx="112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26" name="Group 1622">
              <a:extLst>
                <a:ext uri="{FF2B5EF4-FFF2-40B4-BE49-F238E27FC236}">
                  <a16:creationId xmlns:a16="http://schemas.microsoft.com/office/drawing/2014/main" id="{5885B93A-582A-72A3-C09B-33AA5ACBE3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8" y="3161"/>
              <a:ext cx="41" cy="33"/>
              <a:chOff x="8388" y="3161"/>
              <a:chExt cx="41" cy="33"/>
            </a:xfrm>
          </p:grpSpPr>
          <p:sp>
            <p:nvSpPr>
              <p:cNvPr id="23123" name="Line 1619">
                <a:extLst>
                  <a:ext uri="{FF2B5EF4-FFF2-40B4-BE49-F238E27FC236}">
                    <a16:creationId xmlns:a16="http://schemas.microsoft.com/office/drawing/2014/main" id="{3FB6511C-E7E1-54C8-A1F8-58AABBACCA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8" y="3161"/>
                <a:ext cx="19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4" name="Line 1620">
                <a:extLst>
                  <a:ext uri="{FF2B5EF4-FFF2-40B4-BE49-F238E27FC236}">
                    <a16:creationId xmlns:a16="http://schemas.microsoft.com/office/drawing/2014/main" id="{A008231A-1485-21F3-B0A2-E7E716033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07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5" name="Line 1621">
                <a:extLst>
                  <a:ext uri="{FF2B5EF4-FFF2-40B4-BE49-F238E27FC236}">
                    <a16:creationId xmlns:a16="http://schemas.microsoft.com/office/drawing/2014/main" id="{7E987731-CE29-3956-5A32-E170338B5A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0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27" name="Line 1623">
              <a:extLst>
                <a:ext uri="{FF2B5EF4-FFF2-40B4-BE49-F238E27FC236}">
                  <a16:creationId xmlns:a16="http://schemas.microsoft.com/office/drawing/2014/main" id="{7269B845-E6A9-6AF7-0E4A-238D6199E2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07" y="3197"/>
              <a:ext cx="1" cy="62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8" name="Line 1624">
              <a:extLst>
                <a:ext uri="{FF2B5EF4-FFF2-40B4-BE49-F238E27FC236}">
                  <a16:creationId xmlns:a16="http://schemas.microsoft.com/office/drawing/2014/main" id="{EC1D7A52-0C37-3720-06AF-17A1496E6B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197"/>
              <a:ext cx="1" cy="9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9" name="Freeform 1625">
              <a:extLst>
                <a:ext uri="{FF2B5EF4-FFF2-40B4-BE49-F238E27FC236}">
                  <a16:creationId xmlns:a16="http://schemas.microsoft.com/office/drawing/2014/main" id="{E6A83DFC-86D3-078A-F6FB-236D6F973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24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0" name="Freeform 1626">
              <a:extLst>
                <a:ext uri="{FF2B5EF4-FFF2-40B4-BE49-F238E27FC236}">
                  <a16:creationId xmlns:a16="http://schemas.microsoft.com/office/drawing/2014/main" id="{8B909D32-DDB7-6D05-CB93-121895B95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24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1" name="Line 1627">
              <a:extLst>
                <a:ext uri="{FF2B5EF4-FFF2-40B4-BE49-F238E27FC236}">
                  <a16:creationId xmlns:a16="http://schemas.microsoft.com/office/drawing/2014/main" id="{E2C5F6F1-C594-8077-7166-9ACF91976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259"/>
              <a:ext cx="4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2" name="Line 1628">
              <a:extLst>
                <a:ext uri="{FF2B5EF4-FFF2-40B4-BE49-F238E27FC236}">
                  <a16:creationId xmlns:a16="http://schemas.microsoft.com/office/drawing/2014/main" id="{71A1251E-3C19-91FB-1F5C-DBBBDBBE6E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71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3" name="Oval 1629">
              <a:extLst>
                <a:ext uri="{FF2B5EF4-FFF2-40B4-BE49-F238E27FC236}">
                  <a16:creationId xmlns:a16="http://schemas.microsoft.com/office/drawing/2014/main" id="{21DABEE0-DA86-7AB1-30C4-48CBB0033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292"/>
              <a:ext cx="37" cy="37"/>
            </a:xfrm>
            <a:prstGeom prst="ellipse">
              <a:avLst/>
            </a:prstGeom>
            <a:solidFill>
              <a:srgbClr val="FFFFFF"/>
            </a:solidFill>
            <a:ln w="4763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4" name="Line 1630">
              <a:extLst>
                <a:ext uri="{FF2B5EF4-FFF2-40B4-BE49-F238E27FC236}">
                  <a16:creationId xmlns:a16="http://schemas.microsoft.com/office/drawing/2014/main" id="{93B6451B-67B8-FB2F-A136-047A31041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342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5" name="Line 1631">
              <a:extLst>
                <a:ext uri="{FF2B5EF4-FFF2-40B4-BE49-F238E27FC236}">
                  <a16:creationId xmlns:a16="http://schemas.microsoft.com/office/drawing/2014/main" id="{3559193B-A957-7750-9FE2-4760F70DFF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1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6" name="Line 1632">
              <a:extLst>
                <a:ext uri="{FF2B5EF4-FFF2-40B4-BE49-F238E27FC236}">
                  <a16:creationId xmlns:a16="http://schemas.microsoft.com/office/drawing/2014/main" id="{8B18F1F9-EBEE-FF60-0F5A-7964B1BB45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11" y="3513"/>
              <a:ext cx="1074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7" name="Oval 1633">
              <a:extLst>
                <a:ext uri="{FF2B5EF4-FFF2-40B4-BE49-F238E27FC236}">
                  <a16:creationId xmlns:a16="http://schemas.microsoft.com/office/drawing/2014/main" id="{60DB1968-0E8D-747A-A401-166E894C5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419"/>
              <a:ext cx="34" cy="37"/>
            </a:xfrm>
            <a:prstGeom prst="ellips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8" name="Rectangle 1634">
              <a:extLst>
                <a:ext uri="{FF2B5EF4-FFF2-40B4-BE49-F238E27FC236}">
                  <a16:creationId xmlns:a16="http://schemas.microsoft.com/office/drawing/2014/main" id="{55E7FE75-3B0F-5564-7629-66BA79142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412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grpSp>
          <p:nvGrpSpPr>
            <p:cNvPr id="23143" name="Group 1639">
              <a:extLst>
                <a:ext uri="{FF2B5EF4-FFF2-40B4-BE49-F238E27FC236}">
                  <a16:creationId xmlns:a16="http://schemas.microsoft.com/office/drawing/2014/main" id="{FB3A7110-5132-45CC-2FDE-CA4694325B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29" y="3563"/>
              <a:ext cx="41" cy="45"/>
              <a:chOff x="8429" y="3563"/>
              <a:chExt cx="41" cy="45"/>
            </a:xfrm>
          </p:grpSpPr>
          <p:sp>
            <p:nvSpPr>
              <p:cNvPr id="23139" name="Line 1635">
                <a:extLst>
                  <a:ext uri="{FF2B5EF4-FFF2-40B4-BE49-F238E27FC236}">
                    <a16:creationId xmlns:a16="http://schemas.microsoft.com/office/drawing/2014/main" id="{C29842AD-67A8-54E8-9939-972625E78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29" y="3563"/>
                <a:ext cx="19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0" name="Line 1636">
                <a:extLst>
                  <a:ext uri="{FF2B5EF4-FFF2-40B4-BE49-F238E27FC236}">
                    <a16:creationId xmlns:a16="http://schemas.microsoft.com/office/drawing/2014/main" id="{CBC5E5FA-2995-2957-1E89-74A2180722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3" y="3590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1" name="Line 1637">
                <a:extLst>
                  <a:ext uri="{FF2B5EF4-FFF2-40B4-BE49-F238E27FC236}">
                    <a16:creationId xmlns:a16="http://schemas.microsoft.com/office/drawing/2014/main" id="{5C638BA0-E55B-53B3-4DB6-8BC4A8DECE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29" y="3584"/>
                <a:ext cx="19" cy="24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2" name="Line 1638">
                <a:extLst>
                  <a:ext uri="{FF2B5EF4-FFF2-40B4-BE49-F238E27FC236}">
                    <a16:creationId xmlns:a16="http://schemas.microsoft.com/office/drawing/2014/main" id="{C56E9317-08BC-3310-A15B-603230E2A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3563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44" name="Rectangle 1640">
              <a:extLst>
                <a:ext uri="{FF2B5EF4-FFF2-40B4-BE49-F238E27FC236}">
                  <a16:creationId xmlns:a16="http://schemas.microsoft.com/office/drawing/2014/main" id="{71E7E06C-5AD6-F540-01C0-5105E81C7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3" y="3569"/>
              <a:ext cx="39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45" name="Rectangle 1641">
              <a:extLst>
                <a:ext uri="{FF2B5EF4-FFF2-40B4-BE49-F238E27FC236}">
                  <a16:creationId xmlns:a16="http://schemas.microsoft.com/office/drawing/2014/main" id="{624CF76F-51C9-7489-6B10-18C56E690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2914"/>
              <a:ext cx="288" cy="98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" name="Rectangle 1642">
              <a:extLst>
                <a:ext uri="{FF2B5EF4-FFF2-40B4-BE49-F238E27FC236}">
                  <a16:creationId xmlns:a16="http://schemas.microsoft.com/office/drawing/2014/main" id="{1575AA2D-6BEC-EC4F-FB3E-F80759AF2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21"/>
              <a:ext cx="16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Product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7" name="Rectangle 1643">
              <a:extLst>
                <a:ext uri="{FF2B5EF4-FFF2-40B4-BE49-F238E27FC236}">
                  <a16:creationId xmlns:a16="http://schemas.microsoft.com/office/drawing/2014/main" id="{36BF3BAD-B044-95EE-632D-840FAC6BD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52"/>
              <a:ext cx="17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8" name="Rectangle 1644">
              <a:extLst>
                <a:ext uri="{FF2B5EF4-FFF2-40B4-BE49-F238E27FC236}">
                  <a16:creationId xmlns:a16="http://schemas.microsoft.com/office/drawing/2014/main" id="{22DF46AA-F282-6F75-C507-71481EF85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83"/>
              <a:ext cx="18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9" name="Line 1645">
              <a:extLst>
                <a:ext uri="{FF2B5EF4-FFF2-40B4-BE49-F238E27FC236}">
                  <a16:creationId xmlns:a16="http://schemas.microsoft.com/office/drawing/2014/main" id="{9637D121-678F-691C-A34A-3715043F69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2948"/>
              <a:ext cx="285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0" name="Line 1646">
              <a:extLst>
                <a:ext uri="{FF2B5EF4-FFF2-40B4-BE49-F238E27FC236}">
                  <a16:creationId xmlns:a16="http://schemas.microsoft.com/office/drawing/2014/main" id="{3C52E452-62C6-2144-B697-5D8022604F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2978"/>
              <a:ext cx="28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1" name="Rectangle 1647">
              <a:extLst>
                <a:ext uri="{FF2B5EF4-FFF2-40B4-BE49-F238E27FC236}">
                  <a16:creationId xmlns:a16="http://schemas.microsoft.com/office/drawing/2014/main" id="{2DDC8C90-FEC5-7906-FF15-BF01F3992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52"/>
              <a:ext cx="15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Date of Issue: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2" name="Rectangle 1648">
              <a:extLst>
                <a:ext uri="{FF2B5EF4-FFF2-40B4-BE49-F238E27FC236}">
                  <a16:creationId xmlns:a16="http://schemas.microsoft.com/office/drawing/2014/main" id="{3CD5572A-F131-6EB1-FA80-CDCD4B834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" y="2852"/>
              <a:ext cx="116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Issued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3" name="Rectangle 1649">
              <a:extLst>
                <a:ext uri="{FF2B5EF4-FFF2-40B4-BE49-F238E27FC236}">
                  <a16:creationId xmlns:a16="http://schemas.microsoft.com/office/drawing/2014/main" id="{9FDE88CD-CBCA-9B80-E5B4-BDC0DD821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52"/>
              <a:ext cx="153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Approved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4" name="Rectangle 1650">
              <a:extLst>
                <a:ext uri="{FF2B5EF4-FFF2-40B4-BE49-F238E27FC236}">
                  <a16:creationId xmlns:a16="http://schemas.microsoft.com/office/drawing/2014/main" id="{C00860A2-38FF-B1C6-2238-CE02A18E8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92"/>
              <a:ext cx="16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Revision Date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5" name="Rectangle 1651">
              <a:extLst>
                <a:ext uri="{FF2B5EF4-FFF2-40B4-BE49-F238E27FC236}">
                  <a16:creationId xmlns:a16="http://schemas.microsoft.com/office/drawing/2014/main" id="{1C83396D-0DBB-2F24-6147-613E791A7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" y="2896"/>
              <a:ext cx="9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Reason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6" name="Rectangle 1652">
              <a:extLst>
                <a:ext uri="{FF2B5EF4-FFF2-40B4-BE49-F238E27FC236}">
                  <a16:creationId xmlns:a16="http://schemas.microsoft.com/office/drawing/2014/main" id="{288FBFE5-7337-9716-EDA0-A9F01F0D8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92"/>
              <a:ext cx="112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Signature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7" name="Rectangle 1653">
              <a:extLst>
                <a:ext uri="{FF2B5EF4-FFF2-40B4-BE49-F238E27FC236}">
                  <a16:creationId xmlns:a16="http://schemas.microsoft.com/office/drawing/2014/main" id="{120AE2BA-45B4-28DB-0BB4-D13B26436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9" y="2843"/>
              <a:ext cx="801" cy="193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8" name="Line 1654">
              <a:extLst>
                <a:ext uri="{FF2B5EF4-FFF2-40B4-BE49-F238E27FC236}">
                  <a16:creationId xmlns:a16="http://schemas.microsoft.com/office/drawing/2014/main" id="{A2FD320B-84F7-C76B-2F0C-9502F349B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88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9" name="Line 1655">
              <a:extLst>
                <a:ext uri="{FF2B5EF4-FFF2-40B4-BE49-F238E27FC236}">
                  <a16:creationId xmlns:a16="http://schemas.microsoft.com/office/drawing/2014/main" id="{13B6125D-4E8F-CB86-0526-540AB89248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6" y="2842"/>
              <a:ext cx="1" cy="4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0" name="Line 1656">
              <a:extLst>
                <a:ext uri="{FF2B5EF4-FFF2-40B4-BE49-F238E27FC236}">
                  <a16:creationId xmlns:a16="http://schemas.microsoft.com/office/drawing/2014/main" id="{3CE87703-1CE4-44CC-4A52-29E7BB1234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22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1" name="Line 1657">
              <a:extLst>
                <a:ext uri="{FF2B5EF4-FFF2-40B4-BE49-F238E27FC236}">
                  <a16:creationId xmlns:a16="http://schemas.microsoft.com/office/drawing/2014/main" id="{972C75D4-8E54-808A-68EB-1747F83CF5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3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2" name="Line 1658">
              <a:extLst>
                <a:ext uri="{FF2B5EF4-FFF2-40B4-BE49-F238E27FC236}">
                  <a16:creationId xmlns:a16="http://schemas.microsoft.com/office/drawing/2014/main" id="{F47F2165-8A22-D51C-5788-227EAEB312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7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3" name="Line 1659">
              <a:extLst>
                <a:ext uri="{FF2B5EF4-FFF2-40B4-BE49-F238E27FC236}">
                  <a16:creationId xmlns:a16="http://schemas.microsoft.com/office/drawing/2014/main" id="{131041EB-598A-87A4-1E06-51755F623D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" y="2957"/>
              <a:ext cx="792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4" name="Line 1660">
              <a:extLst>
                <a:ext uri="{FF2B5EF4-FFF2-40B4-BE49-F238E27FC236}">
                  <a16:creationId xmlns:a16="http://schemas.microsoft.com/office/drawing/2014/main" id="{384BA1DF-8FC2-25A8-B524-F2F62C7BEB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9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6" name="Freeform 1662">
              <a:extLst>
                <a:ext uri="{FF2B5EF4-FFF2-40B4-BE49-F238E27FC236}">
                  <a16:creationId xmlns:a16="http://schemas.microsoft.com/office/drawing/2014/main" id="{868212D7-8CB9-2AD8-A513-1DB6AE7E7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37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67" name="Freeform 1663">
              <a:extLst>
                <a:ext uri="{FF2B5EF4-FFF2-40B4-BE49-F238E27FC236}">
                  <a16:creationId xmlns:a16="http://schemas.microsoft.com/office/drawing/2014/main" id="{07E71AE6-E234-3074-2D1A-9F9CF4CB4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37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8" name="Line 1664">
              <a:extLst>
                <a:ext uri="{FF2B5EF4-FFF2-40B4-BE49-F238E27FC236}">
                  <a16:creationId xmlns:a16="http://schemas.microsoft.com/office/drawing/2014/main" id="{4E0BF136-6F02-2923-50DE-2EDEB0D603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454"/>
              <a:ext cx="1" cy="56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9" name="Freeform 1665">
              <a:extLst>
                <a:ext uri="{FF2B5EF4-FFF2-40B4-BE49-F238E27FC236}">
                  <a16:creationId xmlns:a16="http://schemas.microsoft.com/office/drawing/2014/main" id="{0C3F2A9D-392F-171F-215D-AA6AE48B2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466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0" name="Freeform 1666">
              <a:extLst>
                <a:ext uri="{FF2B5EF4-FFF2-40B4-BE49-F238E27FC236}">
                  <a16:creationId xmlns:a16="http://schemas.microsoft.com/office/drawing/2014/main" id="{0B828BA2-71D3-2480-70F8-66F8C9F7A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469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1" name="Line 1667">
              <a:extLst>
                <a:ext uri="{FF2B5EF4-FFF2-40B4-BE49-F238E27FC236}">
                  <a16:creationId xmlns:a16="http://schemas.microsoft.com/office/drawing/2014/main" id="{5040D80B-954A-D375-03D6-3E1881D522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516"/>
              <a:ext cx="1" cy="4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2" name="Freeform 1668">
              <a:extLst>
                <a:ext uri="{FF2B5EF4-FFF2-40B4-BE49-F238E27FC236}">
                  <a16:creationId xmlns:a16="http://schemas.microsoft.com/office/drawing/2014/main" id="{40E49A8E-3E60-5FC1-9A6E-BFDC41DE0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513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3" name="Freeform 1669">
              <a:extLst>
                <a:ext uri="{FF2B5EF4-FFF2-40B4-BE49-F238E27FC236}">
                  <a16:creationId xmlns:a16="http://schemas.microsoft.com/office/drawing/2014/main" id="{A8867B73-82A5-EDB6-0461-B9AAE57A4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516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4" name="Line 1670">
              <a:extLst>
                <a:ext uri="{FF2B5EF4-FFF2-40B4-BE49-F238E27FC236}">
                  <a16:creationId xmlns:a16="http://schemas.microsoft.com/office/drawing/2014/main" id="{6464AEF0-297C-4081-59FF-974A1A96E3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05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5" name="Line 1671">
              <a:extLst>
                <a:ext uri="{FF2B5EF4-FFF2-40B4-BE49-F238E27FC236}">
                  <a16:creationId xmlns:a16="http://schemas.microsoft.com/office/drawing/2014/main" id="{5F9D8E25-EE17-E10F-99D1-A9AB95AA6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8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79" name="Group 1675">
              <a:extLst>
                <a:ext uri="{FF2B5EF4-FFF2-40B4-BE49-F238E27FC236}">
                  <a16:creationId xmlns:a16="http://schemas.microsoft.com/office/drawing/2014/main" id="{5EE8A80C-6771-6BFA-F523-852A5682D7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31" y="3161"/>
              <a:ext cx="42" cy="33"/>
              <a:chOff x="8431" y="3161"/>
              <a:chExt cx="42" cy="33"/>
            </a:xfrm>
          </p:grpSpPr>
          <p:sp>
            <p:nvSpPr>
              <p:cNvPr id="23176" name="Line 1672">
                <a:extLst>
                  <a:ext uri="{FF2B5EF4-FFF2-40B4-BE49-F238E27FC236}">
                    <a16:creationId xmlns:a16="http://schemas.microsoft.com/office/drawing/2014/main" id="{EAE77C12-E351-8AB7-D8FF-31D31FFA8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1" y="3161"/>
                <a:ext cx="20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7" name="Line 1673">
                <a:extLst>
                  <a:ext uri="{FF2B5EF4-FFF2-40B4-BE49-F238E27FC236}">
                    <a16:creationId xmlns:a16="http://schemas.microsoft.com/office/drawing/2014/main" id="{585204D2-C5DA-9B61-9BB8-DF521148A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1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8" name="Line 1674">
                <a:extLst>
                  <a:ext uri="{FF2B5EF4-FFF2-40B4-BE49-F238E27FC236}">
                    <a16:creationId xmlns:a16="http://schemas.microsoft.com/office/drawing/2014/main" id="{A3A738BF-9FF8-B13B-9C8D-662746700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4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80" name="Rectangle 1676">
              <a:extLst>
                <a:ext uri="{FF2B5EF4-FFF2-40B4-BE49-F238E27FC236}">
                  <a16:creationId xmlns:a16="http://schemas.microsoft.com/office/drawing/2014/main" id="{C3E583E3-0EE8-FFF3-0D4A-624F30089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287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81" name="Line 1677">
              <a:extLst>
                <a:ext uri="{FF2B5EF4-FFF2-40B4-BE49-F238E27FC236}">
                  <a16:creationId xmlns:a16="http://schemas.microsoft.com/office/drawing/2014/main" id="{18FCF88D-6417-20DB-0B92-6AAE1DA3F2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2" name="Line 1678">
              <a:extLst>
                <a:ext uri="{FF2B5EF4-FFF2-40B4-BE49-F238E27FC236}">
                  <a16:creationId xmlns:a16="http://schemas.microsoft.com/office/drawing/2014/main" id="{799FC799-6EE9-DF17-76F3-142CF994AD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3" name="Line 1679">
              <a:extLst>
                <a:ext uri="{FF2B5EF4-FFF2-40B4-BE49-F238E27FC236}">
                  <a16:creationId xmlns:a16="http://schemas.microsoft.com/office/drawing/2014/main" id="{BAFC5BC1-1B88-B682-3FC9-16A8E381B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4" name="Line 1680">
              <a:extLst>
                <a:ext uri="{FF2B5EF4-FFF2-40B4-BE49-F238E27FC236}">
                  <a16:creationId xmlns:a16="http://schemas.microsoft.com/office/drawing/2014/main" id="{5E16B422-A8F6-D237-485F-0FB223F721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5" name="Line 1681">
              <a:extLst>
                <a:ext uri="{FF2B5EF4-FFF2-40B4-BE49-F238E27FC236}">
                  <a16:creationId xmlns:a16="http://schemas.microsoft.com/office/drawing/2014/main" id="{FD457FBB-57BA-C9CC-FCBD-1385B1F52E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6" name="Line 1682">
              <a:extLst>
                <a:ext uri="{FF2B5EF4-FFF2-40B4-BE49-F238E27FC236}">
                  <a16:creationId xmlns:a16="http://schemas.microsoft.com/office/drawing/2014/main" id="{252FBF95-54A1-447B-51EE-CE77B73934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7" name="Line 1683">
              <a:extLst>
                <a:ext uri="{FF2B5EF4-FFF2-40B4-BE49-F238E27FC236}">
                  <a16:creationId xmlns:a16="http://schemas.microsoft.com/office/drawing/2014/main" id="{83102BEE-AFB3-A799-DA07-CA7C3A8149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8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8" name="Line 1684">
              <a:extLst>
                <a:ext uri="{FF2B5EF4-FFF2-40B4-BE49-F238E27FC236}">
                  <a16:creationId xmlns:a16="http://schemas.microsoft.com/office/drawing/2014/main" id="{5EC08ACD-CF11-8AAF-4BA5-6004D0F9A4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9" name="Line 1685">
              <a:extLst>
                <a:ext uri="{FF2B5EF4-FFF2-40B4-BE49-F238E27FC236}">
                  <a16:creationId xmlns:a16="http://schemas.microsoft.com/office/drawing/2014/main" id="{C13EF91D-FB8B-90C6-47C9-4D5E67282A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0" name="Line 1686">
              <a:extLst>
                <a:ext uri="{FF2B5EF4-FFF2-40B4-BE49-F238E27FC236}">
                  <a16:creationId xmlns:a16="http://schemas.microsoft.com/office/drawing/2014/main" id="{58103776-4E32-AFEA-5C16-853342CBE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1" name="Line 1687">
              <a:extLst>
                <a:ext uri="{FF2B5EF4-FFF2-40B4-BE49-F238E27FC236}">
                  <a16:creationId xmlns:a16="http://schemas.microsoft.com/office/drawing/2014/main" id="{9A7CA74B-4A9C-976C-320F-AF93452607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2" name="Line 1688">
              <a:extLst>
                <a:ext uri="{FF2B5EF4-FFF2-40B4-BE49-F238E27FC236}">
                  <a16:creationId xmlns:a16="http://schemas.microsoft.com/office/drawing/2014/main" id="{9F92110A-E99F-EC01-4E2D-EE1D5B157B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0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3" name="Line 1689">
              <a:extLst>
                <a:ext uri="{FF2B5EF4-FFF2-40B4-BE49-F238E27FC236}">
                  <a16:creationId xmlns:a16="http://schemas.microsoft.com/office/drawing/2014/main" id="{FD4D9F07-6911-C449-E0F8-A61AAEE4C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4" name="Line 1690">
              <a:extLst>
                <a:ext uri="{FF2B5EF4-FFF2-40B4-BE49-F238E27FC236}">
                  <a16:creationId xmlns:a16="http://schemas.microsoft.com/office/drawing/2014/main" id="{EFCBA327-8AC5-F844-493C-EAD8B638AD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5" name="Line 1691">
              <a:extLst>
                <a:ext uri="{FF2B5EF4-FFF2-40B4-BE49-F238E27FC236}">
                  <a16:creationId xmlns:a16="http://schemas.microsoft.com/office/drawing/2014/main" id="{9005D47D-F8B3-0CE1-97D9-107F8515B6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6" name="Line 1692">
              <a:extLst>
                <a:ext uri="{FF2B5EF4-FFF2-40B4-BE49-F238E27FC236}">
                  <a16:creationId xmlns:a16="http://schemas.microsoft.com/office/drawing/2014/main" id="{C2A0D308-39D7-CAED-F8A3-3F87A2836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7" name="Line 1693">
              <a:extLst>
                <a:ext uri="{FF2B5EF4-FFF2-40B4-BE49-F238E27FC236}">
                  <a16:creationId xmlns:a16="http://schemas.microsoft.com/office/drawing/2014/main" id="{3F2ADC5A-0210-53D3-A971-0D7C534895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8" name="Line 1694">
              <a:extLst>
                <a:ext uri="{FF2B5EF4-FFF2-40B4-BE49-F238E27FC236}">
                  <a16:creationId xmlns:a16="http://schemas.microsoft.com/office/drawing/2014/main" id="{C7E66376-3879-B46F-BCD9-9C97FDFF0B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9" name="Line 1695">
              <a:extLst>
                <a:ext uri="{FF2B5EF4-FFF2-40B4-BE49-F238E27FC236}">
                  <a16:creationId xmlns:a16="http://schemas.microsoft.com/office/drawing/2014/main" id="{553032CF-1558-7663-F80A-62EAD1E19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0" name="Line 1696">
              <a:extLst>
                <a:ext uri="{FF2B5EF4-FFF2-40B4-BE49-F238E27FC236}">
                  <a16:creationId xmlns:a16="http://schemas.microsoft.com/office/drawing/2014/main" id="{36196E97-A996-F191-74AC-BC1D48D0C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0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1" name="Line 1697">
              <a:extLst>
                <a:ext uri="{FF2B5EF4-FFF2-40B4-BE49-F238E27FC236}">
                  <a16:creationId xmlns:a16="http://schemas.microsoft.com/office/drawing/2014/main" id="{8DE2B7C0-3757-2358-4FBD-8BDFB3A5F8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2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2" name="Line 1698">
              <a:extLst>
                <a:ext uri="{FF2B5EF4-FFF2-40B4-BE49-F238E27FC236}">
                  <a16:creationId xmlns:a16="http://schemas.microsoft.com/office/drawing/2014/main" id="{488FA6C2-AB67-B208-BB14-AA072E810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3" name="Line 1699">
              <a:extLst>
                <a:ext uri="{FF2B5EF4-FFF2-40B4-BE49-F238E27FC236}">
                  <a16:creationId xmlns:a16="http://schemas.microsoft.com/office/drawing/2014/main" id="{5EE5369E-D30C-026F-8E72-9D01A90149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4" name="Line 1700">
              <a:extLst>
                <a:ext uri="{FF2B5EF4-FFF2-40B4-BE49-F238E27FC236}">
                  <a16:creationId xmlns:a16="http://schemas.microsoft.com/office/drawing/2014/main" id="{47F4AF56-AAF0-EE20-45D8-028F69B2E7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5" name="Line 1701">
              <a:extLst>
                <a:ext uri="{FF2B5EF4-FFF2-40B4-BE49-F238E27FC236}">
                  <a16:creationId xmlns:a16="http://schemas.microsoft.com/office/drawing/2014/main" id="{CC537A88-7863-F9D3-A0F7-EA89F2C94E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6" name="Line 1702">
              <a:extLst>
                <a:ext uri="{FF2B5EF4-FFF2-40B4-BE49-F238E27FC236}">
                  <a16:creationId xmlns:a16="http://schemas.microsoft.com/office/drawing/2014/main" id="{34EE8A99-0A5E-6303-840F-E494FC53F9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7" name="Line 1703">
              <a:extLst>
                <a:ext uri="{FF2B5EF4-FFF2-40B4-BE49-F238E27FC236}">
                  <a16:creationId xmlns:a16="http://schemas.microsoft.com/office/drawing/2014/main" id="{11044381-2903-3954-123E-7AEDC421CB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7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8" name="Line 1704">
              <a:extLst>
                <a:ext uri="{FF2B5EF4-FFF2-40B4-BE49-F238E27FC236}">
                  <a16:creationId xmlns:a16="http://schemas.microsoft.com/office/drawing/2014/main" id="{8930FDBD-9E49-9839-2508-B159F0200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9" name="Line 1705">
              <a:extLst>
                <a:ext uri="{FF2B5EF4-FFF2-40B4-BE49-F238E27FC236}">
                  <a16:creationId xmlns:a16="http://schemas.microsoft.com/office/drawing/2014/main" id="{C0F10939-8BFD-D0E1-6E7C-3A727DF0E5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2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0" name="Line 1706">
              <a:extLst>
                <a:ext uri="{FF2B5EF4-FFF2-40B4-BE49-F238E27FC236}">
                  <a16:creationId xmlns:a16="http://schemas.microsoft.com/office/drawing/2014/main" id="{F17B8C92-2706-A865-3621-640908BDD8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4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1" name="Line 1707">
              <a:extLst>
                <a:ext uri="{FF2B5EF4-FFF2-40B4-BE49-F238E27FC236}">
                  <a16:creationId xmlns:a16="http://schemas.microsoft.com/office/drawing/2014/main" id="{A4561AC7-978E-593D-2074-AEF7C8B6C8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7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2" name="Line 1708">
              <a:extLst>
                <a:ext uri="{FF2B5EF4-FFF2-40B4-BE49-F238E27FC236}">
                  <a16:creationId xmlns:a16="http://schemas.microsoft.com/office/drawing/2014/main" id="{FF35382B-D88E-EB70-1163-66FDF8818A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9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3" name="Line 1709">
              <a:extLst>
                <a:ext uri="{FF2B5EF4-FFF2-40B4-BE49-F238E27FC236}">
                  <a16:creationId xmlns:a16="http://schemas.microsoft.com/office/drawing/2014/main" id="{B5916459-DB4A-A7AB-9EAA-EC3B43F827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4" name="Line 1710">
              <a:extLst>
                <a:ext uri="{FF2B5EF4-FFF2-40B4-BE49-F238E27FC236}">
                  <a16:creationId xmlns:a16="http://schemas.microsoft.com/office/drawing/2014/main" id="{F9B8AC20-C31E-8A21-E483-5417CF3A0D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4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5" name="Line 1711">
              <a:extLst>
                <a:ext uri="{FF2B5EF4-FFF2-40B4-BE49-F238E27FC236}">
                  <a16:creationId xmlns:a16="http://schemas.microsoft.com/office/drawing/2014/main" id="{109AD5A2-73F2-F879-A59D-847F313D80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6" name="Line 1712">
              <a:extLst>
                <a:ext uri="{FF2B5EF4-FFF2-40B4-BE49-F238E27FC236}">
                  <a16:creationId xmlns:a16="http://schemas.microsoft.com/office/drawing/2014/main" id="{E1DC54CB-9887-36C0-7D4D-7563F1E7BB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7" name="Line 1713">
              <a:extLst>
                <a:ext uri="{FF2B5EF4-FFF2-40B4-BE49-F238E27FC236}">
                  <a16:creationId xmlns:a16="http://schemas.microsoft.com/office/drawing/2014/main" id="{50572EA3-4298-8454-05EF-CBAA0B1840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8" name="Line 1714">
              <a:extLst>
                <a:ext uri="{FF2B5EF4-FFF2-40B4-BE49-F238E27FC236}">
                  <a16:creationId xmlns:a16="http://schemas.microsoft.com/office/drawing/2014/main" id="{049BDA72-F56A-18D6-5C12-B1DBC7D72C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9" name="Line 1715">
              <a:extLst>
                <a:ext uri="{FF2B5EF4-FFF2-40B4-BE49-F238E27FC236}">
                  <a16:creationId xmlns:a16="http://schemas.microsoft.com/office/drawing/2014/main" id="{0423AF3F-50E1-E2F2-B8B5-15B0FB3FF4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0" name="Line 1716">
              <a:extLst>
                <a:ext uri="{FF2B5EF4-FFF2-40B4-BE49-F238E27FC236}">
                  <a16:creationId xmlns:a16="http://schemas.microsoft.com/office/drawing/2014/main" id="{2F5EF52E-6257-C8A2-E01A-A8CA1EEC79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9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1" name="Line 1717">
              <a:extLst>
                <a:ext uri="{FF2B5EF4-FFF2-40B4-BE49-F238E27FC236}">
                  <a16:creationId xmlns:a16="http://schemas.microsoft.com/office/drawing/2014/main" id="{6398BBA1-3969-F786-B67C-6B145BF721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2" name="Line 1718">
              <a:extLst>
                <a:ext uri="{FF2B5EF4-FFF2-40B4-BE49-F238E27FC236}">
                  <a16:creationId xmlns:a16="http://schemas.microsoft.com/office/drawing/2014/main" id="{268E3B5A-1CA4-643E-F042-FE006DCD90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4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3" name="Line 1719">
              <a:extLst>
                <a:ext uri="{FF2B5EF4-FFF2-40B4-BE49-F238E27FC236}">
                  <a16:creationId xmlns:a16="http://schemas.microsoft.com/office/drawing/2014/main" id="{764060D2-E4FE-ACDB-BA90-0FE774096B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4" name="Line 1720">
              <a:extLst>
                <a:ext uri="{FF2B5EF4-FFF2-40B4-BE49-F238E27FC236}">
                  <a16:creationId xmlns:a16="http://schemas.microsoft.com/office/drawing/2014/main" id="{7EF8C177-E53D-71F9-8A21-9260F6E4CC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83" name="Text Box 1579">
            <a:extLst>
              <a:ext uri="{FF2B5EF4-FFF2-40B4-BE49-F238E27FC236}">
                <a16:creationId xmlns:a16="http://schemas.microsoft.com/office/drawing/2014/main" id="{24E4CA7F-B46E-0C9C-786B-F3A26BB00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263" y="6788150"/>
            <a:ext cx="10652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QC Process Chart</a:t>
            </a:r>
          </a:p>
        </p:txBody>
      </p:sp>
      <p:grpSp>
        <p:nvGrpSpPr>
          <p:cNvPr id="23481" name="Group 1977">
            <a:extLst>
              <a:ext uri="{FF2B5EF4-FFF2-40B4-BE49-F238E27FC236}">
                <a16:creationId xmlns:a16="http://schemas.microsoft.com/office/drawing/2014/main" id="{2BDFCA11-918A-537A-B6A4-CE0816D04291}"/>
              </a:ext>
            </a:extLst>
          </p:cNvPr>
          <p:cNvGrpSpPr>
            <a:grpSpLocks/>
          </p:cNvGrpSpPr>
          <p:nvPr/>
        </p:nvGrpSpPr>
        <p:grpSpPr bwMode="auto">
          <a:xfrm>
            <a:off x="7148513" y="2251075"/>
            <a:ext cx="1038225" cy="684213"/>
            <a:chOff x="6867" y="3683"/>
            <a:chExt cx="1010" cy="558"/>
          </a:xfrm>
        </p:grpSpPr>
        <p:sp>
          <p:nvSpPr>
            <p:cNvPr id="23230" name="Line 1726">
              <a:extLst>
                <a:ext uri="{FF2B5EF4-FFF2-40B4-BE49-F238E27FC236}">
                  <a16:creationId xmlns:a16="http://schemas.microsoft.com/office/drawing/2014/main" id="{08E43093-24A8-4CE8-6FEF-175F3A6AD0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7" y="3955"/>
              <a:ext cx="1" cy="285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1" name="Line 1727">
              <a:extLst>
                <a:ext uri="{FF2B5EF4-FFF2-40B4-BE49-F238E27FC236}">
                  <a16:creationId xmlns:a16="http://schemas.microsoft.com/office/drawing/2014/main" id="{A7C4C915-4870-CC2E-F736-B2479A8F2A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4240"/>
              <a:ext cx="67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2" name="Freeform 1728">
              <a:extLst>
                <a:ext uri="{FF2B5EF4-FFF2-40B4-BE49-F238E27FC236}">
                  <a16:creationId xmlns:a16="http://schemas.microsoft.com/office/drawing/2014/main" id="{16212BDB-9C55-A4BA-3420-3684993DB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4031"/>
              <a:ext cx="402" cy="46"/>
            </a:xfrm>
            <a:custGeom>
              <a:avLst/>
              <a:gdLst>
                <a:gd name="T0" fmla="*/ 0 w 524"/>
                <a:gd name="T1" fmla="*/ 36 h 76"/>
                <a:gd name="T2" fmla="*/ 27 w 524"/>
                <a:gd name="T3" fmla="*/ 0 h 76"/>
                <a:gd name="T4" fmla="*/ 54 w 524"/>
                <a:gd name="T5" fmla="*/ 46 h 76"/>
                <a:gd name="T6" fmla="*/ 81 w 524"/>
                <a:gd name="T7" fmla="*/ 33 h 76"/>
                <a:gd name="T8" fmla="*/ 112 w 524"/>
                <a:gd name="T9" fmla="*/ 76 h 76"/>
                <a:gd name="T10" fmla="*/ 152 w 524"/>
                <a:gd name="T11" fmla="*/ 10 h 76"/>
                <a:gd name="T12" fmla="*/ 166 w 524"/>
                <a:gd name="T13" fmla="*/ 33 h 76"/>
                <a:gd name="T14" fmla="*/ 193 w 524"/>
                <a:gd name="T15" fmla="*/ 6 h 76"/>
                <a:gd name="T16" fmla="*/ 230 w 524"/>
                <a:gd name="T17" fmla="*/ 63 h 76"/>
                <a:gd name="T18" fmla="*/ 267 w 524"/>
                <a:gd name="T19" fmla="*/ 26 h 76"/>
                <a:gd name="T20" fmla="*/ 301 w 524"/>
                <a:gd name="T21" fmla="*/ 43 h 76"/>
                <a:gd name="T22" fmla="*/ 315 w 524"/>
                <a:gd name="T23" fmla="*/ 69 h 76"/>
                <a:gd name="T24" fmla="*/ 342 w 524"/>
                <a:gd name="T25" fmla="*/ 50 h 76"/>
                <a:gd name="T26" fmla="*/ 375 w 524"/>
                <a:gd name="T27" fmla="*/ 66 h 76"/>
                <a:gd name="T28" fmla="*/ 409 w 524"/>
                <a:gd name="T29" fmla="*/ 40 h 76"/>
                <a:gd name="T30" fmla="*/ 436 w 524"/>
                <a:gd name="T31" fmla="*/ 56 h 76"/>
                <a:gd name="T32" fmla="*/ 457 w 524"/>
                <a:gd name="T33" fmla="*/ 23 h 76"/>
                <a:gd name="T34" fmla="*/ 497 w 524"/>
                <a:gd name="T35" fmla="*/ 60 h 76"/>
                <a:gd name="T36" fmla="*/ 524 w 524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6">
                  <a:moveTo>
                    <a:pt x="0" y="36"/>
                  </a:moveTo>
                  <a:lnTo>
                    <a:pt x="27" y="0"/>
                  </a:lnTo>
                  <a:lnTo>
                    <a:pt x="54" y="46"/>
                  </a:lnTo>
                  <a:lnTo>
                    <a:pt x="81" y="33"/>
                  </a:lnTo>
                  <a:lnTo>
                    <a:pt x="112" y="76"/>
                  </a:lnTo>
                  <a:lnTo>
                    <a:pt x="152" y="10"/>
                  </a:lnTo>
                  <a:lnTo>
                    <a:pt x="166" y="33"/>
                  </a:lnTo>
                  <a:lnTo>
                    <a:pt x="193" y="6"/>
                  </a:lnTo>
                  <a:lnTo>
                    <a:pt x="230" y="63"/>
                  </a:lnTo>
                  <a:lnTo>
                    <a:pt x="267" y="26"/>
                  </a:lnTo>
                  <a:lnTo>
                    <a:pt x="301" y="43"/>
                  </a:lnTo>
                  <a:lnTo>
                    <a:pt x="315" y="69"/>
                  </a:lnTo>
                  <a:lnTo>
                    <a:pt x="342" y="50"/>
                  </a:lnTo>
                  <a:lnTo>
                    <a:pt x="375" y="66"/>
                  </a:lnTo>
                  <a:lnTo>
                    <a:pt x="409" y="40"/>
                  </a:lnTo>
                  <a:lnTo>
                    <a:pt x="436" y="56"/>
                  </a:lnTo>
                  <a:lnTo>
                    <a:pt x="457" y="23"/>
                  </a:lnTo>
                  <a:lnTo>
                    <a:pt x="497" y="60"/>
                  </a:lnTo>
                  <a:lnTo>
                    <a:pt x="524" y="4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3" name="Freeform 1729">
              <a:extLst>
                <a:ext uri="{FF2B5EF4-FFF2-40B4-BE49-F238E27FC236}">
                  <a16:creationId xmlns:a16="http://schemas.microsoft.com/office/drawing/2014/main" id="{62DED4F4-A4A7-FF26-2E6D-148586AE4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" y="4033"/>
              <a:ext cx="402" cy="46"/>
            </a:xfrm>
            <a:custGeom>
              <a:avLst/>
              <a:gdLst>
                <a:gd name="T0" fmla="*/ 0 w 525"/>
                <a:gd name="T1" fmla="*/ 37 h 76"/>
                <a:gd name="T2" fmla="*/ 27 w 525"/>
                <a:gd name="T3" fmla="*/ 0 h 76"/>
                <a:gd name="T4" fmla="*/ 55 w 525"/>
                <a:gd name="T5" fmla="*/ 47 h 76"/>
                <a:gd name="T6" fmla="*/ 82 w 525"/>
                <a:gd name="T7" fmla="*/ 33 h 76"/>
                <a:gd name="T8" fmla="*/ 112 w 525"/>
                <a:gd name="T9" fmla="*/ 76 h 76"/>
                <a:gd name="T10" fmla="*/ 153 w 525"/>
                <a:gd name="T11" fmla="*/ 10 h 76"/>
                <a:gd name="T12" fmla="*/ 166 w 525"/>
                <a:gd name="T13" fmla="*/ 33 h 76"/>
                <a:gd name="T14" fmla="*/ 193 w 525"/>
                <a:gd name="T15" fmla="*/ 7 h 76"/>
                <a:gd name="T16" fmla="*/ 230 w 525"/>
                <a:gd name="T17" fmla="*/ 63 h 76"/>
                <a:gd name="T18" fmla="*/ 268 w 525"/>
                <a:gd name="T19" fmla="*/ 27 h 76"/>
                <a:gd name="T20" fmla="*/ 301 w 525"/>
                <a:gd name="T21" fmla="*/ 43 h 76"/>
                <a:gd name="T22" fmla="*/ 315 w 525"/>
                <a:gd name="T23" fmla="*/ 70 h 76"/>
                <a:gd name="T24" fmla="*/ 342 w 525"/>
                <a:gd name="T25" fmla="*/ 50 h 76"/>
                <a:gd name="T26" fmla="*/ 376 w 525"/>
                <a:gd name="T27" fmla="*/ 66 h 76"/>
                <a:gd name="T28" fmla="*/ 410 w 525"/>
                <a:gd name="T29" fmla="*/ 40 h 76"/>
                <a:gd name="T30" fmla="*/ 437 w 525"/>
                <a:gd name="T31" fmla="*/ 57 h 76"/>
                <a:gd name="T32" fmla="*/ 457 w 525"/>
                <a:gd name="T33" fmla="*/ 23 h 76"/>
                <a:gd name="T34" fmla="*/ 498 w 525"/>
                <a:gd name="T35" fmla="*/ 60 h 76"/>
                <a:gd name="T36" fmla="*/ 525 w 525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5" h="76">
                  <a:moveTo>
                    <a:pt x="0" y="37"/>
                  </a:moveTo>
                  <a:lnTo>
                    <a:pt x="27" y="0"/>
                  </a:lnTo>
                  <a:lnTo>
                    <a:pt x="55" y="47"/>
                  </a:lnTo>
                  <a:lnTo>
                    <a:pt x="82" y="33"/>
                  </a:lnTo>
                  <a:lnTo>
                    <a:pt x="112" y="76"/>
                  </a:lnTo>
                  <a:lnTo>
                    <a:pt x="153" y="10"/>
                  </a:lnTo>
                  <a:lnTo>
                    <a:pt x="166" y="33"/>
                  </a:lnTo>
                  <a:lnTo>
                    <a:pt x="193" y="7"/>
                  </a:lnTo>
                  <a:lnTo>
                    <a:pt x="230" y="63"/>
                  </a:lnTo>
                  <a:lnTo>
                    <a:pt x="268" y="27"/>
                  </a:lnTo>
                  <a:lnTo>
                    <a:pt x="301" y="43"/>
                  </a:lnTo>
                  <a:lnTo>
                    <a:pt x="315" y="70"/>
                  </a:lnTo>
                  <a:lnTo>
                    <a:pt x="342" y="50"/>
                  </a:lnTo>
                  <a:lnTo>
                    <a:pt x="376" y="66"/>
                  </a:lnTo>
                  <a:lnTo>
                    <a:pt x="410" y="40"/>
                  </a:lnTo>
                  <a:lnTo>
                    <a:pt x="437" y="57"/>
                  </a:lnTo>
                  <a:lnTo>
                    <a:pt x="457" y="23"/>
                  </a:lnTo>
                  <a:lnTo>
                    <a:pt x="498" y="60"/>
                  </a:lnTo>
                  <a:lnTo>
                    <a:pt x="525" y="40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4" name="Rectangle 1730">
              <a:extLst>
                <a:ext uri="{FF2B5EF4-FFF2-40B4-BE49-F238E27FC236}">
                  <a16:creationId xmlns:a16="http://schemas.microsoft.com/office/drawing/2014/main" id="{84053367-60A2-F986-E421-FD0F7E6B8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0" y="3965"/>
              <a:ext cx="157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5" name="Rectangle 1731">
              <a:extLst>
                <a:ext uri="{FF2B5EF4-FFF2-40B4-BE49-F238E27FC236}">
                  <a16:creationId xmlns:a16="http://schemas.microsoft.com/office/drawing/2014/main" id="{133B7BAB-13B5-3246-3731-4F9FC88E9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" y="3965"/>
              <a:ext cx="11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6" name="Rectangle 1732">
              <a:extLst>
                <a:ext uri="{FF2B5EF4-FFF2-40B4-BE49-F238E27FC236}">
                  <a16:creationId xmlns:a16="http://schemas.microsoft.com/office/drawing/2014/main" id="{B267E33B-812E-28C3-4217-CC374334F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" y="4159"/>
              <a:ext cx="28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Step 4 changes 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7" name="Rectangle 1733">
              <a:extLst>
                <a:ext uri="{FF2B5EF4-FFF2-40B4-BE49-F238E27FC236}">
                  <a16:creationId xmlns:a16="http://schemas.microsoft.com/office/drawing/2014/main" id="{1DBAE492-FB99-BBE9-6AC6-3E66B2AFDF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" y="4196"/>
              <a:ext cx="228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implemented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38" name="Group 1734">
              <a:extLst>
                <a:ext uri="{FF2B5EF4-FFF2-40B4-BE49-F238E27FC236}">
                  <a16:creationId xmlns:a16="http://schemas.microsoft.com/office/drawing/2014/main" id="{FC71C1F8-EDAE-4F28-358F-8B1231561D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74" y="4095"/>
              <a:ext cx="20" cy="65"/>
              <a:chOff x="1354" y="2255"/>
              <a:chExt cx="27" cy="106"/>
            </a:xfrm>
          </p:grpSpPr>
          <p:sp>
            <p:nvSpPr>
              <p:cNvPr id="23239" name="Freeform 1735">
                <a:extLst>
                  <a:ext uri="{FF2B5EF4-FFF2-40B4-BE49-F238E27FC236}">
                    <a16:creationId xmlns:a16="http://schemas.microsoft.com/office/drawing/2014/main" id="{00FCD737-D08F-B94F-6A99-50BD85EF2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2255"/>
                <a:ext cx="27" cy="46"/>
              </a:xfrm>
              <a:custGeom>
                <a:avLst/>
                <a:gdLst>
                  <a:gd name="T0" fmla="*/ 13 w 27"/>
                  <a:gd name="T1" fmla="*/ 0 h 46"/>
                  <a:gd name="T2" fmla="*/ 27 w 27"/>
                  <a:gd name="T3" fmla="*/ 46 h 46"/>
                  <a:gd name="T4" fmla="*/ 13 w 27"/>
                  <a:gd name="T5" fmla="*/ 46 h 46"/>
                  <a:gd name="T6" fmla="*/ 0 w 27"/>
                  <a:gd name="T7" fmla="*/ 46 h 46"/>
                  <a:gd name="T8" fmla="*/ 13 w 27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6">
                    <a:moveTo>
                      <a:pt x="13" y="0"/>
                    </a:moveTo>
                    <a:lnTo>
                      <a:pt x="27" y="46"/>
                    </a:lnTo>
                    <a:lnTo>
                      <a:pt x="13" y="46"/>
                    </a:lnTo>
                    <a:lnTo>
                      <a:pt x="0" y="4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0" name="Line 1736">
                <a:extLst>
                  <a:ext uri="{FF2B5EF4-FFF2-40B4-BE49-F238E27FC236}">
                    <a16:creationId xmlns:a16="http://schemas.microsoft.com/office/drawing/2014/main" id="{E9BFFFA1-7E7D-AF50-F22D-A59C19AAE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7" y="2301"/>
                <a:ext cx="1" cy="6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1" name="Rectangle 1737">
              <a:extLst>
                <a:ext uri="{FF2B5EF4-FFF2-40B4-BE49-F238E27FC236}">
                  <a16:creationId xmlns:a16="http://schemas.microsoft.com/office/drawing/2014/main" id="{F879E047-F5FE-BA90-5E87-EEC9B861B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5" y="4042"/>
              <a:ext cx="3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42" name="Rectangle 1738">
              <a:extLst>
                <a:ext uri="{FF2B5EF4-FFF2-40B4-BE49-F238E27FC236}">
                  <a16:creationId xmlns:a16="http://schemas.microsoft.com/office/drawing/2014/main" id="{1CACBFE5-7C6E-058A-A7F4-8E96EE33A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8" y="4075"/>
              <a:ext cx="2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92" name="Group 1788">
              <a:extLst>
                <a:ext uri="{FF2B5EF4-FFF2-40B4-BE49-F238E27FC236}">
                  <a16:creationId xmlns:a16="http://schemas.microsoft.com/office/drawing/2014/main" id="{FAE42EDE-B147-DDE5-ABC0-C825FD8747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8" y="4182"/>
              <a:ext cx="254" cy="1"/>
              <a:chOff x="7568" y="4609"/>
              <a:chExt cx="331" cy="1"/>
            </a:xfrm>
          </p:grpSpPr>
          <p:sp>
            <p:nvSpPr>
              <p:cNvPr id="23243" name="Line 1739">
                <a:extLst>
                  <a:ext uri="{FF2B5EF4-FFF2-40B4-BE49-F238E27FC236}">
                    <a16:creationId xmlns:a16="http://schemas.microsoft.com/office/drawing/2014/main" id="{81DB2E4D-F6AA-FB3F-2D95-AC26E64BE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68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4" name="Line 1740">
                <a:extLst>
                  <a:ext uri="{FF2B5EF4-FFF2-40B4-BE49-F238E27FC236}">
                    <a16:creationId xmlns:a16="http://schemas.microsoft.com/office/drawing/2014/main" id="{0B0C323D-47AE-4FF9-48D4-6A3E12508C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2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5" name="Line 1741">
                <a:extLst>
                  <a:ext uri="{FF2B5EF4-FFF2-40B4-BE49-F238E27FC236}">
                    <a16:creationId xmlns:a16="http://schemas.microsoft.com/office/drawing/2014/main" id="{01BE7897-A909-AEE7-6118-16BB5395B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6" name="Line 1742">
                <a:extLst>
                  <a:ext uri="{FF2B5EF4-FFF2-40B4-BE49-F238E27FC236}">
                    <a16:creationId xmlns:a16="http://schemas.microsoft.com/office/drawing/2014/main" id="{79E3494A-DAC7-A9B9-1137-8468E025FC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0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" name="Line 1743">
                <a:extLst>
                  <a:ext uri="{FF2B5EF4-FFF2-40B4-BE49-F238E27FC236}">
                    <a16:creationId xmlns:a16="http://schemas.microsoft.com/office/drawing/2014/main" id="{8A89545D-32F3-3007-4A58-8EF8D07D0A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1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8" name="Line 1744">
                <a:extLst>
                  <a:ext uri="{FF2B5EF4-FFF2-40B4-BE49-F238E27FC236}">
                    <a16:creationId xmlns:a16="http://schemas.microsoft.com/office/drawing/2014/main" id="{C661FF55-85FF-0EDB-0782-19ED5848F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72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9" name="Rectangle 1745">
              <a:extLst>
                <a:ext uri="{FF2B5EF4-FFF2-40B4-BE49-F238E27FC236}">
                  <a16:creationId xmlns:a16="http://schemas.microsoft.com/office/drawing/2014/main" id="{FEF5C67A-DAC4-5EBF-D139-811FE91F1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2" y="4171"/>
              <a:ext cx="11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Target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0" name="Rectangle 1746">
              <a:extLst>
                <a:ext uri="{FF2B5EF4-FFF2-40B4-BE49-F238E27FC236}">
                  <a16:creationId xmlns:a16="http://schemas.microsoft.com/office/drawing/2014/main" id="{997D28E1-0987-247A-C935-70617C0CC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7" y="4128"/>
              <a:ext cx="1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1" name="Rectangle 1747">
              <a:extLst>
                <a:ext uri="{FF2B5EF4-FFF2-40B4-BE49-F238E27FC236}">
                  <a16:creationId xmlns:a16="http://schemas.microsoft.com/office/drawing/2014/main" id="{4A813A06-1614-055F-F8A9-904E4F2E4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4131"/>
              <a:ext cx="27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Remaining Gap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52" name="Group 1748">
              <a:extLst>
                <a:ext uri="{FF2B5EF4-FFF2-40B4-BE49-F238E27FC236}">
                  <a16:creationId xmlns:a16="http://schemas.microsoft.com/office/drawing/2014/main" id="{7BD92A45-DEEE-4ADC-B704-98ED425730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7" y="3978"/>
              <a:ext cx="47" cy="53"/>
              <a:chOff x="1766" y="2067"/>
              <a:chExt cx="61" cy="88"/>
            </a:xfrm>
          </p:grpSpPr>
          <p:grpSp>
            <p:nvGrpSpPr>
              <p:cNvPr id="23253" name="Group 1749">
                <a:extLst>
                  <a:ext uri="{FF2B5EF4-FFF2-40B4-BE49-F238E27FC236}">
                    <a16:creationId xmlns:a16="http://schemas.microsoft.com/office/drawing/2014/main" id="{CE90135F-73C0-28B1-5FD2-2024F9F6A1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6" y="2109"/>
                <a:ext cx="61" cy="46"/>
                <a:chOff x="1766" y="2109"/>
                <a:chExt cx="61" cy="46"/>
              </a:xfrm>
            </p:grpSpPr>
            <p:sp>
              <p:nvSpPr>
                <p:cNvPr id="23254" name="Freeform 1750">
                  <a:extLst>
                    <a:ext uri="{FF2B5EF4-FFF2-40B4-BE49-F238E27FC236}">
                      <a16:creationId xmlns:a16="http://schemas.microsoft.com/office/drawing/2014/main" id="{CBC5F8C5-E5EA-8BE2-AD1D-B48333407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6" y="2109"/>
                  <a:ext cx="61" cy="46"/>
                </a:xfrm>
                <a:custGeom>
                  <a:avLst/>
                  <a:gdLst>
                    <a:gd name="T0" fmla="*/ 31 w 61"/>
                    <a:gd name="T1" fmla="*/ 46 h 46"/>
                    <a:gd name="T2" fmla="*/ 0 w 61"/>
                    <a:gd name="T3" fmla="*/ 0 h 46"/>
                    <a:gd name="T4" fmla="*/ 31 w 61"/>
                    <a:gd name="T5" fmla="*/ 0 h 46"/>
                    <a:gd name="T6" fmla="*/ 61 w 61"/>
                    <a:gd name="T7" fmla="*/ 0 h 46"/>
                    <a:gd name="T8" fmla="*/ 31 w 61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6">
                      <a:moveTo>
                        <a:pt x="31" y="46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61" y="0"/>
                      </a:lnTo>
                      <a:lnTo>
                        <a:pt x="31" y="4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4763">
                  <a:solidFill>
                    <a:srgbClr val="FFCC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255" name="Line 1751">
                  <a:extLst>
                    <a:ext uri="{FF2B5EF4-FFF2-40B4-BE49-F238E27FC236}">
                      <a16:creationId xmlns:a16="http://schemas.microsoft.com/office/drawing/2014/main" id="{3BB55C28-9C38-012B-C8D0-D86BD9C054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97" y="2109"/>
                  <a:ext cx="1" cy="3"/>
                </a:xfrm>
                <a:prstGeom prst="line">
                  <a:avLst/>
                </a:prstGeom>
                <a:noFill/>
                <a:ln w="4763">
                  <a:solidFill>
                    <a:srgbClr val="FFCC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256" name="Rectangle 1752">
                <a:extLst>
                  <a:ext uri="{FF2B5EF4-FFF2-40B4-BE49-F238E27FC236}">
                    <a16:creationId xmlns:a16="http://schemas.microsoft.com/office/drawing/2014/main" id="{29EAD409-5BFE-B05D-27D0-072F84EEB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2067"/>
                <a:ext cx="15" cy="48"/>
              </a:xfrm>
              <a:prstGeom prst="rect">
                <a:avLst/>
              </a:prstGeom>
              <a:solidFill>
                <a:srgbClr val="FFCC00"/>
              </a:solidFill>
              <a:ln w="4763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57" name="Rectangle 1753">
              <a:extLst>
                <a:ext uri="{FF2B5EF4-FFF2-40B4-BE49-F238E27FC236}">
                  <a16:creationId xmlns:a16="http://schemas.microsoft.com/office/drawing/2014/main" id="{74694B86-CC2B-D18F-0824-FBF958AC6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8" y="3976"/>
              <a:ext cx="99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Good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8" name="Freeform 1754">
              <a:extLst>
                <a:ext uri="{FF2B5EF4-FFF2-40B4-BE49-F238E27FC236}">
                  <a16:creationId xmlns:a16="http://schemas.microsoft.com/office/drawing/2014/main" id="{C34688E8-8B41-11AB-0F78-86D995A75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" y="4057"/>
              <a:ext cx="255" cy="64"/>
            </a:xfrm>
            <a:custGeom>
              <a:avLst/>
              <a:gdLst>
                <a:gd name="T0" fmla="*/ 0 w 334"/>
                <a:gd name="T1" fmla="*/ 0 h 106"/>
                <a:gd name="T2" fmla="*/ 40 w 334"/>
                <a:gd name="T3" fmla="*/ 90 h 106"/>
                <a:gd name="T4" fmla="*/ 54 w 334"/>
                <a:gd name="T5" fmla="*/ 66 h 106"/>
                <a:gd name="T6" fmla="*/ 64 w 334"/>
                <a:gd name="T7" fmla="*/ 76 h 106"/>
                <a:gd name="T8" fmla="*/ 81 w 334"/>
                <a:gd name="T9" fmla="*/ 60 h 106"/>
                <a:gd name="T10" fmla="*/ 88 w 334"/>
                <a:gd name="T11" fmla="*/ 80 h 106"/>
                <a:gd name="T12" fmla="*/ 105 w 334"/>
                <a:gd name="T13" fmla="*/ 53 h 106"/>
                <a:gd name="T14" fmla="*/ 108 w 334"/>
                <a:gd name="T15" fmla="*/ 83 h 106"/>
                <a:gd name="T16" fmla="*/ 118 w 334"/>
                <a:gd name="T17" fmla="*/ 70 h 106"/>
                <a:gd name="T18" fmla="*/ 128 w 334"/>
                <a:gd name="T19" fmla="*/ 93 h 106"/>
                <a:gd name="T20" fmla="*/ 142 w 334"/>
                <a:gd name="T21" fmla="*/ 76 h 106"/>
                <a:gd name="T22" fmla="*/ 162 w 334"/>
                <a:gd name="T23" fmla="*/ 86 h 106"/>
                <a:gd name="T24" fmla="*/ 176 w 334"/>
                <a:gd name="T25" fmla="*/ 76 h 106"/>
                <a:gd name="T26" fmla="*/ 192 w 334"/>
                <a:gd name="T27" fmla="*/ 86 h 106"/>
                <a:gd name="T28" fmla="*/ 199 w 334"/>
                <a:gd name="T29" fmla="*/ 63 h 106"/>
                <a:gd name="T30" fmla="*/ 216 w 334"/>
                <a:gd name="T31" fmla="*/ 86 h 106"/>
                <a:gd name="T32" fmla="*/ 230 w 334"/>
                <a:gd name="T33" fmla="*/ 106 h 106"/>
                <a:gd name="T34" fmla="*/ 236 w 334"/>
                <a:gd name="T35" fmla="*/ 83 h 106"/>
                <a:gd name="T36" fmla="*/ 247 w 334"/>
                <a:gd name="T37" fmla="*/ 73 h 106"/>
                <a:gd name="T38" fmla="*/ 257 w 334"/>
                <a:gd name="T39" fmla="*/ 83 h 106"/>
                <a:gd name="T40" fmla="*/ 270 w 334"/>
                <a:gd name="T41" fmla="*/ 73 h 106"/>
                <a:gd name="T42" fmla="*/ 287 w 334"/>
                <a:gd name="T43" fmla="*/ 96 h 106"/>
                <a:gd name="T44" fmla="*/ 294 w 334"/>
                <a:gd name="T45" fmla="*/ 80 h 106"/>
                <a:gd name="T46" fmla="*/ 314 w 334"/>
                <a:gd name="T47" fmla="*/ 96 h 106"/>
                <a:gd name="T48" fmla="*/ 321 w 334"/>
                <a:gd name="T49" fmla="*/ 80 h 106"/>
                <a:gd name="T50" fmla="*/ 334 w 334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4" h="106">
                  <a:moveTo>
                    <a:pt x="0" y="0"/>
                  </a:moveTo>
                  <a:lnTo>
                    <a:pt x="40" y="90"/>
                  </a:lnTo>
                  <a:lnTo>
                    <a:pt x="54" y="66"/>
                  </a:lnTo>
                  <a:lnTo>
                    <a:pt x="64" y="76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8" y="93"/>
                  </a:lnTo>
                  <a:lnTo>
                    <a:pt x="142" y="76"/>
                  </a:lnTo>
                  <a:lnTo>
                    <a:pt x="162" y="86"/>
                  </a:lnTo>
                  <a:lnTo>
                    <a:pt x="176" y="76"/>
                  </a:lnTo>
                  <a:lnTo>
                    <a:pt x="192" y="86"/>
                  </a:lnTo>
                  <a:lnTo>
                    <a:pt x="199" y="63"/>
                  </a:lnTo>
                  <a:lnTo>
                    <a:pt x="216" y="86"/>
                  </a:lnTo>
                  <a:lnTo>
                    <a:pt x="230" y="106"/>
                  </a:lnTo>
                  <a:lnTo>
                    <a:pt x="236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0" y="73"/>
                  </a:lnTo>
                  <a:lnTo>
                    <a:pt x="287" y="96"/>
                  </a:lnTo>
                  <a:lnTo>
                    <a:pt x="294" y="80"/>
                  </a:lnTo>
                  <a:lnTo>
                    <a:pt x="314" y="96"/>
                  </a:lnTo>
                  <a:lnTo>
                    <a:pt x="321" y="80"/>
                  </a:lnTo>
                  <a:lnTo>
                    <a:pt x="334" y="93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59" name="Freeform 1755">
              <a:extLst>
                <a:ext uri="{FF2B5EF4-FFF2-40B4-BE49-F238E27FC236}">
                  <a16:creationId xmlns:a16="http://schemas.microsoft.com/office/drawing/2014/main" id="{248EADC9-57C2-AF43-8644-EF0BACD9C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9" y="4059"/>
              <a:ext cx="256" cy="64"/>
            </a:xfrm>
            <a:custGeom>
              <a:avLst/>
              <a:gdLst>
                <a:gd name="T0" fmla="*/ 0 w 335"/>
                <a:gd name="T1" fmla="*/ 0 h 106"/>
                <a:gd name="T2" fmla="*/ 41 w 335"/>
                <a:gd name="T3" fmla="*/ 90 h 106"/>
                <a:gd name="T4" fmla="*/ 54 w 335"/>
                <a:gd name="T5" fmla="*/ 67 h 106"/>
                <a:gd name="T6" fmla="*/ 64 w 335"/>
                <a:gd name="T7" fmla="*/ 77 h 106"/>
                <a:gd name="T8" fmla="*/ 81 w 335"/>
                <a:gd name="T9" fmla="*/ 60 h 106"/>
                <a:gd name="T10" fmla="*/ 88 w 335"/>
                <a:gd name="T11" fmla="*/ 80 h 106"/>
                <a:gd name="T12" fmla="*/ 105 w 335"/>
                <a:gd name="T13" fmla="*/ 53 h 106"/>
                <a:gd name="T14" fmla="*/ 108 w 335"/>
                <a:gd name="T15" fmla="*/ 83 h 106"/>
                <a:gd name="T16" fmla="*/ 118 w 335"/>
                <a:gd name="T17" fmla="*/ 70 h 106"/>
                <a:gd name="T18" fmla="*/ 129 w 335"/>
                <a:gd name="T19" fmla="*/ 93 h 106"/>
                <a:gd name="T20" fmla="*/ 142 w 335"/>
                <a:gd name="T21" fmla="*/ 77 h 106"/>
                <a:gd name="T22" fmla="*/ 162 w 335"/>
                <a:gd name="T23" fmla="*/ 87 h 106"/>
                <a:gd name="T24" fmla="*/ 176 w 335"/>
                <a:gd name="T25" fmla="*/ 77 h 106"/>
                <a:gd name="T26" fmla="*/ 193 w 335"/>
                <a:gd name="T27" fmla="*/ 87 h 106"/>
                <a:gd name="T28" fmla="*/ 200 w 335"/>
                <a:gd name="T29" fmla="*/ 63 h 106"/>
                <a:gd name="T30" fmla="*/ 217 w 335"/>
                <a:gd name="T31" fmla="*/ 87 h 106"/>
                <a:gd name="T32" fmla="*/ 230 w 335"/>
                <a:gd name="T33" fmla="*/ 106 h 106"/>
                <a:gd name="T34" fmla="*/ 237 w 335"/>
                <a:gd name="T35" fmla="*/ 83 h 106"/>
                <a:gd name="T36" fmla="*/ 247 w 335"/>
                <a:gd name="T37" fmla="*/ 73 h 106"/>
                <a:gd name="T38" fmla="*/ 257 w 335"/>
                <a:gd name="T39" fmla="*/ 83 h 106"/>
                <a:gd name="T40" fmla="*/ 271 w 335"/>
                <a:gd name="T41" fmla="*/ 73 h 106"/>
                <a:gd name="T42" fmla="*/ 288 w 335"/>
                <a:gd name="T43" fmla="*/ 96 h 106"/>
                <a:gd name="T44" fmla="*/ 294 w 335"/>
                <a:gd name="T45" fmla="*/ 80 h 106"/>
                <a:gd name="T46" fmla="*/ 315 w 335"/>
                <a:gd name="T47" fmla="*/ 96 h 106"/>
                <a:gd name="T48" fmla="*/ 321 w 335"/>
                <a:gd name="T49" fmla="*/ 80 h 106"/>
                <a:gd name="T50" fmla="*/ 335 w 335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5" h="106">
                  <a:moveTo>
                    <a:pt x="0" y="0"/>
                  </a:moveTo>
                  <a:lnTo>
                    <a:pt x="41" y="90"/>
                  </a:lnTo>
                  <a:lnTo>
                    <a:pt x="54" y="67"/>
                  </a:lnTo>
                  <a:lnTo>
                    <a:pt x="64" y="77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9" y="93"/>
                  </a:lnTo>
                  <a:lnTo>
                    <a:pt x="142" y="77"/>
                  </a:lnTo>
                  <a:lnTo>
                    <a:pt x="162" y="87"/>
                  </a:lnTo>
                  <a:lnTo>
                    <a:pt x="176" y="77"/>
                  </a:lnTo>
                  <a:lnTo>
                    <a:pt x="193" y="87"/>
                  </a:lnTo>
                  <a:lnTo>
                    <a:pt x="200" y="63"/>
                  </a:lnTo>
                  <a:lnTo>
                    <a:pt x="217" y="87"/>
                  </a:lnTo>
                  <a:lnTo>
                    <a:pt x="230" y="106"/>
                  </a:lnTo>
                  <a:lnTo>
                    <a:pt x="237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1" y="73"/>
                  </a:lnTo>
                  <a:lnTo>
                    <a:pt x="288" y="96"/>
                  </a:lnTo>
                  <a:lnTo>
                    <a:pt x="294" y="80"/>
                  </a:lnTo>
                  <a:lnTo>
                    <a:pt x="315" y="96"/>
                  </a:lnTo>
                  <a:lnTo>
                    <a:pt x="321" y="80"/>
                  </a:lnTo>
                  <a:lnTo>
                    <a:pt x="335" y="93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0" name="Rectangle 1756">
              <a:extLst>
                <a:ext uri="{FF2B5EF4-FFF2-40B4-BE49-F238E27FC236}">
                  <a16:creationId xmlns:a16="http://schemas.microsoft.com/office/drawing/2014/main" id="{1537E9CC-3DDB-EB12-D4DD-CC73B14A9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3959"/>
              <a:ext cx="157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4763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1" name="Rectangle 1757">
              <a:extLst>
                <a:ext uri="{FF2B5EF4-FFF2-40B4-BE49-F238E27FC236}">
                  <a16:creationId xmlns:a16="http://schemas.microsoft.com/office/drawing/2014/main" id="{0DB0206B-F95C-0EE3-502D-D66FAADAC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9" y="3756"/>
              <a:ext cx="37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2" name="Rectangle 1758">
              <a:extLst>
                <a:ext uri="{FF2B5EF4-FFF2-40B4-BE49-F238E27FC236}">
                  <a16:creationId xmlns:a16="http://schemas.microsoft.com/office/drawing/2014/main" id="{A64EB34A-64E7-D2AD-2C38-A5FA20620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" y="3789"/>
              <a:ext cx="26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   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3" name="Rectangle 1759">
              <a:extLst>
                <a:ext uri="{FF2B5EF4-FFF2-40B4-BE49-F238E27FC236}">
                  <a16:creationId xmlns:a16="http://schemas.microsoft.com/office/drawing/2014/main" id="{318A13B6-ADAD-6F24-7868-7D99438A0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684"/>
              <a:ext cx="11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4" name="Rectangle 1760">
              <a:extLst>
                <a:ext uri="{FF2B5EF4-FFF2-40B4-BE49-F238E27FC236}">
                  <a16:creationId xmlns:a16="http://schemas.microsoft.com/office/drawing/2014/main" id="{7B6E3892-FAF8-8C4C-4810-4EB76ECB5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0" y="3683"/>
              <a:ext cx="8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5" name="Line 1761">
              <a:extLst>
                <a:ext uri="{FF2B5EF4-FFF2-40B4-BE49-F238E27FC236}">
                  <a16:creationId xmlns:a16="http://schemas.microsoft.com/office/drawing/2014/main" id="{7057DAE5-E4F9-5065-5670-E2514F9B55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9" y="3718"/>
              <a:ext cx="1" cy="183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6" name="Line 1762">
              <a:extLst>
                <a:ext uri="{FF2B5EF4-FFF2-40B4-BE49-F238E27FC236}">
                  <a16:creationId xmlns:a16="http://schemas.microsoft.com/office/drawing/2014/main" id="{C534B855-960F-E9DB-E90B-33912258D0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7" name="Line 1763">
              <a:extLst>
                <a:ext uri="{FF2B5EF4-FFF2-40B4-BE49-F238E27FC236}">
                  <a16:creationId xmlns:a16="http://schemas.microsoft.com/office/drawing/2014/main" id="{F6F17958-43A2-75D2-4E57-4B088F40BF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11" y="3719"/>
              <a:ext cx="1" cy="184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8" name="Line 1764">
              <a:extLst>
                <a:ext uri="{FF2B5EF4-FFF2-40B4-BE49-F238E27FC236}">
                  <a16:creationId xmlns:a16="http://schemas.microsoft.com/office/drawing/2014/main" id="{74D78144-098A-BCDD-56D1-9BB475215F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1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9" name="Rectangle 1765">
              <a:extLst>
                <a:ext uri="{FF2B5EF4-FFF2-40B4-BE49-F238E27FC236}">
                  <a16:creationId xmlns:a16="http://schemas.microsoft.com/office/drawing/2014/main" id="{D4C44178-ADDE-8C74-84A4-22DFC5762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" y="3772"/>
              <a:ext cx="84" cy="131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0" name="Rectangle 1766">
              <a:extLst>
                <a:ext uri="{FF2B5EF4-FFF2-40B4-BE49-F238E27FC236}">
                  <a16:creationId xmlns:a16="http://schemas.microsoft.com/office/drawing/2014/main" id="{9D9DC78A-CB22-E5EB-D1CD-65BF4A576F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1" name="Rectangle 1767">
              <a:extLst>
                <a:ext uri="{FF2B5EF4-FFF2-40B4-BE49-F238E27FC236}">
                  <a16:creationId xmlns:a16="http://schemas.microsoft.com/office/drawing/2014/main" id="{B7A00A04-294E-03E1-D615-3CD5B83CC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7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2" name="Rectangle 1768">
              <a:extLst>
                <a:ext uri="{FF2B5EF4-FFF2-40B4-BE49-F238E27FC236}">
                  <a16:creationId xmlns:a16="http://schemas.microsoft.com/office/drawing/2014/main" id="{091D2CFF-616F-A610-35FD-92828E170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3" name="Rectangle 1769">
              <a:extLst>
                <a:ext uri="{FF2B5EF4-FFF2-40B4-BE49-F238E27FC236}">
                  <a16:creationId xmlns:a16="http://schemas.microsoft.com/office/drawing/2014/main" id="{B82B1D8D-5D47-1DFC-3565-52D727321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5" y="3847"/>
              <a:ext cx="81" cy="56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4" name="Rectangle 1770">
              <a:extLst>
                <a:ext uri="{FF2B5EF4-FFF2-40B4-BE49-F238E27FC236}">
                  <a16:creationId xmlns:a16="http://schemas.microsoft.com/office/drawing/2014/main" id="{A10F24D6-4B7E-6EEA-A097-7CD744DCA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5" name="Rectangle 1771">
              <a:extLst>
                <a:ext uri="{FF2B5EF4-FFF2-40B4-BE49-F238E27FC236}">
                  <a16:creationId xmlns:a16="http://schemas.microsoft.com/office/drawing/2014/main" id="{A473A19D-2BD2-340A-5F36-3B6B2F371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6" name="Rectangle 1772">
              <a:extLst>
                <a:ext uri="{FF2B5EF4-FFF2-40B4-BE49-F238E27FC236}">
                  <a16:creationId xmlns:a16="http://schemas.microsoft.com/office/drawing/2014/main" id="{506A3DEC-FBA2-4CD9-CA6C-D507AFC47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7" name="Rectangle 1773">
              <a:extLst>
                <a:ext uri="{FF2B5EF4-FFF2-40B4-BE49-F238E27FC236}">
                  <a16:creationId xmlns:a16="http://schemas.microsoft.com/office/drawing/2014/main" id="{A7596C91-4F7F-4128-453D-E53B10009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0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8" name="Rectangle 1774">
              <a:extLst>
                <a:ext uri="{FF2B5EF4-FFF2-40B4-BE49-F238E27FC236}">
                  <a16:creationId xmlns:a16="http://schemas.microsoft.com/office/drawing/2014/main" id="{16E48C4F-3323-6977-FAE1-CA4BE75F6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4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9" name="Rectangle 1775">
              <a:extLst>
                <a:ext uri="{FF2B5EF4-FFF2-40B4-BE49-F238E27FC236}">
                  <a16:creationId xmlns:a16="http://schemas.microsoft.com/office/drawing/2014/main" id="{70FF8F02-326E-4302-F282-4C8499079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0" name="Rectangle 1776">
              <a:extLst>
                <a:ext uri="{FF2B5EF4-FFF2-40B4-BE49-F238E27FC236}">
                  <a16:creationId xmlns:a16="http://schemas.microsoft.com/office/drawing/2014/main" id="{8FDA8A51-D7F5-5771-E839-F9EF893EA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5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1" name="Rectangle 1777">
              <a:extLst>
                <a:ext uri="{FF2B5EF4-FFF2-40B4-BE49-F238E27FC236}">
                  <a16:creationId xmlns:a16="http://schemas.microsoft.com/office/drawing/2014/main" id="{988A2C1C-F9F0-3A63-C452-A46745B4A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" y="3910"/>
              <a:ext cx="47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2" name="Rectangle 1778">
              <a:extLst>
                <a:ext uri="{FF2B5EF4-FFF2-40B4-BE49-F238E27FC236}">
                  <a16:creationId xmlns:a16="http://schemas.microsoft.com/office/drawing/2014/main" id="{8C20D7E5-476B-8514-BB98-4B55B75A0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3" name="Rectangle 1779">
              <a:extLst>
                <a:ext uri="{FF2B5EF4-FFF2-40B4-BE49-F238E27FC236}">
                  <a16:creationId xmlns:a16="http://schemas.microsoft.com/office/drawing/2014/main" id="{8BBA7856-8F9D-DBB7-CBBE-6EB869EBE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4" name="Rectangle 1780">
              <a:extLst>
                <a:ext uri="{FF2B5EF4-FFF2-40B4-BE49-F238E27FC236}">
                  <a16:creationId xmlns:a16="http://schemas.microsoft.com/office/drawing/2014/main" id="{97EA0418-3F14-8A4C-888A-A4BDA744A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6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5" name="Line 1781">
              <a:extLst>
                <a:ext uri="{FF2B5EF4-FFF2-40B4-BE49-F238E27FC236}">
                  <a16:creationId xmlns:a16="http://schemas.microsoft.com/office/drawing/2014/main" id="{668BEA5E-36BC-32E8-7768-D6B0FD2C89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9" y="3771"/>
              <a:ext cx="90" cy="1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286" name="Text Box 1782">
            <a:extLst>
              <a:ext uri="{FF2B5EF4-FFF2-40B4-BE49-F238E27FC236}">
                <a16:creationId xmlns:a16="http://schemas.microsoft.com/office/drawing/2014/main" id="{93B7E611-97BD-98FE-68A2-7FB6A8D3E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1858963"/>
            <a:ext cx="11906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Change</a:t>
            </a:r>
            <a:b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Management</a:t>
            </a:r>
          </a:p>
        </p:txBody>
      </p:sp>
      <p:sp>
        <p:nvSpPr>
          <p:cNvPr id="23287" name="Rectangle 1783">
            <a:extLst>
              <a:ext uri="{FF2B5EF4-FFF2-40B4-BE49-F238E27FC236}">
                <a16:creationId xmlns:a16="http://schemas.microsoft.com/office/drawing/2014/main" id="{DE75DFEB-EEAC-C95C-79B1-536CC7461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4281488"/>
            <a:ext cx="1625600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1" name="Group 1967">
            <a:extLst>
              <a:ext uri="{FF2B5EF4-FFF2-40B4-BE49-F238E27FC236}">
                <a16:creationId xmlns:a16="http://schemas.microsoft.com/office/drawing/2014/main" id="{03BB17B4-ED8C-2607-25EF-8C9D3F8A3A66}"/>
              </a:ext>
            </a:extLst>
          </p:cNvPr>
          <p:cNvGrpSpPr>
            <a:grpSpLocks/>
          </p:cNvGrpSpPr>
          <p:nvPr/>
        </p:nvGrpSpPr>
        <p:grpSpPr bwMode="auto">
          <a:xfrm>
            <a:off x="8394700" y="2254250"/>
            <a:ext cx="1560513" cy="387350"/>
            <a:chOff x="7949" y="3714"/>
            <a:chExt cx="1436" cy="262"/>
          </a:xfrm>
        </p:grpSpPr>
        <p:sp>
          <p:nvSpPr>
            <p:cNvPr id="23288" name="Text Box 1784">
              <a:extLst>
                <a:ext uri="{FF2B5EF4-FFF2-40B4-BE49-F238E27FC236}">
                  <a16:creationId xmlns:a16="http://schemas.microsoft.com/office/drawing/2014/main" id="{C7879046-6F95-24E1-B920-9EA077BC0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9" y="3717"/>
              <a:ext cx="143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Ensure everyone has the knowledge, skills, tools, and mindset required.</a:t>
              </a:r>
            </a:p>
          </p:txBody>
        </p:sp>
        <p:sp>
          <p:nvSpPr>
            <p:cNvPr id="23290" name="Line 1786">
              <a:extLst>
                <a:ext uri="{FF2B5EF4-FFF2-40B4-BE49-F238E27FC236}">
                  <a16:creationId xmlns:a16="http://schemas.microsoft.com/office/drawing/2014/main" id="{E54BFBA8-89D0-8FCB-0D6C-20F4D047E1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714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91" name="Line 1787">
              <a:extLst>
                <a:ext uri="{FF2B5EF4-FFF2-40B4-BE49-F238E27FC236}">
                  <a16:creationId xmlns:a16="http://schemas.microsoft.com/office/drawing/2014/main" id="{7AB10962-0AAC-33CE-47CD-0B3ED9DEA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976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331" name="Text Box 1827">
            <a:extLst>
              <a:ext uri="{FF2B5EF4-FFF2-40B4-BE49-F238E27FC236}">
                <a16:creationId xmlns:a16="http://schemas.microsoft.com/office/drawing/2014/main" id="{3AE1FFCB-73ED-8F42-E8FC-6C092D55B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000" y="1063625"/>
            <a:ext cx="1549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Documentation &amp; Standardization</a:t>
            </a:r>
          </a:p>
        </p:txBody>
      </p:sp>
      <p:grpSp>
        <p:nvGrpSpPr>
          <p:cNvPr id="23475" name="Group 1971">
            <a:extLst>
              <a:ext uri="{FF2B5EF4-FFF2-40B4-BE49-F238E27FC236}">
                <a16:creationId xmlns:a16="http://schemas.microsoft.com/office/drawing/2014/main" id="{86B92842-B8BD-A8F0-F3AC-C54156DAC34E}"/>
              </a:ext>
            </a:extLst>
          </p:cNvPr>
          <p:cNvGrpSpPr>
            <a:grpSpLocks/>
          </p:cNvGrpSpPr>
          <p:nvPr/>
        </p:nvGrpSpPr>
        <p:grpSpPr bwMode="auto">
          <a:xfrm>
            <a:off x="7318375" y="1133475"/>
            <a:ext cx="1231900" cy="488950"/>
            <a:chOff x="7022" y="4451"/>
            <a:chExt cx="1199" cy="361"/>
          </a:xfrm>
        </p:grpSpPr>
        <p:sp>
          <p:nvSpPr>
            <p:cNvPr id="23334" name="Text Box 1830">
              <a:extLst>
                <a:ext uri="{FF2B5EF4-FFF2-40B4-BE49-F238E27FC236}">
                  <a16:creationId xmlns:a16="http://schemas.microsoft.com/office/drawing/2014/main" id="{DAEB8888-97A5-9DC9-F7BC-F1EC53CCB9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2" y="4451"/>
              <a:ext cx="1199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new process, using training manuals and other tools to ensure standardization</a:t>
              </a:r>
            </a:p>
          </p:txBody>
        </p:sp>
        <p:grpSp>
          <p:nvGrpSpPr>
            <p:cNvPr id="23335" name="Group 1831">
              <a:extLst>
                <a:ext uri="{FF2B5EF4-FFF2-40B4-BE49-F238E27FC236}">
                  <a16:creationId xmlns:a16="http://schemas.microsoft.com/office/drawing/2014/main" id="{930C609E-D88C-9E66-2A22-BDD16D0E6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" y="4452"/>
              <a:ext cx="1075" cy="345"/>
              <a:chOff x="4162" y="3709"/>
              <a:chExt cx="712" cy="674"/>
            </a:xfrm>
          </p:grpSpPr>
          <p:sp>
            <p:nvSpPr>
              <p:cNvPr id="23336" name="Line 1832">
                <a:extLst>
                  <a:ext uri="{FF2B5EF4-FFF2-40B4-BE49-F238E27FC236}">
                    <a16:creationId xmlns:a16="http://schemas.microsoft.com/office/drawing/2014/main" id="{11BCA75E-49D5-7DAA-BF20-88BA6CD5D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37" name="Line 1833">
                <a:extLst>
                  <a:ext uri="{FF2B5EF4-FFF2-40B4-BE49-F238E27FC236}">
                    <a16:creationId xmlns:a16="http://schemas.microsoft.com/office/drawing/2014/main" id="{85787C32-75E9-9E86-FFF8-6BD18B3466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10" name="Group 1906">
            <a:extLst>
              <a:ext uri="{FF2B5EF4-FFF2-40B4-BE49-F238E27FC236}">
                <a16:creationId xmlns:a16="http://schemas.microsoft.com/office/drawing/2014/main" id="{6B6FEDC9-6300-B707-E754-BE158F64ACC9}"/>
              </a:ext>
            </a:extLst>
          </p:cNvPr>
          <p:cNvGrpSpPr>
            <a:grpSpLocks/>
          </p:cNvGrpSpPr>
          <p:nvPr/>
        </p:nvGrpSpPr>
        <p:grpSpPr bwMode="auto">
          <a:xfrm>
            <a:off x="7123113" y="5984875"/>
            <a:ext cx="723900" cy="938213"/>
            <a:chOff x="6722" y="5419"/>
            <a:chExt cx="820" cy="890"/>
          </a:xfrm>
        </p:grpSpPr>
        <p:sp>
          <p:nvSpPr>
            <p:cNvPr id="23409" name="Rectangle 1905">
              <a:extLst>
                <a:ext uri="{FF2B5EF4-FFF2-40B4-BE49-F238E27FC236}">
                  <a16:creationId xmlns:a16="http://schemas.microsoft.com/office/drawing/2014/main" id="{59919586-1205-C7E7-2B82-212E42473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3" y="5516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08" name="Rectangle 1904">
              <a:extLst>
                <a:ext uri="{FF2B5EF4-FFF2-40B4-BE49-F238E27FC236}">
                  <a16:creationId xmlns:a16="http://schemas.microsoft.com/office/drawing/2014/main" id="{481CC556-BDF7-EF5C-4B97-B1DC6D4D4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" y="5469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0" name="Rectangle 1866">
              <a:extLst>
                <a:ext uri="{FF2B5EF4-FFF2-40B4-BE49-F238E27FC236}">
                  <a16:creationId xmlns:a16="http://schemas.microsoft.com/office/drawing/2014/main" id="{69BE7C6E-C58B-5CCB-DCBE-5DAC5E739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5419"/>
              <a:ext cx="715" cy="7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71" name="Rectangle 1867">
              <a:extLst>
                <a:ext uri="{FF2B5EF4-FFF2-40B4-BE49-F238E27FC236}">
                  <a16:creationId xmlns:a16="http://schemas.microsoft.com/office/drawing/2014/main" id="{D4F230F0-E769-328F-ECB7-DC5857677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5" y="5422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2" name="Rectangle 1868">
              <a:extLst>
                <a:ext uri="{FF2B5EF4-FFF2-40B4-BE49-F238E27FC236}">
                  <a16:creationId xmlns:a16="http://schemas.microsoft.com/office/drawing/2014/main" id="{8ECC253A-015B-B64C-66FF-46887C7F0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708"/>
              <a:ext cx="41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Learnings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3" name="Rectangle 1869">
              <a:extLst>
                <a:ext uri="{FF2B5EF4-FFF2-40B4-BE49-F238E27FC236}">
                  <a16:creationId xmlns:a16="http://schemas.microsoft.com/office/drawing/2014/main" id="{94A3988B-9C9E-7F81-7165-954963E59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979"/>
              <a:ext cx="77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Recommendations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4" name="Rectangle 1870">
              <a:extLst>
                <a:ext uri="{FF2B5EF4-FFF2-40B4-BE49-F238E27FC236}">
                  <a16:creationId xmlns:a16="http://schemas.microsoft.com/office/drawing/2014/main" id="{B070922C-2871-E5BB-8CBD-D8BDD069C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439"/>
              <a:ext cx="31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Results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389" name="Group 1885">
              <a:extLst>
                <a:ext uri="{FF2B5EF4-FFF2-40B4-BE49-F238E27FC236}">
                  <a16:creationId xmlns:a16="http://schemas.microsoft.com/office/drawing/2014/main" id="{3CDEB7E5-FB77-DB0A-125F-40599D93A2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5512"/>
              <a:ext cx="298" cy="154"/>
              <a:chOff x="7333" y="5405"/>
              <a:chExt cx="298" cy="154"/>
            </a:xfrm>
          </p:grpSpPr>
          <p:sp>
            <p:nvSpPr>
              <p:cNvPr id="23383" name="Line 1879">
                <a:extLst>
                  <a:ext uri="{FF2B5EF4-FFF2-40B4-BE49-F238E27FC236}">
                    <a16:creationId xmlns:a16="http://schemas.microsoft.com/office/drawing/2014/main" id="{202CBFCA-86F8-4A86-7B75-A5389BD996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405"/>
                <a:ext cx="1" cy="15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4" name="Line 1880">
                <a:extLst>
                  <a:ext uri="{FF2B5EF4-FFF2-40B4-BE49-F238E27FC236}">
                    <a16:creationId xmlns:a16="http://schemas.microsoft.com/office/drawing/2014/main" id="{865FF241-6191-DB9C-9031-87DD94F98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558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5" name="Line 1881">
                <a:extLst>
                  <a:ext uri="{FF2B5EF4-FFF2-40B4-BE49-F238E27FC236}">
                    <a16:creationId xmlns:a16="http://schemas.microsoft.com/office/drawing/2014/main" id="{BA553345-FFE2-4172-EB4E-1F1E32352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63" y="5419"/>
                <a:ext cx="48" cy="2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6" name="Line 1882">
                <a:extLst>
                  <a:ext uri="{FF2B5EF4-FFF2-40B4-BE49-F238E27FC236}">
                    <a16:creationId xmlns:a16="http://schemas.microsoft.com/office/drawing/2014/main" id="{3A7B7E6C-640E-FEB9-0759-42ECE2F70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11" y="5442"/>
                <a:ext cx="41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7" name="Line 1883">
                <a:extLst>
                  <a:ext uri="{FF2B5EF4-FFF2-40B4-BE49-F238E27FC236}">
                    <a16:creationId xmlns:a16="http://schemas.microsoft.com/office/drawing/2014/main" id="{5347DFE4-0382-1556-DC30-7830C30F59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58" y="5447"/>
                <a:ext cx="78" cy="5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8" name="Line 1884">
                <a:extLst>
                  <a:ext uri="{FF2B5EF4-FFF2-40B4-BE49-F238E27FC236}">
                    <a16:creationId xmlns:a16="http://schemas.microsoft.com/office/drawing/2014/main" id="{DBA16E7B-AEA8-1741-1AA7-6A6A03167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36" y="5507"/>
                <a:ext cx="83" cy="5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90" name="Rectangle 1886">
              <a:extLst>
                <a:ext uri="{FF2B5EF4-FFF2-40B4-BE49-F238E27FC236}">
                  <a16:creationId xmlns:a16="http://schemas.microsoft.com/office/drawing/2014/main" id="{C8696961-551E-B583-1F3D-1C02472B4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777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1" name="Rectangle 1887">
              <a:extLst>
                <a:ext uri="{FF2B5EF4-FFF2-40B4-BE49-F238E27FC236}">
                  <a16:creationId xmlns:a16="http://schemas.microsoft.com/office/drawing/2014/main" id="{0DBD5CB1-A790-A62E-0D8D-BB0A758C8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777"/>
              <a:ext cx="4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2" name="Rectangle 1888">
              <a:extLst>
                <a:ext uri="{FF2B5EF4-FFF2-40B4-BE49-F238E27FC236}">
                  <a16:creationId xmlns:a16="http://schemas.microsoft.com/office/drawing/2014/main" id="{7DF6ED4D-9836-6AEC-85F8-A5F8D4D26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38"/>
              <a:ext cx="2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3" name="Rectangle 1889">
              <a:extLst>
                <a:ext uri="{FF2B5EF4-FFF2-40B4-BE49-F238E27FC236}">
                  <a16:creationId xmlns:a16="http://schemas.microsoft.com/office/drawing/2014/main" id="{8FA63C82-685E-15D8-0699-1B4253956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38"/>
              <a:ext cx="4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4" name="Rectangle 1890">
              <a:extLst>
                <a:ext uri="{FF2B5EF4-FFF2-40B4-BE49-F238E27FC236}">
                  <a16:creationId xmlns:a16="http://schemas.microsoft.com/office/drawing/2014/main" id="{A7613096-B0DD-364C-835F-A090F93D7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96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5" name="Rectangle 1891">
              <a:extLst>
                <a:ext uri="{FF2B5EF4-FFF2-40B4-BE49-F238E27FC236}">
                  <a16:creationId xmlns:a16="http://schemas.microsoft.com/office/drawing/2014/main" id="{55E0A86A-7B64-85F9-50FB-C4EB5EE3E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96"/>
              <a:ext cx="3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06" name="Group 1902">
              <a:extLst>
                <a:ext uri="{FF2B5EF4-FFF2-40B4-BE49-F238E27FC236}">
                  <a16:creationId xmlns:a16="http://schemas.microsoft.com/office/drawing/2014/main" id="{C2E3D3DF-97AA-E02C-4C9C-2ECFC7789B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6041"/>
              <a:ext cx="306" cy="150"/>
              <a:chOff x="7333" y="5934"/>
              <a:chExt cx="306" cy="150"/>
            </a:xfrm>
          </p:grpSpPr>
          <p:sp>
            <p:nvSpPr>
              <p:cNvPr id="23396" name="Line 1892">
                <a:extLst>
                  <a:ext uri="{FF2B5EF4-FFF2-40B4-BE49-F238E27FC236}">
                    <a16:creationId xmlns:a16="http://schemas.microsoft.com/office/drawing/2014/main" id="{C3E16A98-811E-B65C-6B01-CC3DA3817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934"/>
                <a:ext cx="1" cy="14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7" name="Line 1893">
                <a:extLst>
                  <a:ext uri="{FF2B5EF4-FFF2-40B4-BE49-F238E27FC236}">
                    <a16:creationId xmlns:a16="http://schemas.microsoft.com/office/drawing/2014/main" id="{4D79C87C-0C24-491C-0506-52553C1BB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6083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8" name="Line 1894">
                <a:extLst>
                  <a:ext uri="{FF2B5EF4-FFF2-40B4-BE49-F238E27FC236}">
                    <a16:creationId xmlns:a16="http://schemas.microsoft.com/office/drawing/2014/main" id="{64D183CC-2CE0-A067-CA71-D270D38A5B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971"/>
                <a:ext cx="36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9" name="Line 1895">
                <a:extLst>
                  <a:ext uri="{FF2B5EF4-FFF2-40B4-BE49-F238E27FC236}">
                    <a16:creationId xmlns:a16="http://schemas.microsoft.com/office/drawing/2014/main" id="{E054D127-911A-214C-1705-85174B1F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75" y="6013"/>
                <a:ext cx="42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0" name="Line 1896">
                <a:extLst>
                  <a:ext uri="{FF2B5EF4-FFF2-40B4-BE49-F238E27FC236}">
                    <a16:creationId xmlns:a16="http://schemas.microsoft.com/office/drawing/2014/main" id="{73317817-157C-94E2-1EC3-F81C009D3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75" y="5971"/>
                <a:ext cx="1" cy="11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1" name="Line 1897">
                <a:extLst>
                  <a:ext uri="{FF2B5EF4-FFF2-40B4-BE49-F238E27FC236}">
                    <a16:creationId xmlns:a16="http://schemas.microsoft.com/office/drawing/2014/main" id="{803D05CF-2D61-0537-EDD6-01B85B96F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417" y="6013"/>
                <a:ext cx="1" cy="7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404" name="Group 1900">
                <a:extLst>
                  <a:ext uri="{FF2B5EF4-FFF2-40B4-BE49-F238E27FC236}">
                    <a16:creationId xmlns:a16="http://schemas.microsoft.com/office/drawing/2014/main" id="{B7AE0770-E0D1-6A49-37EF-AC6CF714AA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46" y="5999"/>
                <a:ext cx="84" cy="28"/>
                <a:chOff x="7446" y="5999"/>
                <a:chExt cx="84" cy="28"/>
              </a:xfrm>
            </p:grpSpPr>
            <p:sp>
              <p:nvSpPr>
                <p:cNvPr id="23402" name="Freeform 1898">
                  <a:extLst>
                    <a:ext uri="{FF2B5EF4-FFF2-40B4-BE49-F238E27FC236}">
                      <a16:creationId xmlns:a16="http://schemas.microsoft.com/office/drawing/2014/main" id="{643F5734-5558-DF56-B6B4-03670D9807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6" y="6009"/>
                  <a:ext cx="36" cy="18"/>
                </a:xfrm>
                <a:custGeom>
                  <a:avLst/>
                  <a:gdLst>
                    <a:gd name="T0" fmla="*/ 0 w 36"/>
                    <a:gd name="T1" fmla="*/ 18 h 18"/>
                    <a:gd name="T2" fmla="*/ 30 w 36"/>
                    <a:gd name="T3" fmla="*/ 0 h 18"/>
                    <a:gd name="T4" fmla="*/ 24 w 36"/>
                    <a:gd name="T5" fmla="*/ 9 h 18"/>
                    <a:gd name="T6" fmla="*/ 36 w 36"/>
                    <a:gd name="T7" fmla="*/ 14 h 18"/>
                    <a:gd name="T8" fmla="*/ 0 w 36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8">
                      <a:moveTo>
                        <a:pt x="0" y="18"/>
                      </a:moveTo>
                      <a:lnTo>
                        <a:pt x="30" y="0"/>
                      </a:lnTo>
                      <a:lnTo>
                        <a:pt x="24" y="9"/>
                      </a:lnTo>
                      <a:lnTo>
                        <a:pt x="36" y="14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403" name="Line 1899">
                  <a:extLst>
                    <a:ext uri="{FF2B5EF4-FFF2-40B4-BE49-F238E27FC236}">
                      <a16:creationId xmlns:a16="http://schemas.microsoft.com/office/drawing/2014/main" id="{8AC7E41F-4490-493F-E5E5-D89C04F1EF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470" y="5999"/>
                  <a:ext cx="60" cy="1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405" name="Rectangle 1901">
                <a:extLst>
                  <a:ext uri="{FF2B5EF4-FFF2-40B4-BE49-F238E27FC236}">
                    <a16:creationId xmlns:a16="http://schemas.microsoft.com/office/drawing/2014/main" id="{994E3FD2-25AF-DCE9-50C8-CEFE71D1E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7" y="5972"/>
                <a:ext cx="92" cy="52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next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3363" name="Text Box 1859">
            <a:extLst>
              <a:ext uri="{FF2B5EF4-FFF2-40B4-BE49-F238E27FC236}">
                <a16:creationId xmlns:a16="http://schemas.microsoft.com/office/drawing/2014/main" id="{88ECEDCD-DDDB-43D9-AD0B-F79D2D932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5619750"/>
            <a:ext cx="9096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Key Learnings</a:t>
            </a:r>
          </a:p>
        </p:txBody>
      </p:sp>
      <p:grpSp>
        <p:nvGrpSpPr>
          <p:cNvPr id="23483" name="Group 1979">
            <a:extLst>
              <a:ext uri="{FF2B5EF4-FFF2-40B4-BE49-F238E27FC236}">
                <a16:creationId xmlns:a16="http://schemas.microsoft.com/office/drawing/2014/main" id="{D42C12A4-1208-D973-3F44-85B8ADD77408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6276975"/>
            <a:ext cx="1631950" cy="614363"/>
            <a:chOff x="8013" y="5233"/>
            <a:chExt cx="1193" cy="371"/>
          </a:xfrm>
        </p:grpSpPr>
        <p:sp>
          <p:nvSpPr>
            <p:cNvPr id="23364" name="Text Box 1860">
              <a:extLst>
                <a:ext uri="{FF2B5EF4-FFF2-40B4-BE49-F238E27FC236}">
                  <a16:creationId xmlns:a16="http://schemas.microsoft.com/office/drawing/2014/main" id="{F6D5C22F-7A29-48D6-E3B8-4630442C57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results and summarize key learnings. Identify potential future projects and possibilities for replication.  Perform project lessons learned</a:t>
              </a:r>
            </a:p>
          </p:txBody>
        </p:sp>
        <p:grpSp>
          <p:nvGrpSpPr>
            <p:cNvPr id="23482" name="Group 1978">
              <a:extLst>
                <a:ext uri="{FF2B5EF4-FFF2-40B4-BE49-F238E27FC236}">
                  <a16:creationId xmlns:a16="http://schemas.microsoft.com/office/drawing/2014/main" id="{C7BEA311-8E4A-C791-BEEC-C704F6FCEA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366" name="Line 1862">
                <a:extLst>
                  <a:ext uri="{FF2B5EF4-FFF2-40B4-BE49-F238E27FC236}">
                    <a16:creationId xmlns:a16="http://schemas.microsoft.com/office/drawing/2014/main" id="{80C48797-E149-A3B8-EB0E-F4856F8A3D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67" name="Line 1863">
                <a:extLst>
                  <a:ext uri="{FF2B5EF4-FFF2-40B4-BE49-F238E27FC236}">
                    <a16:creationId xmlns:a16="http://schemas.microsoft.com/office/drawing/2014/main" id="{A1934F55-BD2E-053E-4461-8A7A5D69BF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14" name="Line 1910">
            <a:extLst>
              <a:ext uri="{FF2B5EF4-FFF2-40B4-BE49-F238E27FC236}">
                <a16:creationId xmlns:a16="http://schemas.microsoft.com/office/drawing/2014/main" id="{D24F3CF8-DA38-D777-3A74-ED22964CD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8363" y="320675"/>
            <a:ext cx="0" cy="3476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5" name="Line 1911">
            <a:extLst>
              <a:ext uri="{FF2B5EF4-FFF2-40B4-BE49-F238E27FC236}">
                <a16:creationId xmlns:a16="http://schemas.microsoft.com/office/drawing/2014/main" id="{DE1141E5-0642-2194-3C3F-C00B5C0A2746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201444" y="121364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6" name="Line 1912">
            <a:extLst>
              <a:ext uri="{FF2B5EF4-FFF2-40B4-BE49-F238E27FC236}">
                <a16:creationId xmlns:a16="http://schemas.microsoft.com/office/drawing/2014/main" id="{4399F770-4918-A7A6-687D-7CA41E0AD9B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3050" y="10842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7" name="Line 1923">
            <a:extLst>
              <a:ext uri="{FF2B5EF4-FFF2-40B4-BE49-F238E27FC236}">
                <a16:creationId xmlns:a16="http://schemas.microsoft.com/office/drawing/2014/main" id="{DDF306D3-1470-81F6-93BF-ABB8CC2A906E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5218907" y="2597944"/>
            <a:ext cx="1587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9" name="Line 1925">
            <a:extLst>
              <a:ext uri="{FF2B5EF4-FFF2-40B4-BE49-F238E27FC236}">
                <a16:creationId xmlns:a16="http://schemas.microsoft.com/office/drawing/2014/main" id="{211C52FF-5F2D-5B98-B1B4-AA43BD55ACCA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053012" y="3455988"/>
            <a:ext cx="3175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0" name="Line 1926">
            <a:extLst>
              <a:ext uri="{FF2B5EF4-FFF2-40B4-BE49-F238E27FC236}">
                <a16:creationId xmlns:a16="http://schemas.microsoft.com/office/drawing/2014/main" id="{47600451-CB0A-0C5A-6DDD-681A32B534A4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985544" y="4490244"/>
            <a:ext cx="0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1" name="Line 1927">
            <a:extLst>
              <a:ext uri="{FF2B5EF4-FFF2-40B4-BE49-F238E27FC236}">
                <a16:creationId xmlns:a16="http://schemas.microsoft.com/office/drawing/2014/main" id="{E6D793C2-8A11-B214-34A8-1FD9684581A0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936331" y="52458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3" name="Line 1929">
            <a:extLst>
              <a:ext uri="{FF2B5EF4-FFF2-40B4-BE49-F238E27FC236}">
                <a16:creationId xmlns:a16="http://schemas.microsoft.com/office/drawing/2014/main" id="{FDF9E575-E4B5-16CA-4D25-8C1091B2B5A5}"/>
              </a:ext>
            </a:extLst>
          </p:cNvPr>
          <p:cNvSpPr>
            <a:spLocks noChangeShapeType="1"/>
          </p:cNvSpPr>
          <p:nvPr/>
        </p:nvSpPr>
        <p:spPr bwMode="auto">
          <a:xfrm>
            <a:off x="8661400" y="827088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4" name="Line 1930">
            <a:extLst>
              <a:ext uri="{FF2B5EF4-FFF2-40B4-BE49-F238E27FC236}">
                <a16:creationId xmlns:a16="http://schemas.microsoft.com/office/drawing/2014/main" id="{A04A48EF-9380-8747-EA09-D840188B8B1E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468519" y="1634331"/>
            <a:ext cx="3175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5" name="Line 1931">
            <a:extLst>
              <a:ext uri="{FF2B5EF4-FFF2-40B4-BE49-F238E27FC236}">
                <a16:creationId xmlns:a16="http://schemas.microsoft.com/office/drawing/2014/main" id="{717A2032-5B98-BAC6-4AD8-76365DB043E0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04225" y="27447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6" name="Line 1932">
            <a:extLst>
              <a:ext uri="{FF2B5EF4-FFF2-40B4-BE49-F238E27FC236}">
                <a16:creationId xmlns:a16="http://schemas.microsoft.com/office/drawing/2014/main" id="{44D17C33-F3F2-23F7-0E0D-12BC83B51B20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386763" y="3486150"/>
            <a:ext cx="1587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7" name="Line 1933">
            <a:extLst>
              <a:ext uri="{FF2B5EF4-FFF2-40B4-BE49-F238E27FC236}">
                <a16:creationId xmlns:a16="http://schemas.microsoft.com/office/drawing/2014/main" id="{CE938CA2-6487-5911-E265-C6E726DA26B8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339138" y="4478338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8" name="Line 1934">
            <a:extLst>
              <a:ext uri="{FF2B5EF4-FFF2-40B4-BE49-F238E27FC236}">
                <a16:creationId xmlns:a16="http://schemas.microsoft.com/office/drawing/2014/main" id="{C3F294E4-3F7E-6EAB-9982-D4BC6AF7E47B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263731" y="5822157"/>
            <a:ext cx="1587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43" name="Group 1939">
            <a:extLst>
              <a:ext uri="{FF2B5EF4-FFF2-40B4-BE49-F238E27FC236}">
                <a16:creationId xmlns:a16="http://schemas.microsoft.com/office/drawing/2014/main" id="{4D9B9792-A9FE-108E-4EE9-13AF4C5F1205}"/>
              </a:ext>
            </a:extLst>
          </p:cNvPr>
          <p:cNvGrpSpPr>
            <a:grpSpLocks/>
          </p:cNvGrpSpPr>
          <p:nvPr/>
        </p:nvGrpSpPr>
        <p:grpSpPr bwMode="auto">
          <a:xfrm>
            <a:off x="1636713" y="3798888"/>
            <a:ext cx="822325" cy="525462"/>
            <a:chOff x="1593" y="3170"/>
            <a:chExt cx="801" cy="427"/>
          </a:xfrm>
        </p:grpSpPr>
        <p:grpSp>
          <p:nvGrpSpPr>
            <p:cNvPr id="3132" name="Group 60">
              <a:extLst>
                <a:ext uri="{FF2B5EF4-FFF2-40B4-BE49-F238E27FC236}">
                  <a16:creationId xmlns:a16="http://schemas.microsoft.com/office/drawing/2014/main" id="{E7BE69AE-85EA-AAC5-9D72-ACFED661F7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" y="3170"/>
              <a:ext cx="752" cy="392"/>
              <a:chOff x="2640" y="1056"/>
              <a:chExt cx="758" cy="432"/>
            </a:xfrm>
          </p:grpSpPr>
          <p:sp>
            <p:nvSpPr>
              <p:cNvPr id="3133" name="Line 61">
                <a:extLst>
                  <a:ext uri="{FF2B5EF4-FFF2-40B4-BE49-F238E27FC236}">
                    <a16:creationId xmlns:a16="http://schemas.microsoft.com/office/drawing/2014/main" id="{F49F31A6-7F55-AF16-6AAA-609D5D3FD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0" y="1286"/>
                <a:ext cx="562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4" name="Line 62">
                <a:extLst>
                  <a:ext uri="{FF2B5EF4-FFF2-40B4-BE49-F238E27FC236}">
                    <a16:creationId xmlns:a16="http://schemas.microsoft.com/office/drawing/2014/main" id="{7DF30577-8C0D-1C5E-2478-8F4112F656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27" y="1056"/>
                <a:ext cx="159" cy="216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5" name="Line 63">
                <a:extLst>
                  <a:ext uri="{FF2B5EF4-FFF2-40B4-BE49-F238E27FC236}">
                    <a16:creationId xmlns:a16="http://schemas.microsoft.com/office/drawing/2014/main" id="{C6303348-D080-0303-4D6B-1E649FB7A5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12" y="1286"/>
                <a:ext cx="144" cy="20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36" name="Group 64">
                <a:extLst>
                  <a:ext uri="{FF2B5EF4-FFF2-40B4-BE49-F238E27FC236}">
                    <a16:creationId xmlns:a16="http://schemas.microsoft.com/office/drawing/2014/main" id="{35FFB603-AD43-CFDE-4EE8-0A6F4CAFB1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09" y="1192"/>
                <a:ext cx="189" cy="161"/>
                <a:chOff x="4789" y="1544"/>
                <a:chExt cx="189" cy="161"/>
              </a:xfrm>
            </p:grpSpPr>
            <p:grpSp>
              <p:nvGrpSpPr>
                <p:cNvPr id="3137" name="Group 65">
                  <a:extLst>
                    <a:ext uri="{FF2B5EF4-FFF2-40B4-BE49-F238E27FC236}">
                      <a16:creationId xmlns:a16="http://schemas.microsoft.com/office/drawing/2014/main" id="{E28917CA-8308-29C7-CA19-FD98A3C648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89" y="1544"/>
                  <a:ext cx="187" cy="159"/>
                  <a:chOff x="4789" y="1544"/>
                  <a:chExt cx="187" cy="159"/>
                </a:xfrm>
              </p:grpSpPr>
              <p:pic>
                <p:nvPicPr>
                  <p:cNvPr id="3138" name="Picture 66">
                    <a:extLst>
                      <a:ext uri="{FF2B5EF4-FFF2-40B4-BE49-F238E27FC236}">
                        <a16:creationId xmlns:a16="http://schemas.microsoft.com/office/drawing/2014/main" id="{9D309464-BDA0-8624-881C-E5255F3B082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89" y="1544"/>
                    <a:ext cx="116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39" name="Picture 67">
                    <a:extLst>
                      <a:ext uri="{FF2B5EF4-FFF2-40B4-BE49-F238E27FC236}">
                        <a16:creationId xmlns:a16="http://schemas.microsoft.com/office/drawing/2014/main" id="{2B9FD24F-B4C7-DC16-2B50-42B33FF66E87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37500"/>
                  <a:stretch>
                    <a:fillRect/>
                  </a:stretch>
                </p:blipFill>
                <p:spPr bwMode="auto">
                  <a:xfrm>
                    <a:off x="4905" y="1544"/>
                    <a:ext cx="71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0" name="Picture 68">
                    <a:extLst>
                      <a:ext uri="{FF2B5EF4-FFF2-40B4-BE49-F238E27FC236}">
                        <a16:creationId xmlns:a16="http://schemas.microsoft.com/office/drawing/2014/main" id="{4B7C00FE-5E64-AB21-051E-FC2358FE616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/>
                  <a:stretch>
                    <a:fillRect/>
                  </a:stretch>
                </p:blipFill>
                <p:spPr bwMode="auto">
                  <a:xfrm>
                    <a:off x="4789" y="1660"/>
                    <a:ext cx="116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1" name="Picture 69">
                    <a:extLst>
                      <a:ext uri="{FF2B5EF4-FFF2-40B4-BE49-F238E27FC236}">
                        <a16:creationId xmlns:a16="http://schemas.microsoft.com/office/drawing/2014/main" id="{C2DE32EF-014E-4E86-7814-7809481AADE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 r="37500"/>
                  <a:stretch>
                    <a:fillRect/>
                  </a:stretch>
                </p:blipFill>
                <p:spPr bwMode="auto">
                  <a:xfrm>
                    <a:off x="4905" y="1660"/>
                    <a:ext cx="71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142" name="Rectangle 70">
                  <a:extLst>
                    <a:ext uri="{FF2B5EF4-FFF2-40B4-BE49-F238E27FC236}">
                      <a16:creationId xmlns:a16="http://schemas.microsoft.com/office/drawing/2014/main" id="{48A12551-3649-204A-4C05-AC73A22FA4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9" y="1544"/>
                  <a:ext cx="189" cy="161"/>
                </a:xfrm>
                <a:prstGeom prst="rect">
                  <a:avLst/>
                </a:prstGeom>
                <a:solidFill>
                  <a:srgbClr val="FFFF00"/>
                </a:solidFill>
                <a:ln w="22225">
                  <a:solidFill>
                    <a:srgbClr val="FF99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43" name="Line 71">
                <a:extLst>
                  <a:ext uri="{FF2B5EF4-FFF2-40B4-BE49-F238E27FC236}">
                    <a16:creationId xmlns:a16="http://schemas.microsoft.com/office/drawing/2014/main" id="{D3A34D3F-882D-B4FB-6445-832043D356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1286"/>
                <a:ext cx="146" cy="188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72">
                <a:extLst>
                  <a:ext uri="{FF2B5EF4-FFF2-40B4-BE49-F238E27FC236}">
                    <a16:creationId xmlns:a16="http://schemas.microsoft.com/office/drawing/2014/main" id="{710025B3-4E36-43F6-F2B8-212D7682F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1358"/>
                <a:ext cx="114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Line 73">
                <a:extLst>
                  <a:ext uri="{FF2B5EF4-FFF2-40B4-BE49-F238E27FC236}">
                    <a16:creationId xmlns:a16="http://schemas.microsoft.com/office/drawing/2014/main" id="{B0111247-EEDE-F1D3-29AB-041D5B6347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0" y="1113"/>
                <a:ext cx="130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Line 74">
                <a:extLst>
                  <a:ext uri="{FF2B5EF4-FFF2-40B4-BE49-F238E27FC236}">
                    <a16:creationId xmlns:a16="http://schemas.microsoft.com/office/drawing/2014/main" id="{C3BE9063-B1FE-D418-386E-70D3E520E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199"/>
                <a:ext cx="115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Line 75">
                <a:extLst>
                  <a:ext uri="{FF2B5EF4-FFF2-40B4-BE49-F238E27FC236}">
                    <a16:creationId xmlns:a16="http://schemas.microsoft.com/office/drawing/2014/main" id="{C4906435-3C13-14D9-F25E-66B6C0F23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3" y="1344"/>
                <a:ext cx="145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Line 76">
                <a:extLst>
                  <a:ext uri="{FF2B5EF4-FFF2-40B4-BE49-F238E27FC236}">
                    <a16:creationId xmlns:a16="http://schemas.microsoft.com/office/drawing/2014/main" id="{A69D1540-6C95-E525-4917-A9A625DE4A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1415"/>
                <a:ext cx="116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Line 77">
                <a:extLst>
                  <a:ext uri="{FF2B5EF4-FFF2-40B4-BE49-F238E27FC236}">
                    <a16:creationId xmlns:a16="http://schemas.microsoft.com/office/drawing/2014/main" id="{CE075A06-F194-A296-A9CE-2F6D9426AE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9" y="1388"/>
                <a:ext cx="116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51" name="Rectangle 79">
              <a:extLst>
                <a:ext uri="{FF2B5EF4-FFF2-40B4-BE49-F238E27FC236}">
                  <a16:creationId xmlns:a16="http://schemas.microsoft.com/office/drawing/2014/main" id="{36999177-74D6-F832-D421-41DCDC92E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3420"/>
              <a:ext cx="95" cy="4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2" name="Rectangle 80">
              <a:extLst>
                <a:ext uri="{FF2B5EF4-FFF2-40B4-BE49-F238E27FC236}">
                  <a16:creationId xmlns:a16="http://schemas.microsoft.com/office/drawing/2014/main" id="{94AB9295-C807-002F-F704-A2689E98E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" y="3553"/>
              <a:ext cx="95" cy="44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3" name="Rectangle 81">
              <a:extLst>
                <a:ext uri="{FF2B5EF4-FFF2-40B4-BE49-F238E27FC236}">
                  <a16:creationId xmlns:a16="http://schemas.microsoft.com/office/drawing/2014/main" id="{084246CD-5528-0F3F-F815-BED16A962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3475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" name="Rectangle 82">
              <a:extLst>
                <a:ext uri="{FF2B5EF4-FFF2-40B4-BE49-F238E27FC236}">
                  <a16:creationId xmlns:a16="http://schemas.microsoft.com/office/drawing/2014/main" id="{339FF425-7B57-CBC2-477B-C77D4D701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51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1" name="Oval 759">
              <a:extLst>
                <a:ext uri="{FF2B5EF4-FFF2-40B4-BE49-F238E27FC236}">
                  <a16:creationId xmlns:a16="http://schemas.microsoft.com/office/drawing/2014/main" id="{E2C65A2B-F716-44EB-20B3-F7495BEE8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173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2" name="Oval 760">
              <a:extLst>
                <a:ext uri="{FF2B5EF4-FFF2-40B4-BE49-F238E27FC236}">
                  <a16:creationId xmlns:a16="http://schemas.microsoft.com/office/drawing/2014/main" id="{0C6DE732-D6A3-69EA-3AC7-3420F7A7B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262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42" name="Line 1938">
              <a:extLst>
                <a:ext uri="{FF2B5EF4-FFF2-40B4-BE49-F238E27FC236}">
                  <a16:creationId xmlns:a16="http://schemas.microsoft.com/office/drawing/2014/main" id="{85E159EC-60D9-9991-BABE-CAF5C9087D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" y="3252"/>
              <a:ext cx="9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0" name="Oval 758">
              <a:extLst>
                <a:ext uri="{FF2B5EF4-FFF2-40B4-BE49-F238E27FC236}">
                  <a16:creationId xmlns:a16="http://schemas.microsoft.com/office/drawing/2014/main" id="{CE86959B-208B-8157-4EA0-89ACC34C9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5" y="3203"/>
              <a:ext cx="160" cy="103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444" name="AutoShape 1940">
            <a:extLst>
              <a:ext uri="{FF2B5EF4-FFF2-40B4-BE49-F238E27FC236}">
                <a16:creationId xmlns:a16="http://schemas.microsoft.com/office/drawing/2014/main" id="{2519AB89-B30F-4129-47F4-6F0EA580A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3690938"/>
            <a:ext cx="477838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5" name="AutoShape 1941">
            <a:extLst>
              <a:ext uri="{FF2B5EF4-FFF2-40B4-BE49-F238E27FC236}">
                <a16:creationId xmlns:a16="http://schemas.microsoft.com/office/drawing/2014/main" id="{0EDD30ED-5BC4-CB72-6D49-442629171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8" y="3690938"/>
            <a:ext cx="477837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2" name="Group 1968">
            <a:extLst>
              <a:ext uri="{FF2B5EF4-FFF2-40B4-BE49-F238E27FC236}">
                <a16:creationId xmlns:a16="http://schemas.microsoft.com/office/drawing/2014/main" id="{54601B2A-A06B-4454-CE7B-795EF32BD8EA}"/>
              </a:ext>
            </a:extLst>
          </p:cNvPr>
          <p:cNvGrpSpPr>
            <a:grpSpLocks/>
          </p:cNvGrpSpPr>
          <p:nvPr/>
        </p:nvGrpSpPr>
        <p:grpSpPr bwMode="auto">
          <a:xfrm>
            <a:off x="8775700" y="1460500"/>
            <a:ext cx="1068388" cy="681038"/>
            <a:chOff x="8592" y="4636"/>
            <a:chExt cx="1071" cy="571"/>
          </a:xfrm>
        </p:grpSpPr>
        <p:grpSp>
          <p:nvGrpSpPr>
            <p:cNvPr id="23340" name="Group 1836">
              <a:extLst>
                <a:ext uri="{FF2B5EF4-FFF2-40B4-BE49-F238E27FC236}">
                  <a16:creationId xmlns:a16="http://schemas.microsoft.com/office/drawing/2014/main" id="{A9CF3F69-8326-E147-A6FB-5191A81167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12" y="4653"/>
              <a:ext cx="391" cy="448"/>
              <a:chOff x="9305" y="4657"/>
              <a:chExt cx="391" cy="448"/>
            </a:xfrm>
          </p:grpSpPr>
          <p:sp>
            <p:nvSpPr>
              <p:cNvPr id="23338" name="Freeform 1834">
                <a:extLst>
                  <a:ext uri="{FF2B5EF4-FFF2-40B4-BE49-F238E27FC236}">
                    <a16:creationId xmlns:a16="http://schemas.microsoft.com/office/drawing/2014/main" id="{DF49A283-1C78-47B3-37C7-B4C266588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5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0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8C8C8C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9" name="Freeform 1835">
                <a:extLst>
                  <a:ext uri="{FF2B5EF4-FFF2-40B4-BE49-F238E27FC236}">
                    <a16:creationId xmlns:a16="http://schemas.microsoft.com/office/drawing/2014/main" id="{105EF586-AE6A-316F-FC70-6AF29DD5A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1" y="4663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0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0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55" name="Rectangle 1851">
              <a:extLst>
                <a:ext uri="{FF2B5EF4-FFF2-40B4-BE49-F238E27FC236}">
                  <a16:creationId xmlns:a16="http://schemas.microsoft.com/office/drawing/2014/main" id="{6D21D72C-593F-258F-123B-261D6E84AF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40" y="4707"/>
              <a:ext cx="24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Operating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56" name="Rectangle 1852">
              <a:extLst>
                <a:ext uri="{FF2B5EF4-FFF2-40B4-BE49-F238E27FC236}">
                  <a16:creationId xmlns:a16="http://schemas.microsoft.com/office/drawing/2014/main" id="{EEB522D2-74BB-23FA-6EBC-4AACC70B52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00" y="4760"/>
              <a:ext cx="277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Procedures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343" name="Group 1839">
              <a:extLst>
                <a:ext uri="{FF2B5EF4-FFF2-40B4-BE49-F238E27FC236}">
                  <a16:creationId xmlns:a16="http://schemas.microsoft.com/office/drawing/2014/main" id="{0459C2BE-B24B-789D-53AA-2B971342DB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72" y="4644"/>
              <a:ext cx="391" cy="448"/>
              <a:chOff x="9283" y="4652"/>
              <a:chExt cx="391" cy="448"/>
            </a:xfrm>
          </p:grpSpPr>
          <p:sp>
            <p:nvSpPr>
              <p:cNvPr id="23341" name="Freeform 1837">
                <a:extLst>
                  <a:ext uri="{FF2B5EF4-FFF2-40B4-BE49-F238E27FC236}">
                    <a16:creationId xmlns:a16="http://schemas.microsoft.com/office/drawing/2014/main" id="{6DC1F7D6-2E13-BCF4-374D-3588E95DC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3" y="4652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5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5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2" name="Freeform 1838">
                <a:extLst>
                  <a:ext uri="{FF2B5EF4-FFF2-40B4-BE49-F238E27FC236}">
                    <a16:creationId xmlns:a16="http://schemas.microsoft.com/office/drawing/2014/main" id="{6E9FFC39-8EDE-BC55-BE03-FF4B9F163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6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6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44" name="Rectangle 1840">
              <a:extLst>
                <a:ext uri="{FF2B5EF4-FFF2-40B4-BE49-F238E27FC236}">
                  <a16:creationId xmlns:a16="http://schemas.microsoft.com/office/drawing/2014/main" id="{90C229E8-9379-B094-9E1F-49BC54713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9" y="4636"/>
              <a:ext cx="229" cy="279"/>
            </a:xfrm>
            <a:prstGeom prst="rect">
              <a:avLst/>
            </a:prstGeom>
            <a:solidFill>
              <a:srgbClr val="4C4C4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45" name="Rectangle 1841">
              <a:extLst>
                <a:ext uri="{FF2B5EF4-FFF2-40B4-BE49-F238E27FC236}">
                  <a16:creationId xmlns:a16="http://schemas.microsoft.com/office/drawing/2014/main" id="{305EF02C-71A0-9ADF-3CAB-BC60C55B1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" y="4641"/>
              <a:ext cx="235" cy="28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350" name="Group 1846">
              <a:extLst>
                <a:ext uri="{FF2B5EF4-FFF2-40B4-BE49-F238E27FC236}">
                  <a16:creationId xmlns:a16="http://schemas.microsoft.com/office/drawing/2014/main" id="{2B193830-B451-4EB6-76BD-5AFD2348B9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1" y="4660"/>
              <a:ext cx="248" cy="101"/>
              <a:chOff x="9132" y="4668"/>
              <a:chExt cx="248" cy="101"/>
            </a:xfrm>
          </p:grpSpPr>
          <p:sp>
            <p:nvSpPr>
              <p:cNvPr id="23348" name="Rectangle 1844">
                <a:extLst>
                  <a:ext uri="{FF2B5EF4-FFF2-40B4-BE49-F238E27FC236}">
                    <a16:creationId xmlns:a16="http://schemas.microsoft.com/office/drawing/2014/main" id="{3FB1286D-0A8A-ACAE-358C-2B3B06591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1" y="4668"/>
                <a:ext cx="186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Training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23349" name="Rectangle 1845">
                <a:extLst>
                  <a:ext uri="{FF2B5EF4-FFF2-40B4-BE49-F238E27FC236}">
                    <a16:creationId xmlns:a16="http://schemas.microsoft.com/office/drawing/2014/main" id="{430F97AC-6CB9-C9CE-B524-E306EE3F9B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2" y="4719"/>
                <a:ext cx="248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Curriculum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453" name="Group 1949">
              <a:extLst>
                <a:ext uri="{FF2B5EF4-FFF2-40B4-BE49-F238E27FC236}">
                  <a16:creationId xmlns:a16="http://schemas.microsoft.com/office/drawing/2014/main" id="{E6B7F6F3-3C5D-7BAD-1ABA-FF10428BB0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06" y="4693"/>
              <a:ext cx="245" cy="285"/>
              <a:chOff x="8934" y="4776"/>
              <a:chExt cx="245" cy="285"/>
            </a:xfrm>
          </p:grpSpPr>
          <p:sp>
            <p:nvSpPr>
              <p:cNvPr id="23346" name="Rectangle 1842">
                <a:extLst>
                  <a:ext uri="{FF2B5EF4-FFF2-40B4-BE49-F238E27FC236}">
                    <a16:creationId xmlns:a16="http://schemas.microsoft.com/office/drawing/2014/main" id="{DC32F06D-9E60-903C-752E-5E971474E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0" y="4776"/>
                <a:ext cx="229" cy="279"/>
              </a:xfrm>
              <a:prstGeom prst="rect">
                <a:avLst/>
              </a:prstGeom>
              <a:solidFill>
                <a:srgbClr val="4C4C4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7" name="Rectangle 1843">
                <a:extLst>
                  <a:ext uri="{FF2B5EF4-FFF2-40B4-BE49-F238E27FC236}">
                    <a16:creationId xmlns:a16="http://schemas.microsoft.com/office/drawing/2014/main" id="{B2A449EF-B76E-DFD4-9DB9-AC2D44979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4" y="4776"/>
                <a:ext cx="228" cy="285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353" name="Group 1849">
                <a:extLst>
                  <a:ext uri="{FF2B5EF4-FFF2-40B4-BE49-F238E27FC236}">
                    <a16:creationId xmlns:a16="http://schemas.microsoft.com/office/drawing/2014/main" id="{5505C9BB-DB85-6DEF-132E-37E1F8C74E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70" y="4823"/>
                <a:ext cx="187" cy="100"/>
                <a:chOff x="8981" y="4831"/>
                <a:chExt cx="187" cy="100"/>
              </a:xfrm>
            </p:grpSpPr>
            <p:sp>
              <p:nvSpPr>
                <p:cNvPr id="23351" name="Rectangle 1847">
                  <a:extLst>
                    <a:ext uri="{FF2B5EF4-FFF2-40B4-BE49-F238E27FC236}">
                      <a16:creationId xmlns:a16="http://schemas.microsoft.com/office/drawing/2014/main" id="{5A4058AA-10AB-9AFE-D3CA-2469AAFBDB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1" y="4831"/>
                  <a:ext cx="187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Training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52" name="Rectangle 1848">
                  <a:extLst>
                    <a:ext uri="{FF2B5EF4-FFF2-40B4-BE49-F238E27FC236}">
                      <a16:creationId xmlns:a16="http://schemas.microsoft.com/office/drawing/2014/main" id="{2FDE67E9-BDB9-847D-7D0E-584EB37714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6" y="4881"/>
                  <a:ext cx="169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Manual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3357" name="Rectangle 1853">
              <a:extLst>
                <a:ext uri="{FF2B5EF4-FFF2-40B4-BE49-F238E27FC236}">
                  <a16:creationId xmlns:a16="http://schemas.microsoft.com/office/drawing/2014/main" id="{C073A11A-3169-71C5-2823-114AC34FB3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404" y="4806"/>
              <a:ext cx="168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Manual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54" name="Group 1950">
              <a:extLst>
                <a:ext uri="{FF2B5EF4-FFF2-40B4-BE49-F238E27FC236}">
                  <a16:creationId xmlns:a16="http://schemas.microsoft.com/office/drawing/2014/main" id="{0BD9BC48-58B5-CDD2-773D-F0557F99C8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2" y="4957"/>
              <a:ext cx="714" cy="250"/>
              <a:chOff x="8453" y="4928"/>
              <a:chExt cx="714" cy="250"/>
            </a:xfrm>
          </p:grpSpPr>
          <p:sp>
            <p:nvSpPr>
              <p:cNvPr id="23295" name="Oval 1791">
                <a:extLst>
                  <a:ext uri="{FF2B5EF4-FFF2-40B4-BE49-F238E27FC236}">
                    <a16:creationId xmlns:a16="http://schemas.microsoft.com/office/drawing/2014/main" id="{232106C9-97AB-0672-8DCF-6C2C006C4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4928"/>
                <a:ext cx="131" cy="54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6" name="Oval 1792">
                <a:extLst>
                  <a:ext uri="{FF2B5EF4-FFF2-40B4-BE49-F238E27FC236}">
                    <a16:creationId xmlns:a16="http://schemas.microsoft.com/office/drawing/2014/main" id="{9C975E47-8844-C5C6-93B8-F1ED97884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5125"/>
                <a:ext cx="131" cy="53"/>
              </a:xfrm>
              <a:prstGeom prst="ellipse">
                <a:avLst/>
              </a:prstGeom>
              <a:solidFill>
                <a:srgbClr val="CC33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7" name="Line 1793">
                <a:extLst>
                  <a:ext uri="{FF2B5EF4-FFF2-40B4-BE49-F238E27FC236}">
                    <a16:creationId xmlns:a16="http://schemas.microsoft.com/office/drawing/2014/main" id="{8D270798-DAC5-A5C9-745D-CFFAFF61D4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3" y="4955"/>
                <a:ext cx="1" cy="184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8" name="Line 1794">
                <a:extLst>
                  <a:ext uri="{FF2B5EF4-FFF2-40B4-BE49-F238E27FC236}">
                    <a16:creationId xmlns:a16="http://schemas.microsoft.com/office/drawing/2014/main" id="{56DDD7ED-A024-DCE6-12FE-BF252C10D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0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9" name="Line 1795">
                <a:extLst>
                  <a:ext uri="{FF2B5EF4-FFF2-40B4-BE49-F238E27FC236}">
                    <a16:creationId xmlns:a16="http://schemas.microsoft.com/office/drawing/2014/main" id="{2FD50EFA-A66D-ACD7-F138-59888C67BA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20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0" name="Line 1796">
                <a:extLst>
                  <a:ext uri="{FF2B5EF4-FFF2-40B4-BE49-F238E27FC236}">
                    <a16:creationId xmlns:a16="http://schemas.microsoft.com/office/drawing/2014/main" id="{0CFD4A67-100D-F633-BC4E-6DB330A34E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88" y="5044"/>
                <a:ext cx="83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1" name="Line 1797">
                <a:extLst>
                  <a:ext uri="{FF2B5EF4-FFF2-40B4-BE49-F238E27FC236}">
                    <a16:creationId xmlns:a16="http://schemas.microsoft.com/office/drawing/2014/main" id="{BB17CCB0-A4A4-7A3F-8438-3DD31C2FDF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6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2" name="Line 1798">
                <a:extLst>
                  <a:ext uri="{FF2B5EF4-FFF2-40B4-BE49-F238E27FC236}">
                    <a16:creationId xmlns:a16="http://schemas.microsoft.com/office/drawing/2014/main" id="{F4BE2B57-4A2B-D4C9-393F-EF032BDCEB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92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3" name="Line 1799">
                <a:extLst>
                  <a:ext uri="{FF2B5EF4-FFF2-40B4-BE49-F238E27FC236}">
                    <a16:creationId xmlns:a16="http://schemas.microsoft.com/office/drawing/2014/main" id="{5B09B609-6D45-47A3-7F30-3DABF7636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1" y="5044"/>
                <a:ext cx="167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5" name="Freeform 1801">
                <a:extLst>
                  <a:ext uri="{FF2B5EF4-FFF2-40B4-BE49-F238E27FC236}">
                    <a16:creationId xmlns:a16="http://schemas.microsoft.com/office/drawing/2014/main" id="{8FC9D5F6-E5C6-2078-5906-1AAB40E61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" y="5020"/>
                <a:ext cx="89" cy="54"/>
              </a:xfrm>
              <a:custGeom>
                <a:avLst/>
                <a:gdLst>
                  <a:gd name="T0" fmla="*/ 0 w 89"/>
                  <a:gd name="T1" fmla="*/ 30 h 54"/>
                  <a:gd name="T2" fmla="*/ 89 w 89"/>
                  <a:gd name="T3" fmla="*/ 54 h 54"/>
                  <a:gd name="T4" fmla="*/ 83 w 89"/>
                  <a:gd name="T5" fmla="*/ 0 h 54"/>
                  <a:gd name="T6" fmla="*/ 0 w 89"/>
                  <a:gd name="T7" fmla="*/ 3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4">
                    <a:moveTo>
                      <a:pt x="0" y="30"/>
                    </a:moveTo>
                    <a:lnTo>
                      <a:pt x="89" y="54"/>
                    </a:lnTo>
                    <a:lnTo>
                      <a:pt x="8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6" name="Rectangle 1802">
                <a:extLst>
                  <a:ext uri="{FF2B5EF4-FFF2-40B4-BE49-F238E27FC236}">
                    <a16:creationId xmlns:a16="http://schemas.microsoft.com/office/drawing/2014/main" id="{9A8DF134-5517-B32B-DFE8-366FBD33A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2" y="4997"/>
                <a:ext cx="415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en-US" sz="7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Fill to here</a:t>
                </a:r>
                <a:endParaRPr lang="en-US" altLang="en-US" sz="22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452" name="Line 1948">
                <a:extLst>
                  <a:ext uri="{FF2B5EF4-FFF2-40B4-BE49-F238E27FC236}">
                    <a16:creationId xmlns:a16="http://schemas.microsoft.com/office/drawing/2014/main" id="{6ED0B012-27BF-7067-D167-9F30DE2A0B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4949"/>
                <a:ext cx="0" cy="206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88" name="Line 1984">
            <a:extLst>
              <a:ext uri="{FF2B5EF4-FFF2-40B4-BE49-F238E27FC236}">
                <a16:creationId xmlns:a16="http://schemas.microsoft.com/office/drawing/2014/main" id="{375307A1-6171-F963-C03E-65B0B39BFC06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72488" y="6919912"/>
            <a:ext cx="1588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89" name="Group 1985">
            <a:extLst>
              <a:ext uri="{FF2B5EF4-FFF2-40B4-BE49-F238E27FC236}">
                <a16:creationId xmlns:a16="http://schemas.microsoft.com/office/drawing/2014/main" id="{B8297E3F-C54B-81AA-AC51-221157293A6D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7034213"/>
            <a:ext cx="1422400" cy="609600"/>
            <a:chOff x="8013" y="5233"/>
            <a:chExt cx="1193" cy="388"/>
          </a:xfrm>
        </p:grpSpPr>
        <p:sp>
          <p:nvSpPr>
            <p:cNvPr id="23490" name="Text Box 1986">
              <a:extLst>
                <a:ext uri="{FF2B5EF4-FFF2-40B4-BE49-F238E27FC236}">
                  <a16:creationId xmlns:a16="http://schemas.microsoft.com/office/drawing/2014/main" id="{8FBB3B18-CB26-0BA3-5E40-DD39FA8D17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Hand off the improvement project to the process owner for on-going management.  Reward the team and celebrate the improvement.</a:t>
              </a:r>
            </a:p>
          </p:txBody>
        </p:sp>
        <p:grpSp>
          <p:nvGrpSpPr>
            <p:cNvPr id="23491" name="Group 1987">
              <a:extLst>
                <a:ext uri="{FF2B5EF4-FFF2-40B4-BE49-F238E27FC236}">
                  <a16:creationId xmlns:a16="http://schemas.microsoft.com/office/drawing/2014/main" id="{90E2CB36-7CCC-545F-1170-2007D17331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492" name="Line 1988">
                <a:extLst>
                  <a:ext uri="{FF2B5EF4-FFF2-40B4-BE49-F238E27FC236}">
                    <a16:creationId xmlns:a16="http://schemas.microsoft.com/office/drawing/2014/main" id="{73E9A57B-0C25-AB89-6135-8E762DB847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493" name="Line 1989">
                <a:extLst>
                  <a:ext uri="{FF2B5EF4-FFF2-40B4-BE49-F238E27FC236}">
                    <a16:creationId xmlns:a16="http://schemas.microsoft.com/office/drawing/2014/main" id="{1A97266C-0952-60BA-811E-FF3062E3C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94" name="Text Box 1990">
            <a:extLst>
              <a:ext uri="{FF2B5EF4-FFF2-40B4-BE49-F238E27FC236}">
                <a16:creationId xmlns:a16="http://schemas.microsoft.com/office/drawing/2014/main" id="{56A718D0-D221-E9E7-E3D2-2AD7A56AD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7425" y="7026275"/>
            <a:ext cx="6858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Closure</a:t>
            </a:r>
          </a:p>
        </p:txBody>
      </p:sp>
      <p:sp>
        <p:nvSpPr>
          <p:cNvPr id="23500" name="Oval 1996">
            <a:extLst>
              <a:ext uri="{FF2B5EF4-FFF2-40B4-BE49-F238E27FC236}">
                <a16:creationId xmlns:a16="http://schemas.microsoft.com/office/drawing/2014/main" id="{E7FB2610-0B1A-C7BA-43C6-A8D54E6BA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439025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1" name="Oval 1997">
            <a:extLst>
              <a:ext uri="{FF2B5EF4-FFF2-40B4-BE49-F238E27FC236}">
                <a16:creationId xmlns:a16="http://schemas.microsoft.com/office/drawing/2014/main" id="{6A69E3C0-84A4-E286-5BD2-390FAC615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439025"/>
            <a:ext cx="96837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2" name="Oval 1998">
            <a:extLst>
              <a:ext uri="{FF2B5EF4-FFF2-40B4-BE49-F238E27FC236}">
                <a16:creationId xmlns:a16="http://schemas.microsoft.com/office/drawing/2014/main" id="{40B8FB68-07A9-EFA4-909D-C51470E6E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005638"/>
            <a:ext cx="96837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3" name="Oval 1999">
            <a:extLst>
              <a:ext uri="{FF2B5EF4-FFF2-40B4-BE49-F238E27FC236}">
                <a16:creationId xmlns:a16="http://schemas.microsoft.com/office/drawing/2014/main" id="{9C536CF9-E40F-6346-6F4F-B46F32148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005638"/>
            <a:ext cx="95250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4" name="Oval 2000">
            <a:extLst>
              <a:ext uri="{FF2B5EF4-FFF2-40B4-BE49-F238E27FC236}">
                <a16:creationId xmlns:a16="http://schemas.microsoft.com/office/drawing/2014/main" id="{BC65C3E4-9455-2BE6-8364-E4561B328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5" name="Oval 2001">
            <a:extLst>
              <a:ext uri="{FF2B5EF4-FFF2-40B4-BE49-F238E27FC236}">
                <a16:creationId xmlns:a16="http://schemas.microsoft.com/office/drawing/2014/main" id="{FB0D2CD0-325A-5262-C6FF-606628BAF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6" name="Oval 2002">
            <a:extLst>
              <a:ext uri="{FF2B5EF4-FFF2-40B4-BE49-F238E27FC236}">
                <a16:creationId xmlns:a16="http://schemas.microsoft.com/office/drawing/2014/main" id="{3F5DDE47-4DB2-A917-1A1E-CA7DB201A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7" name="Oval 2003">
            <a:extLst>
              <a:ext uri="{FF2B5EF4-FFF2-40B4-BE49-F238E27FC236}">
                <a16:creationId xmlns:a16="http://schemas.microsoft.com/office/drawing/2014/main" id="{1F1E38A0-857F-CC6F-8526-C36710DC5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08" name="AutoShape 2004">
            <a:extLst>
              <a:ext uri="{FF2B5EF4-FFF2-40B4-BE49-F238E27FC236}">
                <a16:creationId xmlns:a16="http://schemas.microsoft.com/office/drawing/2014/main" id="{7CF2DC68-1768-6DBF-D0AE-006E5C183730}"/>
              </a:ext>
            </a:extLst>
          </p:cNvPr>
          <p:cNvCxnSpPr>
            <a:cxnSpLocks noChangeShapeType="1"/>
            <a:stCxn id="23500" idx="7"/>
            <a:endCxn id="23504" idx="3"/>
          </p:cNvCxnSpPr>
          <p:nvPr/>
        </p:nvCxnSpPr>
        <p:spPr bwMode="auto">
          <a:xfrm flipV="1">
            <a:off x="2171700" y="7396163"/>
            <a:ext cx="58738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3509" name="AutoShape 2005">
            <a:extLst>
              <a:ext uri="{FF2B5EF4-FFF2-40B4-BE49-F238E27FC236}">
                <a16:creationId xmlns:a16="http://schemas.microsoft.com/office/drawing/2014/main" id="{2C7F67D9-727C-728B-81FA-B4B12CBD72DF}"/>
              </a:ext>
            </a:extLst>
          </p:cNvPr>
          <p:cNvCxnSpPr>
            <a:cxnSpLocks noChangeShapeType="1"/>
            <a:stCxn id="23501" idx="7"/>
            <a:endCxn id="23505" idx="3"/>
          </p:cNvCxnSpPr>
          <p:nvPr/>
        </p:nvCxnSpPr>
        <p:spPr bwMode="auto">
          <a:xfrm flipV="1">
            <a:off x="2586038" y="7396163"/>
            <a:ext cx="58737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23510" name="Group 2006">
            <a:extLst>
              <a:ext uri="{FF2B5EF4-FFF2-40B4-BE49-F238E27FC236}">
                <a16:creationId xmlns:a16="http://schemas.microsoft.com/office/drawing/2014/main" id="{248E42BE-BE53-8E79-9DCB-19827EE9C65A}"/>
              </a:ext>
            </a:extLst>
          </p:cNvPr>
          <p:cNvGrpSpPr>
            <a:grpSpLocks/>
          </p:cNvGrpSpPr>
          <p:nvPr/>
        </p:nvGrpSpPr>
        <p:grpSpPr bwMode="auto">
          <a:xfrm>
            <a:off x="2136775" y="6924675"/>
            <a:ext cx="541338" cy="568325"/>
            <a:chOff x="5511" y="2850"/>
            <a:chExt cx="527" cy="463"/>
          </a:xfrm>
        </p:grpSpPr>
        <p:cxnSp>
          <p:nvCxnSpPr>
            <p:cNvPr id="23511" name="AutoShape 2007">
              <a:extLst>
                <a:ext uri="{FF2B5EF4-FFF2-40B4-BE49-F238E27FC236}">
                  <a16:creationId xmlns:a16="http://schemas.microsoft.com/office/drawing/2014/main" id="{F25DE175-E2B2-DF1C-12B3-48C80A802C56}"/>
                </a:ext>
              </a:extLst>
            </p:cNvPr>
            <p:cNvCxnSpPr>
              <a:cxnSpLocks noChangeShapeType="1"/>
              <a:stCxn id="23500" idx="0"/>
              <a:endCxn id="23503" idx="4"/>
            </p:cNvCxnSpPr>
            <p:nvPr/>
          </p:nvCxnSpPr>
          <p:spPr bwMode="auto">
            <a:xfrm rot="16200000">
              <a:off x="5379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2" name="AutoShape 2008">
              <a:extLst>
                <a:ext uri="{FF2B5EF4-FFF2-40B4-BE49-F238E27FC236}">
                  <a16:creationId xmlns:a16="http://schemas.microsoft.com/office/drawing/2014/main" id="{1454493C-7C18-F941-C271-211CA2554C85}"/>
                </a:ext>
              </a:extLst>
            </p:cNvPr>
            <p:cNvCxnSpPr>
              <a:cxnSpLocks noChangeShapeType="1"/>
              <a:stCxn id="23500" idx="6"/>
              <a:endCxn id="23501" idx="2"/>
            </p:cNvCxnSpPr>
            <p:nvPr/>
          </p:nvCxnSpPr>
          <p:spPr bwMode="auto">
            <a:xfrm>
              <a:off x="5558" y="331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3" name="AutoShape 2009">
              <a:extLst>
                <a:ext uri="{FF2B5EF4-FFF2-40B4-BE49-F238E27FC236}">
                  <a16:creationId xmlns:a16="http://schemas.microsoft.com/office/drawing/2014/main" id="{AC45BF7C-301E-06E0-D2F6-2BFA879CE6F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58" y="296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4" name="AutoShape 2010">
              <a:extLst>
                <a:ext uri="{FF2B5EF4-FFF2-40B4-BE49-F238E27FC236}">
                  <a16:creationId xmlns:a16="http://schemas.microsoft.com/office/drawing/2014/main" id="{5E0F204B-3DF8-0EFE-217D-168D34DD3566}"/>
                </a:ext>
              </a:extLst>
            </p:cNvPr>
            <p:cNvCxnSpPr>
              <a:cxnSpLocks noChangeShapeType="1"/>
              <a:stCxn id="23501" idx="0"/>
              <a:endCxn id="23502" idx="4"/>
            </p:cNvCxnSpPr>
            <p:nvPr/>
          </p:nvCxnSpPr>
          <p:spPr bwMode="auto">
            <a:xfrm rot="16200000">
              <a:off x="5783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5" name="AutoShape 2011">
              <a:extLst>
                <a:ext uri="{FF2B5EF4-FFF2-40B4-BE49-F238E27FC236}">
                  <a16:creationId xmlns:a16="http://schemas.microsoft.com/office/drawing/2014/main" id="{2925CF39-BDB1-7E45-E7B0-D1F247E2542C}"/>
                </a:ext>
              </a:extLst>
            </p:cNvPr>
            <p:cNvCxnSpPr>
              <a:cxnSpLocks noChangeShapeType="1"/>
              <a:stCxn id="23504" idx="0"/>
              <a:endCxn id="23507" idx="4"/>
            </p:cNvCxnSpPr>
            <p:nvPr/>
          </p:nvCxnSpPr>
          <p:spPr bwMode="auto">
            <a:xfrm rot="16200000">
              <a:off x="5503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6" name="AutoShape 2012">
              <a:extLst>
                <a:ext uri="{FF2B5EF4-FFF2-40B4-BE49-F238E27FC236}">
                  <a16:creationId xmlns:a16="http://schemas.microsoft.com/office/drawing/2014/main" id="{CA93A480-E162-4241-88C1-33BCECC91698}"/>
                </a:ext>
              </a:extLst>
            </p:cNvPr>
            <p:cNvCxnSpPr>
              <a:cxnSpLocks noChangeShapeType="1"/>
              <a:stCxn id="23504" idx="6"/>
              <a:endCxn id="23505" idx="2"/>
            </p:cNvCxnSpPr>
            <p:nvPr/>
          </p:nvCxnSpPr>
          <p:spPr bwMode="auto">
            <a:xfrm>
              <a:off x="5681" y="320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7" name="AutoShape 2013">
              <a:extLst>
                <a:ext uri="{FF2B5EF4-FFF2-40B4-BE49-F238E27FC236}">
                  <a16:creationId xmlns:a16="http://schemas.microsoft.com/office/drawing/2014/main" id="{FA8E92A4-8FED-7410-BE7C-AC2F31B82F41}"/>
                </a:ext>
              </a:extLst>
            </p:cNvPr>
            <p:cNvCxnSpPr>
              <a:cxnSpLocks noChangeShapeType="1"/>
              <a:stCxn id="23507" idx="6"/>
              <a:endCxn id="23506" idx="2"/>
            </p:cNvCxnSpPr>
            <p:nvPr/>
          </p:nvCxnSpPr>
          <p:spPr bwMode="auto">
            <a:xfrm>
              <a:off x="5681" y="285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8" name="AutoShape 2014">
              <a:extLst>
                <a:ext uri="{FF2B5EF4-FFF2-40B4-BE49-F238E27FC236}">
                  <a16:creationId xmlns:a16="http://schemas.microsoft.com/office/drawing/2014/main" id="{8D644C72-6FE8-7C6E-5A18-17E14BC8BE0E}"/>
                </a:ext>
              </a:extLst>
            </p:cNvPr>
            <p:cNvCxnSpPr>
              <a:cxnSpLocks noChangeShapeType="1"/>
              <a:stCxn id="23505" idx="0"/>
              <a:endCxn id="23506" idx="4"/>
            </p:cNvCxnSpPr>
            <p:nvPr/>
          </p:nvCxnSpPr>
          <p:spPr bwMode="auto">
            <a:xfrm rot="16200000">
              <a:off x="5906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9" name="AutoShape 2015">
              <a:extLst>
                <a:ext uri="{FF2B5EF4-FFF2-40B4-BE49-F238E27FC236}">
                  <a16:creationId xmlns:a16="http://schemas.microsoft.com/office/drawing/2014/main" id="{7F01ADD9-FF50-579A-9C29-611B8A92CA61}"/>
                </a:ext>
              </a:extLst>
            </p:cNvPr>
            <p:cNvCxnSpPr>
              <a:cxnSpLocks noChangeShapeType="1"/>
              <a:stCxn id="23503" idx="7"/>
              <a:endCxn id="23507" idx="3"/>
            </p:cNvCxnSpPr>
            <p:nvPr/>
          </p:nvCxnSpPr>
          <p:spPr bwMode="auto">
            <a:xfrm flipV="1">
              <a:off x="5545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20" name="AutoShape 2016">
              <a:extLst>
                <a:ext uri="{FF2B5EF4-FFF2-40B4-BE49-F238E27FC236}">
                  <a16:creationId xmlns:a16="http://schemas.microsoft.com/office/drawing/2014/main" id="{3CBF1140-A46C-7DBC-0403-3B584F4739EE}"/>
                </a:ext>
              </a:extLst>
            </p:cNvPr>
            <p:cNvCxnSpPr>
              <a:cxnSpLocks noChangeShapeType="1"/>
              <a:stCxn id="23502" idx="7"/>
              <a:endCxn id="23506" idx="3"/>
            </p:cNvCxnSpPr>
            <p:nvPr/>
          </p:nvCxnSpPr>
          <p:spPr bwMode="auto">
            <a:xfrm flipV="1">
              <a:off x="5947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3522" name="Text Box 2018">
            <a:extLst>
              <a:ext uri="{FF2B5EF4-FFF2-40B4-BE49-F238E27FC236}">
                <a16:creationId xmlns:a16="http://schemas.microsoft.com/office/drawing/2014/main" id="{C48FF1D6-17C2-A8FA-A7F7-2291BB035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3525838"/>
            <a:ext cx="11303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Assessing Risks</a:t>
            </a:r>
          </a:p>
        </p:txBody>
      </p:sp>
      <p:sp>
        <p:nvSpPr>
          <p:cNvPr id="23524" name="Text Box 2020">
            <a:extLst>
              <a:ext uri="{FF2B5EF4-FFF2-40B4-BE49-F238E27FC236}">
                <a16:creationId xmlns:a16="http://schemas.microsoft.com/office/drawing/2014/main" id="{A878CB16-1868-1A21-5E80-C323873FA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413" y="4645025"/>
            <a:ext cx="11382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Evaluate Results</a:t>
            </a:r>
          </a:p>
        </p:txBody>
      </p:sp>
      <p:sp>
        <p:nvSpPr>
          <p:cNvPr id="23535" name="Text Box 2031">
            <a:extLst>
              <a:ext uri="{FF2B5EF4-FFF2-40B4-BE49-F238E27FC236}">
                <a16:creationId xmlns:a16="http://schemas.microsoft.com/office/drawing/2014/main" id="{3A00D5BE-367B-343F-46F1-7A01D83ED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788" y="2424113"/>
            <a:ext cx="13874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Selecting the Solution</a:t>
            </a:r>
          </a:p>
        </p:txBody>
      </p:sp>
      <p:grpSp>
        <p:nvGrpSpPr>
          <p:cNvPr id="23536" name="Group 2032">
            <a:extLst>
              <a:ext uri="{FF2B5EF4-FFF2-40B4-BE49-F238E27FC236}">
                <a16:creationId xmlns:a16="http://schemas.microsoft.com/office/drawing/2014/main" id="{4B518232-62A2-E710-6A8D-A9EC7AC3F8AB}"/>
              </a:ext>
            </a:extLst>
          </p:cNvPr>
          <p:cNvGrpSpPr>
            <a:grpSpLocks/>
          </p:cNvGrpSpPr>
          <p:nvPr/>
        </p:nvGrpSpPr>
        <p:grpSpPr bwMode="auto">
          <a:xfrm>
            <a:off x="3979863" y="2840038"/>
            <a:ext cx="936625" cy="496887"/>
            <a:chOff x="5329" y="3096"/>
            <a:chExt cx="912" cy="406"/>
          </a:xfrm>
        </p:grpSpPr>
        <p:sp>
          <p:nvSpPr>
            <p:cNvPr id="23537" name="Text Box 2033">
              <a:extLst>
                <a:ext uri="{FF2B5EF4-FFF2-40B4-BE49-F238E27FC236}">
                  <a16:creationId xmlns:a16="http://schemas.microsoft.com/office/drawing/2014/main" id="{50025B18-993F-655C-DF6C-C6976D4E8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9" y="3102"/>
              <a:ext cx="912" cy="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“Sell” your solution to management, peers &amp; stakeholders</a:t>
              </a:r>
            </a:p>
          </p:txBody>
        </p:sp>
        <p:sp>
          <p:nvSpPr>
            <p:cNvPr id="23538" name="Line 2034">
              <a:extLst>
                <a:ext uri="{FF2B5EF4-FFF2-40B4-BE49-F238E27FC236}">
                  <a16:creationId xmlns:a16="http://schemas.microsoft.com/office/drawing/2014/main" id="{6E112797-8B57-F814-A480-3A86B8AB1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3" y="3096"/>
              <a:ext cx="78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39" name="Freeform 2035">
              <a:extLst>
                <a:ext uri="{FF2B5EF4-FFF2-40B4-BE49-F238E27FC236}">
                  <a16:creationId xmlns:a16="http://schemas.microsoft.com/office/drawing/2014/main" id="{23CFC458-10CD-A826-9C66-B08A765BE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3480"/>
              <a:ext cx="739" cy="3"/>
            </a:xfrm>
            <a:custGeom>
              <a:avLst/>
              <a:gdLst>
                <a:gd name="T0" fmla="*/ 0 w 739"/>
                <a:gd name="T1" fmla="*/ 3 h 3"/>
                <a:gd name="T2" fmla="*/ 739 w 73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9" h="3">
                  <a:moveTo>
                    <a:pt x="0" y="3"/>
                  </a:moveTo>
                  <a:lnTo>
                    <a:pt x="739" y="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3540" name="Picture 2036">
            <a:extLst>
              <a:ext uri="{FF2B5EF4-FFF2-40B4-BE49-F238E27FC236}">
                <a16:creationId xmlns:a16="http://schemas.microsoft.com/office/drawing/2014/main" id="{4267755D-1FA3-3A94-992E-16B2D4A6B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5" y="2792413"/>
            <a:ext cx="1143000" cy="7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42" name="Group 2038">
            <a:extLst>
              <a:ext uri="{FF2B5EF4-FFF2-40B4-BE49-F238E27FC236}">
                <a16:creationId xmlns:a16="http://schemas.microsoft.com/office/drawing/2014/main" id="{3EE37664-A546-DB2D-B201-F8DADF654DF0}"/>
              </a:ext>
            </a:extLst>
          </p:cNvPr>
          <p:cNvGrpSpPr>
            <a:grpSpLocks/>
          </p:cNvGrpSpPr>
          <p:nvPr/>
        </p:nvGrpSpPr>
        <p:grpSpPr bwMode="auto">
          <a:xfrm>
            <a:off x="2413000" y="5435600"/>
            <a:ext cx="504825" cy="531813"/>
            <a:chOff x="2420" y="3736"/>
            <a:chExt cx="492" cy="433"/>
          </a:xfrm>
        </p:grpSpPr>
        <p:sp>
          <p:nvSpPr>
            <p:cNvPr id="23543" name="Freeform 2039">
              <a:extLst>
                <a:ext uri="{FF2B5EF4-FFF2-40B4-BE49-F238E27FC236}">
                  <a16:creationId xmlns:a16="http://schemas.microsoft.com/office/drawing/2014/main" id="{36E7B891-823B-F5E9-3C22-11DEA3EBA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92" cy="433"/>
            </a:xfrm>
            <a:custGeom>
              <a:avLst/>
              <a:gdLst>
                <a:gd name="T0" fmla="*/ 0 w 775"/>
                <a:gd name="T1" fmla="*/ 0 h 691"/>
                <a:gd name="T2" fmla="*/ 0 w 775"/>
                <a:gd name="T3" fmla="*/ 691 h 691"/>
                <a:gd name="T4" fmla="*/ 775 w 775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5" h="691">
                  <a:moveTo>
                    <a:pt x="0" y="0"/>
                  </a:moveTo>
                  <a:lnTo>
                    <a:pt x="0" y="691"/>
                  </a:lnTo>
                  <a:lnTo>
                    <a:pt x="775" y="691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4" name="Freeform 2040">
              <a:extLst>
                <a:ext uri="{FF2B5EF4-FFF2-40B4-BE49-F238E27FC236}">
                  <a16:creationId xmlns:a16="http://schemas.microsoft.com/office/drawing/2014/main" id="{683EC08E-2867-6A10-1E11-559723976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87" cy="428"/>
            </a:xfrm>
            <a:custGeom>
              <a:avLst/>
              <a:gdLst>
                <a:gd name="T0" fmla="*/ 0 w 767"/>
                <a:gd name="T1" fmla="*/ 0 h 683"/>
                <a:gd name="T2" fmla="*/ 0 w 767"/>
                <a:gd name="T3" fmla="*/ 683 h 683"/>
                <a:gd name="T4" fmla="*/ 767 w 767"/>
                <a:gd name="T5" fmla="*/ 68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683">
                  <a:moveTo>
                    <a:pt x="0" y="0"/>
                  </a:moveTo>
                  <a:lnTo>
                    <a:pt x="0" y="683"/>
                  </a:lnTo>
                  <a:lnTo>
                    <a:pt x="767" y="68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5" name="Oval 2041">
              <a:extLst>
                <a:ext uri="{FF2B5EF4-FFF2-40B4-BE49-F238E27FC236}">
                  <a16:creationId xmlns:a16="http://schemas.microsoft.com/office/drawing/2014/main" id="{461CFF85-44CD-3505-3C21-F200400DF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3817"/>
              <a:ext cx="27" cy="2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6" name="Oval 2042">
              <a:extLst>
                <a:ext uri="{FF2B5EF4-FFF2-40B4-BE49-F238E27FC236}">
                  <a16:creationId xmlns:a16="http://schemas.microsoft.com/office/drawing/2014/main" id="{51B953F9-B91B-5523-ABCC-A6F880E39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936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7" name="Oval 2043">
              <a:extLst>
                <a:ext uri="{FF2B5EF4-FFF2-40B4-BE49-F238E27FC236}">
                  <a16:creationId xmlns:a16="http://schemas.microsoft.com/office/drawing/2014/main" id="{ADD63CFE-23FB-5E1A-83B6-F27229323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864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8" name="Oval 2044">
              <a:extLst>
                <a:ext uri="{FF2B5EF4-FFF2-40B4-BE49-F238E27FC236}">
                  <a16:creationId xmlns:a16="http://schemas.microsoft.com/office/drawing/2014/main" id="{8006DEDE-34A0-A556-39D0-BEEB8DF13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8" y="3853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9" name="Oval 2045">
              <a:extLst>
                <a:ext uri="{FF2B5EF4-FFF2-40B4-BE49-F238E27FC236}">
                  <a16:creationId xmlns:a16="http://schemas.microsoft.com/office/drawing/2014/main" id="{B491B2A5-D051-2472-0F30-CB9187D16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7" y="3895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0" name="Oval 2046">
              <a:extLst>
                <a:ext uri="{FF2B5EF4-FFF2-40B4-BE49-F238E27FC236}">
                  <a16:creationId xmlns:a16="http://schemas.microsoft.com/office/drawing/2014/main" id="{B6D56CC4-2128-1C1C-8737-3D5F72903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" y="3983"/>
              <a:ext cx="21" cy="2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1" name="Oval 2047">
              <a:extLst>
                <a:ext uri="{FF2B5EF4-FFF2-40B4-BE49-F238E27FC236}">
                  <a16:creationId xmlns:a16="http://schemas.microsoft.com/office/drawing/2014/main" id="{26107904-AECF-1693-433E-C2DE4ACDD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1" y="3968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0" name="Oval 2048">
              <a:extLst>
                <a:ext uri="{FF2B5EF4-FFF2-40B4-BE49-F238E27FC236}">
                  <a16:creationId xmlns:a16="http://schemas.microsoft.com/office/drawing/2014/main" id="{80E5E86B-7089-3AA8-1385-9734AD622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" y="4041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1" name="Oval 2049">
              <a:extLst>
                <a:ext uri="{FF2B5EF4-FFF2-40B4-BE49-F238E27FC236}">
                  <a16:creationId xmlns:a16="http://schemas.microsoft.com/office/drawing/2014/main" id="{690B23B0-6AC2-60FB-D52E-FA6DC64E2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407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2" name="Oval 2050">
              <a:extLst>
                <a:ext uri="{FF2B5EF4-FFF2-40B4-BE49-F238E27FC236}">
                  <a16:creationId xmlns:a16="http://schemas.microsoft.com/office/drawing/2014/main" id="{C27DCCE5-B372-2767-F4E1-2A07D0138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4036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3" name="Oval 2051">
              <a:extLst>
                <a:ext uri="{FF2B5EF4-FFF2-40B4-BE49-F238E27FC236}">
                  <a16:creationId xmlns:a16="http://schemas.microsoft.com/office/drawing/2014/main" id="{C1244532-AE81-E1AD-9CB6-559626AF9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4083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4" name="Oval 2052">
              <a:extLst>
                <a:ext uri="{FF2B5EF4-FFF2-40B4-BE49-F238E27FC236}">
                  <a16:creationId xmlns:a16="http://schemas.microsoft.com/office/drawing/2014/main" id="{BACBD94B-BCB1-5768-E459-D8EA6D4B6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" y="4093"/>
              <a:ext cx="26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5" name="Oval 2053">
              <a:extLst>
                <a:ext uri="{FF2B5EF4-FFF2-40B4-BE49-F238E27FC236}">
                  <a16:creationId xmlns:a16="http://schemas.microsoft.com/office/drawing/2014/main" id="{B0AD4462-94A2-C369-F2A7-A5C77A507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" y="4051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6" name="Oval 2054">
              <a:extLst>
                <a:ext uri="{FF2B5EF4-FFF2-40B4-BE49-F238E27FC236}">
                  <a16:creationId xmlns:a16="http://schemas.microsoft.com/office/drawing/2014/main" id="{7BBBC6CC-431E-6C87-328E-C1A26B340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4098"/>
              <a:ext cx="27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7" name="Oval 2055">
              <a:extLst>
                <a:ext uri="{FF2B5EF4-FFF2-40B4-BE49-F238E27FC236}">
                  <a16:creationId xmlns:a16="http://schemas.microsoft.com/office/drawing/2014/main" id="{FF1A70E5-8EBD-D0A3-16F5-5B0F07EDF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" y="4067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8" name="Oval 2056">
              <a:extLst>
                <a:ext uri="{FF2B5EF4-FFF2-40B4-BE49-F238E27FC236}">
                  <a16:creationId xmlns:a16="http://schemas.microsoft.com/office/drawing/2014/main" id="{0F097EE8-A957-7963-D847-D213635E9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9" name="Oval 2057">
              <a:extLst>
                <a:ext uri="{FF2B5EF4-FFF2-40B4-BE49-F238E27FC236}">
                  <a16:creationId xmlns:a16="http://schemas.microsoft.com/office/drawing/2014/main" id="{7215E080-C85F-B672-8708-7CE6F704B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3" y="394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0" name="Oval 2058">
              <a:extLst>
                <a:ext uri="{FF2B5EF4-FFF2-40B4-BE49-F238E27FC236}">
                  <a16:creationId xmlns:a16="http://schemas.microsoft.com/office/drawing/2014/main" id="{9D369830-63EE-BB46-BD27-0E274C166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4130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1" name="Oval 2059">
              <a:extLst>
                <a:ext uri="{FF2B5EF4-FFF2-40B4-BE49-F238E27FC236}">
                  <a16:creationId xmlns:a16="http://schemas.microsoft.com/office/drawing/2014/main" id="{E4288A5A-113E-668A-18EF-EB7276368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2" name="Oval 2060">
              <a:extLst>
                <a:ext uri="{FF2B5EF4-FFF2-40B4-BE49-F238E27FC236}">
                  <a16:creationId xmlns:a16="http://schemas.microsoft.com/office/drawing/2014/main" id="{C2A9D977-4EF1-534F-D6EC-443C40D7B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" y="4046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3" name="Oval 2061">
              <a:extLst>
                <a:ext uri="{FF2B5EF4-FFF2-40B4-BE49-F238E27FC236}">
                  <a16:creationId xmlns:a16="http://schemas.microsoft.com/office/drawing/2014/main" id="{EA04BEB9-312E-F8B8-8A57-D7F7D049C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4077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4" name="Oval 2062">
              <a:extLst>
                <a:ext uri="{FF2B5EF4-FFF2-40B4-BE49-F238E27FC236}">
                  <a16:creationId xmlns:a16="http://schemas.microsoft.com/office/drawing/2014/main" id="{55718DC6-3BAE-C541-185B-C61B6D17A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999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102415" name="Text Box 2063">
            <a:extLst>
              <a:ext uri="{FF2B5EF4-FFF2-40B4-BE49-F238E27FC236}">
                <a16:creationId xmlns:a16="http://schemas.microsoft.com/office/drawing/2014/main" id="{A33C6448-2A23-A74B-4CD0-18F0FBF4A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900" y="5197475"/>
            <a:ext cx="12065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Variables Analysis</a:t>
            </a:r>
          </a:p>
        </p:txBody>
      </p:sp>
      <p:sp>
        <p:nvSpPr>
          <p:cNvPr id="102416" name="Text Box 2064">
            <a:extLst>
              <a:ext uri="{FF2B5EF4-FFF2-40B4-BE49-F238E27FC236}">
                <a16:creationId xmlns:a16="http://schemas.microsoft.com/office/drawing/2014/main" id="{19805499-C50F-9AC7-D301-6F7F85793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5" y="6081713"/>
            <a:ext cx="957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relationships between variables</a:t>
            </a:r>
          </a:p>
        </p:txBody>
      </p:sp>
      <p:grpSp>
        <p:nvGrpSpPr>
          <p:cNvPr id="102417" name="Group 2065">
            <a:extLst>
              <a:ext uri="{FF2B5EF4-FFF2-40B4-BE49-F238E27FC236}">
                <a16:creationId xmlns:a16="http://schemas.microsoft.com/office/drawing/2014/main" id="{ADA2E986-579E-950E-0201-6BD510B2EC88}"/>
              </a:ext>
            </a:extLst>
          </p:cNvPr>
          <p:cNvGrpSpPr>
            <a:grpSpLocks/>
          </p:cNvGrpSpPr>
          <p:nvPr/>
        </p:nvGrpSpPr>
        <p:grpSpPr bwMode="auto">
          <a:xfrm>
            <a:off x="2293938" y="6081713"/>
            <a:ext cx="757237" cy="311150"/>
            <a:chOff x="4162" y="3709"/>
            <a:chExt cx="712" cy="674"/>
          </a:xfrm>
        </p:grpSpPr>
        <p:sp>
          <p:nvSpPr>
            <p:cNvPr id="102418" name="Line 2066">
              <a:extLst>
                <a:ext uri="{FF2B5EF4-FFF2-40B4-BE49-F238E27FC236}">
                  <a16:creationId xmlns:a16="http://schemas.microsoft.com/office/drawing/2014/main" id="{C3AA81FB-F67F-15D6-1351-27BECE0528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19" name="Line 2067">
              <a:extLst>
                <a:ext uri="{FF2B5EF4-FFF2-40B4-BE49-F238E27FC236}">
                  <a16:creationId xmlns:a16="http://schemas.microsoft.com/office/drawing/2014/main" id="{2831E6B3-0400-4362-CC93-7EA79A6013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21" name="Picture 2069">
            <a:extLst>
              <a:ext uri="{FF2B5EF4-FFF2-40B4-BE49-F238E27FC236}">
                <a16:creationId xmlns:a16="http://schemas.microsoft.com/office/drawing/2014/main" id="{59C9C10C-BE36-9BB1-512B-C15242726C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0" y="1720850"/>
            <a:ext cx="646113" cy="7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65" name="Group 2113">
            <a:extLst>
              <a:ext uri="{FF2B5EF4-FFF2-40B4-BE49-F238E27FC236}">
                <a16:creationId xmlns:a16="http://schemas.microsoft.com/office/drawing/2014/main" id="{15C500C4-B649-5D2B-4A4A-BCA557D07FF0}"/>
              </a:ext>
            </a:extLst>
          </p:cNvPr>
          <p:cNvGrpSpPr>
            <a:grpSpLocks/>
          </p:cNvGrpSpPr>
          <p:nvPr/>
        </p:nvGrpSpPr>
        <p:grpSpPr bwMode="auto">
          <a:xfrm>
            <a:off x="8780463" y="3005138"/>
            <a:ext cx="1125537" cy="444500"/>
            <a:chOff x="4872" y="5669"/>
            <a:chExt cx="1097" cy="363"/>
          </a:xfrm>
        </p:grpSpPr>
        <p:sp>
          <p:nvSpPr>
            <p:cNvPr id="102422" name="Freeform 2070">
              <a:extLst>
                <a:ext uri="{FF2B5EF4-FFF2-40B4-BE49-F238E27FC236}">
                  <a16:creationId xmlns:a16="http://schemas.microsoft.com/office/drawing/2014/main" id="{F80D5A10-1E8C-A48D-A3A8-2BD9A0492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5779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3" name="Freeform 2071">
              <a:extLst>
                <a:ext uri="{FF2B5EF4-FFF2-40B4-BE49-F238E27FC236}">
                  <a16:creationId xmlns:a16="http://schemas.microsoft.com/office/drawing/2014/main" id="{361A5E83-1530-964F-3DE9-A03436ACC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5691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4" name="Line 2072">
              <a:extLst>
                <a:ext uri="{FF2B5EF4-FFF2-40B4-BE49-F238E27FC236}">
                  <a16:creationId xmlns:a16="http://schemas.microsoft.com/office/drawing/2014/main" id="{09FA64AC-26CD-1279-FA7B-C56181233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2" y="5919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5" name="Line 2073">
              <a:extLst>
                <a:ext uri="{FF2B5EF4-FFF2-40B4-BE49-F238E27FC236}">
                  <a16:creationId xmlns:a16="http://schemas.microsoft.com/office/drawing/2014/main" id="{D9C5FC08-395A-891B-2150-C41548021F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" y="5859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6" name="Rectangle 2074">
              <a:extLst>
                <a:ext uri="{FF2B5EF4-FFF2-40B4-BE49-F238E27FC236}">
                  <a16:creationId xmlns:a16="http://schemas.microsoft.com/office/drawing/2014/main" id="{F888ED90-FCC2-4248-F962-EC3CC3A20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4" y="5698"/>
              <a:ext cx="19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102427" name="Rectangle 2075">
              <a:extLst>
                <a:ext uri="{FF2B5EF4-FFF2-40B4-BE49-F238E27FC236}">
                  <a16:creationId xmlns:a16="http://schemas.microsoft.com/office/drawing/2014/main" id="{7CE1471B-3278-4EB0-4244-42FD262EA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1" y="5669"/>
              <a:ext cx="38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Full scale </a:t>
              </a:r>
            </a:p>
          </p:txBody>
        </p:sp>
        <p:grpSp>
          <p:nvGrpSpPr>
            <p:cNvPr id="102428" name="Group 2076">
              <a:extLst>
                <a:ext uri="{FF2B5EF4-FFF2-40B4-BE49-F238E27FC236}">
                  <a16:creationId xmlns:a16="http://schemas.microsoft.com/office/drawing/2014/main" id="{29147F76-99D8-6CD3-450E-618329F05B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9" y="5766"/>
              <a:ext cx="954" cy="240"/>
              <a:chOff x="4589" y="4692"/>
              <a:chExt cx="1108" cy="278"/>
            </a:xfrm>
          </p:grpSpPr>
          <p:sp>
            <p:nvSpPr>
              <p:cNvPr id="102429" name="Oval 2077">
                <a:extLst>
                  <a:ext uri="{FF2B5EF4-FFF2-40B4-BE49-F238E27FC236}">
                    <a16:creationId xmlns:a16="http://schemas.microsoft.com/office/drawing/2014/main" id="{66E89269-F180-F964-5F4C-3E57771B02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4906"/>
                <a:ext cx="19" cy="30"/>
              </a:xfrm>
              <a:prstGeom prst="ellipse">
                <a:avLst/>
              </a:prstGeom>
              <a:solidFill>
                <a:srgbClr val="FF9900"/>
              </a:solidFill>
              <a:ln w="11113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102430" name="Group 2078">
                <a:extLst>
                  <a:ext uri="{FF2B5EF4-FFF2-40B4-BE49-F238E27FC236}">
                    <a16:creationId xmlns:a16="http://schemas.microsoft.com/office/drawing/2014/main" id="{0F157602-2B68-918B-089F-A603A74DB4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89" y="4692"/>
                <a:ext cx="1108" cy="278"/>
                <a:chOff x="4589" y="4692"/>
                <a:chExt cx="1108" cy="278"/>
              </a:xfrm>
            </p:grpSpPr>
            <p:grpSp>
              <p:nvGrpSpPr>
                <p:cNvPr id="102431" name="Group 2079">
                  <a:extLst>
                    <a:ext uri="{FF2B5EF4-FFF2-40B4-BE49-F238E27FC236}">
                      <a16:creationId xmlns:a16="http://schemas.microsoft.com/office/drawing/2014/main" id="{33D7C8DC-799D-4134-F5D8-442FB7C18E9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589" y="4710"/>
                  <a:ext cx="843" cy="260"/>
                  <a:chOff x="4589" y="4710"/>
                  <a:chExt cx="843" cy="260"/>
                </a:xfrm>
              </p:grpSpPr>
              <p:sp>
                <p:nvSpPr>
                  <p:cNvPr id="102432" name="Oval 2080">
                    <a:extLst>
                      <a:ext uri="{FF2B5EF4-FFF2-40B4-BE49-F238E27FC236}">
                        <a16:creationId xmlns:a16="http://schemas.microsoft.com/office/drawing/2014/main" id="{2FE0096B-059A-4B85-1156-6F771A4F83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29" y="4860"/>
                    <a:ext cx="26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3" name="Oval 2081">
                    <a:extLst>
                      <a:ext uri="{FF2B5EF4-FFF2-40B4-BE49-F238E27FC236}">
                        <a16:creationId xmlns:a16="http://schemas.microsoft.com/office/drawing/2014/main" id="{A0DFD9E3-7460-1F90-6818-FF3FE5FAB2B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89" y="4842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4" name="Oval 2082">
                    <a:extLst>
                      <a:ext uri="{FF2B5EF4-FFF2-40B4-BE49-F238E27FC236}">
                        <a16:creationId xmlns:a16="http://schemas.microsoft.com/office/drawing/2014/main" id="{F855C32E-5820-3153-15E7-87E63C5EBD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65" y="494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5" name="Oval 2083">
                    <a:extLst>
                      <a:ext uri="{FF2B5EF4-FFF2-40B4-BE49-F238E27FC236}">
                        <a16:creationId xmlns:a16="http://schemas.microsoft.com/office/drawing/2014/main" id="{4D671DF5-AB9A-AFBB-78CA-32DE209F25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" y="4876"/>
                    <a:ext cx="24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6" name="Oval 2084">
                    <a:extLst>
                      <a:ext uri="{FF2B5EF4-FFF2-40B4-BE49-F238E27FC236}">
                        <a16:creationId xmlns:a16="http://schemas.microsoft.com/office/drawing/2014/main" id="{5732ADD9-30AA-3266-543E-A785234B72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47" y="490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7" name="Oval 2085">
                    <a:extLst>
                      <a:ext uri="{FF2B5EF4-FFF2-40B4-BE49-F238E27FC236}">
                        <a16:creationId xmlns:a16="http://schemas.microsoft.com/office/drawing/2014/main" id="{78F0ECB9-FB5F-C9A8-D3CA-118F250C91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4836"/>
                    <a:ext cx="25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8" name="Oval 2086">
                    <a:extLst>
                      <a:ext uri="{FF2B5EF4-FFF2-40B4-BE49-F238E27FC236}">
                        <a16:creationId xmlns:a16="http://schemas.microsoft.com/office/drawing/2014/main" id="{139D7DBA-606C-B463-4935-F7FB89743D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24" y="4813"/>
                    <a:ext cx="23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9" name="Oval 2087">
                    <a:extLst>
                      <a:ext uri="{FF2B5EF4-FFF2-40B4-BE49-F238E27FC236}">
                        <a16:creationId xmlns:a16="http://schemas.microsoft.com/office/drawing/2014/main" id="{C2D1DCEF-5839-5990-2B5E-D249205F37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4" y="4842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0" name="Oval 2088">
                    <a:extLst>
                      <a:ext uri="{FF2B5EF4-FFF2-40B4-BE49-F238E27FC236}">
                        <a16:creationId xmlns:a16="http://schemas.microsoft.com/office/drawing/2014/main" id="{3A12AB5B-A5F7-2ABB-B7C0-1A8860853C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9" y="4876"/>
                    <a:ext cx="25" cy="25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1" name="Oval 2089">
                    <a:extLst>
                      <a:ext uri="{FF2B5EF4-FFF2-40B4-BE49-F238E27FC236}">
                        <a16:creationId xmlns:a16="http://schemas.microsoft.com/office/drawing/2014/main" id="{BE9C3020-F12C-A911-F97A-B7B6E9EF9B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40" y="4756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2" name="Oval 2090">
                    <a:extLst>
                      <a:ext uri="{FF2B5EF4-FFF2-40B4-BE49-F238E27FC236}">
                        <a16:creationId xmlns:a16="http://schemas.microsoft.com/office/drawing/2014/main" id="{FFCE2BA5-D80C-7290-66D3-2E1A12F9A0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16" y="4767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3" name="Oval 2091">
                    <a:extLst>
                      <a:ext uri="{FF2B5EF4-FFF2-40B4-BE49-F238E27FC236}">
                        <a16:creationId xmlns:a16="http://schemas.microsoft.com/office/drawing/2014/main" id="{C80F5E0D-380E-225A-F528-2D4521CD39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57" y="4813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4" name="Oval 2092">
                    <a:extLst>
                      <a:ext uri="{FF2B5EF4-FFF2-40B4-BE49-F238E27FC236}">
                        <a16:creationId xmlns:a16="http://schemas.microsoft.com/office/drawing/2014/main" id="{AE1B5BA0-3E80-DF5B-2E82-C7B4C19555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1" y="4778"/>
                    <a:ext cx="26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5" name="Oval 2093">
                    <a:extLst>
                      <a:ext uri="{FF2B5EF4-FFF2-40B4-BE49-F238E27FC236}">
                        <a16:creationId xmlns:a16="http://schemas.microsoft.com/office/drawing/2014/main" id="{0780B6AC-79E1-61A2-419E-63F6C1A0C4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33" y="4819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6" name="Oval 2094">
                    <a:extLst>
                      <a:ext uri="{FF2B5EF4-FFF2-40B4-BE49-F238E27FC236}">
                        <a16:creationId xmlns:a16="http://schemas.microsoft.com/office/drawing/2014/main" id="{AC574EAF-6569-BF6E-F642-C56C3B0BDF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74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7" name="Oval 2095">
                    <a:extLst>
                      <a:ext uri="{FF2B5EF4-FFF2-40B4-BE49-F238E27FC236}">
                        <a16:creationId xmlns:a16="http://schemas.microsoft.com/office/drawing/2014/main" id="{95538BF0-3E2A-55E0-28AB-345EAA4984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09" y="4825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8" name="Oval 2096">
                    <a:extLst>
                      <a:ext uri="{FF2B5EF4-FFF2-40B4-BE49-F238E27FC236}">
                        <a16:creationId xmlns:a16="http://schemas.microsoft.com/office/drawing/2014/main" id="{525B6DE5-3E50-33EB-05F0-56E6AACBC1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50" y="475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9" name="Oval 2097">
                    <a:extLst>
                      <a:ext uri="{FF2B5EF4-FFF2-40B4-BE49-F238E27FC236}">
                        <a16:creationId xmlns:a16="http://schemas.microsoft.com/office/drawing/2014/main" id="{01197760-5C67-2EE9-B318-B05384EB06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90" y="4785"/>
                    <a:ext cx="25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0" name="Oval 2098">
                    <a:extLst>
                      <a:ext uri="{FF2B5EF4-FFF2-40B4-BE49-F238E27FC236}">
                        <a16:creationId xmlns:a16="http://schemas.microsoft.com/office/drawing/2014/main" id="{9B6CE230-DCD8-3762-A962-FAD31A1422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26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1" name="Oval 2099">
                    <a:extLst>
                      <a:ext uri="{FF2B5EF4-FFF2-40B4-BE49-F238E27FC236}">
                        <a16:creationId xmlns:a16="http://schemas.microsoft.com/office/drawing/2014/main" id="{1EEFAB2D-19B0-0C53-68D5-FB6BED8C48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66" y="4733"/>
                    <a:ext cx="25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2" name="Oval 2100">
                    <a:extLst>
                      <a:ext uri="{FF2B5EF4-FFF2-40B4-BE49-F238E27FC236}">
                        <a16:creationId xmlns:a16="http://schemas.microsoft.com/office/drawing/2014/main" id="{743852CB-450F-481A-CEFA-6639EF24AF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07" y="4710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53" name="Oval 2101">
                  <a:extLst>
                    <a:ext uri="{FF2B5EF4-FFF2-40B4-BE49-F238E27FC236}">
                      <a16:creationId xmlns:a16="http://schemas.microsoft.com/office/drawing/2014/main" id="{99A9350C-4015-70D1-65A7-1116B940B0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3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4" name="Oval 2102">
                  <a:extLst>
                    <a:ext uri="{FF2B5EF4-FFF2-40B4-BE49-F238E27FC236}">
                      <a16:creationId xmlns:a16="http://schemas.microsoft.com/office/drawing/2014/main" id="{63DCE090-3C5A-AF31-E59D-5F308D4FDA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83" y="476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5" name="Oval 2103">
                  <a:extLst>
                    <a:ext uri="{FF2B5EF4-FFF2-40B4-BE49-F238E27FC236}">
                      <a16:creationId xmlns:a16="http://schemas.microsoft.com/office/drawing/2014/main" id="{C810D03E-DCE9-72AF-93B3-A83192C8E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4" y="4767"/>
                  <a:ext cx="25" cy="25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6" name="Oval 2104">
                  <a:extLst>
                    <a:ext uri="{FF2B5EF4-FFF2-40B4-BE49-F238E27FC236}">
                      <a16:creationId xmlns:a16="http://schemas.microsoft.com/office/drawing/2014/main" id="{CF02361B-D77A-15F4-6E41-CC7A3A4CDD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0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7" name="Oval 2105">
                  <a:extLst>
                    <a:ext uri="{FF2B5EF4-FFF2-40B4-BE49-F238E27FC236}">
                      <a16:creationId xmlns:a16="http://schemas.microsoft.com/office/drawing/2014/main" id="{B30438C6-016D-99D9-494D-3EE8E084E3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41" y="4765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8" name="Oval 2106">
                  <a:extLst>
                    <a:ext uri="{FF2B5EF4-FFF2-40B4-BE49-F238E27FC236}">
                      <a16:creationId xmlns:a16="http://schemas.microsoft.com/office/drawing/2014/main" id="{C0AD49C7-D0A0-51A1-74ED-A8AD81E3A5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3" y="4705"/>
                  <a:ext cx="24" cy="23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9" name="Oval 2107">
                  <a:extLst>
                    <a:ext uri="{FF2B5EF4-FFF2-40B4-BE49-F238E27FC236}">
                      <a16:creationId xmlns:a16="http://schemas.microsoft.com/office/drawing/2014/main" id="{9EC52AD4-926C-E01E-B8B1-3768DA078D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00" y="469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2460" name="Line 2108">
              <a:extLst>
                <a:ext uri="{FF2B5EF4-FFF2-40B4-BE49-F238E27FC236}">
                  <a16:creationId xmlns:a16="http://schemas.microsoft.com/office/drawing/2014/main" id="{58A08212-4CEF-AD95-9D86-E68BBE96EB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5820"/>
              <a:ext cx="332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61" name="Rectangle 2109">
              <a:extLst>
                <a:ext uri="{FF2B5EF4-FFF2-40B4-BE49-F238E27FC236}">
                  <a16:creationId xmlns:a16="http://schemas.microsoft.com/office/drawing/2014/main" id="{C64E75C3-B2EE-CFC5-8220-62F03E0A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9" y="5742"/>
              <a:ext cx="20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</p:grpSp>
      <p:grpSp>
        <p:nvGrpSpPr>
          <p:cNvPr id="102464" name="Group 2112">
            <a:extLst>
              <a:ext uri="{FF2B5EF4-FFF2-40B4-BE49-F238E27FC236}">
                <a16:creationId xmlns:a16="http://schemas.microsoft.com/office/drawing/2014/main" id="{FF41D8D0-CB40-41BA-93CF-81D436579990}"/>
              </a:ext>
            </a:extLst>
          </p:cNvPr>
          <p:cNvGrpSpPr>
            <a:grpSpLocks/>
          </p:cNvGrpSpPr>
          <p:nvPr/>
        </p:nvGrpSpPr>
        <p:grpSpPr bwMode="auto">
          <a:xfrm>
            <a:off x="5300663" y="4908550"/>
            <a:ext cx="1019175" cy="417513"/>
            <a:chOff x="5160" y="4074"/>
            <a:chExt cx="992" cy="341"/>
          </a:xfrm>
        </p:grpSpPr>
        <p:sp>
          <p:nvSpPr>
            <p:cNvPr id="22540" name="Freeform 1036">
              <a:extLst>
                <a:ext uri="{FF2B5EF4-FFF2-40B4-BE49-F238E27FC236}">
                  <a16:creationId xmlns:a16="http://schemas.microsoft.com/office/drawing/2014/main" id="{723100BE-3F42-C711-39BC-B45C2827C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4162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2" name="Freeform 1000">
              <a:extLst>
                <a:ext uri="{FF2B5EF4-FFF2-40B4-BE49-F238E27FC236}">
                  <a16:creationId xmlns:a16="http://schemas.microsoft.com/office/drawing/2014/main" id="{5256A06D-DEA6-100E-C167-8FBDA6B18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" y="4074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4" name="Line 1022">
              <a:extLst>
                <a:ext uri="{FF2B5EF4-FFF2-40B4-BE49-F238E27FC236}">
                  <a16:creationId xmlns:a16="http://schemas.microsoft.com/office/drawing/2014/main" id="{77824C3D-38B9-2D06-15B6-A8FC609983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0" y="4302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5" name="Line 1023">
              <a:extLst>
                <a:ext uri="{FF2B5EF4-FFF2-40B4-BE49-F238E27FC236}">
                  <a16:creationId xmlns:a16="http://schemas.microsoft.com/office/drawing/2014/main" id="{1BE8FB0A-5F0C-9637-FAC0-0AE6338AFF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4242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28" name="Rectangle 1024">
              <a:extLst>
                <a:ext uri="{FF2B5EF4-FFF2-40B4-BE49-F238E27FC236}">
                  <a16:creationId xmlns:a16="http://schemas.microsoft.com/office/drawing/2014/main" id="{D226B634-96E2-A361-C773-08DD64320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7" y="4106"/>
              <a:ext cx="1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4084" name="Oval 1012">
              <a:extLst>
                <a:ext uri="{FF2B5EF4-FFF2-40B4-BE49-F238E27FC236}">
                  <a16:creationId xmlns:a16="http://schemas.microsoft.com/office/drawing/2014/main" id="{986BA7AF-55F0-10B6-485A-BA7C70A5C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" y="4334"/>
              <a:ext cx="16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4" name="Oval 1002">
              <a:extLst>
                <a:ext uri="{FF2B5EF4-FFF2-40B4-BE49-F238E27FC236}">
                  <a16:creationId xmlns:a16="http://schemas.microsoft.com/office/drawing/2014/main" id="{24115E28-5966-A3C8-835D-9324B7B20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4294"/>
              <a:ext cx="23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5" name="Oval 1003">
              <a:extLst>
                <a:ext uri="{FF2B5EF4-FFF2-40B4-BE49-F238E27FC236}">
                  <a16:creationId xmlns:a16="http://schemas.microsoft.com/office/drawing/2014/main" id="{2390797A-C559-F2C5-9CBD-2BD3FE78E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" y="4279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6" name="Oval 1004">
              <a:extLst>
                <a:ext uri="{FF2B5EF4-FFF2-40B4-BE49-F238E27FC236}">
                  <a16:creationId xmlns:a16="http://schemas.microsoft.com/office/drawing/2014/main" id="{0A197ABD-AC9A-0B17-4101-19C523CE4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2" y="4368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7" name="Oval 1005">
              <a:extLst>
                <a:ext uri="{FF2B5EF4-FFF2-40B4-BE49-F238E27FC236}">
                  <a16:creationId xmlns:a16="http://schemas.microsoft.com/office/drawing/2014/main" id="{D484A09E-1C95-7BB4-F60A-ACEF07AFF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4308"/>
              <a:ext cx="20" cy="27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8" name="Oval 1006">
              <a:extLst>
                <a:ext uri="{FF2B5EF4-FFF2-40B4-BE49-F238E27FC236}">
                  <a16:creationId xmlns:a16="http://schemas.microsoft.com/office/drawing/2014/main" id="{1CD96FE6-8827-AF6C-8923-688E04B91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3" y="4334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9" name="Oval 1007">
              <a:extLst>
                <a:ext uri="{FF2B5EF4-FFF2-40B4-BE49-F238E27FC236}">
                  <a16:creationId xmlns:a16="http://schemas.microsoft.com/office/drawing/2014/main" id="{C4D19350-EC61-3406-14A6-8A66DA07E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" y="4274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0" name="Oval 1008">
              <a:extLst>
                <a:ext uri="{FF2B5EF4-FFF2-40B4-BE49-F238E27FC236}">
                  <a16:creationId xmlns:a16="http://schemas.microsoft.com/office/drawing/2014/main" id="{2F2FA4C8-A026-B911-66CB-C5AC7271D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9" y="425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1" name="Oval 1009">
              <a:extLst>
                <a:ext uri="{FF2B5EF4-FFF2-40B4-BE49-F238E27FC236}">
                  <a16:creationId xmlns:a16="http://schemas.microsoft.com/office/drawing/2014/main" id="{22442EE9-E64F-8A8F-3206-733E8671E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" y="427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2" name="Oval 1010">
              <a:extLst>
                <a:ext uri="{FF2B5EF4-FFF2-40B4-BE49-F238E27FC236}">
                  <a16:creationId xmlns:a16="http://schemas.microsoft.com/office/drawing/2014/main" id="{4CEAFA83-7330-9162-DF50-54CCE028A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4" y="4308"/>
              <a:ext cx="22" cy="22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3" name="Oval 1011">
              <a:extLst>
                <a:ext uri="{FF2B5EF4-FFF2-40B4-BE49-F238E27FC236}">
                  <a16:creationId xmlns:a16="http://schemas.microsoft.com/office/drawing/2014/main" id="{7E07564B-A0FC-A5FD-BA0F-AB54EA55A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9" y="4205"/>
              <a:ext cx="21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5" name="Oval 1013">
              <a:extLst>
                <a:ext uri="{FF2B5EF4-FFF2-40B4-BE49-F238E27FC236}">
                  <a16:creationId xmlns:a16="http://schemas.microsoft.com/office/drawing/2014/main" id="{5C50A542-704F-E4DA-EC98-5BB6317A9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5" y="421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6" name="Oval 1014">
              <a:extLst>
                <a:ext uri="{FF2B5EF4-FFF2-40B4-BE49-F238E27FC236}">
                  <a16:creationId xmlns:a16="http://schemas.microsoft.com/office/drawing/2014/main" id="{25CE4773-9D53-D28D-7F27-C86A061EF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4254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7" name="Oval 1015">
              <a:extLst>
                <a:ext uri="{FF2B5EF4-FFF2-40B4-BE49-F238E27FC236}">
                  <a16:creationId xmlns:a16="http://schemas.microsoft.com/office/drawing/2014/main" id="{AD10FA2F-EA6B-C98E-2283-73D0C6BC3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" y="4224"/>
              <a:ext cx="23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8" name="Oval 1016">
              <a:extLst>
                <a:ext uri="{FF2B5EF4-FFF2-40B4-BE49-F238E27FC236}">
                  <a16:creationId xmlns:a16="http://schemas.microsoft.com/office/drawing/2014/main" id="{5B75C7C8-F400-A585-8B26-75642C594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5" y="425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9" name="Oval 1017">
              <a:extLst>
                <a:ext uri="{FF2B5EF4-FFF2-40B4-BE49-F238E27FC236}">
                  <a16:creationId xmlns:a16="http://schemas.microsoft.com/office/drawing/2014/main" id="{184B9955-42D3-A642-6427-2F4DCF69E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0" name="Oval 1018">
              <a:extLst>
                <a:ext uri="{FF2B5EF4-FFF2-40B4-BE49-F238E27FC236}">
                  <a16:creationId xmlns:a16="http://schemas.microsoft.com/office/drawing/2014/main" id="{2EDDFAE5-7F38-D7E9-481E-988904AA9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1" y="4264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1" name="Oval 1019">
              <a:extLst>
                <a:ext uri="{FF2B5EF4-FFF2-40B4-BE49-F238E27FC236}">
                  <a16:creationId xmlns:a16="http://schemas.microsoft.com/office/drawing/2014/main" id="{4252F79D-D730-FC91-F923-6462505D4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6" y="4205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2" name="Oval 1020">
              <a:extLst>
                <a:ext uri="{FF2B5EF4-FFF2-40B4-BE49-F238E27FC236}">
                  <a16:creationId xmlns:a16="http://schemas.microsoft.com/office/drawing/2014/main" id="{E06310CE-D301-55F1-1BBE-111A81F10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1" y="4230"/>
              <a:ext cx="21" cy="19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3" name="Oval 1021">
              <a:extLst>
                <a:ext uri="{FF2B5EF4-FFF2-40B4-BE49-F238E27FC236}">
                  <a16:creationId xmlns:a16="http://schemas.microsoft.com/office/drawing/2014/main" id="{8C62A06F-911B-442F-4541-6DE6FEE59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2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42" name="Rectangle 1038">
              <a:extLst>
                <a:ext uri="{FF2B5EF4-FFF2-40B4-BE49-F238E27FC236}">
                  <a16:creationId xmlns:a16="http://schemas.microsoft.com/office/drawing/2014/main" id="{CC22ECA9-6318-187C-AA48-AE83C7300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" y="4106"/>
              <a:ext cx="200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  <p:sp>
          <p:nvSpPr>
            <p:cNvPr id="102462" name="Rectangle 2110">
              <a:extLst>
                <a:ext uri="{FF2B5EF4-FFF2-40B4-BE49-F238E27FC236}">
                  <a16:creationId xmlns:a16="http://schemas.microsoft.com/office/drawing/2014/main" id="{2B0C73FC-4296-1388-6D62-3D448BB70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9" y="4142"/>
              <a:ext cx="296" cy="11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2467" name="Group 2115">
            <a:extLst>
              <a:ext uri="{FF2B5EF4-FFF2-40B4-BE49-F238E27FC236}">
                <a16:creationId xmlns:a16="http://schemas.microsoft.com/office/drawing/2014/main" id="{C961EA01-248B-7F1A-05D3-6926A6437649}"/>
              </a:ext>
            </a:extLst>
          </p:cNvPr>
          <p:cNvGrpSpPr>
            <a:grpSpLocks/>
          </p:cNvGrpSpPr>
          <p:nvPr/>
        </p:nvGrpSpPr>
        <p:grpSpPr bwMode="auto">
          <a:xfrm>
            <a:off x="3608388" y="5781675"/>
            <a:ext cx="1104900" cy="790575"/>
            <a:chOff x="3512" y="4874"/>
            <a:chExt cx="1076" cy="644"/>
          </a:xfrm>
        </p:grpSpPr>
        <p:sp>
          <p:nvSpPr>
            <p:cNvPr id="3983" name="Rectangle 911">
              <a:extLst>
                <a:ext uri="{FF2B5EF4-FFF2-40B4-BE49-F238E27FC236}">
                  <a16:creationId xmlns:a16="http://schemas.microsoft.com/office/drawing/2014/main" id="{7E6071E2-C16C-5BAF-506A-B0691A94349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28" y="4899"/>
              <a:ext cx="1060" cy="596"/>
            </a:xfrm>
            <a:prstGeom prst="rect">
              <a:avLst/>
            </a:prstGeom>
            <a:solidFill>
              <a:srgbClr val="DDDD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89" name="Rectangle 917">
              <a:extLst>
                <a:ext uri="{FF2B5EF4-FFF2-40B4-BE49-F238E27FC236}">
                  <a16:creationId xmlns:a16="http://schemas.microsoft.com/office/drawing/2014/main" id="{560F3E24-C904-1DDA-83BF-1DDAFD0CA9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11" y="4874"/>
              <a:ext cx="13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990" name="Rectangle 918">
              <a:extLst>
                <a:ext uri="{FF2B5EF4-FFF2-40B4-BE49-F238E27FC236}">
                  <a16:creationId xmlns:a16="http://schemas.microsoft.com/office/drawing/2014/main" id="{604CF61E-F524-C88B-F321-CD67FEB89C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01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1" name="Rectangle 919">
              <a:extLst>
                <a:ext uri="{FF2B5EF4-FFF2-40B4-BE49-F238E27FC236}">
                  <a16:creationId xmlns:a16="http://schemas.microsoft.com/office/drawing/2014/main" id="{6B541301-2453-2F36-817B-6AC4D08D50E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25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2" name="Rectangle 920">
              <a:extLst>
                <a:ext uri="{FF2B5EF4-FFF2-40B4-BE49-F238E27FC236}">
                  <a16:creationId xmlns:a16="http://schemas.microsoft.com/office/drawing/2014/main" id="{6AD53733-80A0-EE7D-C083-FFCBD96524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21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3" name="Rectangle 921">
              <a:extLst>
                <a:ext uri="{FF2B5EF4-FFF2-40B4-BE49-F238E27FC236}">
                  <a16:creationId xmlns:a16="http://schemas.microsoft.com/office/drawing/2014/main" id="{ED4FD387-26DC-A88A-CEDB-D4BF0B0EB2F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15" y="4874"/>
              <a:ext cx="167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O</a:t>
              </a:r>
            </a:p>
          </p:txBody>
        </p:sp>
        <p:sp>
          <p:nvSpPr>
            <p:cNvPr id="3994" name="Line 922">
              <a:extLst>
                <a:ext uri="{FF2B5EF4-FFF2-40B4-BE49-F238E27FC236}">
                  <a16:creationId xmlns:a16="http://schemas.microsoft.com/office/drawing/2014/main" id="{6928F871-FA08-EF73-071A-9E89460317E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69" y="5252"/>
              <a:ext cx="373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97" name="Rectangle 925">
              <a:extLst>
                <a:ext uri="{FF2B5EF4-FFF2-40B4-BE49-F238E27FC236}">
                  <a16:creationId xmlns:a16="http://schemas.microsoft.com/office/drawing/2014/main" id="{2CE869F4-5EBF-CBF5-C706-C0A82D7BF9C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12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8" name="Rectangle 926">
              <a:extLst>
                <a:ext uri="{FF2B5EF4-FFF2-40B4-BE49-F238E27FC236}">
                  <a16:creationId xmlns:a16="http://schemas.microsoft.com/office/drawing/2014/main" id="{455CA978-BCBC-9B1B-F96D-204431D7A07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05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3999" name="Rectangle 927">
              <a:extLst>
                <a:ext uri="{FF2B5EF4-FFF2-40B4-BE49-F238E27FC236}">
                  <a16:creationId xmlns:a16="http://schemas.microsoft.com/office/drawing/2014/main" id="{48D06894-5897-4C32-CF4E-4B25531B574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19" y="4874"/>
              <a:ext cx="17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M</a:t>
              </a:r>
            </a:p>
          </p:txBody>
        </p:sp>
        <p:sp>
          <p:nvSpPr>
            <p:cNvPr id="4000" name="Rectangle 928">
              <a:extLst>
                <a:ext uri="{FF2B5EF4-FFF2-40B4-BE49-F238E27FC236}">
                  <a16:creationId xmlns:a16="http://schemas.microsoft.com/office/drawing/2014/main" id="{F9E56DF4-BE7A-27AD-DF2E-304D4D6039F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123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4001" name="Rectangle 929">
              <a:extLst>
                <a:ext uri="{FF2B5EF4-FFF2-40B4-BE49-F238E27FC236}">
                  <a16:creationId xmlns:a16="http://schemas.microsoft.com/office/drawing/2014/main" id="{AE40BC4C-764C-2636-98FC-6380271E5E7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27" y="4874"/>
              <a:ext cx="159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S</a:t>
              </a:r>
            </a:p>
          </p:txBody>
        </p:sp>
        <p:sp>
          <p:nvSpPr>
            <p:cNvPr id="4013" name="Rectangle 941">
              <a:extLst>
                <a:ext uri="{FF2B5EF4-FFF2-40B4-BE49-F238E27FC236}">
                  <a16:creationId xmlns:a16="http://schemas.microsoft.com/office/drawing/2014/main" id="{44DEDC91-5957-EBE9-E66E-9B2F23000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7" y="4966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014" name="Rectangle 942">
              <a:extLst>
                <a:ext uri="{FF2B5EF4-FFF2-40B4-BE49-F238E27FC236}">
                  <a16:creationId xmlns:a16="http://schemas.microsoft.com/office/drawing/2014/main" id="{0F270EF8-B1D5-5995-B821-C3477797C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6" y="5034"/>
              <a:ext cx="201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015" name="Rectangle 943">
              <a:extLst>
                <a:ext uri="{FF2B5EF4-FFF2-40B4-BE49-F238E27FC236}">
                  <a16:creationId xmlns:a16="http://schemas.microsoft.com/office/drawing/2014/main" id="{C063E3D1-8D9F-7961-9859-7CC24F78A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5102"/>
              <a:ext cx="228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016" name="Rectangle 944">
              <a:extLst>
                <a:ext uri="{FF2B5EF4-FFF2-40B4-BE49-F238E27FC236}">
                  <a16:creationId xmlns:a16="http://schemas.microsoft.com/office/drawing/2014/main" id="{7EE6014D-9D67-4080-AECC-9308C24F2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5149"/>
              <a:ext cx="204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4017" name="Rectangle 945">
              <a:extLst>
                <a:ext uri="{FF2B5EF4-FFF2-40B4-BE49-F238E27FC236}">
                  <a16:creationId xmlns:a16="http://schemas.microsoft.com/office/drawing/2014/main" id="{1B388F26-07CF-B232-D288-5418D42C0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5246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4018" name="Rectangle 946">
              <a:extLst>
                <a:ext uri="{FF2B5EF4-FFF2-40B4-BE49-F238E27FC236}">
                  <a16:creationId xmlns:a16="http://schemas.microsoft.com/office/drawing/2014/main" id="{CAE68A2B-CD3C-F9DD-0A7D-65B6C48AC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" y="5233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019" name="Rectangle 947">
              <a:extLst>
                <a:ext uri="{FF2B5EF4-FFF2-40B4-BE49-F238E27FC236}">
                  <a16:creationId xmlns:a16="http://schemas.microsoft.com/office/drawing/2014/main" id="{45365B3C-F126-A944-532B-3E925294F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" y="5391"/>
              <a:ext cx="141" cy="12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12735" rIns="45777" bIns="1273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4020" name="Rectangle 948">
              <a:extLst>
                <a:ext uri="{FF2B5EF4-FFF2-40B4-BE49-F238E27FC236}">
                  <a16:creationId xmlns:a16="http://schemas.microsoft.com/office/drawing/2014/main" id="{FC8E090C-50B5-FDFB-1B37-6000CF255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4021" name="Line 949">
              <a:extLst>
                <a:ext uri="{FF2B5EF4-FFF2-40B4-BE49-F238E27FC236}">
                  <a16:creationId xmlns:a16="http://schemas.microsoft.com/office/drawing/2014/main" id="{182F483E-F0BC-1CA8-E1EF-B8687A8D75B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5" y="5387"/>
              <a:ext cx="301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4022" name="Rectangle 950">
              <a:extLst>
                <a:ext uri="{FF2B5EF4-FFF2-40B4-BE49-F238E27FC236}">
                  <a16:creationId xmlns:a16="http://schemas.microsoft.com/office/drawing/2014/main" id="{44FB190D-BD70-6C33-FED8-7775B37F0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8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023" name="Rectangle 951">
              <a:extLst>
                <a:ext uri="{FF2B5EF4-FFF2-40B4-BE49-F238E27FC236}">
                  <a16:creationId xmlns:a16="http://schemas.microsoft.com/office/drawing/2014/main" id="{AF8A817A-6F5E-C987-8C4B-6AAD932A1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284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2466" name="Line 2114">
              <a:extLst>
                <a:ext uri="{FF2B5EF4-FFF2-40B4-BE49-F238E27FC236}">
                  <a16:creationId xmlns:a16="http://schemas.microsoft.com/office/drawing/2014/main" id="{2683E4FD-291B-BA5F-92E1-5152B1620F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4968"/>
              <a:ext cx="1058" cy="0"/>
            </a:xfrm>
            <a:prstGeom prst="line">
              <a:avLst/>
            </a:prstGeom>
            <a:noFill/>
            <a:ln w="9525">
              <a:solidFill>
                <a:srgbClr val="606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468" name="Text Box 2116">
            <a:extLst>
              <a:ext uri="{FF2B5EF4-FFF2-40B4-BE49-F238E27FC236}">
                <a16:creationId xmlns:a16="http://schemas.microsoft.com/office/drawing/2014/main" id="{B13A7318-39AF-151F-09A5-3B8E685A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3106738"/>
            <a:ext cx="12160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Full-Scale Results</a:t>
            </a:r>
          </a:p>
        </p:txBody>
      </p:sp>
      <p:grpSp>
        <p:nvGrpSpPr>
          <p:cNvPr id="102472" name="Group 2120">
            <a:extLst>
              <a:ext uri="{FF2B5EF4-FFF2-40B4-BE49-F238E27FC236}">
                <a16:creationId xmlns:a16="http://schemas.microsoft.com/office/drawing/2014/main" id="{ACC7C171-47B0-57DD-CEBD-60690F2F0101}"/>
              </a:ext>
            </a:extLst>
          </p:cNvPr>
          <p:cNvGrpSpPr>
            <a:grpSpLocks/>
          </p:cNvGrpSpPr>
          <p:nvPr/>
        </p:nvGrpSpPr>
        <p:grpSpPr bwMode="auto">
          <a:xfrm rot="-1219445">
            <a:off x="1330325" y="2201863"/>
            <a:ext cx="282575" cy="606425"/>
            <a:chOff x="975" y="1555"/>
            <a:chExt cx="275" cy="494"/>
          </a:xfrm>
        </p:grpSpPr>
        <p:sp>
          <p:nvSpPr>
            <p:cNvPr id="102470" name="Freeform 2118">
              <a:extLst>
                <a:ext uri="{FF2B5EF4-FFF2-40B4-BE49-F238E27FC236}">
                  <a16:creationId xmlns:a16="http://schemas.microsoft.com/office/drawing/2014/main" id="{66B2B01F-3EC0-4202-3326-812D72BB8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1" name="Freeform 2119">
              <a:extLst>
                <a:ext uri="{FF2B5EF4-FFF2-40B4-BE49-F238E27FC236}">
                  <a16:creationId xmlns:a16="http://schemas.microsoft.com/office/drawing/2014/main" id="{F321DFC9-B67D-9BD3-B0A5-23719C3DC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4" name="Text Box 2122">
            <a:extLst>
              <a:ext uri="{FF2B5EF4-FFF2-40B4-BE49-F238E27FC236}">
                <a16:creationId xmlns:a16="http://schemas.microsoft.com/office/drawing/2014/main" id="{7C232B97-AD2E-4DF4-3037-549377ED2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722438"/>
            <a:ext cx="1071563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Determine the best approach to analyze the process – detailed investigation of process steps/variables or using data to “drill-down” and identify root causes</a:t>
            </a:r>
          </a:p>
        </p:txBody>
      </p:sp>
      <p:grpSp>
        <p:nvGrpSpPr>
          <p:cNvPr id="102475" name="Group 2123">
            <a:extLst>
              <a:ext uri="{FF2B5EF4-FFF2-40B4-BE49-F238E27FC236}">
                <a16:creationId xmlns:a16="http://schemas.microsoft.com/office/drawing/2014/main" id="{83295364-826D-250B-AFA7-725C960E9643}"/>
              </a:ext>
            </a:extLst>
          </p:cNvPr>
          <p:cNvGrpSpPr>
            <a:grpSpLocks/>
          </p:cNvGrpSpPr>
          <p:nvPr/>
        </p:nvGrpSpPr>
        <p:grpSpPr bwMode="auto">
          <a:xfrm>
            <a:off x="187325" y="1728788"/>
            <a:ext cx="890588" cy="895350"/>
            <a:chOff x="4162" y="3709"/>
            <a:chExt cx="712" cy="674"/>
          </a:xfrm>
        </p:grpSpPr>
        <p:sp>
          <p:nvSpPr>
            <p:cNvPr id="102476" name="Line 2124">
              <a:extLst>
                <a:ext uri="{FF2B5EF4-FFF2-40B4-BE49-F238E27FC236}">
                  <a16:creationId xmlns:a16="http://schemas.microsoft.com/office/drawing/2014/main" id="{C3541A47-12F3-917E-2E61-FC6A8F98DD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7" name="Line 2125">
              <a:extLst>
                <a:ext uri="{FF2B5EF4-FFF2-40B4-BE49-F238E27FC236}">
                  <a16:creationId xmlns:a16="http://schemas.microsoft.com/office/drawing/2014/main" id="{4BB3620C-BC1B-D710-9A54-5C203FD6B4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8" name="Text Box 2126">
            <a:extLst>
              <a:ext uri="{FF2B5EF4-FFF2-40B4-BE49-F238E27FC236}">
                <a16:creationId xmlns:a16="http://schemas.microsoft.com/office/drawing/2014/main" id="{AF3C1B70-2B53-9852-523C-195DA5A3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525" y="1508125"/>
            <a:ext cx="11715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Analysis</a:t>
            </a:r>
          </a:p>
        </p:txBody>
      </p:sp>
      <p:grpSp>
        <p:nvGrpSpPr>
          <p:cNvPr id="102479" name="Group 2127">
            <a:extLst>
              <a:ext uri="{FF2B5EF4-FFF2-40B4-BE49-F238E27FC236}">
                <a16:creationId xmlns:a16="http://schemas.microsoft.com/office/drawing/2014/main" id="{A931CF80-C10C-2FC6-6F7F-91014F110884}"/>
              </a:ext>
            </a:extLst>
          </p:cNvPr>
          <p:cNvGrpSpPr>
            <a:grpSpLocks/>
          </p:cNvGrpSpPr>
          <p:nvPr/>
        </p:nvGrpSpPr>
        <p:grpSpPr bwMode="auto">
          <a:xfrm rot="7548882" flipV="1">
            <a:off x="1243013" y="2962275"/>
            <a:ext cx="338137" cy="506413"/>
            <a:chOff x="975" y="1555"/>
            <a:chExt cx="275" cy="494"/>
          </a:xfrm>
        </p:grpSpPr>
        <p:sp>
          <p:nvSpPr>
            <p:cNvPr id="102480" name="Freeform 2128">
              <a:extLst>
                <a:ext uri="{FF2B5EF4-FFF2-40B4-BE49-F238E27FC236}">
                  <a16:creationId xmlns:a16="http://schemas.microsoft.com/office/drawing/2014/main" id="{25636F67-7131-8CED-5C1D-BE0871331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81" name="Freeform 2129">
              <a:extLst>
                <a:ext uri="{FF2B5EF4-FFF2-40B4-BE49-F238E27FC236}">
                  <a16:creationId xmlns:a16="http://schemas.microsoft.com/office/drawing/2014/main" id="{6F25BE5E-700E-AD9A-62B3-5C4FCE9FB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82" name="Picture 2130">
            <a:extLst>
              <a:ext uri="{FF2B5EF4-FFF2-40B4-BE49-F238E27FC236}">
                <a16:creationId xmlns:a16="http://schemas.microsoft.com/office/drawing/2014/main" id="{29E6A517-E1C2-FCDC-213D-A7B6ACB73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25" y="6861175"/>
            <a:ext cx="441325" cy="67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84" name="Group 2132">
            <a:extLst>
              <a:ext uri="{FF2B5EF4-FFF2-40B4-BE49-F238E27FC236}">
                <a16:creationId xmlns:a16="http://schemas.microsoft.com/office/drawing/2014/main" id="{D6DAA62E-3DAD-B134-444E-A5F5D8DF66D5}"/>
              </a:ext>
            </a:extLst>
          </p:cNvPr>
          <p:cNvGrpSpPr>
            <a:grpSpLocks/>
          </p:cNvGrpSpPr>
          <p:nvPr/>
        </p:nvGrpSpPr>
        <p:grpSpPr bwMode="auto">
          <a:xfrm>
            <a:off x="7907338" y="4899025"/>
            <a:ext cx="850900" cy="742950"/>
            <a:chOff x="7853" y="4050"/>
            <a:chExt cx="828" cy="606"/>
          </a:xfrm>
        </p:grpSpPr>
        <p:sp>
          <p:nvSpPr>
            <p:cNvPr id="22986" name="Rectangle 1482">
              <a:extLst>
                <a:ext uri="{FF2B5EF4-FFF2-40B4-BE49-F238E27FC236}">
                  <a16:creationId xmlns:a16="http://schemas.microsoft.com/office/drawing/2014/main" id="{8254D7BC-839F-7A2B-FBA2-2C63C42FCD3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63" y="4197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7" name="Rectangle 1483">
              <a:extLst>
                <a:ext uri="{FF2B5EF4-FFF2-40B4-BE49-F238E27FC236}">
                  <a16:creationId xmlns:a16="http://schemas.microsoft.com/office/drawing/2014/main" id="{DBC74884-814B-B773-907E-7B203966FF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24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8" name="Rectangle 1484">
              <a:extLst>
                <a:ext uri="{FF2B5EF4-FFF2-40B4-BE49-F238E27FC236}">
                  <a16:creationId xmlns:a16="http://schemas.microsoft.com/office/drawing/2014/main" id="{20CBD8EF-A8C8-96BC-E621-1ED8D62DF7C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84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9" name="Rectangle 1485">
              <a:extLst>
                <a:ext uri="{FF2B5EF4-FFF2-40B4-BE49-F238E27FC236}">
                  <a16:creationId xmlns:a16="http://schemas.microsoft.com/office/drawing/2014/main" id="{C662E13D-15E6-8B5B-6BEB-AD7D228F9FA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11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0" name="Rectangle 1486">
              <a:extLst>
                <a:ext uri="{FF2B5EF4-FFF2-40B4-BE49-F238E27FC236}">
                  <a16:creationId xmlns:a16="http://schemas.microsoft.com/office/drawing/2014/main" id="{9DE06386-16AB-58AD-BB61-FEB8F9D3A93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53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1" name="Rectangle 1487">
              <a:extLst>
                <a:ext uri="{FF2B5EF4-FFF2-40B4-BE49-F238E27FC236}">
                  <a16:creationId xmlns:a16="http://schemas.microsoft.com/office/drawing/2014/main" id="{7F13D2A6-8730-AD2A-032A-5E1F1C40669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66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2" name="Rectangle 1488">
              <a:extLst>
                <a:ext uri="{FF2B5EF4-FFF2-40B4-BE49-F238E27FC236}">
                  <a16:creationId xmlns:a16="http://schemas.microsoft.com/office/drawing/2014/main" id="{E4CA9DC5-EE15-B880-7729-4419956C0A8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19" y="4561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3" name="Rectangle 1489">
              <a:extLst>
                <a:ext uri="{FF2B5EF4-FFF2-40B4-BE49-F238E27FC236}">
                  <a16:creationId xmlns:a16="http://schemas.microsoft.com/office/drawing/2014/main" id="{18AA5F72-CDA4-2FDE-BA62-65843A0BFD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80" y="4355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4" name="Rectangle 1490">
              <a:extLst>
                <a:ext uri="{FF2B5EF4-FFF2-40B4-BE49-F238E27FC236}">
                  <a16:creationId xmlns:a16="http://schemas.microsoft.com/office/drawing/2014/main" id="{E00F9CD6-A40F-5628-38CA-BBDABDF0F6F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144" y="4410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5" name="Rectangle 1491">
              <a:extLst>
                <a:ext uri="{FF2B5EF4-FFF2-40B4-BE49-F238E27FC236}">
                  <a16:creationId xmlns:a16="http://schemas.microsoft.com/office/drawing/2014/main" id="{34B28DC1-C0F0-3E8C-827D-03B96B8FBF3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03" y="4279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6" name="Rectangle 1492">
              <a:extLst>
                <a:ext uri="{FF2B5EF4-FFF2-40B4-BE49-F238E27FC236}">
                  <a16:creationId xmlns:a16="http://schemas.microsoft.com/office/drawing/2014/main" id="{9B13F49E-0CFE-8D12-8335-315A099D9EB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20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7" name="Rectangle 1493">
              <a:extLst>
                <a:ext uri="{FF2B5EF4-FFF2-40B4-BE49-F238E27FC236}">
                  <a16:creationId xmlns:a16="http://schemas.microsoft.com/office/drawing/2014/main" id="{E94B4B74-152D-8DD5-191F-8A3EAEFD290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39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8" name="Rectangle 1494">
              <a:extLst>
                <a:ext uri="{FF2B5EF4-FFF2-40B4-BE49-F238E27FC236}">
                  <a16:creationId xmlns:a16="http://schemas.microsoft.com/office/drawing/2014/main" id="{A187B5E6-40DE-E491-D287-FF31D5A4F66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51" y="4050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0" name="Rectangle 1496">
              <a:extLst>
                <a:ext uri="{FF2B5EF4-FFF2-40B4-BE49-F238E27FC236}">
                  <a16:creationId xmlns:a16="http://schemas.microsoft.com/office/drawing/2014/main" id="{E9E11336-16B7-0C57-C0E7-8F831A81661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08" y="4053"/>
              <a:ext cx="17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1" name="Line 1497">
              <a:extLst>
                <a:ext uri="{FF2B5EF4-FFF2-40B4-BE49-F238E27FC236}">
                  <a16:creationId xmlns:a16="http://schemas.microsoft.com/office/drawing/2014/main" id="{3C8550DC-A7DF-C4DF-0313-5383050F913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096" y="4147"/>
              <a:ext cx="0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2" name="Rectangle 1498">
              <a:extLst>
                <a:ext uri="{FF2B5EF4-FFF2-40B4-BE49-F238E27FC236}">
                  <a16:creationId xmlns:a16="http://schemas.microsoft.com/office/drawing/2014/main" id="{94B81E56-227C-EE7B-A9B8-F584FF435C4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55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3" name="Rectangle 1499">
              <a:extLst>
                <a:ext uri="{FF2B5EF4-FFF2-40B4-BE49-F238E27FC236}">
                  <a16:creationId xmlns:a16="http://schemas.microsoft.com/office/drawing/2014/main" id="{8592CABB-4E91-4132-B06A-D4E889137E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9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4" name="Freeform 1500">
              <a:extLst>
                <a:ext uri="{FF2B5EF4-FFF2-40B4-BE49-F238E27FC236}">
                  <a16:creationId xmlns:a16="http://schemas.microsoft.com/office/drawing/2014/main" id="{3519BFCD-6D12-14FA-3456-086AF1842F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13" y="4172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5" name="Line 1501">
              <a:extLst>
                <a:ext uri="{FF2B5EF4-FFF2-40B4-BE49-F238E27FC236}">
                  <a16:creationId xmlns:a16="http://schemas.microsoft.com/office/drawing/2014/main" id="{04A2850C-6B4E-6EC7-E1B9-5C16DF2F399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677" y="4622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99" name="Line 1495">
              <a:extLst>
                <a:ext uri="{FF2B5EF4-FFF2-40B4-BE49-F238E27FC236}">
                  <a16:creationId xmlns:a16="http://schemas.microsoft.com/office/drawing/2014/main" id="{0F7B3220-7C7D-644F-95E4-FE490DB010A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532" y="4147"/>
              <a:ext cx="1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59" name="Text Box 1455">
            <a:extLst>
              <a:ext uri="{FF2B5EF4-FFF2-40B4-BE49-F238E27FC236}">
                <a16:creationId xmlns:a16="http://schemas.microsoft.com/office/drawing/2014/main" id="{771981A7-39A8-A14C-F223-D0D35E14CD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4925" y="5919788"/>
            <a:ext cx="1020763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“Post” Process Sigma = 4.7</a:t>
            </a:r>
            <a:endParaRPr lang="en-US" altLang="en-US" sz="6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02498" name="Rectangle 2146">
            <a:extLst>
              <a:ext uri="{FF2B5EF4-FFF2-40B4-BE49-F238E27FC236}">
                <a16:creationId xmlns:a16="http://schemas.microsoft.com/office/drawing/2014/main" id="{A1AE75F7-CD04-3C87-E7C9-232B56439E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72550" y="5191125"/>
            <a:ext cx="1666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LSL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99" name="Rectangle 2147">
            <a:extLst>
              <a:ext uri="{FF2B5EF4-FFF2-40B4-BE49-F238E27FC236}">
                <a16:creationId xmlns:a16="http://schemas.microsoft.com/office/drawing/2014/main" id="{BB0B81D1-2309-C487-4BD0-D3A775CEDF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661525" y="5195888"/>
            <a:ext cx="176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USL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500" name="Line 2148">
            <a:extLst>
              <a:ext uri="{FF2B5EF4-FFF2-40B4-BE49-F238E27FC236}">
                <a16:creationId xmlns:a16="http://schemas.microsoft.com/office/drawing/2014/main" id="{F2F744D0-29A5-CBF6-2A7B-4079CF8E6A99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020175" y="5310188"/>
            <a:ext cx="0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31" name="Group 2179">
            <a:extLst>
              <a:ext uri="{FF2B5EF4-FFF2-40B4-BE49-F238E27FC236}">
                <a16:creationId xmlns:a16="http://schemas.microsoft.com/office/drawing/2014/main" id="{4EE97968-4A08-A860-4A91-9ACAE9B8A3F4}"/>
              </a:ext>
            </a:extLst>
          </p:cNvPr>
          <p:cNvGrpSpPr>
            <a:grpSpLocks/>
          </p:cNvGrpSpPr>
          <p:nvPr/>
        </p:nvGrpSpPr>
        <p:grpSpPr bwMode="auto">
          <a:xfrm>
            <a:off x="9126538" y="5340350"/>
            <a:ext cx="550862" cy="560388"/>
            <a:chOff x="8717" y="4427"/>
            <a:chExt cx="828" cy="456"/>
          </a:xfrm>
        </p:grpSpPr>
        <p:sp>
          <p:nvSpPr>
            <p:cNvPr id="102486" name="Rectangle 2134">
              <a:extLst>
                <a:ext uri="{FF2B5EF4-FFF2-40B4-BE49-F238E27FC236}">
                  <a16:creationId xmlns:a16="http://schemas.microsoft.com/office/drawing/2014/main" id="{E139CF12-3E59-84F9-C8D9-01A7F8DAC4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27" y="4452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7" name="Rectangle 2135">
              <a:extLst>
                <a:ext uri="{FF2B5EF4-FFF2-40B4-BE49-F238E27FC236}">
                  <a16:creationId xmlns:a16="http://schemas.microsoft.com/office/drawing/2014/main" id="{CCC0046A-1847-09BC-C7A2-414499FCD07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88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8" name="Rectangle 2136">
              <a:extLst>
                <a:ext uri="{FF2B5EF4-FFF2-40B4-BE49-F238E27FC236}">
                  <a16:creationId xmlns:a16="http://schemas.microsoft.com/office/drawing/2014/main" id="{0F75CB1D-5739-3915-D88E-CEB2B263473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948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9" name="Rectangle 2137">
              <a:extLst>
                <a:ext uri="{FF2B5EF4-FFF2-40B4-BE49-F238E27FC236}">
                  <a16:creationId xmlns:a16="http://schemas.microsoft.com/office/drawing/2014/main" id="{AEE80518-EBCB-25B6-FD27-E83CCAB61D0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75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0" name="Rectangle 2138">
              <a:extLst>
                <a:ext uri="{FF2B5EF4-FFF2-40B4-BE49-F238E27FC236}">
                  <a16:creationId xmlns:a16="http://schemas.microsoft.com/office/drawing/2014/main" id="{56AA145E-9E72-A31A-CBCE-7B96710E895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17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1" name="Rectangle 2139">
              <a:extLst>
                <a:ext uri="{FF2B5EF4-FFF2-40B4-BE49-F238E27FC236}">
                  <a16:creationId xmlns:a16="http://schemas.microsoft.com/office/drawing/2014/main" id="{230ECC98-5E27-6C4B-CD0F-0B942B74C76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30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2" name="Rectangle 2140">
              <a:extLst>
                <a:ext uri="{FF2B5EF4-FFF2-40B4-BE49-F238E27FC236}">
                  <a16:creationId xmlns:a16="http://schemas.microsoft.com/office/drawing/2014/main" id="{474DA7FF-6241-CC5D-B334-68D8514B02B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83" y="4816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3" name="Rectangle 2141">
              <a:extLst>
                <a:ext uri="{FF2B5EF4-FFF2-40B4-BE49-F238E27FC236}">
                  <a16:creationId xmlns:a16="http://schemas.microsoft.com/office/drawing/2014/main" id="{B546E307-1CF1-661B-B0AF-646FD2EC38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244" y="4610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4" name="Rectangle 2142">
              <a:extLst>
                <a:ext uri="{FF2B5EF4-FFF2-40B4-BE49-F238E27FC236}">
                  <a16:creationId xmlns:a16="http://schemas.microsoft.com/office/drawing/2014/main" id="{EA450893-DE33-4C92-722D-BA16783D5C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08" y="4665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5" name="Rectangle 2143">
              <a:extLst>
                <a:ext uri="{FF2B5EF4-FFF2-40B4-BE49-F238E27FC236}">
                  <a16:creationId xmlns:a16="http://schemas.microsoft.com/office/drawing/2014/main" id="{26BF0369-25B4-0687-F3AD-090304D39A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67" y="4534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6" name="Rectangle 2144">
              <a:extLst>
                <a:ext uri="{FF2B5EF4-FFF2-40B4-BE49-F238E27FC236}">
                  <a16:creationId xmlns:a16="http://schemas.microsoft.com/office/drawing/2014/main" id="{8790D147-8503-C408-D743-A0DBDA91B8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84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7" name="Rectangle 2145">
              <a:extLst>
                <a:ext uri="{FF2B5EF4-FFF2-40B4-BE49-F238E27FC236}">
                  <a16:creationId xmlns:a16="http://schemas.microsoft.com/office/drawing/2014/main" id="{34D85E28-A711-F279-C65E-828C78AFFAB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03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1" name="Rectangle 2149">
              <a:extLst>
                <a:ext uri="{FF2B5EF4-FFF2-40B4-BE49-F238E27FC236}">
                  <a16:creationId xmlns:a16="http://schemas.microsoft.com/office/drawing/2014/main" id="{8975664C-DA7B-186B-C06A-138E21D4875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2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2" name="Rectangle 2150">
              <a:extLst>
                <a:ext uri="{FF2B5EF4-FFF2-40B4-BE49-F238E27FC236}">
                  <a16:creationId xmlns:a16="http://schemas.microsoft.com/office/drawing/2014/main" id="{3FF06059-6FDE-24CA-408B-9349C7ACB0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6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3" name="Freeform 2151">
              <a:extLst>
                <a:ext uri="{FF2B5EF4-FFF2-40B4-BE49-F238E27FC236}">
                  <a16:creationId xmlns:a16="http://schemas.microsoft.com/office/drawing/2014/main" id="{6F132E2C-F9D5-4106-502E-49B13C5FC7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77" y="4427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04" name="Line 2152">
              <a:extLst>
                <a:ext uri="{FF2B5EF4-FFF2-40B4-BE49-F238E27FC236}">
                  <a16:creationId xmlns:a16="http://schemas.microsoft.com/office/drawing/2014/main" id="{F7E8FD3E-0D10-7649-0EAE-C4BE16EDFB8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9541" y="4877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05" name="Line 2153">
            <a:extLst>
              <a:ext uri="{FF2B5EF4-FFF2-40B4-BE49-F238E27FC236}">
                <a16:creationId xmlns:a16="http://schemas.microsoft.com/office/drawing/2014/main" id="{FB285CBA-8CFE-ED0F-4883-DC8C1910FC7C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790113" y="5310188"/>
            <a:ext cx="1587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29" name="Group 2177">
            <a:extLst>
              <a:ext uri="{FF2B5EF4-FFF2-40B4-BE49-F238E27FC236}">
                <a16:creationId xmlns:a16="http://schemas.microsoft.com/office/drawing/2014/main" id="{27DC70F9-7CAD-7D72-F3F2-542AE163D187}"/>
              </a:ext>
            </a:extLst>
          </p:cNvPr>
          <p:cNvGrpSpPr>
            <a:grpSpLocks/>
          </p:cNvGrpSpPr>
          <p:nvPr/>
        </p:nvGrpSpPr>
        <p:grpSpPr bwMode="auto">
          <a:xfrm>
            <a:off x="804863" y="5622925"/>
            <a:ext cx="427037" cy="301625"/>
            <a:chOff x="1346" y="4651"/>
            <a:chExt cx="770" cy="456"/>
          </a:xfrm>
        </p:grpSpPr>
        <p:sp>
          <p:nvSpPr>
            <p:cNvPr id="102509" name="Rectangle 2157">
              <a:extLst>
                <a:ext uri="{FF2B5EF4-FFF2-40B4-BE49-F238E27FC236}">
                  <a16:creationId xmlns:a16="http://schemas.microsoft.com/office/drawing/2014/main" id="{1AEC975C-694C-C431-B095-9A521A73DC5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98" y="467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0" name="Rectangle 2158">
              <a:extLst>
                <a:ext uri="{FF2B5EF4-FFF2-40B4-BE49-F238E27FC236}">
                  <a16:creationId xmlns:a16="http://schemas.microsoft.com/office/drawing/2014/main" id="{348FD615-0051-8E80-8B6C-B36487D64BE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59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1" name="Rectangle 2159">
              <a:extLst>
                <a:ext uri="{FF2B5EF4-FFF2-40B4-BE49-F238E27FC236}">
                  <a16:creationId xmlns:a16="http://schemas.microsoft.com/office/drawing/2014/main" id="{863B2623-8F93-07C8-869D-D6022693995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19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2" name="Rectangle 2160">
              <a:extLst>
                <a:ext uri="{FF2B5EF4-FFF2-40B4-BE49-F238E27FC236}">
                  <a16:creationId xmlns:a16="http://schemas.microsoft.com/office/drawing/2014/main" id="{FB59D00A-58CA-7395-8A99-7F76DAC018C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346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4" name="Rectangle 2162">
              <a:extLst>
                <a:ext uri="{FF2B5EF4-FFF2-40B4-BE49-F238E27FC236}">
                  <a16:creationId xmlns:a16="http://schemas.microsoft.com/office/drawing/2014/main" id="{FD543C29-B9E8-1873-E5CC-3CAC3982B5B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01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5" name="Rectangle 2163">
              <a:extLst>
                <a:ext uri="{FF2B5EF4-FFF2-40B4-BE49-F238E27FC236}">
                  <a16:creationId xmlns:a16="http://schemas.microsoft.com/office/drawing/2014/main" id="{78D36737-89C0-65B6-EFD5-C4E252A421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54" y="504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6" name="Rectangle 2164">
              <a:extLst>
                <a:ext uri="{FF2B5EF4-FFF2-40B4-BE49-F238E27FC236}">
                  <a16:creationId xmlns:a16="http://schemas.microsoft.com/office/drawing/2014/main" id="{FD22FE1E-FD92-A5B8-E17D-3008621106A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15" y="483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7" name="Rectangle 2165">
              <a:extLst>
                <a:ext uri="{FF2B5EF4-FFF2-40B4-BE49-F238E27FC236}">
                  <a16:creationId xmlns:a16="http://schemas.microsoft.com/office/drawing/2014/main" id="{4F9D23B6-DE49-2022-5921-882B66CCEC7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79" y="488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8" name="Rectangle 2166">
              <a:extLst>
                <a:ext uri="{FF2B5EF4-FFF2-40B4-BE49-F238E27FC236}">
                  <a16:creationId xmlns:a16="http://schemas.microsoft.com/office/drawing/2014/main" id="{7756879E-760C-6824-20A4-6CFF26CA7C3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38" y="475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9" name="Rectangle 2167">
              <a:extLst>
                <a:ext uri="{FF2B5EF4-FFF2-40B4-BE49-F238E27FC236}">
                  <a16:creationId xmlns:a16="http://schemas.microsoft.com/office/drawing/2014/main" id="{A03AD3B8-F5F2-3DBF-C9B7-87EC6132774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55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0" name="Rectangle 2168">
              <a:extLst>
                <a:ext uri="{FF2B5EF4-FFF2-40B4-BE49-F238E27FC236}">
                  <a16:creationId xmlns:a16="http://schemas.microsoft.com/office/drawing/2014/main" id="{BB2B06F8-6956-014D-BD21-056DB529F59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4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4" name="Rectangle 2172">
              <a:extLst>
                <a:ext uri="{FF2B5EF4-FFF2-40B4-BE49-F238E27FC236}">
                  <a16:creationId xmlns:a16="http://schemas.microsoft.com/office/drawing/2014/main" id="{2556061E-A770-5353-FA14-431D6B67418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9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5" name="Rectangle 2173">
              <a:extLst>
                <a:ext uri="{FF2B5EF4-FFF2-40B4-BE49-F238E27FC236}">
                  <a16:creationId xmlns:a16="http://schemas.microsoft.com/office/drawing/2014/main" id="{EB053AFD-9349-083D-5DC4-E075854470A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3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6" name="Freeform 2174">
              <a:extLst>
                <a:ext uri="{FF2B5EF4-FFF2-40B4-BE49-F238E27FC236}">
                  <a16:creationId xmlns:a16="http://schemas.microsoft.com/office/drawing/2014/main" id="{4DE26B8C-C7C7-706E-A2AA-2CA29EB55A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48" y="465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9525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27" name="Line 2175">
              <a:extLst>
                <a:ext uri="{FF2B5EF4-FFF2-40B4-BE49-F238E27FC236}">
                  <a16:creationId xmlns:a16="http://schemas.microsoft.com/office/drawing/2014/main" id="{3A68A230-DB6A-6B03-2B52-63C429FED4B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2112" y="510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32" name="Line 2180">
            <a:extLst>
              <a:ext uri="{FF2B5EF4-FFF2-40B4-BE49-F238E27FC236}">
                <a16:creationId xmlns:a16="http://schemas.microsoft.com/office/drawing/2014/main" id="{2A4A4752-822B-D411-A104-02A886C737B4}"/>
              </a:ext>
            </a:extLst>
          </p:cNvPr>
          <p:cNvSpPr>
            <a:spLocks noChangeShapeType="1"/>
          </p:cNvSpPr>
          <p:nvPr/>
        </p:nvSpPr>
        <p:spPr bwMode="auto">
          <a:xfrm>
            <a:off x="8956675" y="5897563"/>
            <a:ext cx="876300" cy="9525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14640</TotalTime>
  <Words>938</Words>
  <Application>Microsoft Office PowerPoint</Application>
  <PresentationFormat>Custom</PresentationFormat>
  <Paragraphs>335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Copperplate Gothic Bold</vt:lpstr>
      <vt:lpstr>Arial</vt:lpstr>
      <vt:lpstr>Times New Roman</vt:lpstr>
      <vt:lpstr>Default Design</vt:lpstr>
      <vt:lpstr>PowerPoint Presentation</vt:lpstr>
      <vt:lpstr>PowerPoint Presentation</vt:lpstr>
    </vt:vector>
  </TitlesOfParts>
  <Company>Rath &amp; Strong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186</cp:revision>
  <cp:lastPrinted>2000-04-24T18:30:41Z</cp:lastPrinted>
  <dcterms:created xsi:type="dcterms:W3CDTF">1999-04-08T19:58:15Z</dcterms:created>
  <dcterms:modified xsi:type="dcterms:W3CDTF">2025-02-13T19:08:15Z</dcterms:modified>
</cp:coreProperties>
</file>