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72" r:id="rId9"/>
    <p:sldId id="263" r:id="rId10"/>
    <p:sldId id="273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FF99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AF281A-4893-47F6-B8B8-86A45609C4AE}" v="2" dt="2026-01-21T16:45:56.7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866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4F9F57AC-C24F-46EB-A48B-2E42EDBC85D2}"/>
    <pc:docChg chg="modSld">
      <pc:chgData name="John O'Neill" userId="a4336b72f0c0be49" providerId="LiveId" clId="{4F9F57AC-C24F-46EB-A48B-2E42EDBC85D2}" dt="2026-01-21T16:46:10.701" v="6" actId="14100"/>
      <pc:docMkLst>
        <pc:docMk/>
      </pc:docMkLst>
      <pc:sldChg chg="modSp">
        <pc:chgData name="John O'Neill" userId="a4336b72f0c0be49" providerId="LiveId" clId="{4F9F57AC-C24F-46EB-A48B-2E42EDBC85D2}" dt="2026-01-21T16:45:56.771" v="3" actId="14100"/>
        <pc:sldMkLst>
          <pc:docMk/>
          <pc:sldMk cId="0" sldId="257"/>
        </pc:sldMkLst>
        <pc:spChg chg="mod">
          <ac:chgData name="John O'Neill" userId="a4336b72f0c0be49" providerId="LiveId" clId="{4F9F57AC-C24F-46EB-A48B-2E42EDBC85D2}" dt="2026-01-21T16:45:56.771" v="3" actId="14100"/>
          <ac:spMkLst>
            <pc:docMk/>
            <pc:sldMk cId="0" sldId="257"/>
            <ac:spMk id="6148" creationId="{E559745B-ED86-88B2-FCA4-49D60D5EC691}"/>
          </ac:spMkLst>
        </pc:spChg>
      </pc:sldChg>
      <pc:sldChg chg="modSp mod">
        <pc:chgData name="John O'Neill" userId="a4336b72f0c0be49" providerId="LiveId" clId="{4F9F57AC-C24F-46EB-A48B-2E42EDBC85D2}" dt="2026-01-21T16:45:46.509" v="2" actId="14100"/>
        <pc:sldMkLst>
          <pc:docMk/>
          <pc:sldMk cId="0" sldId="258"/>
        </pc:sldMkLst>
        <pc:spChg chg="mod">
          <ac:chgData name="John O'Neill" userId="a4336b72f0c0be49" providerId="LiveId" clId="{4F9F57AC-C24F-46EB-A48B-2E42EDBC85D2}" dt="2026-01-21T16:45:41.750" v="1" actId="14100"/>
          <ac:spMkLst>
            <pc:docMk/>
            <pc:sldMk cId="0" sldId="258"/>
            <ac:spMk id="8195" creationId="{82D49E59-17BB-B9CC-948A-5B99D232B1D1}"/>
          </ac:spMkLst>
        </pc:spChg>
        <pc:spChg chg="mod">
          <ac:chgData name="John O'Neill" userId="a4336b72f0c0be49" providerId="LiveId" clId="{4F9F57AC-C24F-46EB-A48B-2E42EDBC85D2}" dt="2026-01-21T16:45:36.344" v="0" actId="113"/>
          <ac:spMkLst>
            <pc:docMk/>
            <pc:sldMk cId="0" sldId="258"/>
            <ac:spMk id="8197" creationId="{3D9AB0F1-801A-C6D5-4E34-98BB3DE35F43}"/>
          </ac:spMkLst>
        </pc:spChg>
        <pc:spChg chg="mod">
          <ac:chgData name="John O'Neill" userId="a4336b72f0c0be49" providerId="LiveId" clId="{4F9F57AC-C24F-46EB-A48B-2E42EDBC85D2}" dt="2026-01-21T16:45:46.509" v="2" actId="14100"/>
          <ac:spMkLst>
            <pc:docMk/>
            <pc:sldMk cId="0" sldId="258"/>
            <ac:spMk id="8198" creationId="{CFC0C54A-3BDF-9B0A-A59F-5F12C0BD1A21}"/>
          </ac:spMkLst>
        </pc:spChg>
        <pc:spChg chg="mod">
          <ac:chgData name="John O'Neill" userId="a4336b72f0c0be49" providerId="LiveId" clId="{4F9F57AC-C24F-46EB-A48B-2E42EDBC85D2}" dt="2026-01-21T16:45:36.344" v="0" actId="113"/>
          <ac:spMkLst>
            <pc:docMk/>
            <pc:sldMk cId="0" sldId="258"/>
            <ac:spMk id="8199" creationId="{43078B78-164F-4E6C-127C-5B0CDF716BFC}"/>
          </ac:spMkLst>
        </pc:spChg>
        <pc:spChg chg="mod">
          <ac:chgData name="John O'Neill" userId="a4336b72f0c0be49" providerId="LiveId" clId="{4F9F57AC-C24F-46EB-A48B-2E42EDBC85D2}" dt="2026-01-21T16:45:36.344" v="0" actId="113"/>
          <ac:spMkLst>
            <pc:docMk/>
            <pc:sldMk cId="0" sldId="258"/>
            <ac:spMk id="8201" creationId="{FB964B4D-68E2-01B1-4DD1-1622413D030B}"/>
          </ac:spMkLst>
        </pc:spChg>
        <pc:spChg chg="mod">
          <ac:chgData name="John O'Neill" userId="a4336b72f0c0be49" providerId="LiveId" clId="{4F9F57AC-C24F-46EB-A48B-2E42EDBC85D2}" dt="2026-01-21T16:45:36.344" v="0" actId="113"/>
          <ac:spMkLst>
            <pc:docMk/>
            <pc:sldMk cId="0" sldId="258"/>
            <ac:spMk id="8202" creationId="{2A1DCD61-5DC3-07C9-6C00-194F0571D2B6}"/>
          </ac:spMkLst>
        </pc:spChg>
        <pc:spChg chg="mod">
          <ac:chgData name="John O'Neill" userId="a4336b72f0c0be49" providerId="LiveId" clId="{4F9F57AC-C24F-46EB-A48B-2E42EDBC85D2}" dt="2026-01-21T16:45:36.344" v="0" actId="113"/>
          <ac:spMkLst>
            <pc:docMk/>
            <pc:sldMk cId="0" sldId="258"/>
            <ac:spMk id="8203" creationId="{E1BFB663-66B3-90DA-A57B-FE0969FE22AF}"/>
          </ac:spMkLst>
        </pc:spChg>
        <pc:spChg chg="mod">
          <ac:chgData name="John O'Neill" userId="a4336b72f0c0be49" providerId="LiveId" clId="{4F9F57AC-C24F-46EB-A48B-2E42EDBC85D2}" dt="2026-01-21T16:45:36.344" v="0" actId="113"/>
          <ac:spMkLst>
            <pc:docMk/>
            <pc:sldMk cId="0" sldId="258"/>
            <ac:spMk id="8204" creationId="{E76F5A2F-6D91-DF1F-C60A-1FF75C78A2F4}"/>
          </ac:spMkLst>
        </pc:spChg>
        <pc:spChg chg="mod">
          <ac:chgData name="John O'Neill" userId="a4336b72f0c0be49" providerId="LiveId" clId="{4F9F57AC-C24F-46EB-A48B-2E42EDBC85D2}" dt="2026-01-21T16:45:36.344" v="0" actId="113"/>
          <ac:spMkLst>
            <pc:docMk/>
            <pc:sldMk cId="0" sldId="258"/>
            <ac:spMk id="8205" creationId="{88328AA1-43C5-17A1-48A2-D097B3324ECF}"/>
          </ac:spMkLst>
        </pc:spChg>
        <pc:spChg chg="mod">
          <ac:chgData name="John O'Neill" userId="a4336b72f0c0be49" providerId="LiveId" clId="{4F9F57AC-C24F-46EB-A48B-2E42EDBC85D2}" dt="2026-01-21T16:45:36.344" v="0" actId="113"/>
          <ac:spMkLst>
            <pc:docMk/>
            <pc:sldMk cId="0" sldId="258"/>
            <ac:spMk id="8206" creationId="{3EA5163B-B1F7-EFA7-72F6-2B2A853792BE}"/>
          </ac:spMkLst>
        </pc:spChg>
        <pc:spChg chg="mod">
          <ac:chgData name="John O'Neill" userId="a4336b72f0c0be49" providerId="LiveId" clId="{4F9F57AC-C24F-46EB-A48B-2E42EDBC85D2}" dt="2026-01-21T16:45:36.344" v="0" actId="113"/>
          <ac:spMkLst>
            <pc:docMk/>
            <pc:sldMk cId="0" sldId="258"/>
            <ac:spMk id="8207" creationId="{281E7997-D4F1-ECEF-1188-020FF98C05DC}"/>
          </ac:spMkLst>
        </pc:spChg>
      </pc:sldChg>
      <pc:sldChg chg="modSp mod">
        <pc:chgData name="John O'Neill" userId="a4336b72f0c0be49" providerId="LiveId" clId="{4F9F57AC-C24F-46EB-A48B-2E42EDBC85D2}" dt="2026-01-21T16:46:10.701" v="6" actId="14100"/>
        <pc:sldMkLst>
          <pc:docMk/>
          <pc:sldMk cId="0" sldId="259"/>
        </pc:sldMkLst>
        <pc:spChg chg="mod">
          <ac:chgData name="John O'Neill" userId="a4336b72f0c0be49" providerId="LiveId" clId="{4F9F57AC-C24F-46EB-A48B-2E42EDBC85D2}" dt="2026-01-21T16:46:10.701" v="6" actId="14100"/>
          <ac:spMkLst>
            <pc:docMk/>
            <pc:sldMk cId="0" sldId="259"/>
            <ac:spMk id="2" creationId="{EB3A9442-B522-35BB-6C6B-EF47B567B4B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9DB77621-4178-9A6C-78D1-7F0DF16B093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668FF373-A0D1-3C89-9FB1-DBA74B9BA62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64C434C1-A73C-150B-0A09-CB18253AE505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93662006-690C-9779-DEE7-37AE20ABCC6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901513C-DBB8-4B3D-829F-80E5E6EE28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B085CC8B-E13E-7252-8BCB-5966F89DA0F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4321A5E3-1EAA-1DF8-9F69-ED0BEB28FE1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This type is Arial, 10 Pt.</a:t>
            </a:r>
          </a:p>
          <a:p>
            <a:pPr lvl="0"/>
            <a:r>
              <a:rPr lang="en-US" altLang="en-US" noProof="0"/>
              <a:t>Use sentence structure.</a:t>
            </a:r>
          </a:p>
          <a:p>
            <a:pPr lvl="0"/>
            <a:r>
              <a:rPr lang="en-US" altLang="en-US" noProof="0"/>
              <a:t>Bullets are Wingdings square (n) size is 75% of the text.</a:t>
            </a:r>
          </a:p>
          <a:p>
            <a:pPr lvl="1"/>
            <a:r>
              <a:rPr lang="en-US" altLang="en-US" noProof="0"/>
              <a:t>Dashes are option dashes and are 100% of the text size.</a:t>
            </a:r>
          </a:p>
          <a:p>
            <a:pPr lvl="1"/>
            <a:r>
              <a:rPr lang="en-US" altLang="en-US" noProof="0"/>
              <a:t>Dashes Should have a tighter line spacing than the bullets.</a:t>
            </a:r>
          </a:p>
          <a:p>
            <a:pPr lvl="0"/>
            <a:r>
              <a:rPr lang="en-US" altLang="en-US" noProof="0"/>
              <a:t>Line spacing is .9 on .5 after.</a:t>
            </a:r>
          </a:p>
          <a:p>
            <a:pPr lvl="0"/>
            <a:r>
              <a:rPr lang="en-US" altLang="en-US" noProof="0"/>
              <a:t>Use periods on note pages.</a:t>
            </a:r>
          </a:p>
          <a:p>
            <a:pPr lvl="0"/>
            <a:r>
              <a:rPr lang="en-US" altLang="en-US" noProof="0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0183EF34-C85B-0065-FFE6-712AE401798B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81ACBF54-3CE7-D12D-E762-C8309DA37EF1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BA709774-7197-4CDC-70D8-7C782683D9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fld id="{C7CB4F38-1818-4FDD-B786-34BD3705B18E}" type="slidenum">
              <a:rPr lang="en-US" altLang="en-US" sz="1200" b="1"/>
              <a:pPr algn="ctr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9F933DD-0EF6-9BF5-3123-4CE6086B1C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9FD94406-45E8-8AB9-EEB8-D5D3AE4CA5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>
            <a:extLst>
              <a:ext uri="{FF2B5EF4-FFF2-40B4-BE49-F238E27FC236}">
                <a16:creationId xmlns:a16="http://schemas.microsoft.com/office/drawing/2014/main" id="{A685657D-DCD9-4C5D-C034-E166BDC07DC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171" name="Rectangle 5">
            <a:extLst>
              <a:ext uri="{FF2B5EF4-FFF2-40B4-BE49-F238E27FC236}">
                <a16:creationId xmlns:a16="http://schemas.microsoft.com/office/drawing/2014/main" id="{B23F4ECB-855F-6EC6-0B2A-160BDBF198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11155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33045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4291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47324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6019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3473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0928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4750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0021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364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7771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0B20F53-E1CF-68B7-F414-A217125F78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AC5A1C8-1FCC-7F8B-8D23-98A689067E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DC001A90-2D96-BB54-BC63-0024843CF418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1EA78962-2533-EE19-5A35-C9E7DC946CD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fld id="{70F13A3F-E0BC-4F93-B1E6-F98B7D98DE6C}" type="slidenum">
              <a:rPr lang="en-US" altLang="en-US" sz="1300" smtClean="0">
                <a:latin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A3F904C2-9955-4D3A-0CCE-17BD9FB59AB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82628" tIns="41315" rIns="82628" bIns="41315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Six Sigma</a:t>
            </a:r>
          </a:p>
          <a:p>
            <a:pPr algn="ctr">
              <a:defRPr/>
            </a:pPr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Green Belt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60">
            <a:extLst>
              <a:ext uri="{FF2B5EF4-FFF2-40B4-BE49-F238E27FC236}">
                <a16:creationId xmlns:a16="http://schemas.microsoft.com/office/drawing/2014/main" id="{236B47AA-26D8-E4E2-B053-35E483234104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5" name="Line 4">
              <a:extLst>
                <a:ext uri="{FF2B5EF4-FFF2-40B4-BE49-F238E27FC236}">
                  <a16:creationId xmlns:a16="http://schemas.microsoft.com/office/drawing/2014/main" id="{C1473987-350B-80CC-F45A-546469C52D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106" name="Group 151">
              <a:extLst>
                <a:ext uri="{FF2B5EF4-FFF2-40B4-BE49-F238E27FC236}">
                  <a16:creationId xmlns:a16="http://schemas.microsoft.com/office/drawing/2014/main" id="{3B2D4C40-C595-E0FF-76F5-DDB1F1DC0E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15" name="Rectangle 5">
                <a:extLst>
                  <a:ext uri="{FF2B5EF4-FFF2-40B4-BE49-F238E27FC236}">
                    <a16:creationId xmlns:a16="http://schemas.microsoft.com/office/drawing/2014/main" id="{731FD032-A031-DAE5-3FF9-4C704313E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16" name="Rectangle 6">
                <a:extLst>
                  <a:ext uri="{FF2B5EF4-FFF2-40B4-BE49-F238E27FC236}">
                    <a16:creationId xmlns:a16="http://schemas.microsoft.com/office/drawing/2014/main" id="{AF637449-2B58-50B0-3119-3CB08897E3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17" name="Line 7">
                <a:extLst>
                  <a:ext uri="{FF2B5EF4-FFF2-40B4-BE49-F238E27FC236}">
                    <a16:creationId xmlns:a16="http://schemas.microsoft.com/office/drawing/2014/main" id="{B9B4ADA4-2D9B-72D2-7282-8C7B3E45D0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8">
                <a:extLst>
                  <a:ext uri="{FF2B5EF4-FFF2-40B4-BE49-F238E27FC236}">
                    <a16:creationId xmlns:a16="http://schemas.microsoft.com/office/drawing/2014/main" id="{5DA9D26C-CDAF-FA4B-E9F9-251DF0A4ED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9">
                <a:extLst>
                  <a:ext uri="{FF2B5EF4-FFF2-40B4-BE49-F238E27FC236}">
                    <a16:creationId xmlns:a16="http://schemas.microsoft.com/office/drawing/2014/main" id="{D85697A3-3999-7001-1DC8-61C8C0BBEF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10">
                <a:extLst>
                  <a:ext uri="{FF2B5EF4-FFF2-40B4-BE49-F238E27FC236}">
                    <a16:creationId xmlns:a16="http://schemas.microsoft.com/office/drawing/2014/main" id="{ADCFE51C-BBB3-70EA-55EF-088D1D7F18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11">
                <a:extLst>
                  <a:ext uri="{FF2B5EF4-FFF2-40B4-BE49-F238E27FC236}">
                    <a16:creationId xmlns:a16="http://schemas.microsoft.com/office/drawing/2014/main" id="{C4A6E594-C1A3-9F03-009B-6E292BEDAA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Line 12">
                <a:extLst>
                  <a:ext uri="{FF2B5EF4-FFF2-40B4-BE49-F238E27FC236}">
                    <a16:creationId xmlns:a16="http://schemas.microsoft.com/office/drawing/2014/main" id="{13CC8290-5E11-EC5B-591C-8DDD6E59F0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3" name="Line 13">
                <a:extLst>
                  <a:ext uri="{FF2B5EF4-FFF2-40B4-BE49-F238E27FC236}">
                    <a16:creationId xmlns:a16="http://schemas.microsoft.com/office/drawing/2014/main" id="{C5256BA5-09D5-96BE-03BD-F41DC0D591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14">
                <a:extLst>
                  <a:ext uri="{FF2B5EF4-FFF2-40B4-BE49-F238E27FC236}">
                    <a16:creationId xmlns:a16="http://schemas.microsoft.com/office/drawing/2014/main" id="{2923979A-AFD8-7AB4-6F2E-5F30A36860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15">
                <a:extLst>
                  <a:ext uri="{FF2B5EF4-FFF2-40B4-BE49-F238E27FC236}">
                    <a16:creationId xmlns:a16="http://schemas.microsoft.com/office/drawing/2014/main" id="{7DCFF87B-710D-4CB8-ECD1-1A32EF62F8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Line 16">
                <a:extLst>
                  <a:ext uri="{FF2B5EF4-FFF2-40B4-BE49-F238E27FC236}">
                    <a16:creationId xmlns:a16="http://schemas.microsoft.com/office/drawing/2014/main" id="{3C632B2E-08F5-C5FD-155A-3FC2263D24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7" name="Line 17">
                <a:extLst>
                  <a:ext uri="{FF2B5EF4-FFF2-40B4-BE49-F238E27FC236}">
                    <a16:creationId xmlns:a16="http://schemas.microsoft.com/office/drawing/2014/main" id="{0F6A449A-9BA6-85F4-6D2F-9BA499F34E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18">
                <a:extLst>
                  <a:ext uri="{FF2B5EF4-FFF2-40B4-BE49-F238E27FC236}">
                    <a16:creationId xmlns:a16="http://schemas.microsoft.com/office/drawing/2014/main" id="{338116D6-4068-0D85-355B-106205CD1F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19">
                <a:extLst>
                  <a:ext uri="{FF2B5EF4-FFF2-40B4-BE49-F238E27FC236}">
                    <a16:creationId xmlns:a16="http://schemas.microsoft.com/office/drawing/2014/main" id="{1CECF7F8-D570-C471-A7E4-6A77063F6F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20">
                <a:extLst>
                  <a:ext uri="{FF2B5EF4-FFF2-40B4-BE49-F238E27FC236}">
                    <a16:creationId xmlns:a16="http://schemas.microsoft.com/office/drawing/2014/main" id="{B9832FF0-5279-59F7-5B4B-BCD9D4EAC1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21">
                <a:extLst>
                  <a:ext uri="{FF2B5EF4-FFF2-40B4-BE49-F238E27FC236}">
                    <a16:creationId xmlns:a16="http://schemas.microsoft.com/office/drawing/2014/main" id="{8A94DE7A-4B79-9014-05BD-CDED44319C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22">
                <a:extLst>
                  <a:ext uri="{FF2B5EF4-FFF2-40B4-BE49-F238E27FC236}">
                    <a16:creationId xmlns:a16="http://schemas.microsoft.com/office/drawing/2014/main" id="{442EB984-847F-0EF2-AAED-924CF6AFAF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23">
                <a:extLst>
                  <a:ext uri="{FF2B5EF4-FFF2-40B4-BE49-F238E27FC236}">
                    <a16:creationId xmlns:a16="http://schemas.microsoft.com/office/drawing/2014/main" id="{37FDDCAF-7C1B-F05F-B046-F94943C819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24">
                <a:extLst>
                  <a:ext uri="{FF2B5EF4-FFF2-40B4-BE49-F238E27FC236}">
                    <a16:creationId xmlns:a16="http://schemas.microsoft.com/office/drawing/2014/main" id="{F7A9EDB6-63A2-B626-15A3-5F7BA9DD90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25">
                <a:extLst>
                  <a:ext uri="{FF2B5EF4-FFF2-40B4-BE49-F238E27FC236}">
                    <a16:creationId xmlns:a16="http://schemas.microsoft.com/office/drawing/2014/main" id="{B7FD0C78-30D2-3655-E0E3-23F7CF68F1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Freeform 26">
                <a:extLst>
                  <a:ext uri="{FF2B5EF4-FFF2-40B4-BE49-F238E27FC236}">
                    <a16:creationId xmlns:a16="http://schemas.microsoft.com/office/drawing/2014/main" id="{38F6A401-03DA-9FB2-FCFC-D0065DAD0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7" name="Line 27">
                <a:extLst>
                  <a:ext uri="{FF2B5EF4-FFF2-40B4-BE49-F238E27FC236}">
                    <a16:creationId xmlns:a16="http://schemas.microsoft.com/office/drawing/2014/main" id="{07256468-B366-8916-268F-193E8AD4CE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28">
                <a:extLst>
                  <a:ext uri="{FF2B5EF4-FFF2-40B4-BE49-F238E27FC236}">
                    <a16:creationId xmlns:a16="http://schemas.microsoft.com/office/drawing/2014/main" id="{12692C46-8BAB-E971-7E1F-0E70DC88AD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29">
                <a:extLst>
                  <a:ext uri="{FF2B5EF4-FFF2-40B4-BE49-F238E27FC236}">
                    <a16:creationId xmlns:a16="http://schemas.microsoft.com/office/drawing/2014/main" id="{D16177F1-CB2C-D7A6-20EF-85CBD16BCE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Freeform 30">
                <a:extLst>
                  <a:ext uri="{FF2B5EF4-FFF2-40B4-BE49-F238E27FC236}">
                    <a16:creationId xmlns:a16="http://schemas.microsoft.com/office/drawing/2014/main" id="{A607669F-0A0C-B890-7036-FF6FE0D8AE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1" name="Line 31">
                <a:extLst>
                  <a:ext uri="{FF2B5EF4-FFF2-40B4-BE49-F238E27FC236}">
                    <a16:creationId xmlns:a16="http://schemas.microsoft.com/office/drawing/2014/main" id="{C3596538-3FB4-ACCA-8E3A-972B95F891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32">
                <a:extLst>
                  <a:ext uri="{FF2B5EF4-FFF2-40B4-BE49-F238E27FC236}">
                    <a16:creationId xmlns:a16="http://schemas.microsoft.com/office/drawing/2014/main" id="{798C6B7D-18F5-B65B-020D-E3B979B67E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33">
                <a:extLst>
                  <a:ext uri="{FF2B5EF4-FFF2-40B4-BE49-F238E27FC236}">
                    <a16:creationId xmlns:a16="http://schemas.microsoft.com/office/drawing/2014/main" id="{C23BB5F4-CFF3-DE0A-294C-343B38961D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34">
                <a:extLst>
                  <a:ext uri="{FF2B5EF4-FFF2-40B4-BE49-F238E27FC236}">
                    <a16:creationId xmlns:a16="http://schemas.microsoft.com/office/drawing/2014/main" id="{CFBFE27B-427E-9F1F-3BBB-C14087BDFD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35">
                <a:extLst>
                  <a:ext uri="{FF2B5EF4-FFF2-40B4-BE49-F238E27FC236}">
                    <a16:creationId xmlns:a16="http://schemas.microsoft.com/office/drawing/2014/main" id="{BFBE0ECB-2BD4-1508-B343-F2C4D2E2BA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36">
                <a:extLst>
                  <a:ext uri="{FF2B5EF4-FFF2-40B4-BE49-F238E27FC236}">
                    <a16:creationId xmlns:a16="http://schemas.microsoft.com/office/drawing/2014/main" id="{2CBE38B0-8922-43A3-5850-5051215E6A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37">
                <a:extLst>
                  <a:ext uri="{FF2B5EF4-FFF2-40B4-BE49-F238E27FC236}">
                    <a16:creationId xmlns:a16="http://schemas.microsoft.com/office/drawing/2014/main" id="{A859D618-DE9C-AC1C-E2AB-C0CE2E9101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38">
                <a:extLst>
                  <a:ext uri="{FF2B5EF4-FFF2-40B4-BE49-F238E27FC236}">
                    <a16:creationId xmlns:a16="http://schemas.microsoft.com/office/drawing/2014/main" id="{8A957809-8D8A-CD1F-9BC1-EC4B0FB09C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39">
                <a:extLst>
                  <a:ext uri="{FF2B5EF4-FFF2-40B4-BE49-F238E27FC236}">
                    <a16:creationId xmlns:a16="http://schemas.microsoft.com/office/drawing/2014/main" id="{6CDCB8C1-C7B7-7AC5-A9C7-3DB7CFAB2D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40">
                <a:extLst>
                  <a:ext uri="{FF2B5EF4-FFF2-40B4-BE49-F238E27FC236}">
                    <a16:creationId xmlns:a16="http://schemas.microsoft.com/office/drawing/2014/main" id="{F5EE3ADF-5813-7F04-9F77-7E7C8E3419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41">
                <a:extLst>
                  <a:ext uri="{FF2B5EF4-FFF2-40B4-BE49-F238E27FC236}">
                    <a16:creationId xmlns:a16="http://schemas.microsoft.com/office/drawing/2014/main" id="{9D63005B-916A-13EB-193E-AAAC13F7D3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42">
                <a:extLst>
                  <a:ext uri="{FF2B5EF4-FFF2-40B4-BE49-F238E27FC236}">
                    <a16:creationId xmlns:a16="http://schemas.microsoft.com/office/drawing/2014/main" id="{39B6A4B1-1630-912D-4B0D-5A3101FC55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43">
                <a:extLst>
                  <a:ext uri="{FF2B5EF4-FFF2-40B4-BE49-F238E27FC236}">
                    <a16:creationId xmlns:a16="http://schemas.microsoft.com/office/drawing/2014/main" id="{1FEA79B4-D478-9A72-CE5F-A680463259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44">
                <a:extLst>
                  <a:ext uri="{FF2B5EF4-FFF2-40B4-BE49-F238E27FC236}">
                    <a16:creationId xmlns:a16="http://schemas.microsoft.com/office/drawing/2014/main" id="{F6D7E38F-3142-5F49-D95E-8A2C9A0FD2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Line 45">
                <a:extLst>
                  <a:ext uri="{FF2B5EF4-FFF2-40B4-BE49-F238E27FC236}">
                    <a16:creationId xmlns:a16="http://schemas.microsoft.com/office/drawing/2014/main" id="{91348622-FDAC-4D34-CE5B-0174501355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6" name="Line 46">
                <a:extLst>
                  <a:ext uri="{FF2B5EF4-FFF2-40B4-BE49-F238E27FC236}">
                    <a16:creationId xmlns:a16="http://schemas.microsoft.com/office/drawing/2014/main" id="{457259D8-8C80-53D2-C399-3BD779EA21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Line 47">
                <a:extLst>
                  <a:ext uri="{FF2B5EF4-FFF2-40B4-BE49-F238E27FC236}">
                    <a16:creationId xmlns:a16="http://schemas.microsoft.com/office/drawing/2014/main" id="{D5483D1C-E8AE-39AE-3003-6B76AD8D97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8" name="Line 48">
                <a:extLst>
                  <a:ext uri="{FF2B5EF4-FFF2-40B4-BE49-F238E27FC236}">
                    <a16:creationId xmlns:a16="http://schemas.microsoft.com/office/drawing/2014/main" id="{DCAFC031-EE15-FA13-DFE6-F1655311EC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49">
                <a:extLst>
                  <a:ext uri="{FF2B5EF4-FFF2-40B4-BE49-F238E27FC236}">
                    <a16:creationId xmlns:a16="http://schemas.microsoft.com/office/drawing/2014/main" id="{BD5FFDC5-7B24-9391-2702-ED4C8A3E75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50">
                <a:extLst>
                  <a:ext uri="{FF2B5EF4-FFF2-40B4-BE49-F238E27FC236}">
                    <a16:creationId xmlns:a16="http://schemas.microsoft.com/office/drawing/2014/main" id="{28F38ECF-0B51-4DA2-515D-9A0CE44FB2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51">
                <a:extLst>
                  <a:ext uri="{FF2B5EF4-FFF2-40B4-BE49-F238E27FC236}">
                    <a16:creationId xmlns:a16="http://schemas.microsoft.com/office/drawing/2014/main" id="{BB1C06DA-8869-3C10-562C-E34D49D9B9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52">
                <a:extLst>
                  <a:ext uri="{FF2B5EF4-FFF2-40B4-BE49-F238E27FC236}">
                    <a16:creationId xmlns:a16="http://schemas.microsoft.com/office/drawing/2014/main" id="{11106132-C1F9-1D70-47E2-0A6FB4F09E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53">
                <a:extLst>
                  <a:ext uri="{FF2B5EF4-FFF2-40B4-BE49-F238E27FC236}">
                    <a16:creationId xmlns:a16="http://schemas.microsoft.com/office/drawing/2014/main" id="{0D9DA451-0EFC-0FDB-A663-EBD61B3774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54">
                <a:extLst>
                  <a:ext uri="{FF2B5EF4-FFF2-40B4-BE49-F238E27FC236}">
                    <a16:creationId xmlns:a16="http://schemas.microsoft.com/office/drawing/2014/main" id="{D5C68EE4-2816-2AC5-524A-963953474A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55">
                <a:extLst>
                  <a:ext uri="{FF2B5EF4-FFF2-40B4-BE49-F238E27FC236}">
                    <a16:creationId xmlns:a16="http://schemas.microsoft.com/office/drawing/2014/main" id="{78D68EC5-6157-2800-3C4A-3CA359BD36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Line 56">
                <a:extLst>
                  <a:ext uri="{FF2B5EF4-FFF2-40B4-BE49-F238E27FC236}">
                    <a16:creationId xmlns:a16="http://schemas.microsoft.com/office/drawing/2014/main" id="{7E014E18-56A3-771E-752C-282933D0F6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7" name="Line 57">
                <a:extLst>
                  <a:ext uri="{FF2B5EF4-FFF2-40B4-BE49-F238E27FC236}">
                    <a16:creationId xmlns:a16="http://schemas.microsoft.com/office/drawing/2014/main" id="{FF3A6BAD-C35A-4325-87D9-92AF8D55C2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58">
                <a:extLst>
                  <a:ext uri="{FF2B5EF4-FFF2-40B4-BE49-F238E27FC236}">
                    <a16:creationId xmlns:a16="http://schemas.microsoft.com/office/drawing/2014/main" id="{66FB9899-5DEE-4A14-DD5F-75017E34E6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59">
                <a:extLst>
                  <a:ext uri="{FF2B5EF4-FFF2-40B4-BE49-F238E27FC236}">
                    <a16:creationId xmlns:a16="http://schemas.microsoft.com/office/drawing/2014/main" id="{37040405-92C0-732F-65BF-8B0D774D15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Line 60">
                <a:extLst>
                  <a:ext uri="{FF2B5EF4-FFF2-40B4-BE49-F238E27FC236}">
                    <a16:creationId xmlns:a16="http://schemas.microsoft.com/office/drawing/2014/main" id="{BF7EA2BA-B577-B05A-CE83-E168C254FA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1" name="Freeform 61">
                <a:extLst>
                  <a:ext uri="{FF2B5EF4-FFF2-40B4-BE49-F238E27FC236}">
                    <a16:creationId xmlns:a16="http://schemas.microsoft.com/office/drawing/2014/main" id="{DF2B244A-AEE6-184D-741B-38750F6380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Line 62">
                <a:extLst>
                  <a:ext uri="{FF2B5EF4-FFF2-40B4-BE49-F238E27FC236}">
                    <a16:creationId xmlns:a16="http://schemas.microsoft.com/office/drawing/2014/main" id="{29DA2971-C3C0-9C6C-B35E-F0F11D05F0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3" name="Line 63">
                <a:extLst>
                  <a:ext uri="{FF2B5EF4-FFF2-40B4-BE49-F238E27FC236}">
                    <a16:creationId xmlns:a16="http://schemas.microsoft.com/office/drawing/2014/main" id="{6C8EAFEE-EAF9-FF6A-BEEC-3A3657408C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64">
                <a:extLst>
                  <a:ext uri="{FF2B5EF4-FFF2-40B4-BE49-F238E27FC236}">
                    <a16:creationId xmlns:a16="http://schemas.microsoft.com/office/drawing/2014/main" id="{BDBCD01B-9B09-6FF0-5870-CED09AF376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Line 65">
                <a:extLst>
                  <a:ext uri="{FF2B5EF4-FFF2-40B4-BE49-F238E27FC236}">
                    <a16:creationId xmlns:a16="http://schemas.microsoft.com/office/drawing/2014/main" id="{259BA5C4-A68C-CFDB-5176-46C9702DC0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6" name="Line 66">
                <a:extLst>
                  <a:ext uri="{FF2B5EF4-FFF2-40B4-BE49-F238E27FC236}">
                    <a16:creationId xmlns:a16="http://schemas.microsoft.com/office/drawing/2014/main" id="{AFF01E13-1897-6320-AABB-A63620BAD8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67">
                <a:extLst>
                  <a:ext uri="{FF2B5EF4-FFF2-40B4-BE49-F238E27FC236}">
                    <a16:creationId xmlns:a16="http://schemas.microsoft.com/office/drawing/2014/main" id="{CC9EF88B-52FD-5B06-71A9-53AF6F9EA1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68">
                <a:extLst>
                  <a:ext uri="{FF2B5EF4-FFF2-40B4-BE49-F238E27FC236}">
                    <a16:creationId xmlns:a16="http://schemas.microsoft.com/office/drawing/2014/main" id="{490331C2-C203-89DF-B80C-C8E83F494F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69">
                <a:extLst>
                  <a:ext uri="{FF2B5EF4-FFF2-40B4-BE49-F238E27FC236}">
                    <a16:creationId xmlns:a16="http://schemas.microsoft.com/office/drawing/2014/main" id="{A213EBED-A915-AE90-4D65-62A67A3EFC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Freeform 70">
                <a:extLst>
                  <a:ext uri="{FF2B5EF4-FFF2-40B4-BE49-F238E27FC236}">
                    <a16:creationId xmlns:a16="http://schemas.microsoft.com/office/drawing/2014/main" id="{24AB4962-DE63-143D-9881-A2BFB0C9D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1" name="Line 71">
                <a:extLst>
                  <a:ext uri="{FF2B5EF4-FFF2-40B4-BE49-F238E27FC236}">
                    <a16:creationId xmlns:a16="http://schemas.microsoft.com/office/drawing/2014/main" id="{45BAE4C9-1A9D-515B-35BB-8A8A092C0E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72">
                <a:extLst>
                  <a:ext uri="{FF2B5EF4-FFF2-40B4-BE49-F238E27FC236}">
                    <a16:creationId xmlns:a16="http://schemas.microsoft.com/office/drawing/2014/main" id="{FECFC10A-2341-1155-CE0B-D31650262A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Freeform 73">
                <a:extLst>
                  <a:ext uri="{FF2B5EF4-FFF2-40B4-BE49-F238E27FC236}">
                    <a16:creationId xmlns:a16="http://schemas.microsoft.com/office/drawing/2014/main" id="{51E0D0B6-5D3B-127C-70A2-3D5BFC1402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4" name="Freeform 74">
                <a:extLst>
                  <a:ext uri="{FF2B5EF4-FFF2-40B4-BE49-F238E27FC236}">
                    <a16:creationId xmlns:a16="http://schemas.microsoft.com/office/drawing/2014/main" id="{A5D8C47E-414A-7100-2BE5-96FFD7A1C8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Freeform 75">
                <a:extLst>
                  <a:ext uri="{FF2B5EF4-FFF2-40B4-BE49-F238E27FC236}">
                    <a16:creationId xmlns:a16="http://schemas.microsoft.com/office/drawing/2014/main" id="{C3D7FFF9-A867-9F50-AD1A-3E7835D82F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6" name="Freeform 76">
                <a:extLst>
                  <a:ext uri="{FF2B5EF4-FFF2-40B4-BE49-F238E27FC236}">
                    <a16:creationId xmlns:a16="http://schemas.microsoft.com/office/drawing/2014/main" id="{9CE21241-04E9-BCBF-D55C-19C76A3C5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77">
                <a:extLst>
                  <a:ext uri="{FF2B5EF4-FFF2-40B4-BE49-F238E27FC236}">
                    <a16:creationId xmlns:a16="http://schemas.microsoft.com/office/drawing/2014/main" id="{E35D23E0-F019-AE41-6F9A-4FB2DC5986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78">
                <a:extLst>
                  <a:ext uri="{FF2B5EF4-FFF2-40B4-BE49-F238E27FC236}">
                    <a16:creationId xmlns:a16="http://schemas.microsoft.com/office/drawing/2014/main" id="{4E7AA8EC-A7C3-70CB-B95D-A2340A95B8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Freeform 79">
                <a:extLst>
                  <a:ext uri="{FF2B5EF4-FFF2-40B4-BE49-F238E27FC236}">
                    <a16:creationId xmlns:a16="http://schemas.microsoft.com/office/drawing/2014/main" id="{5C3418EF-686E-5BBD-FC11-D600FCBEF5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0" name="Line 80">
                <a:extLst>
                  <a:ext uri="{FF2B5EF4-FFF2-40B4-BE49-F238E27FC236}">
                    <a16:creationId xmlns:a16="http://schemas.microsoft.com/office/drawing/2014/main" id="{9DAECE0C-E53A-796C-A078-938CA2E031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81">
                <a:extLst>
                  <a:ext uri="{FF2B5EF4-FFF2-40B4-BE49-F238E27FC236}">
                    <a16:creationId xmlns:a16="http://schemas.microsoft.com/office/drawing/2014/main" id="{3CBAB446-AC15-D052-B825-40BDD65B2E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82">
                <a:extLst>
                  <a:ext uri="{FF2B5EF4-FFF2-40B4-BE49-F238E27FC236}">
                    <a16:creationId xmlns:a16="http://schemas.microsoft.com/office/drawing/2014/main" id="{FAA724C4-30A3-0B50-0EE4-4FD34C5B36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83">
                <a:extLst>
                  <a:ext uri="{FF2B5EF4-FFF2-40B4-BE49-F238E27FC236}">
                    <a16:creationId xmlns:a16="http://schemas.microsoft.com/office/drawing/2014/main" id="{6AB59BB0-CDD9-8F23-0705-0D2E9726BA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84">
                <a:extLst>
                  <a:ext uri="{FF2B5EF4-FFF2-40B4-BE49-F238E27FC236}">
                    <a16:creationId xmlns:a16="http://schemas.microsoft.com/office/drawing/2014/main" id="{E9252FF7-E1F3-F5AC-A929-962136ED54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85">
                <a:extLst>
                  <a:ext uri="{FF2B5EF4-FFF2-40B4-BE49-F238E27FC236}">
                    <a16:creationId xmlns:a16="http://schemas.microsoft.com/office/drawing/2014/main" id="{87763A96-A30E-7A4F-25F1-875D37E2AA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86">
                <a:extLst>
                  <a:ext uri="{FF2B5EF4-FFF2-40B4-BE49-F238E27FC236}">
                    <a16:creationId xmlns:a16="http://schemas.microsoft.com/office/drawing/2014/main" id="{45EBFACF-B85D-387F-ED9F-D482EC25E9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87">
                <a:extLst>
                  <a:ext uri="{FF2B5EF4-FFF2-40B4-BE49-F238E27FC236}">
                    <a16:creationId xmlns:a16="http://schemas.microsoft.com/office/drawing/2014/main" id="{B43D55F6-A324-CFAF-758C-FCC63E4B97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Freeform 88">
                <a:extLst>
                  <a:ext uri="{FF2B5EF4-FFF2-40B4-BE49-F238E27FC236}">
                    <a16:creationId xmlns:a16="http://schemas.microsoft.com/office/drawing/2014/main" id="{A353740B-0D9C-D127-5694-B26845C31C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9" name="Line 89">
                <a:extLst>
                  <a:ext uri="{FF2B5EF4-FFF2-40B4-BE49-F238E27FC236}">
                    <a16:creationId xmlns:a16="http://schemas.microsoft.com/office/drawing/2014/main" id="{A6E10CFD-561E-CB9A-D6CC-C3FAF869C1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Freeform 90">
                <a:extLst>
                  <a:ext uri="{FF2B5EF4-FFF2-40B4-BE49-F238E27FC236}">
                    <a16:creationId xmlns:a16="http://schemas.microsoft.com/office/drawing/2014/main" id="{6D8C7811-9899-CD9D-16FE-21D5CBDA46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1" name="Line 91">
                <a:extLst>
                  <a:ext uri="{FF2B5EF4-FFF2-40B4-BE49-F238E27FC236}">
                    <a16:creationId xmlns:a16="http://schemas.microsoft.com/office/drawing/2014/main" id="{7D5091CF-0593-C535-7C32-9157F01EC7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92">
                <a:extLst>
                  <a:ext uri="{FF2B5EF4-FFF2-40B4-BE49-F238E27FC236}">
                    <a16:creationId xmlns:a16="http://schemas.microsoft.com/office/drawing/2014/main" id="{E68C3032-3517-C3E7-2E59-0577D10582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93">
                <a:extLst>
                  <a:ext uri="{FF2B5EF4-FFF2-40B4-BE49-F238E27FC236}">
                    <a16:creationId xmlns:a16="http://schemas.microsoft.com/office/drawing/2014/main" id="{ED09A877-A24D-3F99-82BC-252D403648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94">
                <a:extLst>
                  <a:ext uri="{FF2B5EF4-FFF2-40B4-BE49-F238E27FC236}">
                    <a16:creationId xmlns:a16="http://schemas.microsoft.com/office/drawing/2014/main" id="{2B9454E1-C45E-4B3E-1187-A3C9BC11CE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95">
                <a:extLst>
                  <a:ext uri="{FF2B5EF4-FFF2-40B4-BE49-F238E27FC236}">
                    <a16:creationId xmlns:a16="http://schemas.microsoft.com/office/drawing/2014/main" id="{217AD096-AC83-2444-2CAE-BCF0A52AE2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96">
                <a:extLst>
                  <a:ext uri="{FF2B5EF4-FFF2-40B4-BE49-F238E27FC236}">
                    <a16:creationId xmlns:a16="http://schemas.microsoft.com/office/drawing/2014/main" id="{27B5F1DB-F371-1AE4-8C75-0BB4D5B8D0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97">
                <a:extLst>
                  <a:ext uri="{FF2B5EF4-FFF2-40B4-BE49-F238E27FC236}">
                    <a16:creationId xmlns:a16="http://schemas.microsoft.com/office/drawing/2014/main" id="{231ECC87-9B62-B1AA-53AA-4202CD6641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98">
                <a:extLst>
                  <a:ext uri="{FF2B5EF4-FFF2-40B4-BE49-F238E27FC236}">
                    <a16:creationId xmlns:a16="http://schemas.microsoft.com/office/drawing/2014/main" id="{7123F34A-11A6-0F76-65A4-B5F17C15B3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99">
                <a:extLst>
                  <a:ext uri="{FF2B5EF4-FFF2-40B4-BE49-F238E27FC236}">
                    <a16:creationId xmlns:a16="http://schemas.microsoft.com/office/drawing/2014/main" id="{6BB00317-4A31-67D9-91F6-7B39C3858E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00">
                <a:extLst>
                  <a:ext uri="{FF2B5EF4-FFF2-40B4-BE49-F238E27FC236}">
                    <a16:creationId xmlns:a16="http://schemas.microsoft.com/office/drawing/2014/main" id="{CB09B51C-ADD5-AADD-F684-998969722B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01">
                <a:extLst>
                  <a:ext uri="{FF2B5EF4-FFF2-40B4-BE49-F238E27FC236}">
                    <a16:creationId xmlns:a16="http://schemas.microsoft.com/office/drawing/2014/main" id="{E6998EE5-DA6F-A85D-0865-8A54125AF2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02">
                <a:extLst>
                  <a:ext uri="{FF2B5EF4-FFF2-40B4-BE49-F238E27FC236}">
                    <a16:creationId xmlns:a16="http://schemas.microsoft.com/office/drawing/2014/main" id="{7869CBF8-E39F-FF21-B2E1-EC9D4A22F1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03">
                <a:extLst>
                  <a:ext uri="{FF2B5EF4-FFF2-40B4-BE49-F238E27FC236}">
                    <a16:creationId xmlns:a16="http://schemas.microsoft.com/office/drawing/2014/main" id="{54DD51D5-75DB-1754-846F-E5A3CA20EE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04">
                <a:extLst>
                  <a:ext uri="{FF2B5EF4-FFF2-40B4-BE49-F238E27FC236}">
                    <a16:creationId xmlns:a16="http://schemas.microsoft.com/office/drawing/2014/main" id="{70833900-5419-495A-B962-EAF7BC1A2A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Line 105">
                <a:extLst>
                  <a:ext uri="{FF2B5EF4-FFF2-40B4-BE49-F238E27FC236}">
                    <a16:creationId xmlns:a16="http://schemas.microsoft.com/office/drawing/2014/main" id="{40BCB828-1482-28A1-2C79-3B39D86104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6" name="Line 106">
                <a:extLst>
                  <a:ext uri="{FF2B5EF4-FFF2-40B4-BE49-F238E27FC236}">
                    <a16:creationId xmlns:a16="http://schemas.microsoft.com/office/drawing/2014/main" id="{E58AB614-502B-FA52-32A7-AE9B61C5A7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07">
                <a:extLst>
                  <a:ext uri="{FF2B5EF4-FFF2-40B4-BE49-F238E27FC236}">
                    <a16:creationId xmlns:a16="http://schemas.microsoft.com/office/drawing/2014/main" id="{D7043F6E-A044-F07C-55D0-55315949ED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08">
                <a:extLst>
                  <a:ext uri="{FF2B5EF4-FFF2-40B4-BE49-F238E27FC236}">
                    <a16:creationId xmlns:a16="http://schemas.microsoft.com/office/drawing/2014/main" id="{D66F9EE1-B08C-5A13-1FE1-D26485F6C5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Line 109">
                <a:extLst>
                  <a:ext uri="{FF2B5EF4-FFF2-40B4-BE49-F238E27FC236}">
                    <a16:creationId xmlns:a16="http://schemas.microsoft.com/office/drawing/2014/main" id="{F3E38445-5C4B-4301-E03C-28A7F7A2A6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0" name="Line 110">
                <a:extLst>
                  <a:ext uri="{FF2B5EF4-FFF2-40B4-BE49-F238E27FC236}">
                    <a16:creationId xmlns:a16="http://schemas.microsoft.com/office/drawing/2014/main" id="{678E5BBA-DE10-3ED7-D03D-F498933D54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11">
                <a:extLst>
                  <a:ext uri="{FF2B5EF4-FFF2-40B4-BE49-F238E27FC236}">
                    <a16:creationId xmlns:a16="http://schemas.microsoft.com/office/drawing/2014/main" id="{08A10391-5DAF-7F85-C1F5-9C62FB3105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12">
                <a:extLst>
                  <a:ext uri="{FF2B5EF4-FFF2-40B4-BE49-F238E27FC236}">
                    <a16:creationId xmlns:a16="http://schemas.microsoft.com/office/drawing/2014/main" id="{B97F71E2-4ACE-3D08-0C6C-7D802586F5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13">
                <a:extLst>
                  <a:ext uri="{FF2B5EF4-FFF2-40B4-BE49-F238E27FC236}">
                    <a16:creationId xmlns:a16="http://schemas.microsoft.com/office/drawing/2014/main" id="{3AB34D7F-3177-4C00-BBE4-82E611644D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14">
                <a:extLst>
                  <a:ext uri="{FF2B5EF4-FFF2-40B4-BE49-F238E27FC236}">
                    <a16:creationId xmlns:a16="http://schemas.microsoft.com/office/drawing/2014/main" id="{738684E8-A670-2C82-5823-92DAB265B8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15">
                <a:extLst>
                  <a:ext uri="{FF2B5EF4-FFF2-40B4-BE49-F238E27FC236}">
                    <a16:creationId xmlns:a16="http://schemas.microsoft.com/office/drawing/2014/main" id="{D348510F-3B00-6B03-4CD2-0A6C2F91CB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16">
                <a:extLst>
                  <a:ext uri="{FF2B5EF4-FFF2-40B4-BE49-F238E27FC236}">
                    <a16:creationId xmlns:a16="http://schemas.microsoft.com/office/drawing/2014/main" id="{B594DA51-6CAB-33F3-2E81-83D8BE454A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17">
                <a:extLst>
                  <a:ext uri="{FF2B5EF4-FFF2-40B4-BE49-F238E27FC236}">
                    <a16:creationId xmlns:a16="http://schemas.microsoft.com/office/drawing/2014/main" id="{89E2A08B-13B1-C4DF-EC2D-01BCB1FAFB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18">
                <a:extLst>
                  <a:ext uri="{FF2B5EF4-FFF2-40B4-BE49-F238E27FC236}">
                    <a16:creationId xmlns:a16="http://schemas.microsoft.com/office/drawing/2014/main" id="{35EBFB04-42E2-A7D9-5419-98C223B0A9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Freeform 119">
                <a:extLst>
                  <a:ext uri="{FF2B5EF4-FFF2-40B4-BE49-F238E27FC236}">
                    <a16:creationId xmlns:a16="http://schemas.microsoft.com/office/drawing/2014/main" id="{701E6AB6-6BEB-3C32-0AC3-8F1D635F39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0" name="Line 120">
                <a:extLst>
                  <a:ext uri="{FF2B5EF4-FFF2-40B4-BE49-F238E27FC236}">
                    <a16:creationId xmlns:a16="http://schemas.microsoft.com/office/drawing/2014/main" id="{6A7193FB-A976-5B8C-57E4-739FA36C56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Line 121">
                <a:extLst>
                  <a:ext uri="{FF2B5EF4-FFF2-40B4-BE49-F238E27FC236}">
                    <a16:creationId xmlns:a16="http://schemas.microsoft.com/office/drawing/2014/main" id="{34CA70F5-0189-1A4D-AF63-890EB921BC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Line 122">
                <a:extLst>
                  <a:ext uri="{FF2B5EF4-FFF2-40B4-BE49-F238E27FC236}">
                    <a16:creationId xmlns:a16="http://schemas.microsoft.com/office/drawing/2014/main" id="{CD83C01C-C6F9-AF04-E343-AA00CF3C6A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3" name="Freeform 123">
                <a:extLst>
                  <a:ext uri="{FF2B5EF4-FFF2-40B4-BE49-F238E27FC236}">
                    <a16:creationId xmlns:a16="http://schemas.microsoft.com/office/drawing/2014/main" id="{418F5CB7-842F-7713-5E8D-9AD55E854F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4" name="Line 124">
                <a:extLst>
                  <a:ext uri="{FF2B5EF4-FFF2-40B4-BE49-F238E27FC236}">
                    <a16:creationId xmlns:a16="http://schemas.microsoft.com/office/drawing/2014/main" id="{CAA7343C-6E63-314D-8C70-0D3B802CB1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5" name="Line 125">
                <a:extLst>
                  <a:ext uri="{FF2B5EF4-FFF2-40B4-BE49-F238E27FC236}">
                    <a16:creationId xmlns:a16="http://schemas.microsoft.com/office/drawing/2014/main" id="{C3DAB027-6E44-ABED-3A55-33FBB59D56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Line 126">
                <a:extLst>
                  <a:ext uri="{FF2B5EF4-FFF2-40B4-BE49-F238E27FC236}">
                    <a16:creationId xmlns:a16="http://schemas.microsoft.com/office/drawing/2014/main" id="{2EFFA2D1-1EA6-C6AF-01A3-82590C63AC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7" name="Line 127">
                <a:extLst>
                  <a:ext uri="{FF2B5EF4-FFF2-40B4-BE49-F238E27FC236}">
                    <a16:creationId xmlns:a16="http://schemas.microsoft.com/office/drawing/2014/main" id="{844FE1DD-1574-4AD5-5110-0C77F7D843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Line 128">
                <a:extLst>
                  <a:ext uri="{FF2B5EF4-FFF2-40B4-BE49-F238E27FC236}">
                    <a16:creationId xmlns:a16="http://schemas.microsoft.com/office/drawing/2014/main" id="{133D7FC3-0CAC-D545-A878-3D7DAE878D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9" name="Line 129">
                <a:extLst>
                  <a:ext uri="{FF2B5EF4-FFF2-40B4-BE49-F238E27FC236}">
                    <a16:creationId xmlns:a16="http://schemas.microsoft.com/office/drawing/2014/main" id="{CE31AD0F-F68B-4A48-50DF-89B0F5D56D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Line 130">
                <a:extLst>
                  <a:ext uri="{FF2B5EF4-FFF2-40B4-BE49-F238E27FC236}">
                    <a16:creationId xmlns:a16="http://schemas.microsoft.com/office/drawing/2014/main" id="{0D41906C-D89C-3073-C1A3-0C72B6DE2A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1" name="Line 131">
                <a:extLst>
                  <a:ext uri="{FF2B5EF4-FFF2-40B4-BE49-F238E27FC236}">
                    <a16:creationId xmlns:a16="http://schemas.microsoft.com/office/drawing/2014/main" id="{3BAE24F8-0B4D-1B9E-C2DB-FFC6B3FB4A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Line 132">
                <a:extLst>
                  <a:ext uri="{FF2B5EF4-FFF2-40B4-BE49-F238E27FC236}">
                    <a16:creationId xmlns:a16="http://schemas.microsoft.com/office/drawing/2014/main" id="{F74AAFFF-6037-ABEE-65EA-49216CD8D0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3" name="Line 133">
                <a:extLst>
                  <a:ext uri="{FF2B5EF4-FFF2-40B4-BE49-F238E27FC236}">
                    <a16:creationId xmlns:a16="http://schemas.microsoft.com/office/drawing/2014/main" id="{67A667CF-4BF3-DB36-4B6E-39A655A4D7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Line 134">
                <a:extLst>
                  <a:ext uri="{FF2B5EF4-FFF2-40B4-BE49-F238E27FC236}">
                    <a16:creationId xmlns:a16="http://schemas.microsoft.com/office/drawing/2014/main" id="{18947C91-0B3C-67EE-EA9E-5A1DD4C28B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5" name="Rectangle 135">
                <a:extLst>
                  <a:ext uri="{FF2B5EF4-FFF2-40B4-BE49-F238E27FC236}">
                    <a16:creationId xmlns:a16="http://schemas.microsoft.com/office/drawing/2014/main" id="{B784EC51-411B-2E7E-B650-12821D4350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46" name="Rectangle 136">
                <a:extLst>
                  <a:ext uri="{FF2B5EF4-FFF2-40B4-BE49-F238E27FC236}">
                    <a16:creationId xmlns:a16="http://schemas.microsoft.com/office/drawing/2014/main" id="{102A4F21-EC47-DE1C-EEFC-9670BC6ECF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4247" name="Rectangle 137">
                <a:extLst>
                  <a:ext uri="{FF2B5EF4-FFF2-40B4-BE49-F238E27FC236}">
                    <a16:creationId xmlns:a16="http://schemas.microsoft.com/office/drawing/2014/main" id="{366B8D9D-E95A-66A9-03F4-9792434556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48" name="Rectangle 138">
                <a:extLst>
                  <a:ext uri="{FF2B5EF4-FFF2-40B4-BE49-F238E27FC236}">
                    <a16:creationId xmlns:a16="http://schemas.microsoft.com/office/drawing/2014/main" id="{F92F5B4B-E01F-69FA-C49E-057783E60A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4249" name="Rectangle 139">
                <a:extLst>
                  <a:ext uri="{FF2B5EF4-FFF2-40B4-BE49-F238E27FC236}">
                    <a16:creationId xmlns:a16="http://schemas.microsoft.com/office/drawing/2014/main" id="{E5A1DE99-1BD9-A58A-1390-860A6499FF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0" name="Rectangle 140">
                <a:extLst>
                  <a:ext uri="{FF2B5EF4-FFF2-40B4-BE49-F238E27FC236}">
                    <a16:creationId xmlns:a16="http://schemas.microsoft.com/office/drawing/2014/main" id="{32E30928-D1DD-668C-E4E4-09D32AA2B2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4251" name="Rectangle 141">
                <a:extLst>
                  <a:ext uri="{FF2B5EF4-FFF2-40B4-BE49-F238E27FC236}">
                    <a16:creationId xmlns:a16="http://schemas.microsoft.com/office/drawing/2014/main" id="{4D23C001-249E-016A-CDCA-C3D7020373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2" name="Rectangle 142">
                <a:extLst>
                  <a:ext uri="{FF2B5EF4-FFF2-40B4-BE49-F238E27FC236}">
                    <a16:creationId xmlns:a16="http://schemas.microsoft.com/office/drawing/2014/main" id="{DB2BF62C-F6B6-20C4-3CFC-34450305D3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4253" name="Rectangle 143">
                <a:extLst>
                  <a:ext uri="{FF2B5EF4-FFF2-40B4-BE49-F238E27FC236}">
                    <a16:creationId xmlns:a16="http://schemas.microsoft.com/office/drawing/2014/main" id="{08DC41D9-1D32-F52A-0518-BF36565A0A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4" name="Rectangle 144">
                <a:extLst>
                  <a:ext uri="{FF2B5EF4-FFF2-40B4-BE49-F238E27FC236}">
                    <a16:creationId xmlns:a16="http://schemas.microsoft.com/office/drawing/2014/main" id="{60D69FA0-CD83-B7FA-119C-88FF619387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4255" name="Rectangle 145">
                <a:extLst>
                  <a:ext uri="{FF2B5EF4-FFF2-40B4-BE49-F238E27FC236}">
                    <a16:creationId xmlns:a16="http://schemas.microsoft.com/office/drawing/2014/main" id="{928582B3-0B4A-5451-679B-F952B7491C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6" name="Rectangle 146">
                <a:extLst>
                  <a:ext uri="{FF2B5EF4-FFF2-40B4-BE49-F238E27FC236}">
                    <a16:creationId xmlns:a16="http://schemas.microsoft.com/office/drawing/2014/main" id="{B2692643-877A-2393-1FE4-2CC8C60CFA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4257" name="Rectangle 147">
                <a:extLst>
                  <a:ext uri="{FF2B5EF4-FFF2-40B4-BE49-F238E27FC236}">
                    <a16:creationId xmlns:a16="http://schemas.microsoft.com/office/drawing/2014/main" id="{F14D7F71-FD95-738B-36C7-0882992E6E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" name="Rectangle 148">
                <a:extLst>
                  <a:ext uri="{FF2B5EF4-FFF2-40B4-BE49-F238E27FC236}">
                    <a16:creationId xmlns:a16="http://schemas.microsoft.com/office/drawing/2014/main" id="{8A2EA6C6-85B3-77A5-CA40-4365FFF21B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4259" name="Line 149">
                <a:extLst>
                  <a:ext uri="{FF2B5EF4-FFF2-40B4-BE49-F238E27FC236}">
                    <a16:creationId xmlns:a16="http://schemas.microsoft.com/office/drawing/2014/main" id="{E6CD7A73-98C4-372F-2343-DFC9516F6E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60" name="Rectangle 150">
                <a:extLst>
                  <a:ext uri="{FF2B5EF4-FFF2-40B4-BE49-F238E27FC236}">
                    <a16:creationId xmlns:a16="http://schemas.microsoft.com/office/drawing/2014/main" id="{F0CF145A-F3C6-0C0C-1581-91EEECAAC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4107" name="Rectangle 152">
              <a:extLst>
                <a:ext uri="{FF2B5EF4-FFF2-40B4-BE49-F238E27FC236}">
                  <a16:creationId xmlns:a16="http://schemas.microsoft.com/office/drawing/2014/main" id="{CF6F6002-05FB-B488-051F-26C92CABD5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8" name="Rectangle 153">
              <a:extLst>
                <a:ext uri="{FF2B5EF4-FFF2-40B4-BE49-F238E27FC236}">
                  <a16:creationId xmlns:a16="http://schemas.microsoft.com/office/drawing/2014/main" id="{6D93A0D6-1EC9-3671-1CA2-71659E4D6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9" name="Rectangle 154">
              <a:extLst>
                <a:ext uri="{FF2B5EF4-FFF2-40B4-BE49-F238E27FC236}">
                  <a16:creationId xmlns:a16="http://schemas.microsoft.com/office/drawing/2014/main" id="{4B016B79-C824-A81A-3282-1B3E82D16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10" name="Rectangle 155">
              <a:extLst>
                <a:ext uri="{FF2B5EF4-FFF2-40B4-BE49-F238E27FC236}">
                  <a16:creationId xmlns:a16="http://schemas.microsoft.com/office/drawing/2014/main" id="{425B019B-526B-3A90-05E9-085CC83DDC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11" name="Freeform 156">
              <a:extLst>
                <a:ext uri="{FF2B5EF4-FFF2-40B4-BE49-F238E27FC236}">
                  <a16:creationId xmlns:a16="http://schemas.microsoft.com/office/drawing/2014/main" id="{D1F8C49B-59EF-AC2F-C957-A394FD8D0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2" name="Line 157">
              <a:extLst>
                <a:ext uri="{FF2B5EF4-FFF2-40B4-BE49-F238E27FC236}">
                  <a16:creationId xmlns:a16="http://schemas.microsoft.com/office/drawing/2014/main" id="{87976EDE-41A7-9E80-786C-FC9AAC33D3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3" name="Line 158">
              <a:extLst>
                <a:ext uri="{FF2B5EF4-FFF2-40B4-BE49-F238E27FC236}">
                  <a16:creationId xmlns:a16="http://schemas.microsoft.com/office/drawing/2014/main" id="{BBAAD756-29D5-B02B-50EE-1AF9BBCC9D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4" name="Line 159">
              <a:extLst>
                <a:ext uri="{FF2B5EF4-FFF2-40B4-BE49-F238E27FC236}">
                  <a16:creationId xmlns:a16="http://schemas.microsoft.com/office/drawing/2014/main" id="{28CF21EB-52B7-025E-AF5B-26178B231F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099" name="Picture 161">
            <a:extLst>
              <a:ext uri="{FF2B5EF4-FFF2-40B4-BE49-F238E27FC236}">
                <a16:creationId xmlns:a16="http://schemas.microsoft.com/office/drawing/2014/main" id="{D25F802F-F8AE-EE25-B6BD-9F47F8239B89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6849F44B-653B-5915-7DF8-51E2668CE3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4768850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Cause and Effect Analysis</a:t>
            </a:r>
          </a:p>
        </p:txBody>
      </p:sp>
      <p:grpSp>
        <p:nvGrpSpPr>
          <p:cNvPr id="4101" name="Group 188">
            <a:extLst>
              <a:ext uri="{FF2B5EF4-FFF2-40B4-BE49-F238E27FC236}">
                <a16:creationId xmlns:a16="http://schemas.microsoft.com/office/drawing/2014/main" id="{7A88ABAD-8995-3092-B9FD-D73B7D8BD8BD}"/>
              </a:ext>
            </a:extLst>
          </p:cNvPr>
          <p:cNvGrpSpPr>
            <a:grpSpLocks/>
          </p:cNvGrpSpPr>
          <p:nvPr/>
        </p:nvGrpSpPr>
        <p:grpSpPr bwMode="auto">
          <a:xfrm>
            <a:off x="5143500" y="4972050"/>
            <a:ext cx="3678238" cy="1312863"/>
            <a:chOff x="3312" y="3408"/>
            <a:chExt cx="2317" cy="827"/>
          </a:xfrm>
        </p:grpSpPr>
        <p:sp>
          <p:nvSpPr>
            <p:cNvPr id="4102" name="Line 189">
              <a:extLst>
                <a:ext uri="{FF2B5EF4-FFF2-40B4-BE49-F238E27FC236}">
                  <a16:creationId xmlns:a16="http://schemas.microsoft.com/office/drawing/2014/main" id="{63A10450-55C4-B67D-C704-D4CDFC2060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3" name="Rectangle 190">
              <a:extLst>
                <a:ext uri="{FF2B5EF4-FFF2-40B4-BE49-F238E27FC236}">
                  <a16:creationId xmlns:a16="http://schemas.microsoft.com/office/drawing/2014/main" id="{F6738E0D-164A-4823-62D6-6FCED8C0AF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104" name="Picture 191">
              <a:extLst>
                <a:ext uri="{FF2B5EF4-FFF2-40B4-BE49-F238E27FC236}">
                  <a16:creationId xmlns:a16="http://schemas.microsoft.com/office/drawing/2014/main" id="{C17F63F5-BC2D-ACCF-EAB5-5E46E8E90D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 Box 188">
            <a:extLst>
              <a:ext uri="{FF2B5EF4-FFF2-40B4-BE49-F238E27FC236}">
                <a16:creationId xmlns:a16="http://schemas.microsoft.com/office/drawing/2014/main" id="{11FCBCB0-A46E-FDAF-E834-13DCF08E9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10" y="6515822"/>
            <a:ext cx="2973891" cy="2923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742950" indent="-28575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11430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6002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20574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5146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9718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4290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8862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+mn-lt"/>
              </a:rPr>
              <a:t>© Sigma Quality Management,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423D5EDF-E75A-F33C-3292-00A6FDE2B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525" y="1073150"/>
            <a:ext cx="8686800" cy="49530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37610" name="Rectangle 10">
            <a:extLst>
              <a:ext uri="{FF2B5EF4-FFF2-40B4-BE49-F238E27FC236}">
                <a16:creationId xmlns:a16="http://schemas.microsoft.com/office/drawing/2014/main" id="{D9A64CDA-CD95-0A9E-B88D-63CCF55B0A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Production Process - Focused</a:t>
            </a:r>
          </a:p>
        </p:txBody>
      </p:sp>
      <p:pic>
        <p:nvPicPr>
          <p:cNvPr id="15364" name="Picture 188">
            <a:extLst>
              <a:ext uri="{FF2B5EF4-FFF2-40B4-BE49-F238E27FC236}">
                <a16:creationId xmlns:a16="http://schemas.microsoft.com/office/drawing/2014/main" id="{B45C9528-C762-54D4-2D9A-B33F1BD981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25575"/>
            <a:ext cx="8412163" cy="418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72FC09F0-1A64-72F0-C340-E3D030B648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Cause &amp; Effect Verification</a:t>
            </a:r>
          </a:p>
        </p:txBody>
      </p:sp>
      <p:sp>
        <p:nvSpPr>
          <p:cNvPr id="16387" name="Rectangle 4">
            <a:extLst>
              <a:ext uri="{FF2B5EF4-FFF2-40B4-BE49-F238E27FC236}">
                <a16:creationId xmlns:a16="http://schemas.microsoft.com/office/drawing/2014/main" id="{4FC12B96-EAEF-9C36-097D-D52D28DB4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88" name="Rectangle 7">
            <a:extLst>
              <a:ext uri="{FF2B5EF4-FFF2-40B4-BE49-F238E27FC236}">
                <a16:creationId xmlns:a16="http://schemas.microsoft.com/office/drawing/2014/main" id="{E71FF896-507E-0815-856C-906A34D2C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031875"/>
            <a:ext cx="5397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en-US"/>
          </a:p>
        </p:txBody>
      </p:sp>
      <p:sp>
        <p:nvSpPr>
          <p:cNvPr id="16389" name="Freeform 8">
            <a:extLst>
              <a:ext uri="{FF2B5EF4-FFF2-40B4-BE49-F238E27FC236}">
                <a16:creationId xmlns:a16="http://schemas.microsoft.com/office/drawing/2014/main" id="{6645A197-02B9-E9D8-D926-126DE32EDAC1}"/>
              </a:ext>
            </a:extLst>
          </p:cNvPr>
          <p:cNvSpPr>
            <a:spLocks/>
          </p:cNvSpPr>
          <p:nvPr/>
        </p:nvSpPr>
        <p:spPr bwMode="auto">
          <a:xfrm>
            <a:off x="7313613" y="5681663"/>
            <a:ext cx="331787" cy="452437"/>
          </a:xfrm>
          <a:custGeom>
            <a:avLst/>
            <a:gdLst>
              <a:gd name="T0" fmla="*/ 36512 w 209"/>
              <a:gd name="T1" fmla="*/ 33337 h 285"/>
              <a:gd name="T2" fmla="*/ 52387 w 209"/>
              <a:gd name="T3" fmla="*/ 68262 h 285"/>
              <a:gd name="T4" fmla="*/ 36512 w 209"/>
              <a:gd name="T5" fmla="*/ 104775 h 285"/>
              <a:gd name="T6" fmla="*/ 0 w 209"/>
              <a:gd name="T7" fmla="*/ 138112 h 285"/>
              <a:gd name="T8" fmla="*/ 0 w 209"/>
              <a:gd name="T9" fmla="*/ 173037 h 285"/>
              <a:gd name="T10" fmla="*/ 17462 w 209"/>
              <a:gd name="T11" fmla="*/ 209550 h 285"/>
              <a:gd name="T12" fmla="*/ 36512 w 209"/>
              <a:gd name="T13" fmla="*/ 242887 h 285"/>
              <a:gd name="T14" fmla="*/ 52387 w 209"/>
              <a:gd name="T15" fmla="*/ 277812 h 285"/>
              <a:gd name="T16" fmla="*/ 69850 w 209"/>
              <a:gd name="T17" fmla="*/ 314325 h 285"/>
              <a:gd name="T18" fmla="*/ 88900 w 209"/>
              <a:gd name="T19" fmla="*/ 347662 h 285"/>
              <a:gd name="T20" fmla="*/ 104775 w 209"/>
              <a:gd name="T21" fmla="*/ 382587 h 285"/>
              <a:gd name="T22" fmla="*/ 141287 w 209"/>
              <a:gd name="T23" fmla="*/ 400050 h 285"/>
              <a:gd name="T24" fmla="*/ 157162 w 209"/>
              <a:gd name="T25" fmla="*/ 434975 h 285"/>
              <a:gd name="T26" fmla="*/ 193675 w 209"/>
              <a:gd name="T27" fmla="*/ 452437 h 285"/>
              <a:gd name="T28" fmla="*/ 227012 w 209"/>
              <a:gd name="T29" fmla="*/ 452437 h 285"/>
              <a:gd name="T30" fmla="*/ 261937 w 209"/>
              <a:gd name="T31" fmla="*/ 452437 h 285"/>
              <a:gd name="T32" fmla="*/ 298450 w 209"/>
              <a:gd name="T33" fmla="*/ 434975 h 285"/>
              <a:gd name="T34" fmla="*/ 314325 w 209"/>
              <a:gd name="T35" fmla="*/ 400050 h 285"/>
              <a:gd name="T36" fmla="*/ 331787 w 209"/>
              <a:gd name="T37" fmla="*/ 366712 h 285"/>
              <a:gd name="T38" fmla="*/ 298450 w 209"/>
              <a:gd name="T39" fmla="*/ 330200 h 285"/>
              <a:gd name="T40" fmla="*/ 298450 w 209"/>
              <a:gd name="T41" fmla="*/ 295275 h 285"/>
              <a:gd name="T42" fmla="*/ 298450 w 209"/>
              <a:gd name="T43" fmla="*/ 261937 h 285"/>
              <a:gd name="T44" fmla="*/ 298450 w 209"/>
              <a:gd name="T45" fmla="*/ 225425 h 285"/>
              <a:gd name="T46" fmla="*/ 298450 w 209"/>
              <a:gd name="T47" fmla="*/ 190500 h 285"/>
              <a:gd name="T48" fmla="*/ 314325 w 209"/>
              <a:gd name="T49" fmla="*/ 157162 h 285"/>
              <a:gd name="T50" fmla="*/ 314325 w 209"/>
              <a:gd name="T51" fmla="*/ 120650 h 285"/>
              <a:gd name="T52" fmla="*/ 314325 w 209"/>
              <a:gd name="T53" fmla="*/ 85725 h 285"/>
              <a:gd name="T54" fmla="*/ 314325 w 209"/>
              <a:gd name="T55" fmla="*/ 52387 h 285"/>
              <a:gd name="T56" fmla="*/ 298450 w 209"/>
              <a:gd name="T57" fmla="*/ 15875 h 285"/>
              <a:gd name="T58" fmla="*/ 261937 w 209"/>
              <a:gd name="T59" fmla="*/ 15875 h 285"/>
              <a:gd name="T60" fmla="*/ 227012 w 209"/>
              <a:gd name="T61" fmla="*/ 0 h 285"/>
              <a:gd name="T62" fmla="*/ 174625 w 209"/>
              <a:gd name="T63" fmla="*/ 0 h 285"/>
              <a:gd name="T64" fmla="*/ 141287 w 209"/>
              <a:gd name="T65" fmla="*/ 0 h 285"/>
              <a:gd name="T66" fmla="*/ 104775 w 209"/>
              <a:gd name="T67" fmla="*/ 0 h 285"/>
              <a:gd name="T68" fmla="*/ 69850 w 209"/>
              <a:gd name="T69" fmla="*/ 0 h 285"/>
              <a:gd name="T70" fmla="*/ 69850 w 209"/>
              <a:gd name="T71" fmla="*/ 33337 h 285"/>
              <a:gd name="T72" fmla="*/ 36512 w 209"/>
              <a:gd name="T73" fmla="*/ 33337 h 2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09" h="285">
                <a:moveTo>
                  <a:pt x="23" y="21"/>
                </a:moveTo>
                <a:lnTo>
                  <a:pt x="33" y="43"/>
                </a:lnTo>
                <a:lnTo>
                  <a:pt x="23" y="66"/>
                </a:lnTo>
                <a:lnTo>
                  <a:pt x="0" y="87"/>
                </a:lnTo>
                <a:lnTo>
                  <a:pt x="0" y="109"/>
                </a:lnTo>
                <a:lnTo>
                  <a:pt x="11" y="132"/>
                </a:lnTo>
                <a:lnTo>
                  <a:pt x="23" y="153"/>
                </a:lnTo>
                <a:lnTo>
                  <a:pt x="33" y="175"/>
                </a:lnTo>
                <a:lnTo>
                  <a:pt x="44" y="198"/>
                </a:lnTo>
                <a:lnTo>
                  <a:pt x="56" y="219"/>
                </a:lnTo>
                <a:lnTo>
                  <a:pt x="66" y="241"/>
                </a:lnTo>
                <a:lnTo>
                  <a:pt x="89" y="252"/>
                </a:lnTo>
                <a:lnTo>
                  <a:pt x="99" y="274"/>
                </a:lnTo>
                <a:lnTo>
                  <a:pt x="122" y="285"/>
                </a:lnTo>
                <a:lnTo>
                  <a:pt x="143" y="285"/>
                </a:lnTo>
                <a:lnTo>
                  <a:pt x="165" y="285"/>
                </a:lnTo>
                <a:lnTo>
                  <a:pt x="188" y="274"/>
                </a:lnTo>
                <a:lnTo>
                  <a:pt x="198" y="252"/>
                </a:lnTo>
                <a:lnTo>
                  <a:pt x="209" y="231"/>
                </a:lnTo>
                <a:lnTo>
                  <a:pt x="188" y="208"/>
                </a:lnTo>
                <a:lnTo>
                  <a:pt x="188" y="186"/>
                </a:lnTo>
                <a:lnTo>
                  <a:pt x="188" y="165"/>
                </a:lnTo>
                <a:lnTo>
                  <a:pt x="188" y="142"/>
                </a:lnTo>
                <a:lnTo>
                  <a:pt x="188" y="120"/>
                </a:lnTo>
                <a:lnTo>
                  <a:pt x="198" y="99"/>
                </a:lnTo>
                <a:lnTo>
                  <a:pt x="198" y="76"/>
                </a:lnTo>
                <a:lnTo>
                  <a:pt x="198" y="54"/>
                </a:lnTo>
                <a:lnTo>
                  <a:pt x="198" y="33"/>
                </a:lnTo>
                <a:lnTo>
                  <a:pt x="188" y="10"/>
                </a:lnTo>
                <a:lnTo>
                  <a:pt x="165" y="10"/>
                </a:lnTo>
                <a:lnTo>
                  <a:pt x="143" y="0"/>
                </a:lnTo>
                <a:lnTo>
                  <a:pt x="110" y="0"/>
                </a:lnTo>
                <a:lnTo>
                  <a:pt x="89" y="0"/>
                </a:lnTo>
                <a:lnTo>
                  <a:pt x="66" y="0"/>
                </a:lnTo>
                <a:lnTo>
                  <a:pt x="44" y="0"/>
                </a:lnTo>
                <a:lnTo>
                  <a:pt x="44" y="21"/>
                </a:lnTo>
                <a:lnTo>
                  <a:pt x="23" y="21"/>
                </a:lnTo>
                <a:close/>
              </a:path>
            </a:pathLst>
          </a:custGeom>
          <a:solidFill>
            <a:srgbClr val="FFFFFF"/>
          </a:solidFill>
          <a:ln w="17463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0" name="Freeform 9">
            <a:extLst>
              <a:ext uri="{FF2B5EF4-FFF2-40B4-BE49-F238E27FC236}">
                <a16:creationId xmlns:a16="http://schemas.microsoft.com/office/drawing/2014/main" id="{0AA19F70-15AD-6721-856E-4BA327087D08}"/>
              </a:ext>
            </a:extLst>
          </p:cNvPr>
          <p:cNvSpPr>
            <a:spLocks/>
          </p:cNvSpPr>
          <p:nvPr/>
        </p:nvSpPr>
        <p:spPr bwMode="auto">
          <a:xfrm>
            <a:off x="6176963" y="3789363"/>
            <a:ext cx="1196975" cy="792162"/>
          </a:xfrm>
          <a:custGeom>
            <a:avLst/>
            <a:gdLst>
              <a:gd name="T0" fmla="*/ 152400 w 754"/>
              <a:gd name="T1" fmla="*/ 73025 h 499"/>
              <a:gd name="T2" fmla="*/ 101600 w 754"/>
              <a:gd name="T3" fmla="*/ 122237 h 499"/>
              <a:gd name="T4" fmla="*/ 68263 w 754"/>
              <a:gd name="T5" fmla="*/ 171450 h 499"/>
              <a:gd name="T6" fmla="*/ 50800 w 754"/>
              <a:gd name="T7" fmla="*/ 222250 h 499"/>
              <a:gd name="T8" fmla="*/ 0 w 754"/>
              <a:gd name="T9" fmla="*/ 295275 h 499"/>
              <a:gd name="T10" fmla="*/ 0 w 754"/>
              <a:gd name="T11" fmla="*/ 344487 h 499"/>
              <a:gd name="T12" fmla="*/ 34925 w 754"/>
              <a:gd name="T13" fmla="*/ 382587 h 499"/>
              <a:gd name="T14" fmla="*/ 15875 w 754"/>
              <a:gd name="T15" fmla="*/ 455612 h 499"/>
              <a:gd name="T16" fmla="*/ 0 w 754"/>
              <a:gd name="T17" fmla="*/ 517525 h 499"/>
              <a:gd name="T18" fmla="*/ 0 w 754"/>
              <a:gd name="T19" fmla="*/ 619125 h 499"/>
              <a:gd name="T20" fmla="*/ 50800 w 754"/>
              <a:gd name="T21" fmla="*/ 679450 h 499"/>
              <a:gd name="T22" fmla="*/ 187325 w 754"/>
              <a:gd name="T23" fmla="*/ 704850 h 499"/>
              <a:gd name="T24" fmla="*/ 220663 w 754"/>
              <a:gd name="T25" fmla="*/ 752475 h 499"/>
              <a:gd name="T26" fmla="*/ 473075 w 754"/>
              <a:gd name="T27" fmla="*/ 792162 h 499"/>
              <a:gd name="T28" fmla="*/ 539750 w 754"/>
              <a:gd name="T29" fmla="*/ 792162 h 499"/>
              <a:gd name="T30" fmla="*/ 676275 w 754"/>
              <a:gd name="T31" fmla="*/ 765175 h 499"/>
              <a:gd name="T32" fmla="*/ 842963 w 754"/>
              <a:gd name="T33" fmla="*/ 730250 h 499"/>
              <a:gd name="T34" fmla="*/ 912813 w 754"/>
              <a:gd name="T35" fmla="*/ 715962 h 499"/>
              <a:gd name="T36" fmla="*/ 1046163 w 754"/>
              <a:gd name="T37" fmla="*/ 704850 h 499"/>
              <a:gd name="T38" fmla="*/ 1096963 w 754"/>
              <a:gd name="T39" fmla="*/ 666750 h 499"/>
              <a:gd name="T40" fmla="*/ 1133475 w 754"/>
              <a:gd name="T41" fmla="*/ 604837 h 499"/>
              <a:gd name="T42" fmla="*/ 1147763 w 754"/>
              <a:gd name="T43" fmla="*/ 555625 h 499"/>
              <a:gd name="T44" fmla="*/ 1147763 w 754"/>
              <a:gd name="T45" fmla="*/ 504825 h 499"/>
              <a:gd name="T46" fmla="*/ 1147763 w 754"/>
              <a:gd name="T47" fmla="*/ 455612 h 499"/>
              <a:gd name="T48" fmla="*/ 1163638 w 754"/>
              <a:gd name="T49" fmla="*/ 409575 h 499"/>
              <a:gd name="T50" fmla="*/ 1182688 w 754"/>
              <a:gd name="T51" fmla="*/ 357187 h 499"/>
              <a:gd name="T52" fmla="*/ 1196975 w 754"/>
              <a:gd name="T53" fmla="*/ 307975 h 499"/>
              <a:gd name="T54" fmla="*/ 1196975 w 754"/>
              <a:gd name="T55" fmla="*/ 247650 h 499"/>
              <a:gd name="T56" fmla="*/ 1163638 w 754"/>
              <a:gd name="T57" fmla="*/ 209550 h 499"/>
              <a:gd name="T58" fmla="*/ 1081088 w 754"/>
              <a:gd name="T59" fmla="*/ 184150 h 499"/>
              <a:gd name="T60" fmla="*/ 1030288 w 754"/>
              <a:gd name="T61" fmla="*/ 122237 h 499"/>
              <a:gd name="T62" fmla="*/ 963613 w 754"/>
              <a:gd name="T63" fmla="*/ 98425 h 499"/>
              <a:gd name="T64" fmla="*/ 879475 w 754"/>
              <a:gd name="T65" fmla="*/ 73025 h 499"/>
              <a:gd name="T66" fmla="*/ 811213 w 754"/>
              <a:gd name="T67" fmla="*/ 60325 h 499"/>
              <a:gd name="T68" fmla="*/ 725488 w 754"/>
              <a:gd name="T69" fmla="*/ 60325 h 499"/>
              <a:gd name="T70" fmla="*/ 658813 w 754"/>
              <a:gd name="T71" fmla="*/ 36512 h 499"/>
              <a:gd name="T72" fmla="*/ 592138 w 754"/>
              <a:gd name="T73" fmla="*/ 11112 h 499"/>
              <a:gd name="T74" fmla="*/ 522288 w 754"/>
              <a:gd name="T75" fmla="*/ 0 h 499"/>
              <a:gd name="T76" fmla="*/ 438150 w 754"/>
              <a:gd name="T77" fmla="*/ 0 h 499"/>
              <a:gd name="T78" fmla="*/ 371475 w 754"/>
              <a:gd name="T79" fmla="*/ 11112 h 499"/>
              <a:gd name="T80" fmla="*/ 304800 w 754"/>
              <a:gd name="T81" fmla="*/ 23812 h 499"/>
              <a:gd name="T82" fmla="*/ 238125 w 754"/>
              <a:gd name="T83" fmla="*/ 36512 h 499"/>
              <a:gd name="T84" fmla="*/ 187325 w 754"/>
              <a:gd name="T85" fmla="*/ 46037 h 49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54" h="499">
                <a:moveTo>
                  <a:pt x="118" y="29"/>
                </a:moveTo>
                <a:lnTo>
                  <a:pt x="96" y="46"/>
                </a:lnTo>
                <a:lnTo>
                  <a:pt x="85" y="62"/>
                </a:lnTo>
                <a:lnTo>
                  <a:pt x="64" y="77"/>
                </a:lnTo>
                <a:lnTo>
                  <a:pt x="53" y="93"/>
                </a:lnTo>
                <a:lnTo>
                  <a:pt x="43" y="108"/>
                </a:lnTo>
                <a:lnTo>
                  <a:pt x="43" y="123"/>
                </a:lnTo>
                <a:lnTo>
                  <a:pt x="32" y="140"/>
                </a:lnTo>
                <a:lnTo>
                  <a:pt x="22" y="164"/>
                </a:lnTo>
                <a:lnTo>
                  <a:pt x="0" y="186"/>
                </a:lnTo>
                <a:lnTo>
                  <a:pt x="0" y="202"/>
                </a:lnTo>
                <a:lnTo>
                  <a:pt x="0" y="217"/>
                </a:lnTo>
                <a:lnTo>
                  <a:pt x="0" y="234"/>
                </a:lnTo>
                <a:lnTo>
                  <a:pt x="22" y="241"/>
                </a:lnTo>
                <a:lnTo>
                  <a:pt x="22" y="264"/>
                </a:lnTo>
                <a:lnTo>
                  <a:pt x="10" y="287"/>
                </a:lnTo>
                <a:lnTo>
                  <a:pt x="0" y="311"/>
                </a:lnTo>
                <a:lnTo>
                  <a:pt x="0" y="326"/>
                </a:lnTo>
                <a:lnTo>
                  <a:pt x="0" y="374"/>
                </a:lnTo>
                <a:lnTo>
                  <a:pt x="0" y="390"/>
                </a:lnTo>
                <a:lnTo>
                  <a:pt x="10" y="404"/>
                </a:lnTo>
                <a:lnTo>
                  <a:pt x="32" y="428"/>
                </a:lnTo>
                <a:lnTo>
                  <a:pt x="96" y="436"/>
                </a:lnTo>
                <a:lnTo>
                  <a:pt x="118" y="444"/>
                </a:lnTo>
                <a:lnTo>
                  <a:pt x="127" y="460"/>
                </a:lnTo>
                <a:lnTo>
                  <a:pt x="139" y="474"/>
                </a:lnTo>
                <a:lnTo>
                  <a:pt x="234" y="492"/>
                </a:lnTo>
                <a:lnTo>
                  <a:pt x="298" y="499"/>
                </a:lnTo>
                <a:lnTo>
                  <a:pt x="319" y="499"/>
                </a:lnTo>
                <a:lnTo>
                  <a:pt x="340" y="499"/>
                </a:lnTo>
                <a:lnTo>
                  <a:pt x="361" y="492"/>
                </a:lnTo>
                <a:lnTo>
                  <a:pt x="426" y="482"/>
                </a:lnTo>
                <a:lnTo>
                  <a:pt x="511" y="474"/>
                </a:lnTo>
                <a:lnTo>
                  <a:pt x="531" y="460"/>
                </a:lnTo>
                <a:lnTo>
                  <a:pt x="554" y="451"/>
                </a:lnTo>
                <a:lnTo>
                  <a:pt x="575" y="451"/>
                </a:lnTo>
                <a:lnTo>
                  <a:pt x="637" y="451"/>
                </a:lnTo>
                <a:lnTo>
                  <a:pt x="659" y="444"/>
                </a:lnTo>
                <a:lnTo>
                  <a:pt x="681" y="436"/>
                </a:lnTo>
                <a:lnTo>
                  <a:pt x="691" y="420"/>
                </a:lnTo>
                <a:lnTo>
                  <a:pt x="703" y="404"/>
                </a:lnTo>
                <a:lnTo>
                  <a:pt x="714" y="381"/>
                </a:lnTo>
                <a:lnTo>
                  <a:pt x="714" y="366"/>
                </a:lnTo>
                <a:lnTo>
                  <a:pt x="723" y="350"/>
                </a:lnTo>
                <a:lnTo>
                  <a:pt x="723" y="334"/>
                </a:lnTo>
                <a:lnTo>
                  <a:pt x="723" y="318"/>
                </a:lnTo>
                <a:lnTo>
                  <a:pt x="723" y="304"/>
                </a:lnTo>
                <a:lnTo>
                  <a:pt x="723" y="287"/>
                </a:lnTo>
                <a:lnTo>
                  <a:pt x="733" y="272"/>
                </a:lnTo>
                <a:lnTo>
                  <a:pt x="733" y="258"/>
                </a:lnTo>
                <a:lnTo>
                  <a:pt x="745" y="241"/>
                </a:lnTo>
                <a:lnTo>
                  <a:pt x="745" y="225"/>
                </a:lnTo>
                <a:lnTo>
                  <a:pt x="754" y="210"/>
                </a:lnTo>
                <a:lnTo>
                  <a:pt x="754" y="194"/>
                </a:lnTo>
                <a:lnTo>
                  <a:pt x="754" y="178"/>
                </a:lnTo>
                <a:lnTo>
                  <a:pt x="754" y="156"/>
                </a:lnTo>
                <a:lnTo>
                  <a:pt x="754" y="140"/>
                </a:lnTo>
                <a:lnTo>
                  <a:pt x="733" y="132"/>
                </a:lnTo>
                <a:lnTo>
                  <a:pt x="703" y="116"/>
                </a:lnTo>
                <a:lnTo>
                  <a:pt x="681" y="116"/>
                </a:lnTo>
                <a:lnTo>
                  <a:pt x="670" y="101"/>
                </a:lnTo>
                <a:lnTo>
                  <a:pt x="649" y="77"/>
                </a:lnTo>
                <a:lnTo>
                  <a:pt x="628" y="70"/>
                </a:lnTo>
                <a:lnTo>
                  <a:pt x="607" y="62"/>
                </a:lnTo>
                <a:lnTo>
                  <a:pt x="575" y="53"/>
                </a:lnTo>
                <a:lnTo>
                  <a:pt x="554" y="46"/>
                </a:lnTo>
                <a:lnTo>
                  <a:pt x="531" y="46"/>
                </a:lnTo>
                <a:lnTo>
                  <a:pt x="511" y="38"/>
                </a:lnTo>
                <a:lnTo>
                  <a:pt x="478" y="38"/>
                </a:lnTo>
                <a:lnTo>
                  <a:pt x="457" y="38"/>
                </a:lnTo>
                <a:lnTo>
                  <a:pt x="436" y="38"/>
                </a:lnTo>
                <a:lnTo>
                  <a:pt x="415" y="23"/>
                </a:lnTo>
                <a:lnTo>
                  <a:pt x="394" y="15"/>
                </a:lnTo>
                <a:lnTo>
                  <a:pt x="373" y="7"/>
                </a:lnTo>
                <a:lnTo>
                  <a:pt x="352" y="7"/>
                </a:lnTo>
                <a:lnTo>
                  <a:pt x="329" y="0"/>
                </a:lnTo>
                <a:lnTo>
                  <a:pt x="309" y="0"/>
                </a:lnTo>
                <a:lnTo>
                  <a:pt x="276" y="0"/>
                </a:lnTo>
                <a:lnTo>
                  <a:pt x="255" y="0"/>
                </a:lnTo>
                <a:lnTo>
                  <a:pt x="234" y="7"/>
                </a:lnTo>
                <a:lnTo>
                  <a:pt x="213" y="7"/>
                </a:lnTo>
                <a:lnTo>
                  <a:pt x="192" y="15"/>
                </a:lnTo>
                <a:lnTo>
                  <a:pt x="169" y="15"/>
                </a:lnTo>
                <a:lnTo>
                  <a:pt x="150" y="23"/>
                </a:lnTo>
                <a:lnTo>
                  <a:pt x="127" y="23"/>
                </a:lnTo>
                <a:lnTo>
                  <a:pt x="118" y="29"/>
                </a:lnTo>
                <a:close/>
              </a:path>
            </a:pathLst>
          </a:custGeom>
          <a:solidFill>
            <a:srgbClr val="FFFFFF"/>
          </a:solidFill>
          <a:ln w="17463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1" name="Freeform 10">
            <a:extLst>
              <a:ext uri="{FF2B5EF4-FFF2-40B4-BE49-F238E27FC236}">
                <a16:creationId xmlns:a16="http://schemas.microsoft.com/office/drawing/2014/main" id="{DD451B2E-BE8F-7F12-B19D-BADE740A6744}"/>
              </a:ext>
            </a:extLst>
          </p:cNvPr>
          <p:cNvSpPr>
            <a:spLocks/>
          </p:cNvSpPr>
          <p:nvPr/>
        </p:nvSpPr>
        <p:spPr bwMode="auto">
          <a:xfrm>
            <a:off x="636588" y="3028950"/>
            <a:ext cx="1357312" cy="798513"/>
          </a:xfrm>
          <a:custGeom>
            <a:avLst/>
            <a:gdLst>
              <a:gd name="T0" fmla="*/ 409575 w 855"/>
              <a:gd name="T1" fmla="*/ 34925 h 503"/>
              <a:gd name="T2" fmla="*/ 338137 w 855"/>
              <a:gd name="T3" fmla="*/ 22225 h 503"/>
              <a:gd name="T4" fmla="*/ 266700 w 855"/>
              <a:gd name="T5" fmla="*/ 22225 h 503"/>
              <a:gd name="T6" fmla="*/ 123825 w 855"/>
              <a:gd name="T7" fmla="*/ 22225 h 503"/>
              <a:gd name="T8" fmla="*/ 69850 w 855"/>
              <a:gd name="T9" fmla="*/ 46038 h 503"/>
              <a:gd name="T10" fmla="*/ 34925 w 855"/>
              <a:gd name="T11" fmla="*/ 93663 h 503"/>
              <a:gd name="T12" fmla="*/ 17462 w 855"/>
              <a:gd name="T13" fmla="*/ 142875 h 503"/>
              <a:gd name="T14" fmla="*/ 0 w 855"/>
              <a:gd name="T15" fmla="*/ 203200 h 503"/>
              <a:gd name="T16" fmla="*/ 0 w 855"/>
              <a:gd name="T17" fmla="*/ 250825 h 503"/>
              <a:gd name="T18" fmla="*/ 0 w 855"/>
              <a:gd name="T19" fmla="*/ 296863 h 503"/>
              <a:gd name="T20" fmla="*/ 0 w 855"/>
              <a:gd name="T21" fmla="*/ 346075 h 503"/>
              <a:gd name="T22" fmla="*/ 0 w 855"/>
              <a:gd name="T23" fmla="*/ 406400 h 503"/>
              <a:gd name="T24" fmla="*/ 34925 w 855"/>
              <a:gd name="T25" fmla="*/ 477838 h 503"/>
              <a:gd name="T26" fmla="*/ 69850 w 855"/>
              <a:gd name="T27" fmla="*/ 536575 h 503"/>
              <a:gd name="T28" fmla="*/ 123825 w 855"/>
              <a:gd name="T29" fmla="*/ 596900 h 503"/>
              <a:gd name="T30" fmla="*/ 176212 w 855"/>
              <a:gd name="T31" fmla="*/ 646113 h 503"/>
              <a:gd name="T32" fmla="*/ 266700 w 855"/>
              <a:gd name="T33" fmla="*/ 715963 h 503"/>
              <a:gd name="T34" fmla="*/ 355600 w 855"/>
              <a:gd name="T35" fmla="*/ 754063 h 503"/>
              <a:gd name="T36" fmla="*/ 428625 w 855"/>
              <a:gd name="T37" fmla="*/ 777875 h 503"/>
              <a:gd name="T38" fmla="*/ 500062 w 855"/>
              <a:gd name="T39" fmla="*/ 787400 h 503"/>
              <a:gd name="T40" fmla="*/ 644525 w 855"/>
              <a:gd name="T41" fmla="*/ 787400 h 503"/>
              <a:gd name="T42" fmla="*/ 787400 w 855"/>
              <a:gd name="T43" fmla="*/ 798513 h 503"/>
              <a:gd name="T44" fmla="*/ 928687 w 855"/>
              <a:gd name="T45" fmla="*/ 798513 h 503"/>
              <a:gd name="T46" fmla="*/ 1003300 w 855"/>
              <a:gd name="T47" fmla="*/ 787400 h 503"/>
              <a:gd name="T48" fmla="*/ 1090612 w 855"/>
              <a:gd name="T49" fmla="*/ 754063 h 503"/>
              <a:gd name="T50" fmla="*/ 1162050 w 855"/>
              <a:gd name="T51" fmla="*/ 692150 h 503"/>
              <a:gd name="T52" fmla="*/ 1216025 w 855"/>
              <a:gd name="T53" fmla="*/ 657225 h 503"/>
              <a:gd name="T54" fmla="*/ 1287462 w 855"/>
              <a:gd name="T55" fmla="*/ 609600 h 503"/>
              <a:gd name="T56" fmla="*/ 1306512 w 855"/>
              <a:gd name="T57" fmla="*/ 561975 h 503"/>
              <a:gd name="T58" fmla="*/ 1339850 w 855"/>
              <a:gd name="T59" fmla="*/ 512763 h 503"/>
              <a:gd name="T60" fmla="*/ 1357312 w 855"/>
              <a:gd name="T61" fmla="*/ 454025 h 503"/>
              <a:gd name="T62" fmla="*/ 1339850 w 855"/>
              <a:gd name="T63" fmla="*/ 358775 h 503"/>
              <a:gd name="T64" fmla="*/ 1323975 w 855"/>
              <a:gd name="T65" fmla="*/ 309563 h 503"/>
              <a:gd name="T66" fmla="*/ 1306512 w 855"/>
              <a:gd name="T67" fmla="*/ 261938 h 503"/>
              <a:gd name="T68" fmla="*/ 1249362 w 855"/>
              <a:gd name="T69" fmla="*/ 212725 h 503"/>
              <a:gd name="T70" fmla="*/ 1216025 w 855"/>
              <a:gd name="T71" fmla="*/ 165100 h 503"/>
              <a:gd name="T72" fmla="*/ 1162050 w 855"/>
              <a:gd name="T73" fmla="*/ 117475 h 503"/>
              <a:gd name="T74" fmla="*/ 1090612 w 855"/>
              <a:gd name="T75" fmla="*/ 68263 h 503"/>
              <a:gd name="T76" fmla="*/ 1019175 w 855"/>
              <a:gd name="T77" fmla="*/ 34925 h 503"/>
              <a:gd name="T78" fmla="*/ 947737 w 855"/>
              <a:gd name="T79" fmla="*/ 12700 h 503"/>
              <a:gd name="T80" fmla="*/ 874712 w 855"/>
              <a:gd name="T81" fmla="*/ 0 h 503"/>
              <a:gd name="T82" fmla="*/ 803275 w 855"/>
              <a:gd name="T83" fmla="*/ 0 h 503"/>
              <a:gd name="T84" fmla="*/ 735012 w 855"/>
              <a:gd name="T85" fmla="*/ 0 h 503"/>
              <a:gd name="T86" fmla="*/ 660400 w 855"/>
              <a:gd name="T87" fmla="*/ 0 h 503"/>
              <a:gd name="T88" fmla="*/ 590550 w 855"/>
              <a:gd name="T89" fmla="*/ 0 h 503"/>
              <a:gd name="T90" fmla="*/ 515937 w 855"/>
              <a:gd name="T91" fmla="*/ 22225 h 503"/>
              <a:gd name="T92" fmla="*/ 444500 w 855"/>
              <a:gd name="T93" fmla="*/ 34925 h 50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855" h="503">
                <a:moveTo>
                  <a:pt x="280" y="22"/>
                </a:moveTo>
                <a:lnTo>
                  <a:pt x="258" y="22"/>
                </a:lnTo>
                <a:lnTo>
                  <a:pt x="237" y="14"/>
                </a:lnTo>
                <a:lnTo>
                  <a:pt x="213" y="14"/>
                </a:lnTo>
                <a:lnTo>
                  <a:pt x="191" y="14"/>
                </a:lnTo>
                <a:lnTo>
                  <a:pt x="168" y="14"/>
                </a:lnTo>
                <a:lnTo>
                  <a:pt x="100" y="14"/>
                </a:lnTo>
                <a:lnTo>
                  <a:pt x="78" y="14"/>
                </a:lnTo>
                <a:lnTo>
                  <a:pt x="55" y="14"/>
                </a:lnTo>
                <a:lnTo>
                  <a:pt x="44" y="29"/>
                </a:lnTo>
                <a:lnTo>
                  <a:pt x="22" y="43"/>
                </a:lnTo>
                <a:lnTo>
                  <a:pt x="22" y="59"/>
                </a:lnTo>
                <a:lnTo>
                  <a:pt x="11" y="74"/>
                </a:lnTo>
                <a:lnTo>
                  <a:pt x="11" y="90"/>
                </a:lnTo>
                <a:lnTo>
                  <a:pt x="0" y="113"/>
                </a:lnTo>
                <a:lnTo>
                  <a:pt x="0" y="128"/>
                </a:lnTo>
                <a:lnTo>
                  <a:pt x="0" y="142"/>
                </a:lnTo>
                <a:lnTo>
                  <a:pt x="0" y="158"/>
                </a:lnTo>
                <a:lnTo>
                  <a:pt x="0" y="171"/>
                </a:lnTo>
                <a:lnTo>
                  <a:pt x="0" y="187"/>
                </a:lnTo>
                <a:lnTo>
                  <a:pt x="0" y="202"/>
                </a:lnTo>
                <a:lnTo>
                  <a:pt x="0" y="218"/>
                </a:lnTo>
                <a:lnTo>
                  <a:pt x="0" y="232"/>
                </a:lnTo>
                <a:lnTo>
                  <a:pt x="0" y="256"/>
                </a:lnTo>
                <a:lnTo>
                  <a:pt x="11" y="277"/>
                </a:lnTo>
                <a:lnTo>
                  <a:pt x="22" y="301"/>
                </a:lnTo>
                <a:lnTo>
                  <a:pt x="34" y="323"/>
                </a:lnTo>
                <a:lnTo>
                  <a:pt x="44" y="338"/>
                </a:lnTo>
                <a:lnTo>
                  <a:pt x="55" y="354"/>
                </a:lnTo>
                <a:lnTo>
                  <a:pt x="78" y="376"/>
                </a:lnTo>
                <a:lnTo>
                  <a:pt x="89" y="399"/>
                </a:lnTo>
                <a:lnTo>
                  <a:pt x="111" y="407"/>
                </a:lnTo>
                <a:lnTo>
                  <a:pt x="135" y="429"/>
                </a:lnTo>
                <a:lnTo>
                  <a:pt x="168" y="451"/>
                </a:lnTo>
                <a:lnTo>
                  <a:pt x="191" y="466"/>
                </a:lnTo>
                <a:lnTo>
                  <a:pt x="224" y="475"/>
                </a:lnTo>
                <a:lnTo>
                  <a:pt x="247" y="482"/>
                </a:lnTo>
                <a:lnTo>
                  <a:pt x="270" y="490"/>
                </a:lnTo>
                <a:lnTo>
                  <a:pt x="292" y="496"/>
                </a:lnTo>
                <a:lnTo>
                  <a:pt x="315" y="496"/>
                </a:lnTo>
                <a:lnTo>
                  <a:pt x="382" y="496"/>
                </a:lnTo>
                <a:lnTo>
                  <a:pt x="406" y="496"/>
                </a:lnTo>
                <a:lnTo>
                  <a:pt x="473" y="503"/>
                </a:lnTo>
                <a:lnTo>
                  <a:pt x="496" y="503"/>
                </a:lnTo>
                <a:lnTo>
                  <a:pt x="518" y="503"/>
                </a:lnTo>
                <a:lnTo>
                  <a:pt x="585" y="503"/>
                </a:lnTo>
                <a:lnTo>
                  <a:pt x="608" y="496"/>
                </a:lnTo>
                <a:lnTo>
                  <a:pt x="632" y="496"/>
                </a:lnTo>
                <a:lnTo>
                  <a:pt x="663" y="490"/>
                </a:lnTo>
                <a:lnTo>
                  <a:pt x="687" y="475"/>
                </a:lnTo>
                <a:lnTo>
                  <a:pt x="710" y="459"/>
                </a:lnTo>
                <a:lnTo>
                  <a:pt x="732" y="436"/>
                </a:lnTo>
                <a:lnTo>
                  <a:pt x="754" y="429"/>
                </a:lnTo>
                <a:lnTo>
                  <a:pt x="766" y="414"/>
                </a:lnTo>
                <a:lnTo>
                  <a:pt x="777" y="399"/>
                </a:lnTo>
                <a:lnTo>
                  <a:pt x="811" y="384"/>
                </a:lnTo>
                <a:lnTo>
                  <a:pt x="823" y="368"/>
                </a:lnTo>
                <a:lnTo>
                  <a:pt x="823" y="354"/>
                </a:lnTo>
                <a:lnTo>
                  <a:pt x="834" y="338"/>
                </a:lnTo>
                <a:lnTo>
                  <a:pt x="844" y="323"/>
                </a:lnTo>
                <a:lnTo>
                  <a:pt x="855" y="301"/>
                </a:lnTo>
                <a:lnTo>
                  <a:pt x="855" y="286"/>
                </a:lnTo>
                <a:lnTo>
                  <a:pt x="855" y="271"/>
                </a:lnTo>
                <a:lnTo>
                  <a:pt x="844" y="226"/>
                </a:lnTo>
                <a:lnTo>
                  <a:pt x="844" y="211"/>
                </a:lnTo>
                <a:lnTo>
                  <a:pt x="834" y="195"/>
                </a:lnTo>
                <a:lnTo>
                  <a:pt x="823" y="181"/>
                </a:lnTo>
                <a:lnTo>
                  <a:pt x="823" y="165"/>
                </a:lnTo>
                <a:lnTo>
                  <a:pt x="811" y="150"/>
                </a:lnTo>
                <a:lnTo>
                  <a:pt x="787" y="134"/>
                </a:lnTo>
                <a:lnTo>
                  <a:pt x="777" y="120"/>
                </a:lnTo>
                <a:lnTo>
                  <a:pt x="766" y="104"/>
                </a:lnTo>
                <a:lnTo>
                  <a:pt x="754" y="90"/>
                </a:lnTo>
                <a:lnTo>
                  <a:pt x="732" y="74"/>
                </a:lnTo>
                <a:lnTo>
                  <a:pt x="710" y="53"/>
                </a:lnTo>
                <a:lnTo>
                  <a:pt x="687" y="43"/>
                </a:lnTo>
                <a:lnTo>
                  <a:pt x="663" y="37"/>
                </a:lnTo>
                <a:lnTo>
                  <a:pt x="642" y="22"/>
                </a:lnTo>
                <a:lnTo>
                  <a:pt x="618" y="14"/>
                </a:lnTo>
                <a:lnTo>
                  <a:pt x="597" y="8"/>
                </a:lnTo>
                <a:lnTo>
                  <a:pt x="575" y="8"/>
                </a:lnTo>
                <a:lnTo>
                  <a:pt x="551" y="0"/>
                </a:lnTo>
                <a:lnTo>
                  <a:pt x="529" y="0"/>
                </a:lnTo>
                <a:lnTo>
                  <a:pt x="506" y="0"/>
                </a:lnTo>
                <a:lnTo>
                  <a:pt x="484" y="0"/>
                </a:lnTo>
                <a:lnTo>
                  <a:pt x="463" y="0"/>
                </a:lnTo>
                <a:lnTo>
                  <a:pt x="439" y="0"/>
                </a:lnTo>
                <a:lnTo>
                  <a:pt x="416" y="0"/>
                </a:lnTo>
                <a:lnTo>
                  <a:pt x="393" y="0"/>
                </a:lnTo>
                <a:lnTo>
                  <a:pt x="372" y="0"/>
                </a:lnTo>
                <a:lnTo>
                  <a:pt x="349" y="8"/>
                </a:lnTo>
                <a:lnTo>
                  <a:pt x="325" y="14"/>
                </a:lnTo>
                <a:lnTo>
                  <a:pt x="304" y="22"/>
                </a:lnTo>
                <a:lnTo>
                  <a:pt x="280" y="22"/>
                </a:lnTo>
                <a:close/>
              </a:path>
            </a:pathLst>
          </a:custGeom>
          <a:solidFill>
            <a:srgbClr val="FFFFFF"/>
          </a:solidFill>
          <a:ln w="17463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2" name="Rectangle 14">
            <a:extLst>
              <a:ext uri="{FF2B5EF4-FFF2-40B4-BE49-F238E27FC236}">
                <a16:creationId xmlns:a16="http://schemas.microsoft.com/office/drawing/2014/main" id="{65E57BEB-AA8E-DC20-BCE9-9E5E5010ED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6300" y="3028950"/>
            <a:ext cx="1366838" cy="738188"/>
          </a:xfrm>
          <a:prstGeom prst="rect">
            <a:avLst/>
          </a:prstGeom>
          <a:solidFill>
            <a:srgbClr val="FFFF99"/>
          </a:solidFill>
          <a:ln w="349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93" name="Rectangle 15">
            <a:extLst>
              <a:ext uri="{FF2B5EF4-FFF2-40B4-BE49-F238E27FC236}">
                <a16:creationId xmlns:a16="http://schemas.microsoft.com/office/drawing/2014/main" id="{CEE889BF-3FFE-FA68-0E41-C8FB0A89BE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713" y="3309938"/>
            <a:ext cx="4173537" cy="682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94" name="Freeform 16">
            <a:extLst>
              <a:ext uri="{FF2B5EF4-FFF2-40B4-BE49-F238E27FC236}">
                <a16:creationId xmlns:a16="http://schemas.microsoft.com/office/drawing/2014/main" id="{6F372CF1-8452-4C4C-53B9-C762B17A18DD}"/>
              </a:ext>
            </a:extLst>
          </p:cNvPr>
          <p:cNvSpPr>
            <a:spLocks/>
          </p:cNvSpPr>
          <p:nvPr/>
        </p:nvSpPr>
        <p:spPr bwMode="auto">
          <a:xfrm>
            <a:off x="5640388" y="1970088"/>
            <a:ext cx="1181100" cy="1385887"/>
          </a:xfrm>
          <a:custGeom>
            <a:avLst/>
            <a:gdLst>
              <a:gd name="T0" fmla="*/ 28575 w 744"/>
              <a:gd name="T1" fmla="*/ 0 h 873"/>
              <a:gd name="T2" fmla="*/ 0 w 744"/>
              <a:gd name="T3" fmla="*/ 22225 h 873"/>
              <a:gd name="T4" fmla="*/ 1154113 w 744"/>
              <a:gd name="T5" fmla="*/ 1385887 h 873"/>
              <a:gd name="T6" fmla="*/ 1181100 w 744"/>
              <a:gd name="T7" fmla="*/ 1362075 h 873"/>
              <a:gd name="T8" fmla="*/ 28575 w 744"/>
              <a:gd name="T9" fmla="*/ 0 h 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4" h="873">
                <a:moveTo>
                  <a:pt x="18" y="0"/>
                </a:moveTo>
                <a:lnTo>
                  <a:pt x="0" y="14"/>
                </a:lnTo>
                <a:lnTo>
                  <a:pt x="727" y="873"/>
                </a:lnTo>
                <a:lnTo>
                  <a:pt x="744" y="858"/>
                </a:lnTo>
                <a:lnTo>
                  <a:pt x="1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5" name="Freeform 17">
            <a:extLst>
              <a:ext uri="{FF2B5EF4-FFF2-40B4-BE49-F238E27FC236}">
                <a16:creationId xmlns:a16="http://schemas.microsoft.com/office/drawing/2014/main" id="{ADDA0237-82E2-716E-652E-E95E5E437138}"/>
              </a:ext>
            </a:extLst>
          </p:cNvPr>
          <p:cNvSpPr>
            <a:spLocks/>
          </p:cNvSpPr>
          <p:nvPr/>
        </p:nvSpPr>
        <p:spPr bwMode="auto">
          <a:xfrm>
            <a:off x="4068763" y="1970088"/>
            <a:ext cx="1181100" cy="1385887"/>
          </a:xfrm>
          <a:custGeom>
            <a:avLst/>
            <a:gdLst>
              <a:gd name="T0" fmla="*/ 26988 w 744"/>
              <a:gd name="T1" fmla="*/ 0 h 873"/>
              <a:gd name="T2" fmla="*/ 0 w 744"/>
              <a:gd name="T3" fmla="*/ 22225 h 873"/>
              <a:gd name="T4" fmla="*/ 1152525 w 744"/>
              <a:gd name="T5" fmla="*/ 1385887 h 873"/>
              <a:gd name="T6" fmla="*/ 1181100 w 744"/>
              <a:gd name="T7" fmla="*/ 1362075 h 873"/>
              <a:gd name="T8" fmla="*/ 26988 w 744"/>
              <a:gd name="T9" fmla="*/ 0 h 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4" h="873">
                <a:moveTo>
                  <a:pt x="17" y="0"/>
                </a:moveTo>
                <a:lnTo>
                  <a:pt x="0" y="14"/>
                </a:lnTo>
                <a:lnTo>
                  <a:pt x="726" y="873"/>
                </a:lnTo>
                <a:lnTo>
                  <a:pt x="744" y="858"/>
                </a:lnTo>
                <a:lnTo>
                  <a:pt x="1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6" name="Freeform 18">
            <a:extLst>
              <a:ext uri="{FF2B5EF4-FFF2-40B4-BE49-F238E27FC236}">
                <a16:creationId xmlns:a16="http://schemas.microsoft.com/office/drawing/2014/main" id="{7605E201-9C48-9106-1908-3658056BFB2C}"/>
              </a:ext>
            </a:extLst>
          </p:cNvPr>
          <p:cNvSpPr>
            <a:spLocks/>
          </p:cNvSpPr>
          <p:nvPr/>
        </p:nvSpPr>
        <p:spPr bwMode="auto">
          <a:xfrm>
            <a:off x="2497138" y="1970088"/>
            <a:ext cx="1179512" cy="1385887"/>
          </a:xfrm>
          <a:custGeom>
            <a:avLst/>
            <a:gdLst>
              <a:gd name="T0" fmla="*/ 26987 w 743"/>
              <a:gd name="T1" fmla="*/ 0 h 873"/>
              <a:gd name="T2" fmla="*/ 0 w 743"/>
              <a:gd name="T3" fmla="*/ 22225 h 873"/>
              <a:gd name="T4" fmla="*/ 1152525 w 743"/>
              <a:gd name="T5" fmla="*/ 1385887 h 873"/>
              <a:gd name="T6" fmla="*/ 1179512 w 743"/>
              <a:gd name="T7" fmla="*/ 1362075 h 873"/>
              <a:gd name="T8" fmla="*/ 26987 w 743"/>
              <a:gd name="T9" fmla="*/ 0 h 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3" h="873">
                <a:moveTo>
                  <a:pt x="17" y="0"/>
                </a:moveTo>
                <a:lnTo>
                  <a:pt x="0" y="14"/>
                </a:lnTo>
                <a:lnTo>
                  <a:pt x="726" y="873"/>
                </a:lnTo>
                <a:lnTo>
                  <a:pt x="743" y="858"/>
                </a:lnTo>
                <a:lnTo>
                  <a:pt x="1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7" name="Freeform 19">
            <a:extLst>
              <a:ext uri="{FF2B5EF4-FFF2-40B4-BE49-F238E27FC236}">
                <a16:creationId xmlns:a16="http://schemas.microsoft.com/office/drawing/2014/main" id="{9BD65AF3-DC97-465C-7AE2-FF22322B4B00}"/>
              </a:ext>
            </a:extLst>
          </p:cNvPr>
          <p:cNvSpPr>
            <a:spLocks/>
          </p:cNvSpPr>
          <p:nvPr/>
        </p:nvSpPr>
        <p:spPr bwMode="auto">
          <a:xfrm>
            <a:off x="5116513" y="3332163"/>
            <a:ext cx="1181100" cy="1385887"/>
          </a:xfrm>
          <a:custGeom>
            <a:avLst/>
            <a:gdLst>
              <a:gd name="T0" fmla="*/ 1181100 w 744"/>
              <a:gd name="T1" fmla="*/ 23812 h 873"/>
              <a:gd name="T2" fmla="*/ 1154113 w 744"/>
              <a:gd name="T3" fmla="*/ 0 h 873"/>
              <a:gd name="T4" fmla="*/ 0 w 744"/>
              <a:gd name="T5" fmla="*/ 1363662 h 873"/>
              <a:gd name="T6" fmla="*/ 26988 w 744"/>
              <a:gd name="T7" fmla="*/ 1385887 h 873"/>
              <a:gd name="T8" fmla="*/ 1181100 w 744"/>
              <a:gd name="T9" fmla="*/ 23812 h 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4" h="873">
                <a:moveTo>
                  <a:pt x="744" y="15"/>
                </a:moveTo>
                <a:lnTo>
                  <a:pt x="727" y="0"/>
                </a:lnTo>
                <a:lnTo>
                  <a:pt x="0" y="859"/>
                </a:lnTo>
                <a:lnTo>
                  <a:pt x="17" y="873"/>
                </a:lnTo>
                <a:lnTo>
                  <a:pt x="744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8" name="Freeform 20">
            <a:extLst>
              <a:ext uri="{FF2B5EF4-FFF2-40B4-BE49-F238E27FC236}">
                <a16:creationId xmlns:a16="http://schemas.microsoft.com/office/drawing/2014/main" id="{BDE187B6-4504-A4D9-B384-436DD0916257}"/>
              </a:ext>
            </a:extLst>
          </p:cNvPr>
          <p:cNvSpPr>
            <a:spLocks/>
          </p:cNvSpPr>
          <p:nvPr/>
        </p:nvSpPr>
        <p:spPr bwMode="auto">
          <a:xfrm>
            <a:off x="3125788" y="3332163"/>
            <a:ext cx="1179512" cy="1385887"/>
          </a:xfrm>
          <a:custGeom>
            <a:avLst/>
            <a:gdLst>
              <a:gd name="T0" fmla="*/ 1179512 w 743"/>
              <a:gd name="T1" fmla="*/ 23812 h 873"/>
              <a:gd name="T2" fmla="*/ 1152525 w 743"/>
              <a:gd name="T3" fmla="*/ 0 h 873"/>
              <a:gd name="T4" fmla="*/ 0 w 743"/>
              <a:gd name="T5" fmla="*/ 1363662 h 873"/>
              <a:gd name="T6" fmla="*/ 26987 w 743"/>
              <a:gd name="T7" fmla="*/ 1385887 h 873"/>
              <a:gd name="T8" fmla="*/ 1179512 w 743"/>
              <a:gd name="T9" fmla="*/ 23812 h 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3" h="873">
                <a:moveTo>
                  <a:pt x="743" y="15"/>
                </a:moveTo>
                <a:lnTo>
                  <a:pt x="726" y="0"/>
                </a:lnTo>
                <a:lnTo>
                  <a:pt x="0" y="859"/>
                </a:lnTo>
                <a:lnTo>
                  <a:pt x="17" y="873"/>
                </a:lnTo>
                <a:lnTo>
                  <a:pt x="743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9" name="Rectangle 21">
            <a:extLst>
              <a:ext uri="{FF2B5EF4-FFF2-40B4-BE49-F238E27FC236}">
                <a16:creationId xmlns:a16="http://schemas.microsoft.com/office/drawing/2014/main" id="{CD65F7FA-1FFD-CD57-84FD-32604CDC30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6413" y="1560513"/>
            <a:ext cx="1365250" cy="423862"/>
          </a:xfrm>
          <a:prstGeom prst="rect">
            <a:avLst/>
          </a:prstGeom>
          <a:solidFill>
            <a:srgbClr val="FFFF99"/>
          </a:solidFill>
          <a:ln w="349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0" name="Rectangle 22">
            <a:extLst>
              <a:ext uri="{FF2B5EF4-FFF2-40B4-BE49-F238E27FC236}">
                <a16:creationId xmlns:a16="http://schemas.microsoft.com/office/drawing/2014/main" id="{B0F652AC-336C-851C-43CC-2887568151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2813" y="1560513"/>
            <a:ext cx="1366837" cy="423862"/>
          </a:xfrm>
          <a:prstGeom prst="rect">
            <a:avLst/>
          </a:prstGeom>
          <a:solidFill>
            <a:srgbClr val="FFFF99"/>
          </a:solidFill>
          <a:ln w="349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1" name="Rectangle 23">
            <a:extLst>
              <a:ext uri="{FF2B5EF4-FFF2-40B4-BE49-F238E27FC236}">
                <a16:creationId xmlns:a16="http://schemas.microsoft.com/office/drawing/2014/main" id="{3FE5F430-F702-58A9-03D7-A579752E4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7863" y="4692650"/>
            <a:ext cx="1366837" cy="422275"/>
          </a:xfrm>
          <a:prstGeom prst="rect">
            <a:avLst/>
          </a:prstGeom>
          <a:solidFill>
            <a:srgbClr val="FFFF99"/>
          </a:solidFill>
          <a:ln w="349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2" name="Rectangle 24">
            <a:extLst>
              <a:ext uri="{FF2B5EF4-FFF2-40B4-BE49-F238E27FC236}">
                <a16:creationId xmlns:a16="http://schemas.microsoft.com/office/drawing/2014/main" id="{AC7949B5-B8F7-2A36-E0A6-7CB85DEA72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9838" y="4705350"/>
            <a:ext cx="1366837" cy="423863"/>
          </a:xfrm>
          <a:prstGeom prst="rect">
            <a:avLst/>
          </a:prstGeom>
          <a:solidFill>
            <a:srgbClr val="FFFF99"/>
          </a:solidFill>
          <a:ln w="349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3" name="Rectangle 25">
            <a:extLst>
              <a:ext uri="{FF2B5EF4-FFF2-40B4-BE49-F238E27FC236}">
                <a16:creationId xmlns:a16="http://schemas.microsoft.com/office/drawing/2014/main" id="{D0D40E0C-9F6E-06B5-F8ED-5A69163C6E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6650" y="1560513"/>
            <a:ext cx="1690688" cy="423862"/>
          </a:xfrm>
          <a:prstGeom prst="rect">
            <a:avLst/>
          </a:prstGeom>
          <a:solidFill>
            <a:srgbClr val="FFFF99"/>
          </a:solidFill>
          <a:ln w="349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4" name="Rectangle 26">
            <a:extLst>
              <a:ext uri="{FF2B5EF4-FFF2-40B4-BE49-F238E27FC236}">
                <a16:creationId xmlns:a16="http://schemas.microsoft.com/office/drawing/2014/main" id="{9949D97E-85BA-E152-8646-C359DAE52D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5850" y="3251200"/>
            <a:ext cx="987425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5" name="Rectangle 27">
            <a:extLst>
              <a:ext uri="{FF2B5EF4-FFF2-40B4-BE49-F238E27FC236}">
                <a16:creationId xmlns:a16="http://schemas.microsoft.com/office/drawing/2014/main" id="{7CE1FD6A-F211-E087-3FD0-70D664A923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6663" y="3168650"/>
            <a:ext cx="67310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900" b="1" i="1">
                <a:solidFill>
                  <a:srgbClr val="000000"/>
                </a:solidFill>
              </a:rPr>
              <a:t>Effect</a:t>
            </a:r>
            <a:endParaRPr lang="en-US" altLang="en-US"/>
          </a:p>
        </p:txBody>
      </p:sp>
      <p:sp>
        <p:nvSpPr>
          <p:cNvPr id="16406" name="Rectangle 28">
            <a:extLst>
              <a:ext uri="{FF2B5EF4-FFF2-40B4-BE49-F238E27FC236}">
                <a16:creationId xmlns:a16="http://schemas.microsoft.com/office/drawing/2014/main" id="{1D5B4053-7AD5-FD81-B89D-2CE1E5DA2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7700" y="3298825"/>
            <a:ext cx="666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900" b="1" i="1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07" name="Rectangle 29">
            <a:extLst>
              <a:ext uri="{FF2B5EF4-FFF2-40B4-BE49-F238E27FC236}">
                <a16:creationId xmlns:a16="http://schemas.microsoft.com/office/drawing/2014/main" id="{B8C8FB16-2594-B099-2282-2B9D3A3C00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1188" y="1652588"/>
            <a:ext cx="10382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8" name="Rectangle 30">
            <a:extLst>
              <a:ext uri="{FF2B5EF4-FFF2-40B4-BE49-F238E27FC236}">
                <a16:creationId xmlns:a16="http://schemas.microsoft.com/office/drawing/2014/main" id="{7DD4ABAA-A91D-B6DC-96B6-0ADAC9503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5338" y="1695450"/>
            <a:ext cx="68580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Person</a:t>
            </a:r>
            <a:endParaRPr lang="en-US" altLang="en-US"/>
          </a:p>
        </p:txBody>
      </p:sp>
      <p:sp>
        <p:nvSpPr>
          <p:cNvPr id="16409" name="Rectangle 31">
            <a:extLst>
              <a:ext uri="{FF2B5EF4-FFF2-40B4-BE49-F238E27FC236}">
                <a16:creationId xmlns:a16="http://schemas.microsoft.com/office/drawing/2014/main" id="{FF462249-892E-E5C8-7569-DBE4E302F8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2088" y="1695450"/>
            <a:ext cx="6032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10" name="Rectangle 32">
            <a:extLst>
              <a:ext uri="{FF2B5EF4-FFF2-40B4-BE49-F238E27FC236}">
                <a16:creationId xmlns:a16="http://schemas.microsoft.com/office/drawing/2014/main" id="{B4D67494-DC5E-6847-65C6-5D6F0E0848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2188" y="1652588"/>
            <a:ext cx="1103312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11" name="Rectangle 33">
            <a:extLst>
              <a:ext uri="{FF2B5EF4-FFF2-40B4-BE49-F238E27FC236}">
                <a16:creationId xmlns:a16="http://schemas.microsoft.com/office/drawing/2014/main" id="{28DC7AB4-48E4-6B58-E90B-035749F9CD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4588" y="1695450"/>
            <a:ext cx="8175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Machine</a:t>
            </a:r>
            <a:endParaRPr lang="en-US" altLang="en-US"/>
          </a:p>
        </p:txBody>
      </p:sp>
      <p:sp>
        <p:nvSpPr>
          <p:cNvPr id="16412" name="Rectangle 34">
            <a:extLst>
              <a:ext uri="{FF2B5EF4-FFF2-40B4-BE49-F238E27FC236}">
                <a16:creationId xmlns:a16="http://schemas.microsoft.com/office/drawing/2014/main" id="{0E21D6AB-8EC6-DF71-BB5E-E5E90FC72E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9925" y="1695450"/>
            <a:ext cx="6032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13" name="Rectangle 35">
            <a:extLst>
              <a:ext uri="{FF2B5EF4-FFF2-40B4-BE49-F238E27FC236}">
                <a16:creationId xmlns:a16="http://schemas.microsoft.com/office/drawing/2014/main" id="{5DB0734E-6CC3-E286-671A-580BAA43E7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7238" y="4786313"/>
            <a:ext cx="1182687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14" name="Rectangle 36">
            <a:extLst>
              <a:ext uri="{FF2B5EF4-FFF2-40B4-BE49-F238E27FC236}">
                <a16:creationId xmlns:a16="http://schemas.microsoft.com/office/drawing/2014/main" id="{8DE43EF8-2F01-0552-E60E-628F109E7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1550" y="4826000"/>
            <a:ext cx="768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Material</a:t>
            </a:r>
            <a:endParaRPr lang="en-US" altLang="en-US"/>
          </a:p>
        </p:txBody>
      </p:sp>
      <p:sp>
        <p:nvSpPr>
          <p:cNvPr id="16415" name="Rectangle 37">
            <a:extLst>
              <a:ext uri="{FF2B5EF4-FFF2-40B4-BE49-F238E27FC236}">
                <a16:creationId xmlns:a16="http://schemas.microsoft.com/office/drawing/2014/main" id="{E6643726-0377-469E-D716-C3BBA8830C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7675" y="4826000"/>
            <a:ext cx="6032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16" name="Rectangle 38">
            <a:extLst>
              <a:ext uri="{FF2B5EF4-FFF2-40B4-BE49-F238E27FC236}">
                <a16:creationId xmlns:a16="http://schemas.microsoft.com/office/drawing/2014/main" id="{C17EF053-DEDA-EAD4-ABEB-EEB99E2883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4613" y="4797425"/>
            <a:ext cx="1052512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17" name="Rectangle 39">
            <a:extLst>
              <a:ext uri="{FF2B5EF4-FFF2-40B4-BE49-F238E27FC236}">
                <a16:creationId xmlns:a16="http://schemas.microsoft.com/office/drawing/2014/main" id="{B5F594B4-C4F0-E448-E26D-D0CE261360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6063" y="4840288"/>
            <a:ext cx="722312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Method</a:t>
            </a:r>
            <a:endParaRPr lang="en-US" altLang="en-US"/>
          </a:p>
        </p:txBody>
      </p:sp>
      <p:sp>
        <p:nvSpPr>
          <p:cNvPr id="16418" name="Rectangle 40">
            <a:extLst>
              <a:ext uri="{FF2B5EF4-FFF2-40B4-BE49-F238E27FC236}">
                <a16:creationId xmlns:a16="http://schemas.microsoft.com/office/drawing/2014/main" id="{079D1B60-DAEF-2CB1-2509-8C5250F8DC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7738" y="4840288"/>
            <a:ext cx="6032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19" name="Rectangle 41">
            <a:extLst>
              <a:ext uri="{FF2B5EF4-FFF2-40B4-BE49-F238E27FC236}">
                <a16:creationId xmlns:a16="http://schemas.microsoft.com/office/drawing/2014/main" id="{DEE08617-956F-6849-76A6-A9A18D4E7D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9038" y="1639888"/>
            <a:ext cx="165417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20" name="Rectangle 42">
            <a:extLst>
              <a:ext uri="{FF2B5EF4-FFF2-40B4-BE49-F238E27FC236}">
                <a16:creationId xmlns:a16="http://schemas.microsoft.com/office/drawing/2014/main" id="{E0FC1245-B81D-6C03-6F40-148E6A949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3988" y="1681163"/>
            <a:ext cx="1214437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Environment</a:t>
            </a:r>
            <a:endParaRPr lang="en-US" altLang="en-US"/>
          </a:p>
        </p:txBody>
      </p:sp>
      <p:sp>
        <p:nvSpPr>
          <p:cNvPr id="16421" name="Rectangle 43">
            <a:extLst>
              <a:ext uri="{FF2B5EF4-FFF2-40B4-BE49-F238E27FC236}">
                <a16:creationId xmlns:a16="http://schemas.microsoft.com/office/drawing/2014/main" id="{959E9CA8-5CFD-888A-E2D9-E7B457F8F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5088" y="1681163"/>
            <a:ext cx="6032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22" name="Rectangle 44">
            <a:extLst>
              <a:ext uri="{FF2B5EF4-FFF2-40B4-BE49-F238E27FC236}">
                <a16:creationId xmlns:a16="http://schemas.microsoft.com/office/drawing/2014/main" id="{9F12821A-DC61-A247-9695-4220E29D4E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7613" y="1049338"/>
            <a:ext cx="327977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23" name="AutoShape 45">
            <a:extLst>
              <a:ext uri="{FF2B5EF4-FFF2-40B4-BE49-F238E27FC236}">
                <a16:creationId xmlns:a16="http://schemas.microsoft.com/office/drawing/2014/main" id="{B84B7337-1CFE-6B29-717E-1CBA45FA0E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3325" y="1076325"/>
            <a:ext cx="3333750" cy="315913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 b="1" i="1">
                <a:solidFill>
                  <a:srgbClr val="000000"/>
                </a:solidFill>
              </a:rPr>
              <a:t>CAUSE AND EFFECT DIAGRAM</a:t>
            </a:r>
            <a:endParaRPr lang="en-US" altLang="en-US"/>
          </a:p>
        </p:txBody>
      </p:sp>
      <p:sp>
        <p:nvSpPr>
          <p:cNvPr id="16424" name="Rectangle 46">
            <a:extLst>
              <a:ext uri="{FF2B5EF4-FFF2-40B4-BE49-F238E27FC236}">
                <a16:creationId xmlns:a16="http://schemas.microsoft.com/office/drawing/2014/main" id="{D59A0FCB-A8A8-1596-6D29-66297044BA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5788" y="1090613"/>
            <a:ext cx="6032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 b="1" i="1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25" name="Line 47">
            <a:extLst>
              <a:ext uri="{FF2B5EF4-FFF2-40B4-BE49-F238E27FC236}">
                <a16:creationId xmlns:a16="http://schemas.microsoft.com/office/drawing/2014/main" id="{54177186-F24D-A15B-27B7-B6252455264F}"/>
              </a:ext>
            </a:extLst>
          </p:cNvPr>
          <p:cNvSpPr>
            <a:spLocks noChangeShapeType="1"/>
          </p:cNvSpPr>
          <p:nvPr/>
        </p:nvSpPr>
        <p:spPr bwMode="auto">
          <a:xfrm>
            <a:off x="1028700" y="2662238"/>
            <a:ext cx="2044700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6" name="Line 48">
            <a:extLst>
              <a:ext uri="{FF2B5EF4-FFF2-40B4-BE49-F238E27FC236}">
                <a16:creationId xmlns:a16="http://schemas.microsoft.com/office/drawing/2014/main" id="{7E27AC79-131F-A268-98DD-F17BB390818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57450" y="2662238"/>
            <a:ext cx="144463" cy="354012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7" name="Line 49">
            <a:extLst>
              <a:ext uri="{FF2B5EF4-FFF2-40B4-BE49-F238E27FC236}">
                <a16:creationId xmlns:a16="http://schemas.microsoft.com/office/drawing/2014/main" id="{BD615946-7F92-31BB-D183-CC816ED6B607}"/>
              </a:ext>
            </a:extLst>
          </p:cNvPr>
          <p:cNvSpPr>
            <a:spLocks noChangeShapeType="1"/>
          </p:cNvSpPr>
          <p:nvPr/>
        </p:nvSpPr>
        <p:spPr bwMode="auto">
          <a:xfrm>
            <a:off x="1476375" y="3003550"/>
            <a:ext cx="981075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8" name="Line 50">
            <a:extLst>
              <a:ext uri="{FF2B5EF4-FFF2-40B4-BE49-F238E27FC236}">
                <a16:creationId xmlns:a16="http://schemas.microsoft.com/office/drawing/2014/main" id="{C2D2B241-D129-9DD1-2E6F-15E88683F06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05025" y="3003550"/>
            <a:ext cx="130175" cy="3397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9" name="Line 51">
            <a:extLst>
              <a:ext uri="{FF2B5EF4-FFF2-40B4-BE49-F238E27FC236}">
                <a16:creationId xmlns:a16="http://schemas.microsoft.com/office/drawing/2014/main" id="{1AE8A1FF-3F63-7011-7C13-F44E5EA1BF78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8763" y="3330575"/>
            <a:ext cx="576262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30" name="Line 52">
            <a:extLst>
              <a:ext uri="{FF2B5EF4-FFF2-40B4-BE49-F238E27FC236}">
                <a16:creationId xmlns:a16="http://schemas.microsoft.com/office/drawing/2014/main" id="{6F71317C-4502-2D6D-07B6-39EEE42D8A9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738313" y="3330575"/>
            <a:ext cx="169862" cy="354013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31" name="Line 53">
            <a:extLst>
              <a:ext uri="{FF2B5EF4-FFF2-40B4-BE49-F238E27FC236}">
                <a16:creationId xmlns:a16="http://schemas.microsoft.com/office/drawing/2014/main" id="{234FD2AE-93D3-02E7-6898-9C2DF5608EB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47725" y="3670300"/>
            <a:ext cx="890588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32" name="Rectangle 54">
            <a:extLst>
              <a:ext uri="{FF2B5EF4-FFF2-40B4-BE49-F238E27FC236}">
                <a16:creationId xmlns:a16="http://schemas.microsoft.com/office/drawing/2014/main" id="{0BEF1625-04BD-94FF-BCF7-746D0F5327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838" y="3121025"/>
            <a:ext cx="59372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3" name="Rectangle 55">
            <a:extLst>
              <a:ext uri="{FF2B5EF4-FFF2-40B4-BE49-F238E27FC236}">
                <a16:creationId xmlns:a16="http://schemas.microsoft.com/office/drawing/2014/main" id="{0EB07694-B5D9-BAF4-67E2-E30C6D739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838" y="3162300"/>
            <a:ext cx="45720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Root</a:t>
            </a:r>
            <a:endParaRPr lang="en-US" altLang="en-US"/>
          </a:p>
        </p:txBody>
      </p:sp>
      <p:sp>
        <p:nvSpPr>
          <p:cNvPr id="16434" name="Rectangle 56">
            <a:extLst>
              <a:ext uri="{FF2B5EF4-FFF2-40B4-BE49-F238E27FC236}">
                <a16:creationId xmlns:a16="http://schemas.microsoft.com/office/drawing/2014/main" id="{F910549D-9355-1EF5-10EB-DE2657B801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3338" y="3162300"/>
            <a:ext cx="6032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35" name="Rectangle 57">
            <a:extLst>
              <a:ext uri="{FF2B5EF4-FFF2-40B4-BE49-F238E27FC236}">
                <a16:creationId xmlns:a16="http://schemas.microsoft.com/office/drawing/2014/main" id="{2FC43DD1-CB54-B977-C1C0-E4D42C640A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338" y="3382963"/>
            <a:ext cx="971550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6" name="Rectangle 58">
            <a:extLst>
              <a:ext uri="{FF2B5EF4-FFF2-40B4-BE49-F238E27FC236}">
                <a16:creationId xmlns:a16="http://schemas.microsoft.com/office/drawing/2014/main" id="{D21DA976-6270-A372-4C84-D19328848C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163" y="3424238"/>
            <a:ext cx="8540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Cause G</a:t>
            </a:r>
            <a:endParaRPr lang="en-US" altLang="en-US"/>
          </a:p>
        </p:txBody>
      </p:sp>
      <p:sp>
        <p:nvSpPr>
          <p:cNvPr id="16437" name="Rectangle 59">
            <a:extLst>
              <a:ext uri="{FF2B5EF4-FFF2-40B4-BE49-F238E27FC236}">
                <a16:creationId xmlns:a16="http://schemas.microsoft.com/office/drawing/2014/main" id="{D2DCCCB7-5E8B-9231-281A-FFABAE20F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2425" y="3424238"/>
            <a:ext cx="6032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38" name="Line 60">
            <a:extLst>
              <a:ext uri="{FF2B5EF4-FFF2-40B4-BE49-F238E27FC236}">
                <a16:creationId xmlns:a16="http://schemas.microsoft.com/office/drawing/2014/main" id="{633539B1-1DF7-287F-A613-98523668DF26}"/>
              </a:ext>
            </a:extLst>
          </p:cNvPr>
          <p:cNvSpPr>
            <a:spLocks noChangeShapeType="1"/>
          </p:cNvSpPr>
          <p:nvPr/>
        </p:nvSpPr>
        <p:spPr bwMode="auto">
          <a:xfrm>
            <a:off x="2876550" y="2387600"/>
            <a:ext cx="103505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39" name="Line 61">
            <a:extLst>
              <a:ext uri="{FF2B5EF4-FFF2-40B4-BE49-F238E27FC236}">
                <a16:creationId xmlns:a16="http://schemas.microsoft.com/office/drawing/2014/main" id="{2EA8CCA5-B482-15CE-D401-55E548D1DF38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2363" y="4103688"/>
            <a:ext cx="1244600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0" name="Line 62">
            <a:extLst>
              <a:ext uri="{FF2B5EF4-FFF2-40B4-BE49-F238E27FC236}">
                <a16:creationId xmlns:a16="http://schemas.microsoft.com/office/drawing/2014/main" id="{F3A7A413-19DD-C3AD-E511-75BE96301115}"/>
              </a:ext>
            </a:extLst>
          </p:cNvPr>
          <p:cNvSpPr>
            <a:spLocks noChangeShapeType="1"/>
          </p:cNvSpPr>
          <p:nvPr/>
        </p:nvSpPr>
        <p:spPr bwMode="auto">
          <a:xfrm>
            <a:off x="4619625" y="2597150"/>
            <a:ext cx="1125538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1" name="Line 63">
            <a:extLst>
              <a:ext uri="{FF2B5EF4-FFF2-40B4-BE49-F238E27FC236}">
                <a16:creationId xmlns:a16="http://schemas.microsoft.com/office/drawing/2014/main" id="{8F30EBB7-DBF5-B2A8-FF73-DF996B1DE3AC}"/>
              </a:ext>
            </a:extLst>
          </p:cNvPr>
          <p:cNvSpPr>
            <a:spLocks noChangeShapeType="1"/>
          </p:cNvSpPr>
          <p:nvPr/>
        </p:nvSpPr>
        <p:spPr bwMode="auto">
          <a:xfrm>
            <a:off x="5208588" y="4156075"/>
            <a:ext cx="107315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2" name="Line 64">
            <a:extLst>
              <a:ext uri="{FF2B5EF4-FFF2-40B4-BE49-F238E27FC236}">
                <a16:creationId xmlns:a16="http://schemas.microsoft.com/office/drawing/2014/main" id="{C637E5B2-640F-C2D1-C964-5E82A213132A}"/>
              </a:ext>
            </a:extLst>
          </p:cNvPr>
          <p:cNvSpPr>
            <a:spLocks noChangeShapeType="1"/>
          </p:cNvSpPr>
          <p:nvPr/>
        </p:nvSpPr>
        <p:spPr bwMode="auto">
          <a:xfrm>
            <a:off x="3243263" y="2387600"/>
            <a:ext cx="261937" cy="2873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3" name="Line 65">
            <a:extLst>
              <a:ext uri="{FF2B5EF4-FFF2-40B4-BE49-F238E27FC236}">
                <a16:creationId xmlns:a16="http://schemas.microsoft.com/office/drawing/2014/main" id="{484EFBD3-7361-C724-9BAC-7657B9235803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5200" y="2674938"/>
            <a:ext cx="72072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4" name="Line 66">
            <a:extLst>
              <a:ext uri="{FF2B5EF4-FFF2-40B4-BE49-F238E27FC236}">
                <a16:creationId xmlns:a16="http://schemas.microsoft.com/office/drawing/2014/main" id="{3744636C-C23B-66FB-D85D-764B55E39E5C}"/>
              </a:ext>
            </a:extLst>
          </p:cNvPr>
          <p:cNvSpPr>
            <a:spLocks noChangeShapeType="1"/>
          </p:cNvSpPr>
          <p:nvPr/>
        </p:nvSpPr>
        <p:spPr bwMode="auto">
          <a:xfrm>
            <a:off x="5038725" y="2609850"/>
            <a:ext cx="222250" cy="2492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5" name="Line 67">
            <a:extLst>
              <a:ext uri="{FF2B5EF4-FFF2-40B4-BE49-F238E27FC236}">
                <a16:creationId xmlns:a16="http://schemas.microsoft.com/office/drawing/2014/main" id="{C46B8BD0-997F-7FF7-5860-A0C29E2EADEC}"/>
              </a:ext>
            </a:extLst>
          </p:cNvPr>
          <p:cNvSpPr>
            <a:spLocks noChangeShapeType="1"/>
          </p:cNvSpPr>
          <p:nvPr/>
        </p:nvSpPr>
        <p:spPr bwMode="auto">
          <a:xfrm>
            <a:off x="5260975" y="2859088"/>
            <a:ext cx="811213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6" name="Line 68">
            <a:extLst>
              <a:ext uri="{FF2B5EF4-FFF2-40B4-BE49-F238E27FC236}">
                <a16:creationId xmlns:a16="http://schemas.microsoft.com/office/drawing/2014/main" id="{2049B0D1-AFC4-EC72-AE7C-62D8828BDEFC}"/>
              </a:ext>
            </a:extLst>
          </p:cNvPr>
          <p:cNvSpPr>
            <a:spLocks noChangeShapeType="1"/>
          </p:cNvSpPr>
          <p:nvPr/>
        </p:nvSpPr>
        <p:spPr bwMode="auto">
          <a:xfrm>
            <a:off x="5930900" y="2282825"/>
            <a:ext cx="12954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7" name="Line 69">
            <a:extLst>
              <a:ext uri="{FF2B5EF4-FFF2-40B4-BE49-F238E27FC236}">
                <a16:creationId xmlns:a16="http://schemas.microsoft.com/office/drawing/2014/main" id="{12D4EBE0-399A-6F8B-7DBA-D9F8A66C2330}"/>
              </a:ext>
            </a:extLst>
          </p:cNvPr>
          <p:cNvSpPr>
            <a:spLocks noChangeShapeType="1"/>
          </p:cNvSpPr>
          <p:nvPr/>
        </p:nvSpPr>
        <p:spPr bwMode="auto">
          <a:xfrm>
            <a:off x="6427788" y="2282825"/>
            <a:ext cx="236537" cy="2873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8" name="Line 70">
            <a:extLst>
              <a:ext uri="{FF2B5EF4-FFF2-40B4-BE49-F238E27FC236}">
                <a16:creationId xmlns:a16="http://schemas.microsoft.com/office/drawing/2014/main" id="{E48A23F2-A4D2-3DF0-B91A-715A3A5F5733}"/>
              </a:ext>
            </a:extLst>
          </p:cNvPr>
          <p:cNvSpPr>
            <a:spLocks noChangeShapeType="1"/>
          </p:cNvSpPr>
          <p:nvPr/>
        </p:nvSpPr>
        <p:spPr bwMode="auto">
          <a:xfrm>
            <a:off x="6650038" y="2584450"/>
            <a:ext cx="865187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9" name="Line 71">
            <a:extLst>
              <a:ext uri="{FF2B5EF4-FFF2-40B4-BE49-F238E27FC236}">
                <a16:creationId xmlns:a16="http://schemas.microsoft.com/office/drawing/2014/main" id="{73611302-9DC7-2A94-C2E3-77FD7A06F47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89488" y="3802063"/>
            <a:ext cx="110172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0" name="Line 72">
            <a:extLst>
              <a:ext uri="{FF2B5EF4-FFF2-40B4-BE49-F238E27FC236}">
                <a16:creationId xmlns:a16="http://schemas.microsoft.com/office/drawing/2014/main" id="{560461B9-01F2-E846-F174-C1FDA2249769}"/>
              </a:ext>
            </a:extLst>
          </p:cNvPr>
          <p:cNvSpPr>
            <a:spLocks noChangeShapeType="1"/>
          </p:cNvSpPr>
          <p:nvPr/>
        </p:nvSpPr>
        <p:spPr bwMode="auto">
          <a:xfrm>
            <a:off x="4029075" y="4103688"/>
            <a:ext cx="157163" cy="30003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1" name="Line 73">
            <a:extLst>
              <a:ext uri="{FF2B5EF4-FFF2-40B4-BE49-F238E27FC236}">
                <a16:creationId xmlns:a16="http://schemas.microsoft.com/office/drawing/2014/main" id="{3372433A-DEBE-DEDA-EBD5-A828639305DC}"/>
              </a:ext>
            </a:extLst>
          </p:cNvPr>
          <p:cNvSpPr>
            <a:spLocks noChangeShapeType="1"/>
          </p:cNvSpPr>
          <p:nvPr/>
        </p:nvSpPr>
        <p:spPr bwMode="auto">
          <a:xfrm>
            <a:off x="4186238" y="4403725"/>
            <a:ext cx="8001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2" name="Line 74">
            <a:extLst>
              <a:ext uri="{FF2B5EF4-FFF2-40B4-BE49-F238E27FC236}">
                <a16:creationId xmlns:a16="http://schemas.microsoft.com/office/drawing/2014/main" id="{10041324-7441-D5B9-60D1-BC6BF9174961}"/>
              </a:ext>
            </a:extLst>
          </p:cNvPr>
          <p:cNvSpPr>
            <a:spLocks noChangeShapeType="1"/>
          </p:cNvSpPr>
          <p:nvPr/>
        </p:nvSpPr>
        <p:spPr bwMode="auto">
          <a:xfrm>
            <a:off x="5745163" y="4168775"/>
            <a:ext cx="211137" cy="2873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3" name="Line 75">
            <a:extLst>
              <a:ext uri="{FF2B5EF4-FFF2-40B4-BE49-F238E27FC236}">
                <a16:creationId xmlns:a16="http://schemas.microsoft.com/office/drawing/2014/main" id="{C29F9FB5-E33D-E745-D260-E6F328CF3C3E}"/>
              </a:ext>
            </a:extLst>
          </p:cNvPr>
          <p:cNvSpPr>
            <a:spLocks noChangeShapeType="1"/>
          </p:cNvSpPr>
          <p:nvPr/>
        </p:nvSpPr>
        <p:spPr bwMode="auto">
          <a:xfrm>
            <a:off x="5956300" y="4456113"/>
            <a:ext cx="1244600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4" name="Line 76">
            <a:extLst>
              <a:ext uri="{FF2B5EF4-FFF2-40B4-BE49-F238E27FC236}">
                <a16:creationId xmlns:a16="http://schemas.microsoft.com/office/drawing/2014/main" id="{2CC61210-47C7-6443-8FFC-473AC81BB28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14613" y="3841750"/>
            <a:ext cx="12319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5" name="Line 77">
            <a:extLst>
              <a:ext uri="{FF2B5EF4-FFF2-40B4-BE49-F238E27FC236}">
                <a16:creationId xmlns:a16="http://schemas.microsoft.com/office/drawing/2014/main" id="{A1708E74-4068-EAA7-C0F6-FC916E171CD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76550" y="3854450"/>
            <a:ext cx="196850" cy="2746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6" name="Line 78">
            <a:extLst>
              <a:ext uri="{FF2B5EF4-FFF2-40B4-BE49-F238E27FC236}">
                <a16:creationId xmlns:a16="http://schemas.microsoft.com/office/drawing/2014/main" id="{545A4C8A-4705-CF64-B440-D77F651CB74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95475" y="4116388"/>
            <a:ext cx="98107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7" name="Line 79">
            <a:extLst>
              <a:ext uri="{FF2B5EF4-FFF2-40B4-BE49-F238E27FC236}">
                <a16:creationId xmlns:a16="http://schemas.microsoft.com/office/drawing/2014/main" id="{DA4EA1E3-9AF3-7616-ED7F-F10567582AE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70113" y="4129088"/>
            <a:ext cx="182562" cy="3270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8" name="Line 80">
            <a:extLst>
              <a:ext uri="{FF2B5EF4-FFF2-40B4-BE49-F238E27FC236}">
                <a16:creationId xmlns:a16="http://schemas.microsoft.com/office/drawing/2014/main" id="{06A6AFBB-7889-8C29-B2D9-D2BAD9257CA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133475" y="4456113"/>
            <a:ext cx="1036638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9" name="Rectangle 81">
            <a:extLst>
              <a:ext uri="{FF2B5EF4-FFF2-40B4-BE49-F238E27FC236}">
                <a16:creationId xmlns:a16="http://schemas.microsoft.com/office/drawing/2014/main" id="{734686F8-F03F-A071-7ED8-D2E66B6D28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0488" y="3906838"/>
            <a:ext cx="592137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0" name="Rectangle 82">
            <a:extLst>
              <a:ext uri="{FF2B5EF4-FFF2-40B4-BE49-F238E27FC236}">
                <a16:creationId xmlns:a16="http://schemas.microsoft.com/office/drawing/2014/main" id="{52A51CC9-EA21-3461-8B07-FAE6A93A9A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0488" y="3949700"/>
            <a:ext cx="45720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Root</a:t>
            </a:r>
            <a:endParaRPr lang="en-US" altLang="en-US"/>
          </a:p>
        </p:txBody>
      </p:sp>
      <p:sp>
        <p:nvSpPr>
          <p:cNvPr id="16461" name="Rectangle 83">
            <a:extLst>
              <a:ext uri="{FF2B5EF4-FFF2-40B4-BE49-F238E27FC236}">
                <a16:creationId xmlns:a16="http://schemas.microsoft.com/office/drawing/2014/main" id="{4F0A0FD3-8F3B-93CD-2E89-52863A646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3400" y="3949700"/>
            <a:ext cx="6032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62" name="Rectangle 84">
            <a:extLst>
              <a:ext uri="{FF2B5EF4-FFF2-40B4-BE49-F238E27FC236}">
                <a16:creationId xmlns:a16="http://schemas.microsoft.com/office/drawing/2014/main" id="{03D05112-6691-ACFC-93BE-1AEE152FA1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4113" y="4194175"/>
            <a:ext cx="960437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3" name="Rectangle 85">
            <a:extLst>
              <a:ext uri="{FF2B5EF4-FFF2-40B4-BE49-F238E27FC236}">
                <a16:creationId xmlns:a16="http://schemas.microsoft.com/office/drawing/2014/main" id="{7BE3C03A-25BE-0ECA-40F1-07D58FC0B6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4113" y="4237038"/>
            <a:ext cx="830262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Cause A</a:t>
            </a:r>
            <a:endParaRPr lang="en-US" altLang="en-US"/>
          </a:p>
        </p:txBody>
      </p:sp>
      <p:sp>
        <p:nvSpPr>
          <p:cNvPr id="16464" name="Rectangle 86">
            <a:extLst>
              <a:ext uri="{FF2B5EF4-FFF2-40B4-BE49-F238E27FC236}">
                <a16:creationId xmlns:a16="http://schemas.microsoft.com/office/drawing/2014/main" id="{0D6D1B04-55CD-0B6B-6111-4C76D02FA8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2150" y="4237038"/>
            <a:ext cx="6032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65" name="Line 87">
            <a:extLst>
              <a:ext uri="{FF2B5EF4-FFF2-40B4-BE49-F238E27FC236}">
                <a16:creationId xmlns:a16="http://schemas.microsoft.com/office/drawing/2014/main" id="{2D8EB7CE-CA3E-09E5-1882-0E91F1CA81FD}"/>
              </a:ext>
            </a:extLst>
          </p:cNvPr>
          <p:cNvSpPr>
            <a:spLocks noChangeShapeType="1"/>
          </p:cNvSpPr>
          <p:nvPr/>
        </p:nvSpPr>
        <p:spPr bwMode="auto">
          <a:xfrm>
            <a:off x="7350125" y="4194175"/>
            <a:ext cx="1588" cy="145097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66" name="Line 88">
            <a:extLst>
              <a:ext uri="{FF2B5EF4-FFF2-40B4-BE49-F238E27FC236}">
                <a16:creationId xmlns:a16="http://schemas.microsoft.com/office/drawing/2014/main" id="{558E7736-98BC-6039-8432-96BD89E9DAAB}"/>
              </a:ext>
            </a:extLst>
          </p:cNvPr>
          <p:cNvSpPr>
            <a:spLocks noChangeShapeType="1"/>
          </p:cNvSpPr>
          <p:nvPr/>
        </p:nvSpPr>
        <p:spPr bwMode="auto">
          <a:xfrm>
            <a:off x="7350125" y="5645150"/>
            <a:ext cx="15367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67" name="Line 89">
            <a:extLst>
              <a:ext uri="{FF2B5EF4-FFF2-40B4-BE49-F238E27FC236}">
                <a16:creationId xmlns:a16="http://schemas.microsoft.com/office/drawing/2014/main" id="{9149D138-C286-D4B5-C8BC-B103D2EE9CB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850313" y="4160838"/>
            <a:ext cx="1587" cy="1484312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6468" name="Group 92">
            <a:extLst>
              <a:ext uri="{FF2B5EF4-FFF2-40B4-BE49-F238E27FC236}">
                <a16:creationId xmlns:a16="http://schemas.microsoft.com/office/drawing/2014/main" id="{614393FC-837D-19DD-1D74-EC25EFC1D157}"/>
              </a:ext>
            </a:extLst>
          </p:cNvPr>
          <p:cNvGrpSpPr>
            <a:grpSpLocks/>
          </p:cNvGrpSpPr>
          <p:nvPr/>
        </p:nvGrpSpPr>
        <p:grpSpPr bwMode="auto">
          <a:xfrm>
            <a:off x="7350125" y="4979988"/>
            <a:ext cx="280988" cy="666750"/>
            <a:chOff x="4630" y="3137"/>
            <a:chExt cx="177" cy="420"/>
          </a:xfrm>
        </p:grpSpPr>
        <p:sp>
          <p:nvSpPr>
            <p:cNvPr id="16509" name="Rectangle 90">
              <a:extLst>
                <a:ext uri="{FF2B5EF4-FFF2-40B4-BE49-F238E27FC236}">
                  <a16:creationId xmlns:a16="http://schemas.microsoft.com/office/drawing/2014/main" id="{29BD660E-B7A7-E10A-18B6-925D050427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0" y="3137"/>
              <a:ext cx="175" cy="419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510" name="Rectangle 91">
              <a:extLst>
                <a:ext uri="{FF2B5EF4-FFF2-40B4-BE49-F238E27FC236}">
                  <a16:creationId xmlns:a16="http://schemas.microsoft.com/office/drawing/2014/main" id="{36BF5133-F8FE-04D9-8C5A-8E5E8E6648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0" y="3137"/>
              <a:ext cx="177" cy="420"/>
            </a:xfrm>
            <a:prstGeom prst="rect">
              <a:avLst/>
            </a:prstGeom>
            <a:solidFill>
              <a:srgbClr val="FFFF99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6469" name="Rectangle 93">
            <a:extLst>
              <a:ext uri="{FF2B5EF4-FFF2-40B4-BE49-F238E27FC236}">
                <a16:creationId xmlns:a16="http://schemas.microsoft.com/office/drawing/2014/main" id="{9134315D-7AEC-64BE-B922-21C56ABDAA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7938" y="5173663"/>
            <a:ext cx="300037" cy="473075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0" name="Rectangle 94">
            <a:extLst>
              <a:ext uri="{FF2B5EF4-FFF2-40B4-BE49-F238E27FC236}">
                <a16:creationId xmlns:a16="http://schemas.microsoft.com/office/drawing/2014/main" id="{249473D3-87D7-CBF3-D6D4-1B98DF87B3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7338" y="5383213"/>
            <a:ext cx="300037" cy="263525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1" name="Rectangle 95">
            <a:extLst>
              <a:ext uri="{FF2B5EF4-FFF2-40B4-BE49-F238E27FC236}">
                <a16:creationId xmlns:a16="http://schemas.microsoft.com/office/drawing/2014/main" id="{F48E8FA9-A64D-3121-C940-0B63CAEFCB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4200" y="5470525"/>
            <a:ext cx="317500" cy="176213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2" name="Rectangle 96">
            <a:extLst>
              <a:ext uri="{FF2B5EF4-FFF2-40B4-BE49-F238E27FC236}">
                <a16:creationId xmlns:a16="http://schemas.microsoft.com/office/drawing/2014/main" id="{FBC555CF-BF86-A5E2-2251-927B78D0AF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8525" y="5522913"/>
            <a:ext cx="336550" cy="123825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3" name="Line 97">
            <a:extLst>
              <a:ext uri="{FF2B5EF4-FFF2-40B4-BE49-F238E27FC236}">
                <a16:creationId xmlns:a16="http://schemas.microsoft.com/office/drawing/2014/main" id="{F4903A01-A7D8-A097-633C-ECD2B252AEC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50125" y="4979988"/>
            <a:ext cx="277813" cy="665162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74" name="Line 98">
            <a:extLst>
              <a:ext uri="{FF2B5EF4-FFF2-40B4-BE49-F238E27FC236}">
                <a16:creationId xmlns:a16="http://schemas.microsoft.com/office/drawing/2014/main" id="{D40CE87E-F00F-8659-0BE9-B068270A5C5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27938" y="4579938"/>
            <a:ext cx="279400" cy="40005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75" name="Line 99">
            <a:extLst>
              <a:ext uri="{FF2B5EF4-FFF2-40B4-BE49-F238E27FC236}">
                <a16:creationId xmlns:a16="http://schemas.microsoft.com/office/drawing/2014/main" id="{C4631ECA-23B9-3DC9-90BE-7710030D9C3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907338" y="4422775"/>
            <a:ext cx="280987" cy="157163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76" name="Line 100">
            <a:extLst>
              <a:ext uri="{FF2B5EF4-FFF2-40B4-BE49-F238E27FC236}">
                <a16:creationId xmlns:a16="http://schemas.microsoft.com/office/drawing/2014/main" id="{20B0FF10-E220-3324-0F7B-410FA47C7D6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188325" y="4318000"/>
            <a:ext cx="347663" cy="10477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77" name="Line 101">
            <a:extLst>
              <a:ext uri="{FF2B5EF4-FFF2-40B4-BE49-F238E27FC236}">
                <a16:creationId xmlns:a16="http://schemas.microsoft.com/office/drawing/2014/main" id="{8C96CA2D-8703-6561-32EF-A94E3F047C4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535988" y="4283075"/>
            <a:ext cx="314325" cy="349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78" name="Line 102">
            <a:extLst>
              <a:ext uri="{FF2B5EF4-FFF2-40B4-BE49-F238E27FC236}">
                <a16:creationId xmlns:a16="http://schemas.microsoft.com/office/drawing/2014/main" id="{EB124510-8F77-0C7F-5409-7CDAFD1DE9E7}"/>
              </a:ext>
            </a:extLst>
          </p:cNvPr>
          <p:cNvSpPr>
            <a:spLocks noChangeShapeType="1"/>
          </p:cNvSpPr>
          <p:nvPr/>
        </p:nvSpPr>
        <p:spPr bwMode="auto">
          <a:xfrm>
            <a:off x="7350125" y="4265613"/>
            <a:ext cx="1500188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79" name="Rectangle 103">
            <a:extLst>
              <a:ext uri="{FF2B5EF4-FFF2-40B4-BE49-F238E27FC236}">
                <a16:creationId xmlns:a16="http://schemas.microsoft.com/office/drawing/2014/main" id="{9C57ACBD-DEAB-5AF2-1E7A-DD13BB051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5850" y="5729288"/>
            <a:ext cx="306388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0" name="Rectangle 104">
            <a:extLst>
              <a:ext uri="{FF2B5EF4-FFF2-40B4-BE49-F238E27FC236}">
                <a16:creationId xmlns:a16="http://schemas.microsoft.com/office/drawing/2014/main" id="{E8C1437C-8085-B93D-5081-C4B95CF194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5850" y="5768975"/>
            <a:ext cx="1444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A</a:t>
            </a:r>
            <a:endParaRPr lang="en-US" altLang="en-US"/>
          </a:p>
        </p:txBody>
      </p:sp>
      <p:sp>
        <p:nvSpPr>
          <p:cNvPr id="16481" name="Rectangle 105">
            <a:extLst>
              <a:ext uri="{FF2B5EF4-FFF2-40B4-BE49-F238E27FC236}">
                <a16:creationId xmlns:a16="http://schemas.microsoft.com/office/drawing/2014/main" id="{10BA4FEE-A41D-EE25-4D93-596AB9EF18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5550" y="5768975"/>
            <a:ext cx="6032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82" name="Rectangle 106">
            <a:extLst>
              <a:ext uri="{FF2B5EF4-FFF2-40B4-BE49-F238E27FC236}">
                <a16:creationId xmlns:a16="http://schemas.microsoft.com/office/drawing/2014/main" id="{C7D79301-96E8-CAFD-706F-E19CFAE3EB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7788" y="5729288"/>
            <a:ext cx="306387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3" name="Rectangle 107">
            <a:extLst>
              <a:ext uri="{FF2B5EF4-FFF2-40B4-BE49-F238E27FC236}">
                <a16:creationId xmlns:a16="http://schemas.microsoft.com/office/drawing/2014/main" id="{CCCA10CF-5A97-94AB-159C-8B3DF6DAB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7788" y="5768975"/>
            <a:ext cx="1444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B</a:t>
            </a:r>
            <a:endParaRPr lang="en-US" altLang="en-US"/>
          </a:p>
        </p:txBody>
      </p:sp>
      <p:sp>
        <p:nvSpPr>
          <p:cNvPr id="16484" name="Rectangle 108">
            <a:extLst>
              <a:ext uri="{FF2B5EF4-FFF2-40B4-BE49-F238E27FC236}">
                <a16:creationId xmlns:a16="http://schemas.microsoft.com/office/drawing/2014/main" id="{CB8B5FB7-CC6D-4E67-4BF2-4CF38E789F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7488" y="5768975"/>
            <a:ext cx="6032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85" name="Rectangle 109">
            <a:extLst>
              <a:ext uri="{FF2B5EF4-FFF2-40B4-BE49-F238E27FC236}">
                <a16:creationId xmlns:a16="http://schemas.microsoft.com/office/drawing/2014/main" id="{7430ACAC-9454-740E-AB68-40F2F78515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4650" y="5729288"/>
            <a:ext cx="3175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6" name="Rectangle 110">
            <a:extLst>
              <a:ext uri="{FF2B5EF4-FFF2-40B4-BE49-F238E27FC236}">
                <a16:creationId xmlns:a16="http://schemas.microsoft.com/office/drawing/2014/main" id="{8C3CAE3E-8C10-9356-E1A1-6816769655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4650" y="5768975"/>
            <a:ext cx="15557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C</a:t>
            </a:r>
            <a:endParaRPr lang="en-US" altLang="en-US"/>
          </a:p>
        </p:txBody>
      </p:sp>
      <p:sp>
        <p:nvSpPr>
          <p:cNvPr id="16487" name="Rectangle 111">
            <a:extLst>
              <a:ext uri="{FF2B5EF4-FFF2-40B4-BE49-F238E27FC236}">
                <a16:creationId xmlns:a16="http://schemas.microsoft.com/office/drawing/2014/main" id="{B54E9975-6746-7B3E-7654-0B700D7D9B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5463" y="5768975"/>
            <a:ext cx="6032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88" name="Rectangle 112">
            <a:extLst>
              <a:ext uri="{FF2B5EF4-FFF2-40B4-BE49-F238E27FC236}">
                <a16:creationId xmlns:a16="http://schemas.microsoft.com/office/drawing/2014/main" id="{CD1B25D2-E44C-182A-F7B0-0656503D74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4050" y="5718175"/>
            <a:ext cx="319088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9" name="Rectangle 113">
            <a:extLst>
              <a:ext uri="{FF2B5EF4-FFF2-40B4-BE49-F238E27FC236}">
                <a16:creationId xmlns:a16="http://schemas.microsoft.com/office/drawing/2014/main" id="{B4F70E61-A605-8DC9-D444-19DF8FAE32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4050" y="5761038"/>
            <a:ext cx="1555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D</a:t>
            </a:r>
            <a:endParaRPr lang="en-US" altLang="en-US"/>
          </a:p>
        </p:txBody>
      </p:sp>
      <p:sp>
        <p:nvSpPr>
          <p:cNvPr id="16490" name="Rectangle 114">
            <a:extLst>
              <a:ext uri="{FF2B5EF4-FFF2-40B4-BE49-F238E27FC236}">
                <a16:creationId xmlns:a16="http://schemas.microsoft.com/office/drawing/2014/main" id="{84CAAFF6-2561-0DB0-0AE7-B310ACAA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4863" y="5761038"/>
            <a:ext cx="6032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91" name="Rectangle 115">
            <a:extLst>
              <a:ext uri="{FF2B5EF4-FFF2-40B4-BE49-F238E27FC236}">
                <a16:creationId xmlns:a16="http://schemas.microsoft.com/office/drawing/2014/main" id="{EF082165-9247-8814-BD4E-60030C40BC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7425" y="5710238"/>
            <a:ext cx="30321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92" name="Rectangle 116">
            <a:extLst>
              <a:ext uri="{FF2B5EF4-FFF2-40B4-BE49-F238E27FC236}">
                <a16:creationId xmlns:a16="http://schemas.microsoft.com/office/drawing/2014/main" id="{3E307B10-03C2-7B94-CC13-48F369334C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7425" y="5751513"/>
            <a:ext cx="1444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E</a:t>
            </a:r>
            <a:endParaRPr lang="en-US" altLang="en-US"/>
          </a:p>
        </p:txBody>
      </p:sp>
      <p:sp>
        <p:nvSpPr>
          <p:cNvPr id="16493" name="Rectangle 117">
            <a:extLst>
              <a:ext uri="{FF2B5EF4-FFF2-40B4-BE49-F238E27FC236}">
                <a16:creationId xmlns:a16="http://schemas.microsoft.com/office/drawing/2014/main" id="{6F033B32-4CD4-4FA2-C1EA-4DAFA695D6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47125" y="5751513"/>
            <a:ext cx="6032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94" name="Line 118">
            <a:extLst>
              <a:ext uri="{FF2B5EF4-FFF2-40B4-BE49-F238E27FC236}">
                <a16:creationId xmlns:a16="http://schemas.microsoft.com/office/drawing/2014/main" id="{9E32A46D-0488-876F-3C73-7B553AD8B16A}"/>
              </a:ext>
            </a:extLst>
          </p:cNvPr>
          <p:cNvSpPr>
            <a:spLocks noChangeShapeType="1"/>
          </p:cNvSpPr>
          <p:nvPr/>
        </p:nvSpPr>
        <p:spPr bwMode="auto">
          <a:xfrm>
            <a:off x="246063" y="5540375"/>
            <a:ext cx="1944687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6495" name="Group 121">
            <a:extLst>
              <a:ext uri="{FF2B5EF4-FFF2-40B4-BE49-F238E27FC236}">
                <a16:creationId xmlns:a16="http://schemas.microsoft.com/office/drawing/2014/main" id="{D7654034-232C-1960-C9D1-EAC63B3BD7C7}"/>
              </a:ext>
            </a:extLst>
          </p:cNvPr>
          <p:cNvGrpSpPr>
            <a:grpSpLocks/>
          </p:cNvGrpSpPr>
          <p:nvPr/>
        </p:nvGrpSpPr>
        <p:grpSpPr bwMode="auto">
          <a:xfrm>
            <a:off x="527050" y="5330825"/>
            <a:ext cx="273050" cy="211138"/>
            <a:chOff x="332" y="3358"/>
            <a:chExt cx="172" cy="133"/>
          </a:xfrm>
        </p:grpSpPr>
        <p:sp>
          <p:nvSpPr>
            <p:cNvPr id="16507" name="Rectangle 119">
              <a:extLst>
                <a:ext uri="{FF2B5EF4-FFF2-40B4-BE49-F238E27FC236}">
                  <a16:creationId xmlns:a16="http://schemas.microsoft.com/office/drawing/2014/main" id="{0137C697-10D3-E0B0-288C-B9CD56C05E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" y="3358"/>
              <a:ext cx="171" cy="13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508" name="Rectangle 120">
              <a:extLst>
                <a:ext uri="{FF2B5EF4-FFF2-40B4-BE49-F238E27FC236}">
                  <a16:creationId xmlns:a16="http://schemas.microsoft.com/office/drawing/2014/main" id="{43AF7FC9-0961-E83E-F656-2B8D0C0B26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" y="3358"/>
              <a:ext cx="172" cy="133"/>
            </a:xfrm>
            <a:prstGeom prst="rect">
              <a:avLst/>
            </a:prstGeom>
            <a:solidFill>
              <a:srgbClr val="FFFF99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6496" name="Rectangle 122">
            <a:extLst>
              <a:ext uri="{FF2B5EF4-FFF2-40B4-BE49-F238E27FC236}">
                <a16:creationId xmlns:a16="http://schemas.microsoft.com/office/drawing/2014/main" id="{9B97A458-BC15-F6F7-1F5B-A04A0D3732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275" y="5133975"/>
            <a:ext cx="293688" cy="407988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97" name="Rectangle 123">
            <a:extLst>
              <a:ext uri="{FF2B5EF4-FFF2-40B4-BE49-F238E27FC236}">
                <a16:creationId xmlns:a16="http://schemas.microsoft.com/office/drawing/2014/main" id="{115A4189-D484-568A-8916-4AC0B591F2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7913" y="4951413"/>
            <a:ext cx="301625" cy="590550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98" name="Rectangle 124">
            <a:extLst>
              <a:ext uri="{FF2B5EF4-FFF2-40B4-BE49-F238E27FC236}">
                <a16:creationId xmlns:a16="http://schemas.microsoft.com/office/drawing/2014/main" id="{36A0282C-47F5-6BAC-4BBB-00467B6969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4775" y="5200650"/>
            <a:ext cx="319088" cy="341313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99" name="Rectangle 125">
            <a:extLst>
              <a:ext uri="{FF2B5EF4-FFF2-40B4-BE49-F238E27FC236}">
                <a16:creationId xmlns:a16="http://schemas.microsoft.com/office/drawing/2014/main" id="{5570627C-FE18-4400-3F50-5131522D46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9100" y="5418138"/>
            <a:ext cx="333375" cy="123825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00" name="Rectangle 126">
            <a:extLst>
              <a:ext uri="{FF2B5EF4-FFF2-40B4-BE49-F238E27FC236}">
                <a16:creationId xmlns:a16="http://schemas.microsoft.com/office/drawing/2014/main" id="{AF522D00-C470-FAF9-4E89-F36B5C584A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7875" y="5605463"/>
            <a:ext cx="317500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01" name="Rectangle 127">
            <a:extLst>
              <a:ext uri="{FF2B5EF4-FFF2-40B4-BE49-F238E27FC236}">
                <a16:creationId xmlns:a16="http://schemas.microsoft.com/office/drawing/2014/main" id="{DF7AFC7C-C5B7-34A2-742E-DA96B2BDF8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6288" y="5646738"/>
            <a:ext cx="1682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G</a:t>
            </a:r>
            <a:endParaRPr lang="en-US" altLang="en-US"/>
          </a:p>
        </p:txBody>
      </p:sp>
      <p:sp>
        <p:nvSpPr>
          <p:cNvPr id="16502" name="Rectangle 128">
            <a:extLst>
              <a:ext uri="{FF2B5EF4-FFF2-40B4-BE49-F238E27FC236}">
                <a16:creationId xmlns:a16="http://schemas.microsoft.com/office/drawing/2014/main" id="{A0580C15-CC48-DE38-83EF-102303B8D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5646738"/>
            <a:ext cx="6032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503" name="Line 129">
            <a:extLst>
              <a:ext uri="{FF2B5EF4-FFF2-40B4-BE49-F238E27FC236}">
                <a16:creationId xmlns:a16="http://schemas.microsoft.com/office/drawing/2014/main" id="{DEDDC24B-968C-D71F-772D-18D034A60815}"/>
              </a:ext>
            </a:extLst>
          </p:cNvPr>
          <p:cNvSpPr>
            <a:spLocks noChangeShapeType="1"/>
          </p:cNvSpPr>
          <p:nvPr/>
        </p:nvSpPr>
        <p:spPr bwMode="auto">
          <a:xfrm>
            <a:off x="803275" y="4748213"/>
            <a:ext cx="1588" cy="9366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04" name="Rectangle 130">
            <a:extLst>
              <a:ext uri="{FF2B5EF4-FFF2-40B4-BE49-F238E27FC236}">
                <a16:creationId xmlns:a16="http://schemas.microsoft.com/office/drawing/2014/main" id="{389213A8-2A4B-3122-18F4-7ADDE6A143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025" y="5632450"/>
            <a:ext cx="642938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05" name="Rectangle 131">
            <a:extLst>
              <a:ext uri="{FF2B5EF4-FFF2-40B4-BE49-F238E27FC236}">
                <a16:creationId xmlns:a16="http://schemas.microsoft.com/office/drawing/2014/main" id="{DA89FA4B-93B6-8DD6-563D-C087593190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438" y="5675313"/>
            <a:ext cx="493712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Spec</a:t>
            </a:r>
            <a:endParaRPr lang="en-US" altLang="en-US"/>
          </a:p>
        </p:txBody>
      </p:sp>
      <p:sp>
        <p:nvSpPr>
          <p:cNvPr id="16506" name="Rectangle 132">
            <a:extLst>
              <a:ext uri="{FF2B5EF4-FFF2-40B4-BE49-F238E27FC236}">
                <a16:creationId xmlns:a16="http://schemas.microsoft.com/office/drawing/2014/main" id="{C8AABC89-A33B-D5AB-C4AC-BDEA04ACBD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863" y="5675313"/>
            <a:ext cx="6032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51A67128-4432-C272-FCF1-6F59B09373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Verification Methods - Absence/Presence</a:t>
            </a:r>
          </a:p>
        </p:txBody>
      </p:sp>
      <p:graphicFrame>
        <p:nvGraphicFramePr>
          <p:cNvPr id="17411" name="Object 4">
            <a:extLst>
              <a:ext uri="{FF2B5EF4-FFF2-40B4-BE49-F238E27FC236}">
                <a16:creationId xmlns:a16="http://schemas.microsoft.com/office/drawing/2014/main" id="{491E42AE-C250-D51C-29D9-D40A7DEC12A1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304800" y="1066800"/>
          <a:ext cx="8458200" cy="435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7058025" imgH="3638550" progId="Excel.Sheet.8">
                  <p:embed/>
                </p:oleObj>
              </mc:Choice>
              <mc:Fallback>
                <p:oleObj name="Worksheet" r:id="rId2" imgW="7058025" imgH="3638550" progId="Excel.Sheet.8">
                  <p:embed/>
                  <p:pic>
                    <p:nvPicPr>
                      <p:cNvPr id="17411" name="Object 4">
                        <a:extLst>
                          <a:ext uri="{FF2B5EF4-FFF2-40B4-BE49-F238E27FC236}">
                            <a16:creationId xmlns:a16="http://schemas.microsoft.com/office/drawing/2014/main" id="{491E42AE-C250-D51C-29D9-D40A7DEC12A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066800"/>
                        <a:ext cx="8458200" cy="435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5">
            <a:extLst>
              <a:ext uri="{FF2B5EF4-FFF2-40B4-BE49-F238E27FC236}">
                <a16:creationId xmlns:a16="http://schemas.microsoft.com/office/drawing/2014/main" id="{5036C436-8C21-7CE4-4B1A-B342A040AC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990600"/>
            <a:ext cx="6629400" cy="49530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29410" name="Rectangle 2">
            <a:extLst>
              <a:ext uri="{FF2B5EF4-FFF2-40B4-BE49-F238E27FC236}">
                <a16:creationId xmlns:a16="http://schemas.microsoft.com/office/drawing/2014/main" id="{6CF05439-9C0C-E899-8E91-2CA82F993C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Verification Methods - Absence/Presence</a:t>
            </a:r>
          </a:p>
        </p:txBody>
      </p:sp>
      <p:sp>
        <p:nvSpPr>
          <p:cNvPr id="18436" name="Text Box 20">
            <a:extLst>
              <a:ext uri="{FF2B5EF4-FFF2-40B4-BE49-F238E27FC236}">
                <a16:creationId xmlns:a16="http://schemas.microsoft.com/office/drawing/2014/main" id="{E80AA99B-4F61-A1F4-E455-379CA2440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7338" y="1828800"/>
            <a:ext cx="601662" cy="28575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100</a:t>
            </a: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75</a:t>
            </a: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50</a:t>
            </a: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25</a:t>
            </a: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0</a:t>
            </a:r>
            <a:endParaRPr lang="en-US" altLang="en-US" sz="1900"/>
          </a:p>
        </p:txBody>
      </p:sp>
      <p:sp>
        <p:nvSpPr>
          <p:cNvPr id="18437" name="Line 4">
            <a:extLst>
              <a:ext uri="{FF2B5EF4-FFF2-40B4-BE49-F238E27FC236}">
                <a16:creationId xmlns:a16="http://schemas.microsoft.com/office/drawing/2014/main" id="{83D423F2-B53E-38E7-43F5-012AA6FE1C37}"/>
              </a:ext>
            </a:extLst>
          </p:cNvPr>
          <p:cNvSpPr>
            <a:spLocks noChangeShapeType="1"/>
          </p:cNvSpPr>
          <p:nvPr/>
        </p:nvSpPr>
        <p:spPr bwMode="auto">
          <a:xfrm>
            <a:off x="2314575" y="1865313"/>
            <a:ext cx="0" cy="27733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8" name="Line 5">
            <a:extLst>
              <a:ext uri="{FF2B5EF4-FFF2-40B4-BE49-F238E27FC236}">
                <a16:creationId xmlns:a16="http://schemas.microsoft.com/office/drawing/2014/main" id="{5D5AF097-F5AC-A0EA-3614-4B1DA9A446D1}"/>
              </a:ext>
            </a:extLst>
          </p:cNvPr>
          <p:cNvSpPr>
            <a:spLocks noChangeShapeType="1"/>
          </p:cNvSpPr>
          <p:nvPr/>
        </p:nvSpPr>
        <p:spPr bwMode="auto">
          <a:xfrm>
            <a:off x="2314575" y="4638675"/>
            <a:ext cx="43195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9" name="Rectangle 6">
            <a:extLst>
              <a:ext uri="{FF2B5EF4-FFF2-40B4-BE49-F238E27FC236}">
                <a16:creationId xmlns:a16="http://schemas.microsoft.com/office/drawing/2014/main" id="{F3F2C4EA-A350-0721-623E-B20ECA89A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4575" y="3414713"/>
            <a:ext cx="719138" cy="1223962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0" name="Rectangle 7">
            <a:extLst>
              <a:ext uri="{FF2B5EF4-FFF2-40B4-BE49-F238E27FC236}">
                <a16:creationId xmlns:a16="http://schemas.microsoft.com/office/drawing/2014/main" id="{0BF72D8D-1123-BB15-C523-4247F49073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713" y="3617913"/>
            <a:ext cx="720725" cy="1020762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1" name="Rectangle 8">
            <a:extLst>
              <a:ext uri="{FF2B5EF4-FFF2-40B4-BE49-F238E27FC236}">
                <a16:creationId xmlns:a16="http://schemas.microsoft.com/office/drawing/2014/main" id="{A6CB9A4B-CF51-3424-5CF6-8E54C89A30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4438" y="4332288"/>
            <a:ext cx="719137" cy="3063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2" name="Rectangle 9">
            <a:extLst>
              <a:ext uri="{FF2B5EF4-FFF2-40B4-BE49-F238E27FC236}">
                <a16:creationId xmlns:a16="http://schemas.microsoft.com/office/drawing/2014/main" id="{29532E33-C54F-A5AA-ACDB-4C77CCB1E9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3575" y="4435475"/>
            <a:ext cx="720725" cy="203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3" name="Rectangle 10">
            <a:extLst>
              <a:ext uri="{FF2B5EF4-FFF2-40B4-BE49-F238E27FC236}">
                <a16:creationId xmlns:a16="http://schemas.microsoft.com/office/drawing/2014/main" id="{32627A8C-47BC-17F8-60E2-F9D77841DC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4300" y="4537075"/>
            <a:ext cx="719138" cy="101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4" name="Rectangle 11">
            <a:extLst>
              <a:ext uri="{FF2B5EF4-FFF2-40B4-BE49-F238E27FC236}">
                <a16:creationId xmlns:a16="http://schemas.microsoft.com/office/drawing/2014/main" id="{30A54DFE-7EFE-FB1C-C760-23250E430B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3438" y="4435475"/>
            <a:ext cx="720725" cy="203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5" name="Text Box 12">
            <a:extLst>
              <a:ext uri="{FF2B5EF4-FFF2-40B4-BE49-F238E27FC236}">
                <a16:creationId xmlns:a16="http://schemas.microsoft.com/office/drawing/2014/main" id="{31DFCD35-A2F3-C06D-92BB-25052B665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0" y="1371600"/>
            <a:ext cx="3425825" cy="4079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800" b="1">
                <a:ea typeface="Batang" panose="02030600000101010101" pitchFamily="18" charset="-127"/>
              </a:rPr>
              <a:t>Causes of Defects</a:t>
            </a:r>
            <a:endParaRPr lang="en-US" altLang="en-US" sz="1900"/>
          </a:p>
        </p:txBody>
      </p:sp>
      <p:sp>
        <p:nvSpPr>
          <p:cNvPr id="18446" name="Text Box 13">
            <a:extLst>
              <a:ext uri="{FF2B5EF4-FFF2-40B4-BE49-F238E27FC236}">
                <a16:creationId xmlns:a16="http://schemas.microsoft.com/office/drawing/2014/main" id="{87CAAB56-7453-60F3-85EF-33B311C7CE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3850" y="1819275"/>
            <a:ext cx="600075" cy="28575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127</a:t>
            </a: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125</a:t>
            </a: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100</a:t>
            </a: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75</a:t>
            </a: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50</a:t>
            </a: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25</a:t>
            </a: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0</a:t>
            </a:r>
            <a:endParaRPr lang="en-US" altLang="en-US" sz="1900"/>
          </a:p>
        </p:txBody>
      </p:sp>
      <p:sp>
        <p:nvSpPr>
          <p:cNvPr id="18447" name="Line 14">
            <a:extLst>
              <a:ext uri="{FF2B5EF4-FFF2-40B4-BE49-F238E27FC236}">
                <a16:creationId xmlns:a16="http://schemas.microsoft.com/office/drawing/2014/main" id="{E401AB2D-ADCE-B1D9-C57C-F28D487BC5B3}"/>
              </a:ext>
            </a:extLst>
          </p:cNvPr>
          <p:cNvSpPr>
            <a:spLocks noChangeShapeType="1"/>
          </p:cNvSpPr>
          <p:nvPr/>
        </p:nvSpPr>
        <p:spPr bwMode="auto">
          <a:xfrm>
            <a:off x="6634163" y="1882775"/>
            <a:ext cx="0" cy="275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8" name="Line 15">
            <a:extLst>
              <a:ext uri="{FF2B5EF4-FFF2-40B4-BE49-F238E27FC236}">
                <a16:creationId xmlns:a16="http://schemas.microsoft.com/office/drawing/2014/main" id="{A2850227-4E88-E538-B06B-839396C8B96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33713" y="2597150"/>
            <a:ext cx="720725" cy="8175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9" name="Line 16">
            <a:extLst>
              <a:ext uri="{FF2B5EF4-FFF2-40B4-BE49-F238E27FC236}">
                <a16:creationId xmlns:a16="http://schemas.microsoft.com/office/drawing/2014/main" id="{E78808E8-AC79-D9D2-3D3B-CEC8451FA41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54438" y="2290763"/>
            <a:ext cx="719137" cy="3063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0" name="Line 17">
            <a:extLst>
              <a:ext uri="{FF2B5EF4-FFF2-40B4-BE49-F238E27FC236}">
                <a16:creationId xmlns:a16="http://schemas.microsoft.com/office/drawing/2014/main" id="{042A8E52-3CBF-3171-D2B9-C035DA600EE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3575" y="2087563"/>
            <a:ext cx="720725" cy="203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1" name="Line 18">
            <a:extLst>
              <a:ext uri="{FF2B5EF4-FFF2-40B4-BE49-F238E27FC236}">
                <a16:creationId xmlns:a16="http://schemas.microsoft.com/office/drawing/2014/main" id="{E799AA4F-8632-DD4B-5DAF-C4677103001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94300" y="1985963"/>
            <a:ext cx="719138" cy="101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2" name="Line 19">
            <a:extLst>
              <a:ext uri="{FF2B5EF4-FFF2-40B4-BE49-F238E27FC236}">
                <a16:creationId xmlns:a16="http://schemas.microsoft.com/office/drawing/2014/main" id="{31274164-41F1-A663-3F8C-EBD2B2FE9B0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913438" y="1882775"/>
            <a:ext cx="720725" cy="1031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3" name="Text Box 21">
            <a:extLst>
              <a:ext uri="{FF2B5EF4-FFF2-40B4-BE49-F238E27FC236}">
                <a16:creationId xmlns:a16="http://schemas.microsoft.com/office/drawing/2014/main" id="{6E728FD6-3EC4-A7D4-752B-B6854D755667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6324600" y="3048000"/>
            <a:ext cx="2039938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800" b="1">
                <a:ea typeface="Batang" panose="02030600000101010101" pitchFamily="18" charset="-127"/>
              </a:rPr>
              <a:t>% of defects</a:t>
            </a:r>
            <a:endParaRPr lang="en-US" altLang="en-US" sz="1900"/>
          </a:p>
        </p:txBody>
      </p:sp>
      <p:sp>
        <p:nvSpPr>
          <p:cNvPr id="18454" name="Line 22">
            <a:extLst>
              <a:ext uri="{FF2B5EF4-FFF2-40B4-BE49-F238E27FC236}">
                <a16:creationId xmlns:a16="http://schemas.microsoft.com/office/drawing/2014/main" id="{348DEB9C-21BB-27AA-FE8A-8AC06D54D0FF}"/>
              </a:ext>
            </a:extLst>
          </p:cNvPr>
          <p:cNvSpPr>
            <a:spLocks noChangeShapeType="1"/>
          </p:cNvSpPr>
          <p:nvPr/>
        </p:nvSpPr>
        <p:spPr bwMode="auto">
          <a:xfrm>
            <a:off x="2312988" y="1884363"/>
            <a:ext cx="43322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5" name="Text Box 23">
            <a:extLst>
              <a:ext uri="{FF2B5EF4-FFF2-40B4-BE49-F238E27FC236}">
                <a16:creationId xmlns:a16="http://schemas.microsoft.com/office/drawing/2014/main" id="{FAADBA52-0BB1-1DCA-7C0E-58CE785DF4C5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463550" y="3041650"/>
            <a:ext cx="203993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800" b="1">
                <a:ea typeface="Batang" panose="02030600000101010101" pitchFamily="18" charset="-127"/>
              </a:rPr>
              <a:t>Frequency</a:t>
            </a:r>
            <a:endParaRPr lang="en-US" altLang="en-US" sz="1900"/>
          </a:p>
        </p:txBody>
      </p:sp>
      <p:sp>
        <p:nvSpPr>
          <p:cNvPr id="18456" name="Text Box 26">
            <a:extLst>
              <a:ext uri="{FF2B5EF4-FFF2-40B4-BE49-F238E27FC236}">
                <a16:creationId xmlns:a16="http://schemas.microsoft.com/office/drawing/2014/main" id="{E18369AF-33FA-1456-28E1-4EEDA97C0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4724400"/>
            <a:ext cx="203993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A	B</a:t>
            </a:r>
            <a:endParaRPr lang="en-US" altLang="en-US" sz="19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2">
            <a:extLst>
              <a:ext uri="{FF2B5EF4-FFF2-40B4-BE49-F238E27FC236}">
                <a16:creationId xmlns:a16="http://schemas.microsoft.com/office/drawing/2014/main" id="{D2E00C98-FCDB-05E8-5F9F-8CC5F6B046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3886200"/>
            <a:ext cx="6172200" cy="28194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59" name="Rectangle 31">
            <a:extLst>
              <a:ext uri="{FF2B5EF4-FFF2-40B4-BE49-F238E27FC236}">
                <a16:creationId xmlns:a16="http://schemas.microsoft.com/office/drawing/2014/main" id="{B53443BB-C43D-D1E4-F1B5-D27EE251B3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838200"/>
            <a:ext cx="6172200" cy="28194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0" name="Text Box 26">
            <a:extLst>
              <a:ext uri="{FF2B5EF4-FFF2-40B4-BE49-F238E27FC236}">
                <a16:creationId xmlns:a16="http://schemas.microsoft.com/office/drawing/2014/main" id="{E108601E-09E4-F307-2563-B841DC5AF5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5775" y="6324600"/>
            <a:ext cx="987425" cy="33655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b="1">
                <a:ea typeface="Batang" panose="02030600000101010101" pitchFamily="18" charset="-127"/>
              </a:rPr>
              <a:t>Value</a:t>
            </a:r>
            <a:endParaRPr lang="en-US" altLang="en-US" sz="1900"/>
          </a:p>
        </p:txBody>
      </p:sp>
      <p:sp>
        <p:nvSpPr>
          <p:cNvPr id="19461" name="Text Box 28">
            <a:extLst>
              <a:ext uri="{FF2B5EF4-FFF2-40B4-BE49-F238E27FC236}">
                <a16:creationId xmlns:a16="http://schemas.microsoft.com/office/drawing/2014/main" id="{9E8AFC0E-584E-0884-B63C-AB1175157E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2038" y="3200400"/>
            <a:ext cx="2366962" cy="3270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Value</a:t>
            </a:r>
            <a:endParaRPr lang="en-US" altLang="en-US" sz="1900"/>
          </a:p>
        </p:txBody>
      </p:sp>
      <p:sp>
        <p:nvSpPr>
          <p:cNvPr id="530434" name="Rectangle 2">
            <a:extLst>
              <a:ext uri="{FF2B5EF4-FFF2-40B4-BE49-F238E27FC236}">
                <a16:creationId xmlns:a16="http://schemas.microsoft.com/office/drawing/2014/main" id="{33C3DD12-40DA-F659-5DEF-5D922D1447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Verification Methods - Absence/Presence</a:t>
            </a:r>
          </a:p>
        </p:txBody>
      </p:sp>
      <p:sp>
        <p:nvSpPr>
          <p:cNvPr id="19463" name="Line 4">
            <a:extLst>
              <a:ext uri="{FF2B5EF4-FFF2-40B4-BE49-F238E27FC236}">
                <a16:creationId xmlns:a16="http://schemas.microsoft.com/office/drawing/2014/main" id="{997722C3-6262-6FF3-3B16-8D3F793C89EF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9700" y="1358900"/>
            <a:ext cx="0" cy="1854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4" name="Line 5">
            <a:extLst>
              <a:ext uri="{FF2B5EF4-FFF2-40B4-BE49-F238E27FC236}">
                <a16:creationId xmlns:a16="http://schemas.microsoft.com/office/drawing/2014/main" id="{7C8AB9A5-5160-63E4-894F-07B99D2D7D4B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9700" y="3213100"/>
            <a:ext cx="34528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5" name="Rectangle 6">
            <a:extLst>
              <a:ext uri="{FF2B5EF4-FFF2-40B4-BE49-F238E27FC236}">
                <a16:creationId xmlns:a16="http://schemas.microsoft.com/office/drawing/2014/main" id="{64CF9B96-5286-0BB7-FC49-56EB5652B3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6563" y="2559050"/>
            <a:ext cx="295275" cy="65405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6" name="Rectangle 7">
            <a:extLst>
              <a:ext uri="{FF2B5EF4-FFF2-40B4-BE49-F238E27FC236}">
                <a16:creationId xmlns:a16="http://schemas.microsoft.com/office/drawing/2014/main" id="{1C23080A-B39C-BE3F-C600-7B94D8F202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1838" y="2122488"/>
            <a:ext cx="295275" cy="1090612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7" name="Rectangle 8">
            <a:extLst>
              <a:ext uri="{FF2B5EF4-FFF2-40B4-BE49-F238E27FC236}">
                <a16:creationId xmlns:a16="http://schemas.microsoft.com/office/drawing/2014/main" id="{76AFDE73-259D-E864-FB76-61AADD7C0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7113" y="1358900"/>
            <a:ext cx="296862" cy="185420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8" name="Rectangle 9">
            <a:extLst>
              <a:ext uri="{FF2B5EF4-FFF2-40B4-BE49-F238E27FC236}">
                <a16:creationId xmlns:a16="http://schemas.microsoft.com/office/drawing/2014/main" id="{910CC3EB-F2FC-A826-4D5A-DBD2CC9B42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3975" y="1576388"/>
            <a:ext cx="295275" cy="1636712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9" name="Rectangle 10">
            <a:extLst>
              <a:ext uri="{FF2B5EF4-FFF2-40B4-BE49-F238E27FC236}">
                <a16:creationId xmlns:a16="http://schemas.microsoft.com/office/drawing/2014/main" id="{C296099B-BFE0-4256-A945-3985EF705E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9250" y="2341563"/>
            <a:ext cx="296863" cy="871537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0" name="Rectangle 11">
            <a:extLst>
              <a:ext uri="{FF2B5EF4-FFF2-40B4-BE49-F238E27FC236}">
                <a16:creationId xmlns:a16="http://schemas.microsoft.com/office/drawing/2014/main" id="{0D0C3F97-F8FD-473C-D5B4-68FE336C58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1388" y="2886075"/>
            <a:ext cx="296862" cy="327025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1" name="Rectangle 12">
            <a:extLst>
              <a:ext uri="{FF2B5EF4-FFF2-40B4-BE49-F238E27FC236}">
                <a16:creationId xmlns:a16="http://schemas.microsoft.com/office/drawing/2014/main" id="{F7E76711-9742-71D2-A22F-21DC9D943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6113" y="2559050"/>
            <a:ext cx="295275" cy="65405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2" name="Text Box 13">
            <a:extLst>
              <a:ext uri="{FF2B5EF4-FFF2-40B4-BE49-F238E27FC236}">
                <a16:creationId xmlns:a16="http://schemas.microsoft.com/office/drawing/2014/main" id="{DBEAFEEA-DC78-277A-F587-1428D25F15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2122488"/>
            <a:ext cx="1384300" cy="436562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Frequency</a:t>
            </a:r>
            <a:endParaRPr lang="en-US" altLang="en-US" sz="1900"/>
          </a:p>
        </p:txBody>
      </p:sp>
      <p:sp>
        <p:nvSpPr>
          <p:cNvPr id="19473" name="Text Box 14">
            <a:extLst>
              <a:ext uri="{FF2B5EF4-FFF2-40B4-BE49-F238E27FC236}">
                <a16:creationId xmlns:a16="http://schemas.microsoft.com/office/drawing/2014/main" id="{FC30B786-3422-CC16-C295-80A2300D08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5263" y="882650"/>
            <a:ext cx="4046537" cy="3270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Performance With Factor Absent</a:t>
            </a:r>
            <a:endParaRPr lang="en-US" altLang="en-US" sz="1900"/>
          </a:p>
        </p:txBody>
      </p:sp>
      <p:sp>
        <p:nvSpPr>
          <p:cNvPr id="19474" name="Line 15">
            <a:extLst>
              <a:ext uri="{FF2B5EF4-FFF2-40B4-BE49-F238E27FC236}">
                <a16:creationId xmlns:a16="http://schemas.microsoft.com/office/drawing/2014/main" id="{4A2AF9FA-7388-F281-092E-8A2F112AF0D5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9700" y="4473575"/>
            <a:ext cx="0" cy="1854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5" name="Line 16">
            <a:extLst>
              <a:ext uri="{FF2B5EF4-FFF2-40B4-BE49-F238E27FC236}">
                <a16:creationId xmlns:a16="http://schemas.microsoft.com/office/drawing/2014/main" id="{9E7FF9A8-259E-E09C-6CB5-CE7C3C357AD6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9700" y="6327775"/>
            <a:ext cx="34528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6" name="Rectangle 17">
            <a:extLst>
              <a:ext uri="{FF2B5EF4-FFF2-40B4-BE49-F238E27FC236}">
                <a16:creationId xmlns:a16="http://schemas.microsoft.com/office/drawing/2014/main" id="{F35160CE-EE20-5518-AA52-D64F0532AE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3525" y="5246688"/>
            <a:ext cx="295275" cy="1081087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7" name="Rectangle 18">
            <a:extLst>
              <a:ext uri="{FF2B5EF4-FFF2-40B4-BE49-F238E27FC236}">
                <a16:creationId xmlns:a16="http://schemas.microsoft.com/office/drawing/2014/main" id="{892B21F1-8713-6867-E6EA-DD06066BB7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5781675"/>
            <a:ext cx="296863" cy="54610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8" name="Rectangle 19">
            <a:extLst>
              <a:ext uri="{FF2B5EF4-FFF2-40B4-BE49-F238E27FC236}">
                <a16:creationId xmlns:a16="http://schemas.microsoft.com/office/drawing/2014/main" id="{5A18F077-079A-62BE-F4F1-AD300FA30C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7113" y="5891213"/>
            <a:ext cx="296862" cy="436562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9" name="Rectangle 20">
            <a:extLst>
              <a:ext uri="{FF2B5EF4-FFF2-40B4-BE49-F238E27FC236}">
                <a16:creationId xmlns:a16="http://schemas.microsoft.com/office/drawing/2014/main" id="{9FA32820-2E93-DC61-8B91-E3AC6F3DB4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3975" y="5781675"/>
            <a:ext cx="295275" cy="54610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0" name="Rectangle 21">
            <a:extLst>
              <a:ext uri="{FF2B5EF4-FFF2-40B4-BE49-F238E27FC236}">
                <a16:creationId xmlns:a16="http://schemas.microsoft.com/office/drawing/2014/main" id="{81CEC667-0D94-E548-41DE-97F1872215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9250" y="5454650"/>
            <a:ext cx="296863" cy="873125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1" name="Rectangle 22">
            <a:extLst>
              <a:ext uri="{FF2B5EF4-FFF2-40B4-BE49-F238E27FC236}">
                <a16:creationId xmlns:a16="http://schemas.microsoft.com/office/drawing/2014/main" id="{B669C0AE-3040-9C60-AE9B-437684A693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0" y="4910138"/>
            <a:ext cx="295275" cy="1417637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2" name="Rectangle 23">
            <a:extLst>
              <a:ext uri="{FF2B5EF4-FFF2-40B4-BE49-F238E27FC236}">
                <a16:creationId xmlns:a16="http://schemas.microsoft.com/office/drawing/2014/main" id="{A7206A3E-5D6F-34B1-4A77-E3089FBA6A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1388" y="4583113"/>
            <a:ext cx="296862" cy="1744662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3" name="Rectangle 24">
            <a:extLst>
              <a:ext uri="{FF2B5EF4-FFF2-40B4-BE49-F238E27FC236}">
                <a16:creationId xmlns:a16="http://schemas.microsoft.com/office/drawing/2014/main" id="{50AE29A4-1177-270D-B51E-D75B716D54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6113" y="5019675"/>
            <a:ext cx="295275" cy="130810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4" name="Text Box 25">
            <a:extLst>
              <a:ext uri="{FF2B5EF4-FFF2-40B4-BE49-F238E27FC236}">
                <a16:creationId xmlns:a16="http://schemas.microsoft.com/office/drawing/2014/main" id="{C7A8B538-62FB-71DE-EE49-7AFCB24AF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5563" y="5237163"/>
            <a:ext cx="1354137" cy="436562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Frequency</a:t>
            </a:r>
            <a:endParaRPr lang="en-US" altLang="en-US" sz="1900"/>
          </a:p>
        </p:txBody>
      </p:sp>
      <p:sp>
        <p:nvSpPr>
          <p:cNvPr id="19485" name="Text Box 27">
            <a:extLst>
              <a:ext uri="{FF2B5EF4-FFF2-40B4-BE49-F238E27FC236}">
                <a16:creationId xmlns:a16="http://schemas.microsoft.com/office/drawing/2014/main" id="{7E74A87B-1622-78D1-3D39-72BC5964DF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3962400"/>
            <a:ext cx="3959225" cy="3270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Performance With Factor Present</a:t>
            </a:r>
            <a:endParaRPr lang="en-US" altLang="en-US" sz="1900"/>
          </a:p>
        </p:txBody>
      </p:sp>
      <p:sp>
        <p:nvSpPr>
          <p:cNvPr id="19486" name="Line 29">
            <a:extLst>
              <a:ext uri="{FF2B5EF4-FFF2-40B4-BE49-F238E27FC236}">
                <a16:creationId xmlns:a16="http://schemas.microsoft.com/office/drawing/2014/main" id="{C02EBEAA-329A-D46B-44A9-A175A9B81F0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948238" y="4373563"/>
            <a:ext cx="0" cy="1963737"/>
          </a:xfrm>
          <a:prstGeom prst="line">
            <a:avLst/>
          </a:prstGeom>
          <a:noFill/>
          <a:ln w="28575">
            <a:solidFill>
              <a:srgbClr val="00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87" name="Line 30">
            <a:extLst>
              <a:ext uri="{FF2B5EF4-FFF2-40B4-BE49-F238E27FC236}">
                <a16:creationId xmlns:a16="http://schemas.microsoft.com/office/drawing/2014/main" id="{393259B5-4900-2858-5404-9A11B59E296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62400" y="1258888"/>
            <a:ext cx="0" cy="1963737"/>
          </a:xfrm>
          <a:prstGeom prst="line">
            <a:avLst/>
          </a:prstGeom>
          <a:noFill/>
          <a:ln w="28575">
            <a:solidFill>
              <a:srgbClr val="00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5">
            <a:extLst>
              <a:ext uri="{FF2B5EF4-FFF2-40B4-BE49-F238E27FC236}">
                <a16:creationId xmlns:a16="http://schemas.microsoft.com/office/drawing/2014/main" id="{10D21684-5737-26A6-0A22-E554C9120A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1295400"/>
            <a:ext cx="7239000" cy="44958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31458" name="Rectangle 2">
            <a:extLst>
              <a:ext uri="{FF2B5EF4-FFF2-40B4-BE49-F238E27FC236}">
                <a16:creationId xmlns:a16="http://schemas.microsoft.com/office/drawing/2014/main" id="{B4C77667-CFD9-2E5B-681C-249C41430F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Verification Methods – Variable Level</a:t>
            </a:r>
          </a:p>
        </p:txBody>
      </p:sp>
      <p:grpSp>
        <p:nvGrpSpPr>
          <p:cNvPr id="20484" name="Group 3">
            <a:extLst>
              <a:ext uri="{FF2B5EF4-FFF2-40B4-BE49-F238E27FC236}">
                <a16:creationId xmlns:a16="http://schemas.microsoft.com/office/drawing/2014/main" id="{7901495A-AE30-D5AA-8B97-2088D2FE0B03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1447800"/>
            <a:ext cx="7239000" cy="4076700"/>
            <a:chOff x="3381" y="2744"/>
            <a:chExt cx="6970" cy="3924"/>
          </a:xfrm>
        </p:grpSpPr>
        <p:sp>
          <p:nvSpPr>
            <p:cNvPr id="20485" name="Line 4">
              <a:extLst>
                <a:ext uri="{FF2B5EF4-FFF2-40B4-BE49-F238E27FC236}">
                  <a16:creationId xmlns:a16="http://schemas.microsoft.com/office/drawing/2014/main" id="{67EFA1A2-3504-198C-FBE6-C0DC116B2E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21" y="3122"/>
              <a:ext cx="1" cy="32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86" name="Line 5">
              <a:extLst>
                <a:ext uri="{FF2B5EF4-FFF2-40B4-BE49-F238E27FC236}">
                  <a16:creationId xmlns:a16="http://schemas.microsoft.com/office/drawing/2014/main" id="{405E2700-5867-59C8-545A-858CE29FF8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7" y="6174"/>
              <a:ext cx="470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87" name="Rectangle 6">
              <a:extLst>
                <a:ext uri="{FF2B5EF4-FFF2-40B4-BE49-F238E27FC236}">
                  <a16:creationId xmlns:a16="http://schemas.microsoft.com/office/drawing/2014/main" id="{DD71571A-951E-FFD4-3729-C33161D743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1" y="5897"/>
              <a:ext cx="2150" cy="5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2000">
                  <a:ea typeface="Batang" panose="02030600000101010101" pitchFamily="18" charset="-127"/>
                </a:rPr>
                <a:t>Driving Speed</a:t>
              </a:r>
            </a:p>
            <a:p>
              <a:pPr algn="ctr" eaLnBrk="1" hangingPunct="1"/>
              <a:r>
                <a:rPr lang="en-US" altLang="ko-KR" sz="2000">
                  <a:ea typeface="Batang" panose="02030600000101010101" pitchFamily="18" charset="-127"/>
                </a:rPr>
                <a:t>(MPH)</a:t>
              </a:r>
              <a:endParaRPr lang="en-US" altLang="en-US" sz="2100"/>
            </a:p>
          </p:txBody>
        </p:sp>
        <p:sp>
          <p:nvSpPr>
            <p:cNvPr id="20488" name="Rectangle 7">
              <a:extLst>
                <a:ext uri="{FF2B5EF4-FFF2-40B4-BE49-F238E27FC236}">
                  <a16:creationId xmlns:a16="http://schemas.microsoft.com/office/drawing/2014/main" id="{C6494A4E-7A5D-9044-88DD-FEDFEE2F307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401" y="4553"/>
              <a:ext cx="2407" cy="4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2000">
                  <a:ea typeface="Batang" panose="02030600000101010101" pitchFamily="18" charset="-127"/>
                </a:rPr>
                <a:t>Gas Mileage (MPG)</a:t>
              </a:r>
              <a:endParaRPr lang="en-US" altLang="en-US" sz="2100"/>
            </a:p>
          </p:txBody>
        </p:sp>
        <p:grpSp>
          <p:nvGrpSpPr>
            <p:cNvPr id="20489" name="Group 8">
              <a:extLst>
                <a:ext uri="{FF2B5EF4-FFF2-40B4-BE49-F238E27FC236}">
                  <a16:creationId xmlns:a16="http://schemas.microsoft.com/office/drawing/2014/main" id="{A0BF6819-D7F1-D57E-58E4-F6375FF471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77" y="3564"/>
              <a:ext cx="2611" cy="2332"/>
              <a:chOff x="0" y="1"/>
              <a:chExt cx="19999" cy="19997"/>
            </a:xfrm>
          </p:grpSpPr>
          <p:sp>
            <p:nvSpPr>
              <p:cNvPr id="20499" name="Oval 9">
                <a:extLst>
                  <a:ext uri="{FF2B5EF4-FFF2-40B4-BE49-F238E27FC236}">
                    <a16:creationId xmlns:a16="http://schemas.microsoft.com/office/drawing/2014/main" id="{AF6F278D-F81E-ACC4-BAB6-B73F935955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087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0" name="Oval 10">
                <a:extLst>
                  <a:ext uri="{FF2B5EF4-FFF2-40B4-BE49-F238E27FC236}">
                    <a16:creationId xmlns:a16="http://schemas.microsoft.com/office/drawing/2014/main" id="{28B578A1-A002-0C72-4C2C-171A9019C2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7" y="1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1" name="Oval 11">
                <a:extLst>
                  <a:ext uri="{FF2B5EF4-FFF2-40B4-BE49-F238E27FC236}">
                    <a16:creationId xmlns:a16="http://schemas.microsoft.com/office/drawing/2014/main" id="{4F58B9B1-4502-83D4-4F50-817D6932E0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2" y="3988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2" name="Oval 12">
                <a:extLst>
                  <a:ext uri="{FF2B5EF4-FFF2-40B4-BE49-F238E27FC236}">
                    <a16:creationId xmlns:a16="http://schemas.microsoft.com/office/drawing/2014/main" id="{876821B5-BFE0-9E12-5CC0-FBBA3F104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0" y="4632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3" name="Oval 13">
                <a:extLst>
                  <a:ext uri="{FF2B5EF4-FFF2-40B4-BE49-F238E27FC236}">
                    <a16:creationId xmlns:a16="http://schemas.microsoft.com/office/drawing/2014/main" id="{2E93785B-EBA1-DC0F-07AD-B609D4249F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5" y="8241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4" name="Oval 14">
                <a:extLst>
                  <a:ext uri="{FF2B5EF4-FFF2-40B4-BE49-F238E27FC236}">
                    <a16:creationId xmlns:a16="http://schemas.microsoft.com/office/drawing/2014/main" id="{350251E8-86AD-FD29-C325-AB05972B75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74" y="12090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5" name="Oval 15">
                <a:extLst>
                  <a:ext uri="{FF2B5EF4-FFF2-40B4-BE49-F238E27FC236}">
                    <a16:creationId xmlns:a16="http://schemas.microsoft.com/office/drawing/2014/main" id="{66EB8BEF-BAB9-0B53-5749-356DD598FB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0" y="7855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6" name="Oval 16">
                <a:extLst>
                  <a:ext uri="{FF2B5EF4-FFF2-40B4-BE49-F238E27FC236}">
                    <a16:creationId xmlns:a16="http://schemas.microsoft.com/office/drawing/2014/main" id="{8D08A72F-EB44-056A-B780-A0A6586944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27" y="4760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7" name="Oval 17">
                <a:extLst>
                  <a:ext uri="{FF2B5EF4-FFF2-40B4-BE49-F238E27FC236}">
                    <a16:creationId xmlns:a16="http://schemas.microsoft.com/office/drawing/2014/main" id="{1D10D2AA-3CCA-EE79-733E-9B880ED556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42" y="8755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8" name="Oval 18">
                <a:extLst>
                  <a:ext uri="{FF2B5EF4-FFF2-40B4-BE49-F238E27FC236}">
                    <a16:creationId xmlns:a16="http://schemas.microsoft.com/office/drawing/2014/main" id="{B5A732ED-F067-9726-C59A-87A074412F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80" y="13248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9" name="Oval 19">
                <a:extLst>
                  <a:ext uri="{FF2B5EF4-FFF2-40B4-BE49-F238E27FC236}">
                    <a16:creationId xmlns:a16="http://schemas.microsoft.com/office/drawing/2014/main" id="{8C85C262-41EC-FE44-69CF-D24C73A6AB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38" y="10169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0" name="Oval 20">
                <a:extLst>
                  <a:ext uri="{FF2B5EF4-FFF2-40B4-BE49-F238E27FC236}">
                    <a16:creationId xmlns:a16="http://schemas.microsoft.com/office/drawing/2014/main" id="{B8D44542-0158-02E8-C8B4-E7533585C0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53" y="14149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1" name="Oval 21">
                <a:extLst>
                  <a:ext uri="{FF2B5EF4-FFF2-40B4-BE49-F238E27FC236}">
                    <a16:creationId xmlns:a16="http://schemas.microsoft.com/office/drawing/2014/main" id="{3BD97F21-3690-EFC4-38DC-06FE39ED15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12" y="16044"/>
                <a:ext cx="583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2" name="Oval 22">
                <a:extLst>
                  <a:ext uri="{FF2B5EF4-FFF2-40B4-BE49-F238E27FC236}">
                    <a16:creationId xmlns:a16="http://schemas.microsoft.com/office/drawing/2014/main" id="{625FEAA7-F8AE-9201-2E30-D2C081CF05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70" y="12958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3" name="Oval 23">
                <a:extLst>
                  <a:ext uri="{FF2B5EF4-FFF2-40B4-BE49-F238E27FC236}">
                    <a16:creationId xmlns:a16="http://schemas.microsoft.com/office/drawing/2014/main" id="{EFFFFCB6-857F-722C-85EB-74E27517D6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5" y="16945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4" name="Oval 24">
                <a:extLst>
                  <a:ext uri="{FF2B5EF4-FFF2-40B4-BE49-F238E27FC236}">
                    <a16:creationId xmlns:a16="http://schemas.microsoft.com/office/drawing/2014/main" id="{83A4B254-5457-9590-FA1E-4CA65425F0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36" y="14972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5" name="Oval 25">
                <a:extLst>
                  <a:ext uri="{FF2B5EF4-FFF2-40B4-BE49-F238E27FC236}">
                    <a16:creationId xmlns:a16="http://schemas.microsoft.com/office/drawing/2014/main" id="{86BFBDAB-6D7F-50C4-6A47-3DD421A030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693" y="13557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6" name="Oval 26">
                <a:extLst>
                  <a:ext uri="{FF2B5EF4-FFF2-40B4-BE49-F238E27FC236}">
                    <a16:creationId xmlns:a16="http://schemas.microsoft.com/office/drawing/2014/main" id="{3B22D5C2-7D09-8795-48D8-5E3D91D4B7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08" y="17544"/>
                <a:ext cx="582" cy="52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7" name="Oval 27">
                <a:extLst>
                  <a:ext uri="{FF2B5EF4-FFF2-40B4-BE49-F238E27FC236}">
                    <a16:creationId xmlns:a16="http://schemas.microsoft.com/office/drawing/2014/main" id="{160B07DF-CF1D-C7E0-41E5-DFFD902923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04" y="9742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8" name="Oval 28">
                <a:extLst>
                  <a:ext uri="{FF2B5EF4-FFF2-40B4-BE49-F238E27FC236}">
                    <a16:creationId xmlns:a16="http://schemas.microsoft.com/office/drawing/2014/main" id="{2F740FD9-BB4C-A7C8-A48D-0E0AAA8AFF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61" y="6655"/>
                <a:ext cx="582" cy="52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9" name="Oval 29">
                <a:extLst>
                  <a:ext uri="{FF2B5EF4-FFF2-40B4-BE49-F238E27FC236}">
                    <a16:creationId xmlns:a16="http://schemas.microsoft.com/office/drawing/2014/main" id="{B461446C-87D5-AA33-3DEA-EA52A1993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76" y="10643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20" name="Oval 30">
                <a:extLst>
                  <a:ext uri="{FF2B5EF4-FFF2-40B4-BE49-F238E27FC236}">
                    <a16:creationId xmlns:a16="http://schemas.microsoft.com/office/drawing/2014/main" id="{C1BC4285-1C7A-4A61-AEC8-DFFBB44BFF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4" y="4889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21" name="Oval 31">
                <a:extLst>
                  <a:ext uri="{FF2B5EF4-FFF2-40B4-BE49-F238E27FC236}">
                    <a16:creationId xmlns:a16="http://schemas.microsoft.com/office/drawing/2014/main" id="{054FCF4B-13C7-8746-9FEE-6F9C31E577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21" y="1801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22" name="Oval 32">
                <a:extLst>
                  <a:ext uri="{FF2B5EF4-FFF2-40B4-BE49-F238E27FC236}">
                    <a16:creationId xmlns:a16="http://schemas.microsoft.com/office/drawing/2014/main" id="{88030C85-54C7-8298-7F97-3D47BB28AD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6" y="5788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23" name="Oval 33">
                <a:extLst>
                  <a:ext uri="{FF2B5EF4-FFF2-40B4-BE49-F238E27FC236}">
                    <a16:creationId xmlns:a16="http://schemas.microsoft.com/office/drawing/2014/main" id="{A3504A26-E394-E1B3-7A68-E56EC7107C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44" y="18574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24" name="Oval 34">
                <a:extLst>
                  <a:ext uri="{FF2B5EF4-FFF2-40B4-BE49-F238E27FC236}">
                    <a16:creationId xmlns:a16="http://schemas.microsoft.com/office/drawing/2014/main" id="{DADB77A0-85E0-5455-2489-CD02BC6959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01" y="15478"/>
                <a:ext cx="583" cy="52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25" name="Oval 35">
                <a:extLst>
                  <a:ext uri="{FF2B5EF4-FFF2-40B4-BE49-F238E27FC236}">
                    <a16:creationId xmlns:a16="http://schemas.microsoft.com/office/drawing/2014/main" id="{0268985B-76EB-CB3E-BF65-DFDA310205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17" y="19475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20490" name="Line 36">
              <a:extLst>
                <a:ext uri="{FF2B5EF4-FFF2-40B4-BE49-F238E27FC236}">
                  <a16:creationId xmlns:a16="http://schemas.microsoft.com/office/drawing/2014/main" id="{425C91B6-5915-9460-F806-CBAAE57B26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69" y="6112"/>
              <a:ext cx="1" cy="1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1" name="Line 37">
              <a:extLst>
                <a:ext uri="{FF2B5EF4-FFF2-40B4-BE49-F238E27FC236}">
                  <a16:creationId xmlns:a16="http://schemas.microsoft.com/office/drawing/2014/main" id="{B16E0E4E-4F7C-7EB0-0449-9C2B0F8995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74" y="6112"/>
              <a:ext cx="1" cy="1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2" name="Line 38">
              <a:extLst>
                <a:ext uri="{FF2B5EF4-FFF2-40B4-BE49-F238E27FC236}">
                  <a16:creationId xmlns:a16="http://schemas.microsoft.com/office/drawing/2014/main" id="{EDF470A9-03BF-31BF-A97F-75B872B417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4" y="5753"/>
              <a:ext cx="21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3" name="Line 39">
              <a:extLst>
                <a:ext uri="{FF2B5EF4-FFF2-40B4-BE49-F238E27FC236}">
                  <a16:creationId xmlns:a16="http://schemas.microsoft.com/office/drawing/2014/main" id="{136257DB-A7CB-4D1F-D849-B0907B82E7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4" y="3788"/>
              <a:ext cx="21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4" name="Rectangle 40">
              <a:extLst>
                <a:ext uri="{FF2B5EF4-FFF2-40B4-BE49-F238E27FC236}">
                  <a16:creationId xmlns:a16="http://schemas.microsoft.com/office/drawing/2014/main" id="{FE845172-F610-49C3-336E-799A275856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4" y="5558"/>
              <a:ext cx="526" cy="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en-US" altLang="ko-KR" sz="2000">
                  <a:ea typeface="Batang" panose="02030600000101010101" pitchFamily="18" charset="-127"/>
                </a:rPr>
                <a:t>20</a:t>
              </a:r>
              <a:endParaRPr lang="en-US" altLang="en-US" sz="2100"/>
            </a:p>
          </p:txBody>
        </p:sp>
        <p:sp>
          <p:nvSpPr>
            <p:cNvPr id="20495" name="Rectangle 41">
              <a:extLst>
                <a:ext uri="{FF2B5EF4-FFF2-40B4-BE49-F238E27FC236}">
                  <a16:creationId xmlns:a16="http://schemas.microsoft.com/office/drawing/2014/main" id="{928B6B93-B520-9372-915F-753FE326BF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4" y="3622"/>
              <a:ext cx="706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en-US" altLang="ko-KR" sz="2000">
                  <a:ea typeface="Batang" panose="02030600000101010101" pitchFamily="18" charset="-127"/>
                </a:rPr>
                <a:t>26</a:t>
              </a:r>
              <a:endParaRPr lang="en-US" altLang="en-US" sz="2100"/>
            </a:p>
          </p:txBody>
        </p:sp>
        <p:sp>
          <p:nvSpPr>
            <p:cNvPr id="20496" name="Rectangle 42">
              <a:extLst>
                <a:ext uri="{FF2B5EF4-FFF2-40B4-BE49-F238E27FC236}">
                  <a16:creationId xmlns:a16="http://schemas.microsoft.com/office/drawing/2014/main" id="{C28FB513-6B84-0FD4-BCB4-0F41E77585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4" y="6322"/>
              <a:ext cx="421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2000">
                  <a:ea typeface="Batang" panose="02030600000101010101" pitchFamily="18" charset="-127"/>
                </a:rPr>
                <a:t>35</a:t>
              </a:r>
              <a:endParaRPr lang="en-US" altLang="en-US" sz="2100"/>
            </a:p>
          </p:txBody>
        </p:sp>
        <p:sp>
          <p:nvSpPr>
            <p:cNvPr id="20497" name="Rectangle 43">
              <a:extLst>
                <a:ext uri="{FF2B5EF4-FFF2-40B4-BE49-F238E27FC236}">
                  <a16:creationId xmlns:a16="http://schemas.microsoft.com/office/drawing/2014/main" id="{37CFED62-1F15-CB0D-D934-6BE9397FC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4" y="6322"/>
              <a:ext cx="301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2000">
                  <a:ea typeface="Batang" panose="02030600000101010101" pitchFamily="18" charset="-127"/>
                </a:rPr>
                <a:t>75</a:t>
              </a:r>
              <a:endParaRPr lang="en-US" altLang="en-US" sz="2100"/>
            </a:p>
          </p:txBody>
        </p:sp>
        <p:sp>
          <p:nvSpPr>
            <p:cNvPr id="20498" name="Text Box 44">
              <a:extLst>
                <a:ext uri="{FF2B5EF4-FFF2-40B4-BE49-F238E27FC236}">
                  <a16:creationId xmlns:a16="http://schemas.microsoft.com/office/drawing/2014/main" id="{EECAEA2D-5E0E-8118-BD34-A8F6C0B8A7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0" y="2744"/>
              <a:ext cx="3486" cy="42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2000" b="1">
                  <a:ea typeface="Batang" panose="02030600000101010101" pitchFamily="18" charset="-127"/>
                </a:rPr>
                <a:t>Automobile Gas Mileage</a:t>
              </a:r>
              <a:endParaRPr lang="en-US" altLang="en-US" sz="2100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>
            <a:extLst>
              <a:ext uri="{FF2B5EF4-FFF2-40B4-BE49-F238E27FC236}">
                <a16:creationId xmlns:a16="http://schemas.microsoft.com/office/drawing/2014/main" id="{4C5AFFB1-D464-4C3B-65C0-71BA30B032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914400"/>
            <a:ext cx="8839200" cy="48768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32482" name="Rectangle 2">
            <a:extLst>
              <a:ext uri="{FF2B5EF4-FFF2-40B4-BE49-F238E27FC236}">
                <a16:creationId xmlns:a16="http://schemas.microsoft.com/office/drawing/2014/main" id="{7CE29C3D-2821-C174-C87E-BFE1D1DA4A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Verification Matrix</a:t>
            </a:r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68DDEBF0-3160-EF3B-2977-2270B1D28D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38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09" name="AutoShape 6">
            <a:extLst>
              <a:ext uri="{FF2B5EF4-FFF2-40B4-BE49-F238E27FC236}">
                <a16:creationId xmlns:a16="http://schemas.microsoft.com/office/drawing/2014/main" id="{5DE55084-4394-B078-BC8A-DFCF63FD76B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04800" y="1219200"/>
            <a:ext cx="861060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0" name="Rectangle 8">
            <a:extLst>
              <a:ext uri="{FF2B5EF4-FFF2-40B4-BE49-F238E27FC236}">
                <a16:creationId xmlns:a16="http://schemas.microsoft.com/office/drawing/2014/main" id="{49663690-82A1-69C7-9125-758F82F7E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246188"/>
            <a:ext cx="381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11" name="Rectangle 9">
            <a:extLst>
              <a:ext uri="{FF2B5EF4-FFF2-40B4-BE49-F238E27FC236}">
                <a16:creationId xmlns:a16="http://schemas.microsoft.com/office/drawing/2014/main" id="{0835257F-B69F-6F28-DC1A-E87B344E8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563" y="2894013"/>
            <a:ext cx="938212" cy="401637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2" name="Rectangle 10">
            <a:extLst>
              <a:ext uri="{FF2B5EF4-FFF2-40B4-BE49-F238E27FC236}">
                <a16:creationId xmlns:a16="http://schemas.microsoft.com/office/drawing/2014/main" id="{6ABD6338-A51B-54B4-279E-E1C65063A4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25" y="3559175"/>
            <a:ext cx="2025650" cy="400050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3" name="Rectangle 11">
            <a:extLst>
              <a:ext uri="{FF2B5EF4-FFF2-40B4-BE49-F238E27FC236}">
                <a16:creationId xmlns:a16="http://schemas.microsoft.com/office/drawing/2014/main" id="{9703C123-077E-3A1A-7B5C-032F99767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25" y="3094038"/>
            <a:ext cx="2025650" cy="400050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4" name="Rectangle 12">
            <a:extLst>
              <a:ext uri="{FF2B5EF4-FFF2-40B4-BE49-F238E27FC236}">
                <a16:creationId xmlns:a16="http://schemas.microsoft.com/office/drawing/2014/main" id="{EF543932-0C76-6D05-04A3-F8BC3F16E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25" y="2628900"/>
            <a:ext cx="2025650" cy="401638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5" name="Rectangle 13">
            <a:extLst>
              <a:ext uri="{FF2B5EF4-FFF2-40B4-BE49-F238E27FC236}">
                <a16:creationId xmlns:a16="http://schemas.microsoft.com/office/drawing/2014/main" id="{F94B32EF-02F6-A4F7-D860-7E91D3F9FB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25" y="2163763"/>
            <a:ext cx="2025650" cy="401637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6" name="Rectangle 14">
            <a:extLst>
              <a:ext uri="{FF2B5EF4-FFF2-40B4-BE49-F238E27FC236}">
                <a16:creationId xmlns:a16="http://schemas.microsoft.com/office/drawing/2014/main" id="{AAE399C3-8CC6-FDF7-96D2-DF8C5E0128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25" y="1700213"/>
            <a:ext cx="2025650" cy="400050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7" name="Rectangle 15">
            <a:extLst>
              <a:ext uri="{FF2B5EF4-FFF2-40B4-BE49-F238E27FC236}">
                <a16:creationId xmlns:a16="http://schemas.microsoft.com/office/drawing/2014/main" id="{63098C22-09F2-04E7-C4A6-EF322A661C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25" y="4487863"/>
            <a:ext cx="2025650" cy="401637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8" name="Rectangle 16">
            <a:extLst>
              <a:ext uri="{FF2B5EF4-FFF2-40B4-BE49-F238E27FC236}">
                <a16:creationId xmlns:a16="http://schemas.microsoft.com/office/drawing/2014/main" id="{E50A62FF-2FDA-DB0E-785D-19E09803DB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25" y="4022725"/>
            <a:ext cx="2025650" cy="401638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9" name="Line 17">
            <a:extLst>
              <a:ext uri="{FF2B5EF4-FFF2-40B4-BE49-F238E27FC236}">
                <a16:creationId xmlns:a16="http://schemas.microsoft.com/office/drawing/2014/main" id="{FDA97989-C1D1-8D9A-4957-71EE387A45B9}"/>
              </a:ext>
            </a:extLst>
          </p:cNvPr>
          <p:cNvSpPr>
            <a:spLocks noChangeShapeType="1"/>
          </p:cNvSpPr>
          <p:nvPr/>
        </p:nvSpPr>
        <p:spPr bwMode="auto">
          <a:xfrm>
            <a:off x="1246188" y="3094038"/>
            <a:ext cx="155575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0" name="Line 18">
            <a:extLst>
              <a:ext uri="{FF2B5EF4-FFF2-40B4-BE49-F238E27FC236}">
                <a16:creationId xmlns:a16="http://schemas.microsoft.com/office/drawing/2014/main" id="{DFCD1F21-2245-1477-7B67-0857055C35F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01763" y="1898650"/>
            <a:ext cx="1587" cy="3252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1" name="Line 19">
            <a:extLst>
              <a:ext uri="{FF2B5EF4-FFF2-40B4-BE49-F238E27FC236}">
                <a16:creationId xmlns:a16="http://schemas.microsoft.com/office/drawing/2014/main" id="{11A4A100-D69F-4E53-DAFB-31D299002202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1763" y="4686300"/>
            <a:ext cx="23336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2" name="Line 20">
            <a:extLst>
              <a:ext uri="{FF2B5EF4-FFF2-40B4-BE49-F238E27FC236}">
                <a16:creationId xmlns:a16="http://schemas.microsoft.com/office/drawing/2014/main" id="{DD7F6180-2232-2C68-E3C9-006A615928B8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1763" y="4222750"/>
            <a:ext cx="23336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3" name="Line 21">
            <a:extLst>
              <a:ext uri="{FF2B5EF4-FFF2-40B4-BE49-F238E27FC236}">
                <a16:creationId xmlns:a16="http://schemas.microsoft.com/office/drawing/2014/main" id="{6BC1C3FC-1866-0E6B-C9E0-916B4023941C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1763" y="3757613"/>
            <a:ext cx="23336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4" name="Line 22">
            <a:extLst>
              <a:ext uri="{FF2B5EF4-FFF2-40B4-BE49-F238E27FC236}">
                <a16:creationId xmlns:a16="http://schemas.microsoft.com/office/drawing/2014/main" id="{9F78929E-EBBB-213F-F041-09DDB179BC6F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1763" y="3292475"/>
            <a:ext cx="23336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5" name="Line 23">
            <a:extLst>
              <a:ext uri="{FF2B5EF4-FFF2-40B4-BE49-F238E27FC236}">
                <a16:creationId xmlns:a16="http://schemas.microsoft.com/office/drawing/2014/main" id="{7EF05347-FF17-DD6F-90F9-66BA6AC148E8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1763" y="2828925"/>
            <a:ext cx="23336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6" name="Line 24">
            <a:extLst>
              <a:ext uri="{FF2B5EF4-FFF2-40B4-BE49-F238E27FC236}">
                <a16:creationId xmlns:a16="http://schemas.microsoft.com/office/drawing/2014/main" id="{2DBB4F41-2FD8-6ACF-0F28-C123A9D01D8D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1763" y="2363788"/>
            <a:ext cx="23336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7" name="Line 25">
            <a:extLst>
              <a:ext uri="{FF2B5EF4-FFF2-40B4-BE49-F238E27FC236}">
                <a16:creationId xmlns:a16="http://schemas.microsoft.com/office/drawing/2014/main" id="{939D72D7-E1A3-48A0-5BB8-88475BE1BD2D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1763" y="1898650"/>
            <a:ext cx="23336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8" name="Rectangle 26">
            <a:extLst>
              <a:ext uri="{FF2B5EF4-FFF2-40B4-BE49-F238E27FC236}">
                <a16:creationId xmlns:a16="http://schemas.microsoft.com/office/drawing/2014/main" id="{011E53F3-2CC4-7E51-5965-69F0D9B5C2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5288" y="1433513"/>
            <a:ext cx="4673600" cy="3986212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9" name="Rectangle 27">
            <a:extLst>
              <a:ext uri="{FF2B5EF4-FFF2-40B4-BE49-F238E27FC236}">
                <a16:creationId xmlns:a16="http://schemas.microsoft.com/office/drawing/2014/main" id="{C79F1F32-DF8F-D6A8-242E-46CE59438A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25" y="4953000"/>
            <a:ext cx="2025650" cy="400050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30" name="Line 28">
            <a:extLst>
              <a:ext uri="{FF2B5EF4-FFF2-40B4-BE49-F238E27FC236}">
                <a16:creationId xmlns:a16="http://schemas.microsoft.com/office/drawing/2014/main" id="{BEBAC677-2E50-49E1-508B-5C71C8AB7C38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1763" y="5151438"/>
            <a:ext cx="23336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1" name="Line 29">
            <a:extLst>
              <a:ext uri="{FF2B5EF4-FFF2-40B4-BE49-F238E27FC236}">
                <a16:creationId xmlns:a16="http://schemas.microsoft.com/office/drawing/2014/main" id="{BE929848-9D58-7744-15AE-4B62038BE69C}"/>
              </a:ext>
            </a:extLst>
          </p:cNvPr>
          <p:cNvSpPr>
            <a:spLocks noChangeShapeType="1"/>
          </p:cNvSpPr>
          <p:nvPr/>
        </p:nvSpPr>
        <p:spPr bwMode="auto">
          <a:xfrm>
            <a:off x="5138738" y="1433513"/>
            <a:ext cx="1587" cy="398303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2" name="Line 30">
            <a:extLst>
              <a:ext uri="{FF2B5EF4-FFF2-40B4-BE49-F238E27FC236}">
                <a16:creationId xmlns:a16="http://schemas.microsoft.com/office/drawing/2014/main" id="{4B8B3826-7961-7A5A-2FC8-284540D61F77}"/>
              </a:ext>
            </a:extLst>
          </p:cNvPr>
          <p:cNvSpPr>
            <a:spLocks noChangeShapeType="1"/>
          </p:cNvSpPr>
          <p:nvPr/>
        </p:nvSpPr>
        <p:spPr bwMode="auto">
          <a:xfrm>
            <a:off x="6073775" y="1433513"/>
            <a:ext cx="1588" cy="398303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3" name="Line 31">
            <a:extLst>
              <a:ext uri="{FF2B5EF4-FFF2-40B4-BE49-F238E27FC236}">
                <a16:creationId xmlns:a16="http://schemas.microsoft.com/office/drawing/2014/main" id="{6626ABB6-0849-F900-712C-2C604F55E443}"/>
              </a:ext>
            </a:extLst>
          </p:cNvPr>
          <p:cNvSpPr>
            <a:spLocks noChangeShapeType="1"/>
          </p:cNvSpPr>
          <p:nvPr/>
        </p:nvSpPr>
        <p:spPr bwMode="auto">
          <a:xfrm>
            <a:off x="7007225" y="1433513"/>
            <a:ext cx="1588" cy="398303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4" name="Line 32">
            <a:extLst>
              <a:ext uri="{FF2B5EF4-FFF2-40B4-BE49-F238E27FC236}">
                <a16:creationId xmlns:a16="http://schemas.microsoft.com/office/drawing/2014/main" id="{ED2EF870-9943-A4BB-4071-ACC057AAA68D}"/>
              </a:ext>
            </a:extLst>
          </p:cNvPr>
          <p:cNvSpPr>
            <a:spLocks noChangeShapeType="1"/>
          </p:cNvSpPr>
          <p:nvPr/>
        </p:nvSpPr>
        <p:spPr bwMode="auto">
          <a:xfrm>
            <a:off x="7942263" y="1433513"/>
            <a:ext cx="1587" cy="398303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5" name="Line 33">
            <a:extLst>
              <a:ext uri="{FF2B5EF4-FFF2-40B4-BE49-F238E27FC236}">
                <a16:creationId xmlns:a16="http://schemas.microsoft.com/office/drawing/2014/main" id="{351DEBF1-CA6E-2519-0169-84F9DBE8B436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5288" y="2163763"/>
            <a:ext cx="467201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6" name="Line 34">
            <a:extLst>
              <a:ext uri="{FF2B5EF4-FFF2-40B4-BE49-F238E27FC236}">
                <a16:creationId xmlns:a16="http://schemas.microsoft.com/office/drawing/2014/main" id="{450A59C9-F7C8-A067-23BC-EA77BAD783D8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5288" y="2628900"/>
            <a:ext cx="467201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7" name="Line 35">
            <a:extLst>
              <a:ext uri="{FF2B5EF4-FFF2-40B4-BE49-F238E27FC236}">
                <a16:creationId xmlns:a16="http://schemas.microsoft.com/office/drawing/2014/main" id="{CF6932C6-454E-C52F-DC28-82AC276E44C3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5288" y="3094038"/>
            <a:ext cx="467201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8" name="Line 36">
            <a:extLst>
              <a:ext uri="{FF2B5EF4-FFF2-40B4-BE49-F238E27FC236}">
                <a16:creationId xmlns:a16="http://schemas.microsoft.com/office/drawing/2014/main" id="{BE3C9FF1-C5C3-D92A-9C6C-2BD3C477FF9E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5288" y="3559175"/>
            <a:ext cx="467201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9" name="Line 37">
            <a:extLst>
              <a:ext uri="{FF2B5EF4-FFF2-40B4-BE49-F238E27FC236}">
                <a16:creationId xmlns:a16="http://schemas.microsoft.com/office/drawing/2014/main" id="{BA051530-9EBE-6262-9CC3-8E7ED91E380F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5288" y="4022725"/>
            <a:ext cx="467201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40" name="Line 38">
            <a:extLst>
              <a:ext uri="{FF2B5EF4-FFF2-40B4-BE49-F238E27FC236}">
                <a16:creationId xmlns:a16="http://schemas.microsoft.com/office/drawing/2014/main" id="{C42863DD-1E7F-089C-D01F-18EAC3A58433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5288" y="4487863"/>
            <a:ext cx="467201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41" name="Line 39">
            <a:extLst>
              <a:ext uri="{FF2B5EF4-FFF2-40B4-BE49-F238E27FC236}">
                <a16:creationId xmlns:a16="http://schemas.microsoft.com/office/drawing/2014/main" id="{62CD53B6-4417-CE3C-B425-FFC0590EE559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5288" y="4953000"/>
            <a:ext cx="467201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42" name="Rectangle 40">
            <a:extLst>
              <a:ext uri="{FF2B5EF4-FFF2-40B4-BE49-F238E27FC236}">
                <a16:creationId xmlns:a16="http://schemas.microsoft.com/office/drawing/2014/main" id="{3FF59740-495D-E7C2-3ADE-642CC7F0C2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563" y="1319213"/>
            <a:ext cx="627062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43" name="Rectangle 41">
            <a:extLst>
              <a:ext uri="{FF2B5EF4-FFF2-40B4-BE49-F238E27FC236}">
                <a16:creationId xmlns:a16="http://schemas.microsoft.com/office/drawing/2014/main" id="{5143DCCE-2FBB-ABC7-CAE6-4EC5B58D86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563" y="1293813"/>
            <a:ext cx="50641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</a:rPr>
              <a:t>Problem</a:t>
            </a:r>
            <a:endParaRPr lang="en-US" altLang="en-US" b="1"/>
          </a:p>
        </p:txBody>
      </p:sp>
      <p:sp>
        <p:nvSpPr>
          <p:cNvPr id="21544" name="Rectangle 42">
            <a:extLst>
              <a:ext uri="{FF2B5EF4-FFF2-40B4-BE49-F238E27FC236}">
                <a16:creationId xmlns:a16="http://schemas.microsoft.com/office/drawing/2014/main" id="{98E068AF-698E-8486-AC3B-457F60AD1C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50" y="1443038"/>
            <a:ext cx="528638" cy="47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45" name="Rectangle 43">
            <a:extLst>
              <a:ext uri="{FF2B5EF4-FFF2-40B4-BE49-F238E27FC236}">
                <a16:creationId xmlns:a16="http://schemas.microsoft.com/office/drawing/2014/main" id="{4D58F433-7A89-C46F-E97A-E6552D9B5B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788" y="134302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46" name="Rectangle 44">
            <a:extLst>
              <a:ext uri="{FF2B5EF4-FFF2-40B4-BE49-F238E27FC236}">
                <a16:creationId xmlns:a16="http://schemas.microsoft.com/office/drawing/2014/main" id="{86A45A11-F09F-F569-3C53-CA3976AEF2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4688" y="1319213"/>
            <a:ext cx="1196975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47" name="Rectangle 45">
            <a:extLst>
              <a:ext uri="{FF2B5EF4-FFF2-40B4-BE49-F238E27FC236}">
                <a16:creationId xmlns:a16="http://schemas.microsoft.com/office/drawing/2014/main" id="{FDAA223F-5A83-4D38-EE6F-A4CFAC316E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4688" y="1289050"/>
            <a:ext cx="10191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</a:rPr>
              <a:t>Potential Causes</a:t>
            </a:r>
            <a:endParaRPr lang="en-US" altLang="en-US" b="1"/>
          </a:p>
        </p:txBody>
      </p:sp>
      <p:sp>
        <p:nvSpPr>
          <p:cNvPr id="21548" name="Rectangle 46">
            <a:extLst>
              <a:ext uri="{FF2B5EF4-FFF2-40B4-BE49-F238E27FC236}">
                <a16:creationId xmlns:a16="http://schemas.microsoft.com/office/drawing/2014/main" id="{9F3F8217-80F9-2F2D-F339-3E2A71D91D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4688" y="1443038"/>
            <a:ext cx="1036637" cy="47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49" name="Rectangle 47">
            <a:extLst>
              <a:ext uri="{FF2B5EF4-FFF2-40B4-BE49-F238E27FC236}">
                <a16:creationId xmlns:a16="http://schemas.microsoft.com/office/drawing/2014/main" id="{0A71ED0B-52EA-8010-18A9-A2F2A6AD50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1325" y="134302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50" name="Rectangle 48">
            <a:extLst>
              <a:ext uri="{FF2B5EF4-FFF2-40B4-BE49-F238E27FC236}">
                <a16:creationId xmlns:a16="http://schemas.microsoft.com/office/drawing/2014/main" id="{9D0434A6-D95F-625C-5553-8E1A3D09DD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8825" y="1219200"/>
            <a:ext cx="1290638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51" name="Rectangle 49">
            <a:extLst>
              <a:ext uri="{FF2B5EF4-FFF2-40B4-BE49-F238E27FC236}">
                <a16:creationId xmlns:a16="http://schemas.microsoft.com/office/drawing/2014/main" id="{8BA3CE06-DD95-751B-66E3-994568D19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0413" y="1243013"/>
            <a:ext cx="11239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 u="sng">
                <a:solidFill>
                  <a:srgbClr val="000000"/>
                </a:solidFill>
              </a:rPr>
              <a:t>Tests/Verifications</a:t>
            </a:r>
            <a:endParaRPr lang="en-US" altLang="en-US" b="1" u="sng"/>
          </a:p>
        </p:txBody>
      </p:sp>
      <p:sp>
        <p:nvSpPr>
          <p:cNvPr id="21552" name="Rectangle 51">
            <a:extLst>
              <a:ext uri="{FF2B5EF4-FFF2-40B4-BE49-F238E27FC236}">
                <a16:creationId xmlns:a16="http://schemas.microsoft.com/office/drawing/2014/main" id="{E308F356-77D7-AD6D-929D-FE14247B78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9450" y="124301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53" name="Line 52">
            <a:extLst>
              <a:ext uri="{FF2B5EF4-FFF2-40B4-BE49-F238E27FC236}">
                <a16:creationId xmlns:a16="http://schemas.microsoft.com/office/drawing/2014/main" id="{C13B49FC-101B-AC88-409B-EBA8C5C1942C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5288" y="1633538"/>
            <a:ext cx="467201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54" name="Rectangle 53">
            <a:extLst>
              <a:ext uri="{FF2B5EF4-FFF2-40B4-BE49-F238E27FC236}">
                <a16:creationId xmlns:a16="http://schemas.microsoft.com/office/drawing/2014/main" id="{D9ED4251-23E8-51A5-17BD-8464ABBC85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938" y="2927350"/>
            <a:ext cx="814387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55" name="Rectangle 54">
            <a:extLst>
              <a:ext uri="{FF2B5EF4-FFF2-40B4-BE49-F238E27FC236}">
                <a16:creationId xmlns:a16="http://schemas.microsoft.com/office/drawing/2014/main" id="{F24C5FF5-C148-5768-FF21-B9993B5044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938" y="2947988"/>
            <a:ext cx="6032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Inner Sleeve</a:t>
            </a:r>
            <a:endParaRPr lang="en-US" altLang="en-US" b="1"/>
          </a:p>
        </p:txBody>
      </p:sp>
      <p:sp>
        <p:nvSpPr>
          <p:cNvPr id="21556" name="Rectangle 55">
            <a:extLst>
              <a:ext uri="{FF2B5EF4-FFF2-40B4-BE49-F238E27FC236}">
                <a16:creationId xmlns:a16="http://schemas.microsoft.com/office/drawing/2014/main" id="{0ADA6DFF-6F9F-E44F-F83B-760A03DDA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700" y="294798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57" name="Rectangle 56">
            <a:extLst>
              <a:ext uri="{FF2B5EF4-FFF2-40B4-BE49-F238E27FC236}">
                <a16:creationId xmlns:a16="http://schemas.microsoft.com/office/drawing/2014/main" id="{B7539CD2-9771-A896-7D99-F35C58640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938" y="3060700"/>
            <a:ext cx="615950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58" name="Rectangle 57">
            <a:extLst>
              <a:ext uri="{FF2B5EF4-FFF2-40B4-BE49-F238E27FC236}">
                <a16:creationId xmlns:a16="http://schemas.microsoft.com/office/drawing/2014/main" id="{A43AA134-C01B-1200-2123-9D686922E1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938" y="3081338"/>
            <a:ext cx="436562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Cracking</a:t>
            </a:r>
            <a:endParaRPr lang="en-US" altLang="en-US" b="1"/>
          </a:p>
        </p:txBody>
      </p:sp>
      <p:sp>
        <p:nvSpPr>
          <p:cNvPr id="21559" name="Rectangle 58">
            <a:extLst>
              <a:ext uri="{FF2B5EF4-FFF2-40B4-BE49-F238E27FC236}">
                <a16:creationId xmlns:a16="http://schemas.microsoft.com/office/drawing/2014/main" id="{D6D6F27A-C963-6FBF-C56E-C7BC3DC02C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5663" y="308133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60" name="Rectangle 59">
            <a:extLst>
              <a:ext uri="{FF2B5EF4-FFF2-40B4-BE49-F238E27FC236}">
                <a16:creationId xmlns:a16="http://schemas.microsoft.com/office/drawing/2014/main" id="{A1134032-708C-1E76-8A3D-E1CB64DBC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1733550"/>
            <a:ext cx="1617662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61" name="Rectangle 60">
            <a:extLst>
              <a:ext uri="{FF2B5EF4-FFF2-40B4-BE49-F238E27FC236}">
                <a16:creationId xmlns:a16="http://schemas.microsoft.com/office/drawing/2014/main" id="{8FE1A2E8-21DB-6355-3834-BAB1969E43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1752600"/>
            <a:ext cx="13033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Batch of Sleeves with poor</a:t>
            </a:r>
            <a:endParaRPr lang="en-US" altLang="en-US" b="1"/>
          </a:p>
        </p:txBody>
      </p:sp>
      <p:sp>
        <p:nvSpPr>
          <p:cNvPr id="21562" name="Rectangle 61">
            <a:extLst>
              <a:ext uri="{FF2B5EF4-FFF2-40B4-BE49-F238E27FC236}">
                <a16:creationId xmlns:a16="http://schemas.microsoft.com/office/drawing/2014/main" id="{A9D9D8D6-B096-F5BE-1ECE-4E984559A3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0863" y="17526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63" name="Rectangle 62">
            <a:extLst>
              <a:ext uri="{FF2B5EF4-FFF2-40B4-BE49-F238E27FC236}">
                <a16:creationId xmlns:a16="http://schemas.microsoft.com/office/drawing/2014/main" id="{FD049A62-0535-AF44-2995-3819567E9F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1865313"/>
            <a:ext cx="1195387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64" name="Rectangle 63">
            <a:extLst>
              <a:ext uri="{FF2B5EF4-FFF2-40B4-BE49-F238E27FC236}">
                <a16:creationId xmlns:a16="http://schemas.microsoft.com/office/drawing/2014/main" id="{54266201-96F3-B7F6-4B8D-2593E95316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1885950"/>
            <a:ext cx="91916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material properties</a:t>
            </a:r>
            <a:endParaRPr lang="en-US" altLang="en-US" b="1"/>
          </a:p>
        </p:txBody>
      </p:sp>
      <p:sp>
        <p:nvSpPr>
          <p:cNvPr id="21565" name="Rectangle 64">
            <a:extLst>
              <a:ext uri="{FF2B5EF4-FFF2-40B4-BE49-F238E27FC236}">
                <a16:creationId xmlns:a16="http://schemas.microsoft.com/office/drawing/2014/main" id="{A0984A47-209D-CE01-5341-859652F499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18859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66" name="Rectangle 65">
            <a:extLst>
              <a:ext uri="{FF2B5EF4-FFF2-40B4-BE49-F238E27FC236}">
                <a16:creationId xmlns:a16="http://schemas.microsoft.com/office/drawing/2014/main" id="{6B32B8CE-1E1A-92A2-B3CA-DDA00C397E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2197100"/>
            <a:ext cx="15335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67" name="Rectangle 66">
            <a:extLst>
              <a:ext uri="{FF2B5EF4-FFF2-40B4-BE49-F238E27FC236}">
                <a16:creationId xmlns:a16="http://schemas.microsoft.com/office/drawing/2014/main" id="{A3748BEB-926F-BFDB-582A-0AE30EB78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2217738"/>
            <a:ext cx="12509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Mixing of Lubricating Oils</a:t>
            </a:r>
            <a:endParaRPr lang="en-US" altLang="en-US" sz="800" b="1"/>
          </a:p>
        </p:txBody>
      </p:sp>
      <p:sp>
        <p:nvSpPr>
          <p:cNvPr id="21568" name="Rectangle 68">
            <a:extLst>
              <a:ext uri="{FF2B5EF4-FFF2-40B4-BE49-F238E27FC236}">
                <a16:creationId xmlns:a16="http://schemas.microsoft.com/office/drawing/2014/main" id="{929DF787-3B12-9B89-0AEA-7F7D4C7563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7213" y="221773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69" name="Rectangle 69">
            <a:extLst>
              <a:ext uri="{FF2B5EF4-FFF2-40B4-BE49-F238E27FC236}">
                <a16:creationId xmlns:a16="http://schemas.microsoft.com/office/drawing/2014/main" id="{36C056F8-F19B-6BFD-A8E7-7CEDC09764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2662238"/>
            <a:ext cx="173355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70" name="Rectangle 70">
            <a:extLst>
              <a:ext uri="{FF2B5EF4-FFF2-40B4-BE49-F238E27FC236}">
                <a16:creationId xmlns:a16="http://schemas.microsoft.com/office/drawing/2014/main" id="{6A7562DA-18B6-6EEE-91D1-9E4CE21076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2682875"/>
            <a:ext cx="13541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Case Hardened vs. Through</a:t>
            </a:r>
            <a:endParaRPr lang="en-US" altLang="en-US" b="1"/>
          </a:p>
        </p:txBody>
      </p:sp>
      <p:sp>
        <p:nvSpPr>
          <p:cNvPr id="21571" name="Rectangle 71">
            <a:extLst>
              <a:ext uri="{FF2B5EF4-FFF2-40B4-BE49-F238E27FC236}">
                <a16:creationId xmlns:a16="http://schemas.microsoft.com/office/drawing/2014/main" id="{B11000EB-99D6-98E0-5B28-ABDAC71EB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3725" y="26828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72" name="Rectangle 72">
            <a:extLst>
              <a:ext uri="{FF2B5EF4-FFF2-40B4-BE49-F238E27FC236}">
                <a16:creationId xmlns:a16="http://schemas.microsoft.com/office/drawing/2014/main" id="{9486C2F1-E6A7-9730-401B-687B86F25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2795588"/>
            <a:ext cx="99536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73" name="Rectangle 73">
            <a:extLst>
              <a:ext uri="{FF2B5EF4-FFF2-40B4-BE49-F238E27FC236}">
                <a16:creationId xmlns:a16="http://schemas.microsoft.com/office/drawing/2014/main" id="{3078B6A5-660B-9967-C3CA-F32419D487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2814638"/>
            <a:ext cx="731837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Hardened steel</a:t>
            </a:r>
            <a:endParaRPr lang="en-US" altLang="en-US" b="1"/>
          </a:p>
        </p:txBody>
      </p:sp>
      <p:sp>
        <p:nvSpPr>
          <p:cNvPr id="21574" name="Rectangle 74">
            <a:extLst>
              <a:ext uri="{FF2B5EF4-FFF2-40B4-BE49-F238E27FC236}">
                <a16:creationId xmlns:a16="http://schemas.microsoft.com/office/drawing/2014/main" id="{25E1C773-E613-F1C3-118A-BCD1FDB7EC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8563" y="281463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75" name="Rectangle 75">
            <a:extLst>
              <a:ext uri="{FF2B5EF4-FFF2-40B4-BE49-F238E27FC236}">
                <a16:creationId xmlns:a16="http://schemas.microsoft.com/office/drawing/2014/main" id="{E5BFA595-DFBF-804D-9CD0-EB85852F22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3127375"/>
            <a:ext cx="1817687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76" name="Rectangle 76">
            <a:extLst>
              <a:ext uri="{FF2B5EF4-FFF2-40B4-BE49-F238E27FC236}">
                <a16:creationId xmlns:a16="http://schemas.microsoft.com/office/drawing/2014/main" id="{8D807489-EEA8-410D-4827-5D258CDB2B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3146425"/>
            <a:ext cx="14557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Replacement interval too long</a:t>
            </a:r>
            <a:endParaRPr lang="en-US" altLang="en-US" b="1"/>
          </a:p>
        </p:txBody>
      </p:sp>
      <p:sp>
        <p:nvSpPr>
          <p:cNvPr id="21577" name="Rectangle 77">
            <a:extLst>
              <a:ext uri="{FF2B5EF4-FFF2-40B4-BE49-F238E27FC236}">
                <a16:creationId xmlns:a16="http://schemas.microsoft.com/office/drawing/2014/main" id="{C20EFEE1-8095-A716-EF9B-95CFC7854B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9613" y="3146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78" name="Rectangle 78">
            <a:extLst>
              <a:ext uri="{FF2B5EF4-FFF2-40B4-BE49-F238E27FC236}">
                <a16:creationId xmlns:a16="http://schemas.microsoft.com/office/drawing/2014/main" id="{B9217130-1033-EB8C-45A3-32FC47E2FF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3592513"/>
            <a:ext cx="1606550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79" name="Rectangle 79">
            <a:extLst>
              <a:ext uri="{FF2B5EF4-FFF2-40B4-BE49-F238E27FC236}">
                <a16:creationId xmlns:a16="http://schemas.microsoft.com/office/drawing/2014/main" id="{858DF546-F3A6-A2D5-B6D1-AC68F0814D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3611563"/>
            <a:ext cx="12668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Contamination in Lube Oil</a:t>
            </a:r>
            <a:endParaRPr lang="en-US" altLang="en-US" b="1"/>
          </a:p>
        </p:txBody>
      </p:sp>
      <p:sp>
        <p:nvSpPr>
          <p:cNvPr id="21580" name="Rectangle 80">
            <a:extLst>
              <a:ext uri="{FF2B5EF4-FFF2-40B4-BE49-F238E27FC236}">
                <a16:creationId xmlns:a16="http://schemas.microsoft.com/office/drawing/2014/main" id="{0B08834F-0050-0907-29F4-1DEECDB99F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9275" y="3611563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81" name="Rectangle 81">
            <a:extLst>
              <a:ext uri="{FF2B5EF4-FFF2-40B4-BE49-F238E27FC236}">
                <a16:creationId xmlns:a16="http://schemas.microsoft.com/office/drawing/2014/main" id="{DBDA536B-F59D-BF18-E2C6-AB2F9CCFA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4056063"/>
            <a:ext cx="176530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82" name="Rectangle 82">
            <a:extLst>
              <a:ext uri="{FF2B5EF4-FFF2-40B4-BE49-F238E27FC236}">
                <a16:creationId xmlns:a16="http://schemas.microsoft.com/office/drawing/2014/main" id="{9C6E3A55-408F-8AB5-E938-4E0CB809F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4076700"/>
            <a:ext cx="140176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Excessive Stress on Sleeves</a:t>
            </a:r>
            <a:endParaRPr lang="en-US" altLang="en-US" b="1"/>
          </a:p>
        </p:txBody>
      </p:sp>
      <p:sp>
        <p:nvSpPr>
          <p:cNvPr id="21583" name="Rectangle 83">
            <a:extLst>
              <a:ext uri="{FF2B5EF4-FFF2-40B4-BE49-F238E27FC236}">
                <a16:creationId xmlns:a16="http://schemas.microsoft.com/office/drawing/2014/main" id="{E370DCC7-0349-897F-688A-476A03DCE3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3725" y="40767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84" name="Rectangle 84">
            <a:extLst>
              <a:ext uri="{FF2B5EF4-FFF2-40B4-BE49-F238E27FC236}">
                <a16:creationId xmlns:a16="http://schemas.microsoft.com/office/drawing/2014/main" id="{07ED46BB-661B-D22D-5412-7DF837C3C1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4513263"/>
            <a:ext cx="174466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85" name="Rectangle 85">
            <a:extLst>
              <a:ext uri="{FF2B5EF4-FFF2-40B4-BE49-F238E27FC236}">
                <a16:creationId xmlns:a16="http://schemas.microsoft.com/office/drawing/2014/main" id="{F226FF24-BD11-77EA-03E0-70D942C6A1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4532313"/>
            <a:ext cx="1331912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Inadequate Interference Fit </a:t>
            </a:r>
            <a:endParaRPr lang="en-US" altLang="en-US" b="1"/>
          </a:p>
        </p:txBody>
      </p:sp>
      <p:sp>
        <p:nvSpPr>
          <p:cNvPr id="21586" name="Rectangle 86">
            <a:extLst>
              <a:ext uri="{FF2B5EF4-FFF2-40B4-BE49-F238E27FC236}">
                <a16:creationId xmlns:a16="http://schemas.microsoft.com/office/drawing/2014/main" id="{DA2B8BF9-F90D-0A41-316B-ECBBEA5A1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9438" y="4532313"/>
            <a:ext cx="33337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-</a:t>
            </a:r>
            <a:endParaRPr lang="en-US" altLang="en-US"/>
          </a:p>
        </p:txBody>
      </p:sp>
      <p:sp>
        <p:nvSpPr>
          <p:cNvPr id="21587" name="Rectangle 87">
            <a:extLst>
              <a:ext uri="{FF2B5EF4-FFF2-40B4-BE49-F238E27FC236}">
                <a16:creationId xmlns:a16="http://schemas.microsoft.com/office/drawing/2014/main" id="{BA7DDCC3-0B4E-FA11-951F-D9425AD85E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2300" y="4532313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88" name="Rectangle 88">
            <a:extLst>
              <a:ext uri="{FF2B5EF4-FFF2-40B4-BE49-F238E27FC236}">
                <a16:creationId xmlns:a16="http://schemas.microsoft.com/office/drawing/2014/main" id="{A8610642-B3CF-7AA4-AAF6-5952FC3763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4050" y="4532313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89" name="Rectangle 89">
            <a:extLst>
              <a:ext uri="{FF2B5EF4-FFF2-40B4-BE49-F238E27FC236}">
                <a16:creationId xmlns:a16="http://schemas.microsoft.com/office/drawing/2014/main" id="{CD7019F2-81A7-22C2-D86B-EF6FF8A485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4638675"/>
            <a:ext cx="1849437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90" name="Rectangle 90">
            <a:extLst>
              <a:ext uri="{FF2B5EF4-FFF2-40B4-BE49-F238E27FC236}">
                <a16:creationId xmlns:a16="http://schemas.microsoft.com/office/drawing/2014/main" id="{ADC0E0BB-4B6F-D13F-5D46-42CB783049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4657725"/>
            <a:ext cx="14668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Combination Sleeve too Large</a:t>
            </a:r>
            <a:endParaRPr lang="en-US" altLang="en-US" b="1"/>
          </a:p>
        </p:txBody>
      </p:sp>
      <p:sp>
        <p:nvSpPr>
          <p:cNvPr id="21591" name="Rectangle 91">
            <a:extLst>
              <a:ext uri="{FF2B5EF4-FFF2-40B4-BE49-F238E27FC236}">
                <a16:creationId xmlns:a16="http://schemas.microsoft.com/office/drawing/2014/main" id="{2B8372F3-6F58-45AE-C77C-BEFF1FF5A7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1838" y="46577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92" name="Rectangle 92">
            <a:extLst>
              <a:ext uri="{FF2B5EF4-FFF2-40B4-BE49-F238E27FC236}">
                <a16:creationId xmlns:a16="http://schemas.microsoft.com/office/drawing/2014/main" id="{2A986CF1-4ADE-DBD9-56AF-ED9CB34C6B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4760913"/>
            <a:ext cx="1638300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93" name="Rectangle 93">
            <a:extLst>
              <a:ext uri="{FF2B5EF4-FFF2-40B4-BE49-F238E27FC236}">
                <a16:creationId xmlns:a16="http://schemas.microsoft.com/office/drawing/2014/main" id="{42D3BE53-B17E-1DA1-28BC-41DEC72C7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4781550"/>
            <a:ext cx="129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and Axle too Small (specs)</a:t>
            </a:r>
            <a:endParaRPr lang="en-US" altLang="en-US" b="1"/>
          </a:p>
        </p:txBody>
      </p:sp>
      <p:sp>
        <p:nvSpPr>
          <p:cNvPr id="21594" name="Rectangle 94">
            <a:extLst>
              <a:ext uri="{FF2B5EF4-FFF2-40B4-BE49-F238E27FC236}">
                <a16:creationId xmlns:a16="http://schemas.microsoft.com/office/drawing/2014/main" id="{48702585-AF07-E84B-D2FD-54F4132762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9275" y="47815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95" name="Rectangle 95">
            <a:extLst>
              <a:ext uri="{FF2B5EF4-FFF2-40B4-BE49-F238E27FC236}">
                <a16:creationId xmlns:a16="http://schemas.microsoft.com/office/drawing/2014/main" id="{F5CA36CC-D5CD-B9B0-4268-302DA4DAB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1800" y="4978400"/>
            <a:ext cx="1935163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96" name="Rectangle 96">
            <a:extLst>
              <a:ext uri="{FF2B5EF4-FFF2-40B4-BE49-F238E27FC236}">
                <a16:creationId xmlns:a16="http://schemas.microsoft.com/office/drawing/2014/main" id="{77198E34-2F67-9528-B3EC-3192A5D19F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1800" y="4997450"/>
            <a:ext cx="2159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Axle</a:t>
            </a:r>
            <a:endParaRPr lang="en-US" altLang="en-US" b="1"/>
          </a:p>
        </p:txBody>
      </p:sp>
      <p:sp>
        <p:nvSpPr>
          <p:cNvPr id="21597" name="Rectangle 97">
            <a:extLst>
              <a:ext uri="{FF2B5EF4-FFF2-40B4-BE49-F238E27FC236}">
                <a16:creationId xmlns:a16="http://schemas.microsoft.com/office/drawing/2014/main" id="{08C5CC1C-123B-ED25-DF35-D93FAE0330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5638" y="4997450"/>
            <a:ext cx="13414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 Upset due to Wheel Pulling</a:t>
            </a:r>
            <a:endParaRPr lang="en-US" altLang="en-US" b="1"/>
          </a:p>
        </p:txBody>
      </p:sp>
      <p:sp>
        <p:nvSpPr>
          <p:cNvPr id="21598" name="Rectangle 98">
            <a:extLst>
              <a:ext uri="{FF2B5EF4-FFF2-40B4-BE49-F238E27FC236}">
                <a16:creationId xmlns:a16="http://schemas.microsoft.com/office/drawing/2014/main" id="{E2D68258-8C01-8D5F-631B-C7E2C68BA2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0900" y="49974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99" name="Rectangle 99">
            <a:extLst>
              <a:ext uri="{FF2B5EF4-FFF2-40B4-BE49-F238E27FC236}">
                <a16:creationId xmlns:a16="http://schemas.microsoft.com/office/drawing/2014/main" id="{F8323B00-DC77-EE0C-53AD-B6282640EE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3863" y="5135563"/>
            <a:ext cx="62547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00" name="Rectangle 100">
            <a:extLst>
              <a:ext uri="{FF2B5EF4-FFF2-40B4-BE49-F238E27FC236}">
                <a16:creationId xmlns:a16="http://schemas.microsoft.com/office/drawing/2014/main" id="{AED8CC80-FBE1-AE39-F4E8-3CA99C513C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3863" y="5156200"/>
            <a:ext cx="4270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Stresses</a:t>
            </a:r>
            <a:endParaRPr lang="en-US" altLang="en-US" b="1"/>
          </a:p>
        </p:txBody>
      </p:sp>
      <p:sp>
        <p:nvSpPr>
          <p:cNvPr id="21601" name="Rectangle 101">
            <a:extLst>
              <a:ext uri="{FF2B5EF4-FFF2-40B4-BE49-F238E27FC236}">
                <a16:creationId xmlns:a16="http://schemas.microsoft.com/office/drawing/2014/main" id="{18868337-6B00-A9ED-CB1F-B531B90E2A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0263" y="51562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02" name="Rectangle 102">
            <a:extLst>
              <a:ext uri="{FF2B5EF4-FFF2-40B4-BE49-F238E27FC236}">
                <a16:creationId xmlns:a16="http://schemas.microsoft.com/office/drawing/2014/main" id="{FBA7950C-B9B4-3B7E-3C2F-9555A56083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3388" y="1474788"/>
            <a:ext cx="635000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03" name="Rectangle 103">
            <a:extLst>
              <a:ext uri="{FF2B5EF4-FFF2-40B4-BE49-F238E27FC236}">
                <a16:creationId xmlns:a16="http://schemas.microsoft.com/office/drawing/2014/main" id="{5D9798A5-4063-6937-C43D-5E25EECCF0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3388" y="1495425"/>
            <a:ext cx="4651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Mat'l Test</a:t>
            </a:r>
            <a:endParaRPr lang="en-US" altLang="en-US" b="1"/>
          </a:p>
        </p:txBody>
      </p:sp>
      <p:sp>
        <p:nvSpPr>
          <p:cNvPr id="21604" name="Rectangle 104">
            <a:extLst>
              <a:ext uri="{FF2B5EF4-FFF2-40B4-BE49-F238E27FC236}">
                <a16:creationId xmlns:a16="http://schemas.microsoft.com/office/drawing/2014/main" id="{86DFFD4E-C4E1-4AE2-B206-A2FBFD043B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7738" y="1495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05" name="Rectangle 105">
            <a:extLst>
              <a:ext uri="{FF2B5EF4-FFF2-40B4-BE49-F238E27FC236}">
                <a16:creationId xmlns:a16="http://schemas.microsoft.com/office/drawing/2014/main" id="{62774BB2-C064-C5A7-5AAF-4F6E3A21CD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8425" y="1474788"/>
            <a:ext cx="741363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06" name="Rectangle 106">
            <a:extLst>
              <a:ext uri="{FF2B5EF4-FFF2-40B4-BE49-F238E27FC236}">
                <a16:creationId xmlns:a16="http://schemas.microsoft.com/office/drawing/2014/main" id="{76EFB23D-8E9B-6B49-B0E8-FAAD2629E2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8425" y="1495425"/>
            <a:ext cx="5286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Oil Sample</a:t>
            </a:r>
            <a:endParaRPr lang="en-US" altLang="en-US" b="1"/>
          </a:p>
        </p:txBody>
      </p:sp>
      <p:sp>
        <p:nvSpPr>
          <p:cNvPr id="21607" name="Rectangle 107">
            <a:extLst>
              <a:ext uri="{FF2B5EF4-FFF2-40B4-BE49-F238E27FC236}">
                <a16:creationId xmlns:a16="http://schemas.microsoft.com/office/drawing/2014/main" id="{FEFFFC78-7533-D630-2612-86EFDCF91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3100" y="1495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08" name="Rectangle 108">
            <a:extLst>
              <a:ext uri="{FF2B5EF4-FFF2-40B4-BE49-F238E27FC236}">
                <a16:creationId xmlns:a16="http://schemas.microsoft.com/office/drawing/2014/main" id="{1A5C23C8-CED3-BE24-6F72-C21E40F42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0925" y="1474788"/>
            <a:ext cx="795338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09" name="Rectangle 109">
            <a:extLst>
              <a:ext uri="{FF2B5EF4-FFF2-40B4-BE49-F238E27FC236}">
                <a16:creationId xmlns:a16="http://schemas.microsoft.com/office/drawing/2014/main" id="{43894879-D59D-0CF2-89F4-1B07EE027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2513" y="1495425"/>
            <a:ext cx="6064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Weibull An'l.</a:t>
            </a:r>
            <a:endParaRPr lang="en-US" altLang="en-US" b="1"/>
          </a:p>
        </p:txBody>
      </p:sp>
      <p:sp>
        <p:nvSpPr>
          <p:cNvPr id="21610" name="Rectangle 110">
            <a:extLst>
              <a:ext uri="{FF2B5EF4-FFF2-40B4-BE49-F238E27FC236}">
                <a16:creationId xmlns:a16="http://schemas.microsoft.com/office/drawing/2014/main" id="{A51F516E-3630-76C1-4CC0-0D234C8D7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1488" y="1495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11" name="Rectangle 111">
            <a:extLst>
              <a:ext uri="{FF2B5EF4-FFF2-40B4-BE49-F238E27FC236}">
                <a16:creationId xmlns:a16="http://schemas.microsoft.com/office/drawing/2014/main" id="{60B7D92F-CA10-9728-3B36-DB325B9072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6913" y="1474788"/>
            <a:ext cx="836612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12" name="Rectangle 112">
            <a:extLst>
              <a:ext uri="{FF2B5EF4-FFF2-40B4-BE49-F238E27FC236}">
                <a16:creationId xmlns:a16="http://schemas.microsoft.com/office/drawing/2014/main" id="{D2BA362D-16DF-A2F2-96B6-2BC3B38660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6913" y="1495425"/>
            <a:ext cx="65246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Fracture An'l.</a:t>
            </a:r>
            <a:endParaRPr lang="en-US" altLang="en-US" b="1"/>
          </a:p>
        </p:txBody>
      </p:sp>
      <p:sp>
        <p:nvSpPr>
          <p:cNvPr id="21613" name="Rectangle 113">
            <a:extLst>
              <a:ext uri="{FF2B5EF4-FFF2-40B4-BE49-F238E27FC236}">
                <a16:creationId xmlns:a16="http://schemas.microsoft.com/office/drawing/2014/main" id="{D0297F2A-1FB9-4E46-1247-E8EF82AD5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48588" y="1495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14" name="Rectangle 114">
            <a:extLst>
              <a:ext uri="{FF2B5EF4-FFF2-40B4-BE49-F238E27FC236}">
                <a16:creationId xmlns:a16="http://schemas.microsoft.com/office/drawing/2014/main" id="{758E0099-8353-8689-01D6-DF5593D97A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0838" y="1474788"/>
            <a:ext cx="920750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15" name="Rectangle 115">
            <a:extLst>
              <a:ext uri="{FF2B5EF4-FFF2-40B4-BE49-F238E27FC236}">
                <a16:creationId xmlns:a16="http://schemas.microsoft.com/office/drawing/2014/main" id="{5DA04821-53FD-9E56-3C46-72BC60503A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0838" y="1495425"/>
            <a:ext cx="6731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Dimensioning</a:t>
            </a:r>
            <a:endParaRPr lang="en-US" altLang="en-US" b="1"/>
          </a:p>
        </p:txBody>
      </p:sp>
      <p:sp>
        <p:nvSpPr>
          <p:cNvPr id="21616" name="Rectangle 116">
            <a:extLst>
              <a:ext uri="{FF2B5EF4-FFF2-40B4-BE49-F238E27FC236}">
                <a16:creationId xmlns:a16="http://schemas.microsoft.com/office/drawing/2014/main" id="{75BB8832-2DDD-96D2-4DF8-30F0E554F1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3150" y="1495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17" name="Rectangle 117">
            <a:extLst>
              <a:ext uri="{FF2B5EF4-FFF2-40B4-BE49-F238E27FC236}">
                <a16:creationId xmlns:a16="http://schemas.microsoft.com/office/drawing/2014/main" id="{B9C1A7F1-6471-0B0D-CD73-81103BF47D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1666875"/>
            <a:ext cx="855663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18" name="Rectangle 118">
            <a:extLst>
              <a:ext uri="{FF2B5EF4-FFF2-40B4-BE49-F238E27FC236}">
                <a16:creationId xmlns:a16="http://schemas.microsoft.com/office/drawing/2014/main" id="{8E6675F3-FFF5-D8DE-1B1B-6EAFFEBC9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1685925"/>
            <a:ext cx="6032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Mat'ls Tested</a:t>
            </a:r>
            <a:endParaRPr lang="en-US" altLang="en-US"/>
          </a:p>
        </p:txBody>
      </p:sp>
      <p:sp>
        <p:nvSpPr>
          <p:cNvPr id="21619" name="Rectangle 119">
            <a:extLst>
              <a:ext uri="{FF2B5EF4-FFF2-40B4-BE49-F238E27FC236}">
                <a16:creationId xmlns:a16="http://schemas.microsoft.com/office/drawing/2014/main" id="{FCF42143-12B9-1C29-82AF-2028A52AE4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5700" y="16859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20" name="Rectangle 120">
            <a:extLst>
              <a:ext uri="{FF2B5EF4-FFF2-40B4-BE49-F238E27FC236}">
                <a16:creationId xmlns:a16="http://schemas.microsoft.com/office/drawing/2014/main" id="{DB093A62-4652-601B-3890-D01A2770D9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1798638"/>
            <a:ext cx="2762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21" name="Rectangle 121">
            <a:extLst>
              <a:ext uri="{FF2B5EF4-FFF2-40B4-BE49-F238E27FC236}">
                <a16:creationId xmlns:a16="http://schemas.microsoft.com/office/drawing/2014/main" id="{54A6A28D-BCDC-12C1-2E14-6A2484D8F9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1819275"/>
            <a:ext cx="1460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OK</a:t>
            </a:r>
            <a:endParaRPr lang="en-US" altLang="en-US"/>
          </a:p>
        </p:txBody>
      </p:sp>
      <p:sp>
        <p:nvSpPr>
          <p:cNvPr id="21622" name="Rectangle 122">
            <a:extLst>
              <a:ext uri="{FF2B5EF4-FFF2-40B4-BE49-F238E27FC236}">
                <a16:creationId xmlns:a16="http://schemas.microsoft.com/office/drawing/2014/main" id="{6FB96D1C-2411-4B57-F908-4B28358E5D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4050" y="18192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23" name="Rectangle 123">
            <a:extLst>
              <a:ext uri="{FF2B5EF4-FFF2-40B4-BE49-F238E27FC236}">
                <a16:creationId xmlns:a16="http://schemas.microsoft.com/office/drawing/2014/main" id="{5186C7D7-E84C-F997-CB09-F5548586CD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2197100"/>
            <a:ext cx="931863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24" name="Rectangle 124">
            <a:extLst>
              <a:ext uri="{FF2B5EF4-FFF2-40B4-BE49-F238E27FC236}">
                <a16:creationId xmlns:a16="http://schemas.microsoft.com/office/drawing/2014/main" id="{3E75ECFC-F7D6-1578-6845-57FD280ACE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2217738"/>
            <a:ext cx="65246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Not a Problem</a:t>
            </a:r>
            <a:endParaRPr lang="en-US" altLang="en-US"/>
          </a:p>
        </p:txBody>
      </p:sp>
      <p:sp>
        <p:nvSpPr>
          <p:cNvPr id="21625" name="Rectangle 125">
            <a:extLst>
              <a:ext uri="{FF2B5EF4-FFF2-40B4-BE49-F238E27FC236}">
                <a16:creationId xmlns:a16="http://schemas.microsoft.com/office/drawing/2014/main" id="{3478634F-81A6-6CD0-AB50-B409AF5ED6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7888" y="221773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26" name="Rectangle 126">
            <a:extLst>
              <a:ext uri="{FF2B5EF4-FFF2-40B4-BE49-F238E27FC236}">
                <a16:creationId xmlns:a16="http://schemas.microsoft.com/office/drawing/2014/main" id="{2716F693-4E0C-1817-334F-DC0A6DF1D9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2330450"/>
            <a:ext cx="709613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27" name="Rectangle 127">
            <a:extLst>
              <a:ext uri="{FF2B5EF4-FFF2-40B4-BE49-F238E27FC236}">
                <a16:creationId xmlns:a16="http://schemas.microsoft.com/office/drawing/2014/main" id="{B554826B-D3AD-AE0B-A69D-763FA593C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2351088"/>
            <a:ext cx="4826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for Journal</a:t>
            </a:r>
            <a:endParaRPr lang="en-US" altLang="en-US"/>
          </a:p>
        </p:txBody>
      </p:sp>
      <p:sp>
        <p:nvSpPr>
          <p:cNvPr id="21628" name="Rectangle 128">
            <a:extLst>
              <a:ext uri="{FF2B5EF4-FFF2-40B4-BE49-F238E27FC236}">
                <a16:creationId xmlns:a16="http://schemas.microsoft.com/office/drawing/2014/main" id="{79AB4CC5-90FA-149F-7E95-F3A600F63E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2150" y="235108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29" name="Rectangle 129">
            <a:extLst>
              <a:ext uri="{FF2B5EF4-FFF2-40B4-BE49-F238E27FC236}">
                <a16:creationId xmlns:a16="http://schemas.microsoft.com/office/drawing/2014/main" id="{93153C41-92BD-DA4F-BB4C-C8B3BD5340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2463800"/>
            <a:ext cx="635000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30" name="Rectangle 130">
            <a:extLst>
              <a:ext uri="{FF2B5EF4-FFF2-40B4-BE49-F238E27FC236}">
                <a16:creationId xmlns:a16="http://schemas.microsoft.com/office/drawing/2014/main" id="{C15ECCAE-32D0-4D40-A069-E8E0CBEACE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2482850"/>
            <a:ext cx="4381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Box Lubr.</a:t>
            </a:r>
            <a:endParaRPr lang="en-US" altLang="en-US"/>
          </a:p>
        </p:txBody>
      </p:sp>
      <p:sp>
        <p:nvSpPr>
          <p:cNvPr id="21631" name="Rectangle 131">
            <a:extLst>
              <a:ext uri="{FF2B5EF4-FFF2-40B4-BE49-F238E27FC236}">
                <a16:creationId xmlns:a16="http://schemas.microsoft.com/office/drawing/2014/main" id="{D2E5959D-68AD-62D8-BB92-AB0604BDE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1988" y="24828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32" name="Rectangle 132">
            <a:extLst>
              <a:ext uri="{FF2B5EF4-FFF2-40B4-BE49-F238E27FC236}">
                <a16:creationId xmlns:a16="http://schemas.microsoft.com/office/drawing/2014/main" id="{5A80B6D6-54BD-B8A3-2DCA-E4BBC3687B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2662238"/>
            <a:ext cx="8350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33" name="Rectangle 133">
            <a:extLst>
              <a:ext uri="{FF2B5EF4-FFF2-40B4-BE49-F238E27FC236}">
                <a16:creationId xmlns:a16="http://schemas.microsoft.com/office/drawing/2014/main" id="{C463AF9B-5F1A-4A63-E729-BA7C357762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2682875"/>
            <a:ext cx="5794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Other Roads</a:t>
            </a:r>
            <a:endParaRPr lang="en-US" altLang="en-US"/>
          </a:p>
        </p:txBody>
      </p:sp>
      <p:sp>
        <p:nvSpPr>
          <p:cNvPr id="21634" name="Rectangle 134">
            <a:extLst>
              <a:ext uri="{FF2B5EF4-FFF2-40B4-BE49-F238E27FC236}">
                <a16:creationId xmlns:a16="http://schemas.microsoft.com/office/drawing/2014/main" id="{24319F40-0F15-BEDE-09AF-9B99DAAD80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1250" y="26828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35" name="Rectangle 135">
            <a:extLst>
              <a:ext uri="{FF2B5EF4-FFF2-40B4-BE49-F238E27FC236}">
                <a16:creationId xmlns:a16="http://schemas.microsoft.com/office/drawing/2014/main" id="{5A45B794-D10C-8A2B-38EC-B46CD77F4F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2795588"/>
            <a:ext cx="898525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36" name="Rectangle 136">
            <a:extLst>
              <a:ext uri="{FF2B5EF4-FFF2-40B4-BE49-F238E27FC236}">
                <a16:creationId xmlns:a16="http://schemas.microsoft.com/office/drawing/2014/main" id="{3245D8D6-5461-2017-0EC4-123BE15CBB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2814638"/>
            <a:ext cx="68738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use Case, ours</a:t>
            </a:r>
            <a:endParaRPr lang="en-US" altLang="en-US"/>
          </a:p>
        </p:txBody>
      </p:sp>
      <p:sp>
        <p:nvSpPr>
          <p:cNvPr id="21637" name="Rectangle 137">
            <a:extLst>
              <a:ext uri="{FF2B5EF4-FFF2-40B4-BE49-F238E27FC236}">
                <a16:creationId xmlns:a16="http://schemas.microsoft.com/office/drawing/2014/main" id="{32A6080E-564E-9DDD-E619-173241DB9C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1738" y="281463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38" name="Rectangle 138">
            <a:extLst>
              <a:ext uri="{FF2B5EF4-FFF2-40B4-BE49-F238E27FC236}">
                <a16:creationId xmlns:a16="http://schemas.microsoft.com/office/drawing/2014/main" id="{6C66F784-A411-517E-7BE9-380981AEDD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2927350"/>
            <a:ext cx="909638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39" name="Rectangle 139">
            <a:extLst>
              <a:ext uri="{FF2B5EF4-FFF2-40B4-BE49-F238E27FC236}">
                <a16:creationId xmlns:a16="http://schemas.microsoft.com/office/drawing/2014/main" id="{731E74C0-8583-1683-4D9A-CA45F26300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2947988"/>
            <a:ext cx="6254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uses Through</a:t>
            </a:r>
            <a:endParaRPr lang="en-US" altLang="en-US"/>
          </a:p>
        </p:txBody>
      </p:sp>
      <p:sp>
        <p:nvSpPr>
          <p:cNvPr id="21640" name="Rectangle 140">
            <a:extLst>
              <a:ext uri="{FF2B5EF4-FFF2-40B4-BE49-F238E27FC236}">
                <a16:creationId xmlns:a16="http://schemas.microsoft.com/office/drawing/2014/main" id="{DE105DE4-1F77-405C-FF3A-C78F2C9057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3638" y="294798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41" name="Rectangle 141">
            <a:extLst>
              <a:ext uri="{FF2B5EF4-FFF2-40B4-BE49-F238E27FC236}">
                <a16:creationId xmlns:a16="http://schemas.microsoft.com/office/drawing/2014/main" id="{D24FB9E9-70A3-E160-BC01-24BCD41517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1563" y="3127375"/>
            <a:ext cx="750887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42" name="Rectangle 142">
            <a:extLst>
              <a:ext uri="{FF2B5EF4-FFF2-40B4-BE49-F238E27FC236}">
                <a16:creationId xmlns:a16="http://schemas.microsoft.com/office/drawing/2014/main" id="{81068D3E-3D50-C399-0671-C2F785C232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1563" y="3146425"/>
            <a:ext cx="6826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B</a:t>
            </a:r>
            <a:endParaRPr lang="en-US" altLang="en-US"/>
          </a:p>
        </p:txBody>
      </p:sp>
      <p:sp>
        <p:nvSpPr>
          <p:cNvPr id="21643" name="Rectangle 143">
            <a:extLst>
              <a:ext uri="{FF2B5EF4-FFF2-40B4-BE49-F238E27FC236}">
                <a16:creationId xmlns:a16="http://schemas.microsoft.com/office/drawing/2014/main" id="{23E85C3F-8C5F-8A8E-A5DF-68D6D5096C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5700" y="3146425"/>
            <a:ext cx="333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-</a:t>
            </a:r>
            <a:endParaRPr lang="en-US" altLang="en-US"/>
          </a:p>
        </p:txBody>
      </p:sp>
      <p:sp>
        <p:nvSpPr>
          <p:cNvPr id="21644" name="Rectangle 144">
            <a:extLst>
              <a:ext uri="{FF2B5EF4-FFF2-40B4-BE49-F238E27FC236}">
                <a16:creationId xmlns:a16="http://schemas.microsoft.com/office/drawing/2014/main" id="{D7641012-CC67-3C61-6DEB-36BC287CC6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8563" y="3146425"/>
            <a:ext cx="409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10 Life is</a:t>
            </a:r>
            <a:endParaRPr lang="en-US" altLang="en-US"/>
          </a:p>
        </p:txBody>
      </p:sp>
      <p:sp>
        <p:nvSpPr>
          <p:cNvPr id="21645" name="Rectangle 145">
            <a:extLst>
              <a:ext uri="{FF2B5EF4-FFF2-40B4-BE49-F238E27FC236}">
                <a16:creationId xmlns:a16="http://schemas.microsoft.com/office/drawing/2014/main" id="{F97C2BEC-9005-6F38-F7A5-710E8D95A7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5925" y="3146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46" name="Rectangle 146">
            <a:extLst>
              <a:ext uri="{FF2B5EF4-FFF2-40B4-BE49-F238E27FC236}">
                <a16:creationId xmlns:a16="http://schemas.microsoft.com/office/drawing/2014/main" id="{76DB1C46-D2E3-8668-57D6-2A54D0568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1563" y="3259138"/>
            <a:ext cx="709612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47" name="Rectangle 147">
            <a:extLst>
              <a:ext uri="{FF2B5EF4-FFF2-40B4-BE49-F238E27FC236}">
                <a16:creationId xmlns:a16="http://schemas.microsoft.com/office/drawing/2014/main" id="{391533AF-BD52-8E76-E19F-2007190361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1563" y="3279775"/>
            <a:ext cx="50006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38 Mo., we</a:t>
            </a:r>
            <a:endParaRPr lang="en-US" altLang="en-US"/>
          </a:p>
        </p:txBody>
      </p:sp>
      <p:sp>
        <p:nvSpPr>
          <p:cNvPr id="21648" name="Rectangle 148">
            <a:extLst>
              <a:ext uri="{FF2B5EF4-FFF2-40B4-BE49-F238E27FC236}">
                <a16:creationId xmlns:a16="http://schemas.microsoft.com/office/drawing/2014/main" id="{D3C07D9F-0172-B4FD-E200-B01A1129DB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588" y="32797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49" name="Rectangle 149">
            <a:extLst>
              <a:ext uri="{FF2B5EF4-FFF2-40B4-BE49-F238E27FC236}">
                <a16:creationId xmlns:a16="http://schemas.microsoft.com/office/drawing/2014/main" id="{B2864828-1393-079F-F988-59EE3BB43E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1563" y="3392488"/>
            <a:ext cx="94297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50" name="Rectangle 150">
            <a:extLst>
              <a:ext uri="{FF2B5EF4-FFF2-40B4-BE49-F238E27FC236}">
                <a16:creationId xmlns:a16="http://schemas.microsoft.com/office/drawing/2014/main" id="{2CE52BDD-A60C-B636-817E-9ABAEA541C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1563" y="3413125"/>
            <a:ext cx="6826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repl. on 60 Mo.</a:t>
            </a:r>
            <a:endParaRPr lang="en-US" altLang="en-US"/>
          </a:p>
        </p:txBody>
      </p:sp>
      <p:sp>
        <p:nvSpPr>
          <p:cNvPr id="21651" name="Rectangle 151">
            <a:extLst>
              <a:ext uri="{FF2B5EF4-FFF2-40B4-BE49-F238E27FC236}">
                <a16:creationId xmlns:a16="http://schemas.microsoft.com/office/drawing/2014/main" id="{FBE3DDA3-A006-358B-18FC-955936247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3725" y="34131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52" name="Rectangle 152">
            <a:extLst>
              <a:ext uri="{FF2B5EF4-FFF2-40B4-BE49-F238E27FC236}">
                <a16:creationId xmlns:a16="http://schemas.microsoft.com/office/drawing/2014/main" id="{EEDF6D90-D4A4-1617-5346-75972C524E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3592513"/>
            <a:ext cx="70961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53" name="Rectangle 153">
            <a:extLst>
              <a:ext uri="{FF2B5EF4-FFF2-40B4-BE49-F238E27FC236}">
                <a16:creationId xmlns:a16="http://schemas.microsoft.com/office/drawing/2014/main" id="{777C7980-3672-822E-5DE8-0AB66B0F05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3611563"/>
            <a:ext cx="4778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High Sand</a:t>
            </a:r>
            <a:endParaRPr lang="en-US" altLang="en-US"/>
          </a:p>
        </p:txBody>
      </p:sp>
      <p:sp>
        <p:nvSpPr>
          <p:cNvPr id="21654" name="Rectangle 154">
            <a:extLst>
              <a:ext uri="{FF2B5EF4-FFF2-40B4-BE49-F238E27FC236}">
                <a16:creationId xmlns:a16="http://schemas.microsoft.com/office/drawing/2014/main" id="{2F7F4121-BE3B-E458-3DBA-4D081F2CFA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9450" y="3611563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55" name="Rectangle 155">
            <a:extLst>
              <a:ext uri="{FF2B5EF4-FFF2-40B4-BE49-F238E27FC236}">
                <a16:creationId xmlns:a16="http://schemas.microsoft.com/office/drawing/2014/main" id="{401EAC11-DF47-9067-1F07-1EBB7DD88E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3724275"/>
            <a:ext cx="79375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56" name="Rectangle 156">
            <a:extLst>
              <a:ext uri="{FF2B5EF4-FFF2-40B4-BE49-F238E27FC236}">
                <a16:creationId xmlns:a16="http://schemas.microsoft.com/office/drawing/2014/main" id="{7DC3BDC5-7283-2458-B10B-10C9CEFE99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3744913"/>
            <a:ext cx="5461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levels found</a:t>
            </a:r>
            <a:endParaRPr lang="en-US" altLang="en-US"/>
          </a:p>
        </p:txBody>
      </p:sp>
      <p:sp>
        <p:nvSpPr>
          <p:cNvPr id="21657" name="Rectangle 157">
            <a:extLst>
              <a:ext uri="{FF2B5EF4-FFF2-40B4-BE49-F238E27FC236}">
                <a16:creationId xmlns:a16="http://schemas.microsoft.com/office/drawing/2014/main" id="{47FD837B-560F-6D7A-8ED0-1EE1EB2BA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3588" y="3744913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58" name="Rectangle 158">
            <a:extLst>
              <a:ext uri="{FF2B5EF4-FFF2-40B4-BE49-F238E27FC236}">
                <a16:creationId xmlns:a16="http://schemas.microsoft.com/office/drawing/2014/main" id="{7920E56E-62ED-5178-8134-7DFC34739C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3857625"/>
            <a:ext cx="635000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59" name="Rectangle 159">
            <a:extLst>
              <a:ext uri="{FF2B5EF4-FFF2-40B4-BE49-F238E27FC236}">
                <a16:creationId xmlns:a16="http://schemas.microsoft.com/office/drawing/2014/main" id="{07AB6B01-0DD6-3902-2A95-CEF83A493C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3876675"/>
            <a:ext cx="436563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in J.B. Oil</a:t>
            </a:r>
            <a:endParaRPr lang="en-US" altLang="en-US"/>
          </a:p>
        </p:txBody>
      </p:sp>
      <p:sp>
        <p:nvSpPr>
          <p:cNvPr id="21660" name="Rectangle 161">
            <a:extLst>
              <a:ext uri="{FF2B5EF4-FFF2-40B4-BE49-F238E27FC236}">
                <a16:creationId xmlns:a16="http://schemas.microsoft.com/office/drawing/2014/main" id="{F9C2E188-79B4-B54E-02C4-263BC33A4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0400" y="38766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61" name="Rectangle 162">
            <a:extLst>
              <a:ext uri="{FF2B5EF4-FFF2-40B4-BE49-F238E27FC236}">
                <a16:creationId xmlns:a16="http://schemas.microsoft.com/office/drawing/2014/main" id="{33227783-5BE3-5842-8FEC-D7BF7C603F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5013" y="4056063"/>
            <a:ext cx="836612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62" name="Rectangle 163">
            <a:extLst>
              <a:ext uri="{FF2B5EF4-FFF2-40B4-BE49-F238E27FC236}">
                <a16:creationId xmlns:a16="http://schemas.microsoft.com/office/drawing/2014/main" id="{899AF95A-85E8-9D1C-B01C-BB203C953C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5013" y="4076700"/>
            <a:ext cx="5953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Fracture Rpt.</a:t>
            </a:r>
            <a:endParaRPr lang="en-US" altLang="en-US"/>
          </a:p>
        </p:txBody>
      </p:sp>
      <p:sp>
        <p:nvSpPr>
          <p:cNvPr id="21663" name="Rectangle 164">
            <a:extLst>
              <a:ext uri="{FF2B5EF4-FFF2-40B4-BE49-F238E27FC236}">
                <a16:creationId xmlns:a16="http://schemas.microsoft.com/office/drawing/2014/main" id="{A552D62A-25CF-0F51-01A6-18691F9F38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6525" y="40767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64" name="Rectangle 165">
            <a:extLst>
              <a:ext uri="{FF2B5EF4-FFF2-40B4-BE49-F238E27FC236}">
                <a16:creationId xmlns:a16="http://schemas.microsoft.com/office/drawing/2014/main" id="{029B9BF7-F550-3304-D4D9-54947499F6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5013" y="4189413"/>
            <a:ext cx="93186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65" name="Rectangle 166">
            <a:extLst>
              <a:ext uri="{FF2B5EF4-FFF2-40B4-BE49-F238E27FC236}">
                <a16:creationId xmlns:a16="http://schemas.microsoft.com/office/drawing/2014/main" id="{83A27031-F629-9D1B-EBFD-B832A208F2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5013" y="4208463"/>
            <a:ext cx="6413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indicates High</a:t>
            </a:r>
            <a:endParaRPr lang="en-US" altLang="en-US"/>
          </a:p>
        </p:txBody>
      </p:sp>
      <p:sp>
        <p:nvSpPr>
          <p:cNvPr id="21666" name="Rectangle 167">
            <a:extLst>
              <a:ext uri="{FF2B5EF4-FFF2-40B4-BE49-F238E27FC236}">
                <a16:creationId xmlns:a16="http://schemas.microsoft.com/office/drawing/2014/main" id="{9E32A150-13D7-3217-26D4-D4A2A72A3D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3200" y="4208463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67" name="Rectangle 168">
            <a:extLst>
              <a:ext uri="{FF2B5EF4-FFF2-40B4-BE49-F238E27FC236}">
                <a16:creationId xmlns:a16="http://schemas.microsoft.com/office/drawing/2014/main" id="{FAE3128B-99E8-378F-7182-11A937739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5013" y="4322763"/>
            <a:ext cx="920750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68" name="Rectangle 169">
            <a:extLst>
              <a:ext uri="{FF2B5EF4-FFF2-40B4-BE49-F238E27FC236}">
                <a16:creationId xmlns:a16="http://schemas.microsoft.com/office/drawing/2014/main" id="{8406B674-1B21-6223-F529-AA791A6742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5013" y="4341813"/>
            <a:ext cx="658812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Stress on Axle</a:t>
            </a:r>
            <a:endParaRPr lang="en-US" altLang="en-US"/>
          </a:p>
        </p:txBody>
      </p:sp>
      <p:sp>
        <p:nvSpPr>
          <p:cNvPr id="21669" name="Rectangle 170">
            <a:extLst>
              <a:ext uri="{FF2B5EF4-FFF2-40B4-BE49-F238E27FC236}">
                <a16:creationId xmlns:a16="http://schemas.microsoft.com/office/drawing/2014/main" id="{8FD69D85-1ED9-9393-4360-0E73E340A9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7963" y="4341813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70" name="Rectangle 171">
            <a:extLst>
              <a:ext uri="{FF2B5EF4-FFF2-40B4-BE49-F238E27FC236}">
                <a16:creationId xmlns:a16="http://schemas.microsoft.com/office/drawing/2014/main" id="{4D00B427-018D-29D2-C74B-50946E8391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4521200"/>
            <a:ext cx="911225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71" name="Rectangle 172">
            <a:extLst>
              <a:ext uri="{FF2B5EF4-FFF2-40B4-BE49-F238E27FC236}">
                <a16:creationId xmlns:a16="http://schemas.microsoft.com/office/drawing/2014/main" id="{70982FD9-44DD-F28B-5CC8-F9B2A17B0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4540250"/>
            <a:ext cx="6429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1% Chance of</a:t>
            </a:r>
            <a:endParaRPr lang="en-US" altLang="en-US"/>
          </a:p>
        </p:txBody>
      </p:sp>
      <p:sp>
        <p:nvSpPr>
          <p:cNvPr id="21672" name="Rectangle 173">
            <a:extLst>
              <a:ext uri="{FF2B5EF4-FFF2-40B4-BE49-F238E27FC236}">
                <a16:creationId xmlns:a16="http://schemas.microsoft.com/office/drawing/2014/main" id="{FAE4C8D9-0473-D806-8440-555671875E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39188" y="45402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73" name="Rectangle 174">
            <a:extLst>
              <a:ext uri="{FF2B5EF4-FFF2-40B4-BE49-F238E27FC236}">
                <a16:creationId xmlns:a16="http://schemas.microsoft.com/office/drawing/2014/main" id="{3CD10EF9-DDE0-200A-ACB5-86937FEEF4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4654550"/>
            <a:ext cx="952500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74" name="Rectangle 175">
            <a:extLst>
              <a:ext uri="{FF2B5EF4-FFF2-40B4-BE49-F238E27FC236}">
                <a16:creationId xmlns:a16="http://schemas.microsoft.com/office/drawing/2014/main" id="{5056E572-93BE-7A79-B521-125E9A2E3F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4673600"/>
            <a:ext cx="663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too small inter.</a:t>
            </a:r>
            <a:endParaRPr lang="en-US" altLang="en-US"/>
          </a:p>
        </p:txBody>
      </p:sp>
      <p:sp>
        <p:nvSpPr>
          <p:cNvPr id="21675" name="Rectangle 176">
            <a:extLst>
              <a:ext uri="{FF2B5EF4-FFF2-40B4-BE49-F238E27FC236}">
                <a16:creationId xmlns:a16="http://schemas.microsoft.com/office/drawing/2014/main" id="{C3A2A85C-B835-403B-93CD-801E8A5A23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6813" y="46736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76" name="Rectangle 177">
            <a:extLst>
              <a:ext uri="{FF2B5EF4-FFF2-40B4-BE49-F238E27FC236}">
                <a16:creationId xmlns:a16="http://schemas.microsoft.com/office/drawing/2014/main" id="{46FF0069-05D5-0BAF-0E57-6B636AC5F2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4786313"/>
            <a:ext cx="741363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77" name="Rectangle 178">
            <a:extLst>
              <a:ext uri="{FF2B5EF4-FFF2-40B4-BE49-F238E27FC236}">
                <a16:creationId xmlns:a16="http://schemas.microsoft.com/office/drawing/2014/main" id="{BC757B36-47EE-2EC1-37C6-4E6322AC06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4806950"/>
            <a:ext cx="5175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fit (30 data)</a:t>
            </a:r>
            <a:endParaRPr lang="en-US" altLang="en-US"/>
          </a:p>
        </p:txBody>
      </p:sp>
      <p:sp>
        <p:nvSpPr>
          <p:cNvPr id="21678" name="Rectangle 179">
            <a:extLst>
              <a:ext uri="{FF2B5EF4-FFF2-40B4-BE49-F238E27FC236}">
                <a16:creationId xmlns:a16="http://schemas.microsoft.com/office/drawing/2014/main" id="{5D1E198B-74AA-C721-39EE-79607591EE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21713" y="48069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79" name="Line 180">
            <a:extLst>
              <a:ext uri="{FF2B5EF4-FFF2-40B4-BE49-F238E27FC236}">
                <a16:creationId xmlns:a16="http://schemas.microsoft.com/office/drawing/2014/main" id="{8A734632-8CD9-3423-DF1C-D8739F379977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4313" y="2695575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0" name="Line 181">
            <a:extLst>
              <a:ext uri="{FF2B5EF4-FFF2-40B4-BE49-F238E27FC236}">
                <a16:creationId xmlns:a16="http://schemas.microsoft.com/office/drawing/2014/main" id="{457EF5BA-2597-9064-DEBF-0820E3808DB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4313" y="2695575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1" name="Line 182">
            <a:extLst>
              <a:ext uri="{FF2B5EF4-FFF2-40B4-BE49-F238E27FC236}">
                <a16:creationId xmlns:a16="http://schemas.microsoft.com/office/drawing/2014/main" id="{DF8F8273-A6DC-A602-2D27-321C16B00BF2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9275" y="3160713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2" name="Line 183">
            <a:extLst>
              <a:ext uri="{FF2B5EF4-FFF2-40B4-BE49-F238E27FC236}">
                <a16:creationId xmlns:a16="http://schemas.microsoft.com/office/drawing/2014/main" id="{B2C1443C-13D1-90F5-6EB1-06F8A714232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59275" y="3160713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3" name="Line 184">
            <a:extLst>
              <a:ext uri="{FF2B5EF4-FFF2-40B4-BE49-F238E27FC236}">
                <a16:creationId xmlns:a16="http://schemas.microsoft.com/office/drawing/2014/main" id="{028A6FFB-38A6-7640-9A7A-63207DDF9AAF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9275" y="3624263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4" name="Line 185">
            <a:extLst>
              <a:ext uri="{FF2B5EF4-FFF2-40B4-BE49-F238E27FC236}">
                <a16:creationId xmlns:a16="http://schemas.microsoft.com/office/drawing/2014/main" id="{CD2B81E8-8C86-BB6D-8672-7C2F7C11155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59275" y="3624263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5" name="Line 186">
            <a:extLst>
              <a:ext uri="{FF2B5EF4-FFF2-40B4-BE49-F238E27FC236}">
                <a16:creationId xmlns:a16="http://schemas.microsoft.com/office/drawing/2014/main" id="{23CA27E0-1AB0-DAB5-B486-83CD2272EE98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9275" y="4089400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6" name="Line 187">
            <a:extLst>
              <a:ext uri="{FF2B5EF4-FFF2-40B4-BE49-F238E27FC236}">
                <a16:creationId xmlns:a16="http://schemas.microsoft.com/office/drawing/2014/main" id="{E3D97249-9372-37F9-8200-86B87A5DD73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59275" y="4089400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7" name="Line 188">
            <a:extLst>
              <a:ext uri="{FF2B5EF4-FFF2-40B4-BE49-F238E27FC236}">
                <a16:creationId xmlns:a16="http://schemas.microsoft.com/office/drawing/2014/main" id="{100D1B44-C5D2-8872-FC17-ADB8A74ADB80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4313" y="1700213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8" name="Line 189">
            <a:extLst>
              <a:ext uri="{FF2B5EF4-FFF2-40B4-BE49-F238E27FC236}">
                <a16:creationId xmlns:a16="http://schemas.microsoft.com/office/drawing/2014/main" id="{E8EC5630-6335-6921-1509-5FE7A315E76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4313" y="1700213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9" name="Line 190">
            <a:extLst>
              <a:ext uri="{FF2B5EF4-FFF2-40B4-BE49-F238E27FC236}">
                <a16:creationId xmlns:a16="http://schemas.microsoft.com/office/drawing/2014/main" id="{3E42DDDC-5AD8-0B19-9B53-4CB4D8ACAA43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9275" y="2230438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0" name="Line 191">
            <a:extLst>
              <a:ext uri="{FF2B5EF4-FFF2-40B4-BE49-F238E27FC236}">
                <a16:creationId xmlns:a16="http://schemas.microsoft.com/office/drawing/2014/main" id="{B886D1D9-5793-9409-B5C3-3671DA2F5A7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59275" y="2230438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1" name="Line 192">
            <a:extLst>
              <a:ext uri="{FF2B5EF4-FFF2-40B4-BE49-F238E27FC236}">
                <a16:creationId xmlns:a16="http://schemas.microsoft.com/office/drawing/2014/main" id="{C7A87032-A5C5-031C-1162-EAC07166A230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4313" y="3160713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2" name="Line 193">
            <a:extLst>
              <a:ext uri="{FF2B5EF4-FFF2-40B4-BE49-F238E27FC236}">
                <a16:creationId xmlns:a16="http://schemas.microsoft.com/office/drawing/2014/main" id="{44A236D4-5C0B-5C65-B731-8672CF18310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4313" y="3160713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3" name="Line 194">
            <a:extLst>
              <a:ext uri="{FF2B5EF4-FFF2-40B4-BE49-F238E27FC236}">
                <a16:creationId xmlns:a16="http://schemas.microsoft.com/office/drawing/2014/main" id="{CB14D93D-A3BA-87C3-9F53-8EBED29FB92B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4313" y="4089400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4" name="Line 195">
            <a:extLst>
              <a:ext uri="{FF2B5EF4-FFF2-40B4-BE49-F238E27FC236}">
                <a16:creationId xmlns:a16="http://schemas.microsoft.com/office/drawing/2014/main" id="{9D98B601-A9D6-5538-8427-59C54F6C19D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4313" y="4089400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5" name="Line 196">
            <a:extLst>
              <a:ext uri="{FF2B5EF4-FFF2-40B4-BE49-F238E27FC236}">
                <a16:creationId xmlns:a16="http://schemas.microsoft.com/office/drawing/2014/main" id="{506433BF-A06F-C1DE-2A38-B28979A5FBE0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9275" y="4554538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6" name="Line 197">
            <a:extLst>
              <a:ext uri="{FF2B5EF4-FFF2-40B4-BE49-F238E27FC236}">
                <a16:creationId xmlns:a16="http://schemas.microsoft.com/office/drawing/2014/main" id="{785262D6-877C-EB22-F9C9-B716FAB46BE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59275" y="4554538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7" name="Line 198">
            <a:extLst>
              <a:ext uri="{FF2B5EF4-FFF2-40B4-BE49-F238E27FC236}">
                <a16:creationId xmlns:a16="http://schemas.microsoft.com/office/drawing/2014/main" id="{1619CE75-48CB-3347-49A7-A63A87B29968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9275" y="5019675"/>
            <a:ext cx="628650" cy="334963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8" name="Line 199">
            <a:extLst>
              <a:ext uri="{FF2B5EF4-FFF2-40B4-BE49-F238E27FC236}">
                <a16:creationId xmlns:a16="http://schemas.microsoft.com/office/drawing/2014/main" id="{2ADEF1A7-FDDC-78AF-B9FC-F51FA4BDE23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59275" y="5019675"/>
            <a:ext cx="628650" cy="334963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9" name="Line 200">
            <a:extLst>
              <a:ext uri="{FF2B5EF4-FFF2-40B4-BE49-F238E27FC236}">
                <a16:creationId xmlns:a16="http://schemas.microsoft.com/office/drawing/2014/main" id="{E9708FE7-C78D-1C50-17D6-C5A76991EE95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4313" y="5019675"/>
            <a:ext cx="623887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0" name="Line 201">
            <a:extLst>
              <a:ext uri="{FF2B5EF4-FFF2-40B4-BE49-F238E27FC236}">
                <a16:creationId xmlns:a16="http://schemas.microsoft.com/office/drawing/2014/main" id="{DFCE43F4-6985-C4F6-A42E-EEF1C2953CD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4313" y="5019675"/>
            <a:ext cx="623887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1" name="Line 202">
            <a:extLst>
              <a:ext uri="{FF2B5EF4-FFF2-40B4-BE49-F238E27FC236}">
                <a16:creationId xmlns:a16="http://schemas.microsoft.com/office/drawing/2014/main" id="{934B7651-2C6D-907B-611C-453E58EE9AD0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4313" y="4554538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2" name="Line 203">
            <a:extLst>
              <a:ext uri="{FF2B5EF4-FFF2-40B4-BE49-F238E27FC236}">
                <a16:creationId xmlns:a16="http://schemas.microsoft.com/office/drawing/2014/main" id="{C16208BE-F0A9-4078-21CA-E09659F3F8B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4313" y="4554538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3" name="Line 204">
            <a:extLst>
              <a:ext uri="{FF2B5EF4-FFF2-40B4-BE49-F238E27FC236}">
                <a16:creationId xmlns:a16="http://schemas.microsoft.com/office/drawing/2014/main" id="{A57D033D-0583-21EC-530E-08635FA1D4ED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9350" y="5019675"/>
            <a:ext cx="622300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4" name="Line 205">
            <a:extLst>
              <a:ext uri="{FF2B5EF4-FFF2-40B4-BE49-F238E27FC236}">
                <a16:creationId xmlns:a16="http://schemas.microsoft.com/office/drawing/2014/main" id="{5930AB74-BC9B-1FDD-CEE2-37A030E1D65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29350" y="5019675"/>
            <a:ext cx="622300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5" name="Line 206">
            <a:extLst>
              <a:ext uri="{FF2B5EF4-FFF2-40B4-BE49-F238E27FC236}">
                <a16:creationId xmlns:a16="http://schemas.microsoft.com/office/drawing/2014/main" id="{F3763518-43FA-7B20-0969-9DD41A86B761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9350" y="4554538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6" name="Line 207">
            <a:extLst>
              <a:ext uri="{FF2B5EF4-FFF2-40B4-BE49-F238E27FC236}">
                <a16:creationId xmlns:a16="http://schemas.microsoft.com/office/drawing/2014/main" id="{10879D0E-8C70-4E8D-7565-89373FC9316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29350" y="4554538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7" name="Line 208">
            <a:extLst>
              <a:ext uri="{FF2B5EF4-FFF2-40B4-BE49-F238E27FC236}">
                <a16:creationId xmlns:a16="http://schemas.microsoft.com/office/drawing/2014/main" id="{7FFD1E12-8EBC-FB73-2CDD-70861C343139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9350" y="4089400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8" name="Line 209">
            <a:extLst>
              <a:ext uri="{FF2B5EF4-FFF2-40B4-BE49-F238E27FC236}">
                <a16:creationId xmlns:a16="http://schemas.microsoft.com/office/drawing/2014/main" id="{85161143-1986-D5B1-F746-7F75783AE96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29350" y="4089400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9" name="Line 210">
            <a:extLst>
              <a:ext uri="{FF2B5EF4-FFF2-40B4-BE49-F238E27FC236}">
                <a16:creationId xmlns:a16="http://schemas.microsoft.com/office/drawing/2014/main" id="{69D347D7-75D2-C56A-4E3D-095CED47A5EA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9350" y="3624263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0" name="Line 211">
            <a:extLst>
              <a:ext uri="{FF2B5EF4-FFF2-40B4-BE49-F238E27FC236}">
                <a16:creationId xmlns:a16="http://schemas.microsoft.com/office/drawing/2014/main" id="{4691A2CD-F1FB-523E-5385-59F7475C819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29350" y="3624263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1" name="Line 212">
            <a:extLst>
              <a:ext uri="{FF2B5EF4-FFF2-40B4-BE49-F238E27FC236}">
                <a16:creationId xmlns:a16="http://schemas.microsoft.com/office/drawing/2014/main" id="{DF129899-C46C-5296-5A25-6A8A5EE200A3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9350" y="2695575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2" name="Line 213">
            <a:extLst>
              <a:ext uri="{FF2B5EF4-FFF2-40B4-BE49-F238E27FC236}">
                <a16:creationId xmlns:a16="http://schemas.microsoft.com/office/drawing/2014/main" id="{FD0CF48B-4A9D-8AE6-D3E8-06F5AD767DA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29350" y="2695575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3" name="Line 214">
            <a:extLst>
              <a:ext uri="{FF2B5EF4-FFF2-40B4-BE49-F238E27FC236}">
                <a16:creationId xmlns:a16="http://schemas.microsoft.com/office/drawing/2014/main" id="{23A0534F-3821-0832-A8F7-F7DF44EAE0A5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9350" y="2230438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4" name="Line 215">
            <a:extLst>
              <a:ext uri="{FF2B5EF4-FFF2-40B4-BE49-F238E27FC236}">
                <a16:creationId xmlns:a16="http://schemas.microsoft.com/office/drawing/2014/main" id="{32725A5F-C949-72D0-764A-7AA123B331E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29350" y="2230438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5" name="Line 216">
            <a:extLst>
              <a:ext uri="{FF2B5EF4-FFF2-40B4-BE49-F238E27FC236}">
                <a16:creationId xmlns:a16="http://schemas.microsoft.com/office/drawing/2014/main" id="{089FFD60-02B9-A40B-25BC-C8BEEF9DC43F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9350" y="1700213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6" name="Line 217">
            <a:extLst>
              <a:ext uri="{FF2B5EF4-FFF2-40B4-BE49-F238E27FC236}">
                <a16:creationId xmlns:a16="http://schemas.microsoft.com/office/drawing/2014/main" id="{AB780E76-5362-5728-8C1F-DA5393142A6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29350" y="1700213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7" name="Line 218">
            <a:extLst>
              <a:ext uri="{FF2B5EF4-FFF2-40B4-BE49-F238E27FC236}">
                <a16:creationId xmlns:a16="http://schemas.microsoft.com/office/drawing/2014/main" id="{A8D91840-00E7-D890-6A31-2C9E56C0CE07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2800" y="1700213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8" name="Line 219">
            <a:extLst>
              <a:ext uri="{FF2B5EF4-FFF2-40B4-BE49-F238E27FC236}">
                <a16:creationId xmlns:a16="http://schemas.microsoft.com/office/drawing/2014/main" id="{9C439237-63EC-ED1F-F215-C909551CFB7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62800" y="1700213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9" name="Line 220">
            <a:extLst>
              <a:ext uri="{FF2B5EF4-FFF2-40B4-BE49-F238E27FC236}">
                <a16:creationId xmlns:a16="http://schemas.microsoft.com/office/drawing/2014/main" id="{311829A3-9FBA-396B-2182-62F01FB2646A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2800" y="2230438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0" name="Line 221">
            <a:extLst>
              <a:ext uri="{FF2B5EF4-FFF2-40B4-BE49-F238E27FC236}">
                <a16:creationId xmlns:a16="http://schemas.microsoft.com/office/drawing/2014/main" id="{645EFAD7-023B-703F-7014-810D9149EA9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62800" y="2230438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1" name="Line 222">
            <a:extLst>
              <a:ext uri="{FF2B5EF4-FFF2-40B4-BE49-F238E27FC236}">
                <a16:creationId xmlns:a16="http://schemas.microsoft.com/office/drawing/2014/main" id="{BCF6F261-674D-E6EA-0D7C-583685B153D9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2800" y="2695575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2" name="Line 223">
            <a:extLst>
              <a:ext uri="{FF2B5EF4-FFF2-40B4-BE49-F238E27FC236}">
                <a16:creationId xmlns:a16="http://schemas.microsoft.com/office/drawing/2014/main" id="{7E872815-8080-1739-CEFF-26FB44EC86B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62800" y="2695575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3" name="Line 224">
            <a:extLst>
              <a:ext uri="{FF2B5EF4-FFF2-40B4-BE49-F238E27FC236}">
                <a16:creationId xmlns:a16="http://schemas.microsoft.com/office/drawing/2014/main" id="{48D8215F-1EAE-2D60-72F4-06F44FD5A56D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2800" y="3160713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4" name="Line 225">
            <a:extLst>
              <a:ext uri="{FF2B5EF4-FFF2-40B4-BE49-F238E27FC236}">
                <a16:creationId xmlns:a16="http://schemas.microsoft.com/office/drawing/2014/main" id="{0F4A0BEF-E258-8E30-6E02-2F2BE9D4BFE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62800" y="3160713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5" name="Line 226">
            <a:extLst>
              <a:ext uri="{FF2B5EF4-FFF2-40B4-BE49-F238E27FC236}">
                <a16:creationId xmlns:a16="http://schemas.microsoft.com/office/drawing/2014/main" id="{958C6855-3931-47FD-69E5-DCBBB66C0A25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2800" y="3624263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6" name="Line 227">
            <a:extLst>
              <a:ext uri="{FF2B5EF4-FFF2-40B4-BE49-F238E27FC236}">
                <a16:creationId xmlns:a16="http://schemas.microsoft.com/office/drawing/2014/main" id="{10816EC6-2ADD-9781-0EB7-E626AA2C795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62800" y="3624263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7" name="Line 228">
            <a:extLst>
              <a:ext uri="{FF2B5EF4-FFF2-40B4-BE49-F238E27FC236}">
                <a16:creationId xmlns:a16="http://schemas.microsoft.com/office/drawing/2014/main" id="{80991349-4EEF-733D-1E41-E3FDD38B7A3E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2800" y="5019675"/>
            <a:ext cx="623888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8" name="Line 229">
            <a:extLst>
              <a:ext uri="{FF2B5EF4-FFF2-40B4-BE49-F238E27FC236}">
                <a16:creationId xmlns:a16="http://schemas.microsoft.com/office/drawing/2014/main" id="{A284A7C3-5100-4A43-8A45-26FBFC4BD0A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62800" y="5019675"/>
            <a:ext cx="623888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9" name="Line 230">
            <a:extLst>
              <a:ext uri="{FF2B5EF4-FFF2-40B4-BE49-F238E27FC236}">
                <a16:creationId xmlns:a16="http://schemas.microsoft.com/office/drawing/2014/main" id="{A7804D39-E0A7-0218-53AA-2F89229ED95B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2800" y="4554538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0" name="Line 231">
            <a:extLst>
              <a:ext uri="{FF2B5EF4-FFF2-40B4-BE49-F238E27FC236}">
                <a16:creationId xmlns:a16="http://schemas.microsoft.com/office/drawing/2014/main" id="{25F5CF05-017B-6DAD-7A19-037BD1E08CF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62800" y="4554538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1" name="Line 232">
            <a:extLst>
              <a:ext uri="{FF2B5EF4-FFF2-40B4-BE49-F238E27FC236}">
                <a16:creationId xmlns:a16="http://schemas.microsoft.com/office/drawing/2014/main" id="{33407D4A-BC7F-BAD7-4DCC-2EFA8910B65C}"/>
              </a:ext>
            </a:extLst>
          </p:cNvPr>
          <p:cNvSpPr>
            <a:spLocks noChangeShapeType="1"/>
          </p:cNvSpPr>
          <p:nvPr/>
        </p:nvSpPr>
        <p:spPr bwMode="auto">
          <a:xfrm>
            <a:off x="8097838" y="4089400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2" name="Line 233">
            <a:extLst>
              <a:ext uri="{FF2B5EF4-FFF2-40B4-BE49-F238E27FC236}">
                <a16:creationId xmlns:a16="http://schemas.microsoft.com/office/drawing/2014/main" id="{815BC3D2-A86C-94BC-308E-3517FD4FB70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97838" y="4089400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3" name="Line 234">
            <a:extLst>
              <a:ext uri="{FF2B5EF4-FFF2-40B4-BE49-F238E27FC236}">
                <a16:creationId xmlns:a16="http://schemas.microsoft.com/office/drawing/2014/main" id="{CCD112D1-D9AF-089D-CC32-5372B5D483D2}"/>
              </a:ext>
            </a:extLst>
          </p:cNvPr>
          <p:cNvSpPr>
            <a:spLocks noChangeShapeType="1"/>
          </p:cNvSpPr>
          <p:nvPr/>
        </p:nvSpPr>
        <p:spPr bwMode="auto">
          <a:xfrm>
            <a:off x="8097838" y="3624263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4" name="Line 235">
            <a:extLst>
              <a:ext uri="{FF2B5EF4-FFF2-40B4-BE49-F238E27FC236}">
                <a16:creationId xmlns:a16="http://schemas.microsoft.com/office/drawing/2014/main" id="{35D9560A-A39F-19ED-DAD3-59D963794BE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97838" y="3624263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5" name="Line 236">
            <a:extLst>
              <a:ext uri="{FF2B5EF4-FFF2-40B4-BE49-F238E27FC236}">
                <a16:creationId xmlns:a16="http://schemas.microsoft.com/office/drawing/2014/main" id="{2F3704EE-0566-D305-01C6-35B2B03F12E7}"/>
              </a:ext>
            </a:extLst>
          </p:cNvPr>
          <p:cNvSpPr>
            <a:spLocks noChangeShapeType="1"/>
          </p:cNvSpPr>
          <p:nvPr/>
        </p:nvSpPr>
        <p:spPr bwMode="auto">
          <a:xfrm>
            <a:off x="8097838" y="3160713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6" name="Line 237">
            <a:extLst>
              <a:ext uri="{FF2B5EF4-FFF2-40B4-BE49-F238E27FC236}">
                <a16:creationId xmlns:a16="http://schemas.microsoft.com/office/drawing/2014/main" id="{56262718-88EF-7717-1691-D5FDB95DCFB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97838" y="3160713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7" name="Line 238">
            <a:extLst>
              <a:ext uri="{FF2B5EF4-FFF2-40B4-BE49-F238E27FC236}">
                <a16:creationId xmlns:a16="http://schemas.microsoft.com/office/drawing/2014/main" id="{9BB611DA-A9F7-5E8F-6FF6-F13FA6E2DAD6}"/>
              </a:ext>
            </a:extLst>
          </p:cNvPr>
          <p:cNvSpPr>
            <a:spLocks noChangeShapeType="1"/>
          </p:cNvSpPr>
          <p:nvPr/>
        </p:nvSpPr>
        <p:spPr bwMode="auto">
          <a:xfrm>
            <a:off x="8097838" y="2695575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8" name="Line 239">
            <a:extLst>
              <a:ext uri="{FF2B5EF4-FFF2-40B4-BE49-F238E27FC236}">
                <a16:creationId xmlns:a16="http://schemas.microsoft.com/office/drawing/2014/main" id="{A5FC3148-EF24-47DB-910E-58E9A77177D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97838" y="2695575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9" name="Line 240">
            <a:extLst>
              <a:ext uri="{FF2B5EF4-FFF2-40B4-BE49-F238E27FC236}">
                <a16:creationId xmlns:a16="http://schemas.microsoft.com/office/drawing/2014/main" id="{F901B4D4-013F-F864-5023-D16CC0D97A2E}"/>
              </a:ext>
            </a:extLst>
          </p:cNvPr>
          <p:cNvSpPr>
            <a:spLocks noChangeShapeType="1"/>
          </p:cNvSpPr>
          <p:nvPr/>
        </p:nvSpPr>
        <p:spPr bwMode="auto">
          <a:xfrm>
            <a:off x="8097838" y="2230438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40" name="Line 241">
            <a:extLst>
              <a:ext uri="{FF2B5EF4-FFF2-40B4-BE49-F238E27FC236}">
                <a16:creationId xmlns:a16="http://schemas.microsoft.com/office/drawing/2014/main" id="{6B8349E5-808C-8D14-4853-AEBB4CB4CE9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97838" y="2230438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41" name="Line 242">
            <a:extLst>
              <a:ext uri="{FF2B5EF4-FFF2-40B4-BE49-F238E27FC236}">
                <a16:creationId xmlns:a16="http://schemas.microsoft.com/office/drawing/2014/main" id="{C4943C8F-56DB-7AB9-DAA8-F6C5D1848EB3}"/>
              </a:ext>
            </a:extLst>
          </p:cNvPr>
          <p:cNvSpPr>
            <a:spLocks noChangeShapeType="1"/>
          </p:cNvSpPr>
          <p:nvPr/>
        </p:nvSpPr>
        <p:spPr bwMode="auto">
          <a:xfrm>
            <a:off x="8097838" y="1700213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42" name="Line 243">
            <a:extLst>
              <a:ext uri="{FF2B5EF4-FFF2-40B4-BE49-F238E27FC236}">
                <a16:creationId xmlns:a16="http://schemas.microsoft.com/office/drawing/2014/main" id="{6BCADF55-A54D-B250-2FC5-A3A1359AAFA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97838" y="1700213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43" name="Rectangle 244">
            <a:extLst>
              <a:ext uri="{FF2B5EF4-FFF2-40B4-BE49-F238E27FC236}">
                <a16:creationId xmlns:a16="http://schemas.microsoft.com/office/drawing/2014/main" id="{6BA9453A-C9DE-1AB0-5AE9-2BB6AA6A8C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4986338"/>
            <a:ext cx="90011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744" name="Rectangle 245">
            <a:extLst>
              <a:ext uri="{FF2B5EF4-FFF2-40B4-BE49-F238E27FC236}">
                <a16:creationId xmlns:a16="http://schemas.microsoft.com/office/drawing/2014/main" id="{1A13BF06-588E-9271-7230-ADCAA02696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5005388"/>
            <a:ext cx="6318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Axles meas'd.</a:t>
            </a:r>
            <a:endParaRPr lang="en-US" altLang="en-US"/>
          </a:p>
        </p:txBody>
      </p:sp>
      <p:sp>
        <p:nvSpPr>
          <p:cNvPr id="21745" name="Rectangle 246">
            <a:extLst>
              <a:ext uri="{FF2B5EF4-FFF2-40B4-BE49-F238E27FC236}">
                <a16:creationId xmlns:a16="http://schemas.microsoft.com/office/drawing/2014/main" id="{D579FD38-B0FC-D59C-1E73-40761AC8BE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6488" y="500538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746" name="Rectangle 247">
            <a:extLst>
              <a:ext uri="{FF2B5EF4-FFF2-40B4-BE49-F238E27FC236}">
                <a16:creationId xmlns:a16="http://schemas.microsoft.com/office/drawing/2014/main" id="{4997E69D-4C9C-AA3E-ED30-ECBF6E17C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5118100"/>
            <a:ext cx="93027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747" name="Rectangle 248">
            <a:extLst>
              <a:ext uri="{FF2B5EF4-FFF2-40B4-BE49-F238E27FC236}">
                <a16:creationId xmlns:a16="http://schemas.microsoft.com/office/drawing/2014/main" id="{7EBBE823-8995-C1C1-AD4C-DC7FE5A9B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5138738"/>
            <a:ext cx="6667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no taper or out</a:t>
            </a:r>
            <a:endParaRPr lang="en-US" altLang="en-US"/>
          </a:p>
        </p:txBody>
      </p:sp>
      <p:sp>
        <p:nvSpPr>
          <p:cNvPr id="21748" name="Rectangle 249">
            <a:extLst>
              <a:ext uri="{FF2B5EF4-FFF2-40B4-BE49-F238E27FC236}">
                <a16:creationId xmlns:a16="http://schemas.microsoft.com/office/drawing/2014/main" id="{EDF51240-96EE-1895-B74A-C52641524B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7763" y="513873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749" name="Rectangle 250">
            <a:extLst>
              <a:ext uri="{FF2B5EF4-FFF2-40B4-BE49-F238E27FC236}">
                <a16:creationId xmlns:a16="http://schemas.microsoft.com/office/drawing/2014/main" id="{331F6E3B-945C-847F-10D7-C7BCD2CC63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5251450"/>
            <a:ext cx="573088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750" name="Rectangle 251">
            <a:extLst>
              <a:ext uri="{FF2B5EF4-FFF2-40B4-BE49-F238E27FC236}">
                <a16:creationId xmlns:a16="http://schemas.microsoft.com/office/drawing/2014/main" id="{D77C8184-1EAB-A617-BA1A-4244E507CD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5270500"/>
            <a:ext cx="3762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of round</a:t>
            </a:r>
            <a:endParaRPr lang="en-US" altLang="en-US"/>
          </a:p>
        </p:txBody>
      </p:sp>
      <p:sp>
        <p:nvSpPr>
          <p:cNvPr id="21751" name="Rectangle 252">
            <a:extLst>
              <a:ext uri="{FF2B5EF4-FFF2-40B4-BE49-F238E27FC236}">
                <a16:creationId xmlns:a16="http://schemas.microsoft.com/office/drawing/2014/main" id="{C0997D16-61DF-9AA4-8DD7-0ADDB8BFF5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8200" y="52705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4" name="Rectangle 4">
            <a:extLst>
              <a:ext uri="{FF2B5EF4-FFF2-40B4-BE49-F238E27FC236}">
                <a16:creationId xmlns:a16="http://schemas.microsoft.com/office/drawing/2014/main" id="{9D3D9470-5DAF-FE8B-DB99-FE4211F0B1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Roadmap for Analyzing Causes</a:t>
            </a:r>
          </a:p>
        </p:txBody>
      </p:sp>
      <p:sp>
        <p:nvSpPr>
          <p:cNvPr id="8195" name="Text Box 5">
            <a:extLst>
              <a:ext uri="{FF2B5EF4-FFF2-40B4-BE49-F238E27FC236}">
                <a16:creationId xmlns:a16="http://schemas.microsoft.com/office/drawing/2014/main" id="{82D49E59-17BB-B9CC-948A-5B99D232B1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1000" y="1892300"/>
            <a:ext cx="1838325" cy="85248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 dirty="0">
                <a:ea typeface="Batang" panose="02030600000101010101" pitchFamily="18" charset="-127"/>
              </a:rPr>
              <a:t>Examine the Process, Address Assignable/ Special Causes of Variation</a:t>
            </a:r>
            <a:endParaRPr lang="en-US" altLang="en-US" b="1" dirty="0"/>
          </a:p>
        </p:txBody>
      </p:sp>
      <p:sp>
        <p:nvSpPr>
          <p:cNvPr id="8196" name="Text Box 6">
            <a:extLst>
              <a:ext uri="{FF2B5EF4-FFF2-40B4-BE49-F238E27FC236}">
                <a16:creationId xmlns:a16="http://schemas.microsoft.com/office/drawing/2014/main" id="{10921096-A0F5-D245-995C-99C1948E7C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1400" y="2476500"/>
            <a:ext cx="1371600" cy="8239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>
                <a:ea typeface="Batang" panose="02030600000101010101" pitchFamily="18" charset="-127"/>
              </a:rPr>
              <a:t>Check Process and Make Quick and Easy Improvements</a:t>
            </a:r>
            <a:endParaRPr lang="en-US" altLang="en-US" b="1"/>
          </a:p>
        </p:txBody>
      </p:sp>
      <p:sp>
        <p:nvSpPr>
          <p:cNvPr id="8197" name="Text Box 7">
            <a:extLst>
              <a:ext uri="{FF2B5EF4-FFF2-40B4-BE49-F238E27FC236}">
                <a16:creationId xmlns:a16="http://schemas.microsoft.com/office/drawing/2014/main" id="{3D9AB0F1-801A-C6D5-4E34-98BB3DE35F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9025" y="3500438"/>
            <a:ext cx="1371600" cy="690562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>
                <a:ea typeface="Batang" panose="02030600000101010101" pitchFamily="18" charset="-127"/>
              </a:rPr>
              <a:t>Stratify Data to Identify Specific Problems</a:t>
            </a:r>
            <a:endParaRPr lang="en-US" altLang="en-US" b="1"/>
          </a:p>
        </p:txBody>
      </p:sp>
      <p:sp>
        <p:nvSpPr>
          <p:cNvPr id="8198" name="Text Box 8">
            <a:extLst>
              <a:ext uri="{FF2B5EF4-FFF2-40B4-BE49-F238E27FC236}">
                <a16:creationId xmlns:a16="http://schemas.microsoft.com/office/drawing/2014/main" id="{CFC0C54A-3BDF-9B0A-A59F-5F12C0BD1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6800" y="4098925"/>
            <a:ext cx="1871044" cy="67945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 dirty="0">
                <a:ea typeface="Batang" panose="02030600000101010101" pitchFamily="18" charset="-127"/>
              </a:rPr>
              <a:t>Develop Cause and Effect Diagrams for the Specific Problems</a:t>
            </a:r>
            <a:endParaRPr lang="en-US" altLang="en-US" b="1" dirty="0"/>
          </a:p>
        </p:txBody>
      </p:sp>
      <p:sp>
        <p:nvSpPr>
          <p:cNvPr id="8199" name="Text Box 9">
            <a:extLst>
              <a:ext uri="{FF2B5EF4-FFF2-40B4-BE49-F238E27FC236}">
                <a16:creationId xmlns:a16="http://schemas.microsoft.com/office/drawing/2014/main" id="{43078B78-164F-4E6C-127C-5B0CDF716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925" y="5103813"/>
            <a:ext cx="1371600" cy="82232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1200" b="1">
              <a:ea typeface="Batang" panose="02030600000101010101" pitchFamily="18" charset="-127"/>
            </a:endParaRPr>
          </a:p>
          <a:p>
            <a:pPr algn="ctr" eaLnBrk="1" hangingPunct="1"/>
            <a:r>
              <a:rPr lang="en-US" altLang="en-US" sz="1200" b="1">
                <a:ea typeface="Batang" panose="02030600000101010101" pitchFamily="18" charset="-127"/>
              </a:rPr>
              <a:t>Verify Root Causes</a:t>
            </a:r>
            <a:endParaRPr lang="en-US" altLang="en-US" b="1"/>
          </a:p>
        </p:txBody>
      </p:sp>
      <p:sp>
        <p:nvSpPr>
          <p:cNvPr id="8200" name="Arc 10">
            <a:extLst>
              <a:ext uri="{FF2B5EF4-FFF2-40B4-BE49-F238E27FC236}">
                <a16:creationId xmlns:a16="http://schemas.microsoft.com/office/drawing/2014/main" id="{46243675-3862-4E03-AF43-4D8F943D162F}"/>
              </a:ext>
            </a:extLst>
          </p:cNvPr>
          <p:cNvSpPr>
            <a:spLocks/>
          </p:cNvSpPr>
          <p:nvPr/>
        </p:nvSpPr>
        <p:spPr bwMode="auto">
          <a:xfrm>
            <a:off x="3489325" y="2259013"/>
            <a:ext cx="2651125" cy="423862"/>
          </a:xfrm>
          <a:custGeom>
            <a:avLst/>
            <a:gdLst>
              <a:gd name="T0" fmla="*/ 0 w 21600"/>
              <a:gd name="T1" fmla="*/ 0 h 21600"/>
              <a:gd name="T2" fmla="*/ 2651125 w 21600"/>
              <a:gd name="T3" fmla="*/ 423862 h 21600"/>
              <a:gd name="T4" fmla="*/ 0 w 21600"/>
              <a:gd name="T5" fmla="*/ 42386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8201" name="Arc 11">
            <a:extLst>
              <a:ext uri="{FF2B5EF4-FFF2-40B4-BE49-F238E27FC236}">
                <a16:creationId xmlns:a16="http://schemas.microsoft.com/office/drawing/2014/main" id="{FB964B4D-68E2-01B1-4DD1-1622413D030B}"/>
              </a:ext>
            </a:extLst>
          </p:cNvPr>
          <p:cNvSpPr>
            <a:spLocks/>
          </p:cNvSpPr>
          <p:nvPr/>
        </p:nvSpPr>
        <p:spPr bwMode="auto">
          <a:xfrm flipH="1">
            <a:off x="3559175" y="2963863"/>
            <a:ext cx="2560638" cy="538162"/>
          </a:xfrm>
          <a:custGeom>
            <a:avLst/>
            <a:gdLst>
              <a:gd name="T0" fmla="*/ 0 w 21600"/>
              <a:gd name="T1" fmla="*/ 0 h 21600"/>
              <a:gd name="T2" fmla="*/ 2560638 w 21600"/>
              <a:gd name="T3" fmla="*/ 538162 h 21600"/>
              <a:gd name="T4" fmla="*/ 0 w 21600"/>
              <a:gd name="T5" fmla="*/ 53816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8202" name="Arc 12">
            <a:extLst>
              <a:ext uri="{FF2B5EF4-FFF2-40B4-BE49-F238E27FC236}">
                <a16:creationId xmlns:a16="http://schemas.microsoft.com/office/drawing/2014/main" id="{2A1DCD61-5DC3-07C9-6C00-194F0571D2B6}"/>
              </a:ext>
            </a:extLst>
          </p:cNvPr>
          <p:cNvSpPr>
            <a:spLocks/>
          </p:cNvSpPr>
          <p:nvPr/>
        </p:nvSpPr>
        <p:spPr bwMode="auto">
          <a:xfrm>
            <a:off x="3760788" y="3717925"/>
            <a:ext cx="2376487" cy="571500"/>
          </a:xfrm>
          <a:custGeom>
            <a:avLst/>
            <a:gdLst>
              <a:gd name="T0" fmla="*/ 0 w 21600"/>
              <a:gd name="T1" fmla="*/ 0 h 21600"/>
              <a:gd name="T2" fmla="*/ 2376487 w 21600"/>
              <a:gd name="T3" fmla="*/ 571500 h 21600"/>
              <a:gd name="T4" fmla="*/ 0 w 21600"/>
              <a:gd name="T5" fmla="*/ 5715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8203" name="Arc 13">
            <a:extLst>
              <a:ext uri="{FF2B5EF4-FFF2-40B4-BE49-F238E27FC236}">
                <a16:creationId xmlns:a16="http://schemas.microsoft.com/office/drawing/2014/main" id="{E1BFB663-66B3-90DA-A57B-FE0969FE22AF}"/>
              </a:ext>
            </a:extLst>
          </p:cNvPr>
          <p:cNvSpPr>
            <a:spLocks/>
          </p:cNvSpPr>
          <p:nvPr/>
        </p:nvSpPr>
        <p:spPr bwMode="auto">
          <a:xfrm flipH="1">
            <a:off x="3663950" y="4452938"/>
            <a:ext cx="2468563" cy="636587"/>
          </a:xfrm>
          <a:custGeom>
            <a:avLst/>
            <a:gdLst>
              <a:gd name="T0" fmla="*/ 0 w 21600"/>
              <a:gd name="T1" fmla="*/ 0 h 21600"/>
              <a:gd name="T2" fmla="*/ 2468563 w 21600"/>
              <a:gd name="T3" fmla="*/ 636587 h 21600"/>
              <a:gd name="T4" fmla="*/ 0 w 21600"/>
              <a:gd name="T5" fmla="*/ 63658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8204" name="Arc 14">
            <a:extLst>
              <a:ext uri="{FF2B5EF4-FFF2-40B4-BE49-F238E27FC236}">
                <a16:creationId xmlns:a16="http://schemas.microsoft.com/office/drawing/2014/main" id="{E76F5A2F-6D91-DF1F-C60A-1FF75C78A2F4}"/>
              </a:ext>
            </a:extLst>
          </p:cNvPr>
          <p:cNvSpPr>
            <a:spLocks/>
          </p:cNvSpPr>
          <p:nvPr/>
        </p:nvSpPr>
        <p:spPr bwMode="auto">
          <a:xfrm>
            <a:off x="3854450" y="5470525"/>
            <a:ext cx="2376488" cy="365125"/>
          </a:xfrm>
          <a:custGeom>
            <a:avLst/>
            <a:gdLst>
              <a:gd name="T0" fmla="*/ 0 w 21600"/>
              <a:gd name="T1" fmla="*/ 0 h 21600"/>
              <a:gd name="T2" fmla="*/ 2376488 w 21600"/>
              <a:gd name="T3" fmla="*/ 365125 h 21600"/>
              <a:gd name="T4" fmla="*/ 0 w 21600"/>
              <a:gd name="T5" fmla="*/ 365125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8205" name="Text Box 15">
            <a:extLst>
              <a:ext uri="{FF2B5EF4-FFF2-40B4-BE49-F238E27FC236}">
                <a16:creationId xmlns:a16="http://schemas.microsoft.com/office/drawing/2014/main" id="{88328AA1-43C5-17A1-48A2-D097B3324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4425" y="5753100"/>
            <a:ext cx="1438275" cy="5730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 i="1">
                <a:ea typeface="Batang" panose="02030600000101010101" pitchFamily="18" charset="-127"/>
              </a:rPr>
              <a:t>To Improve &amp; Execute Steps</a:t>
            </a:r>
            <a:endParaRPr lang="en-US" altLang="en-US" b="1"/>
          </a:p>
        </p:txBody>
      </p:sp>
      <p:sp>
        <p:nvSpPr>
          <p:cNvPr id="8206" name="Text Box 16">
            <a:extLst>
              <a:ext uri="{FF2B5EF4-FFF2-40B4-BE49-F238E27FC236}">
                <a16:creationId xmlns:a16="http://schemas.microsoft.com/office/drawing/2014/main" id="{3EA5163B-B1F7-EFA7-72F6-2B2A85379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990600"/>
            <a:ext cx="1438275" cy="5730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 i="1">
                <a:ea typeface="Batang" panose="02030600000101010101" pitchFamily="18" charset="-127"/>
              </a:rPr>
              <a:t>From Measure Step</a:t>
            </a:r>
            <a:endParaRPr lang="en-US" altLang="en-US" b="1"/>
          </a:p>
        </p:txBody>
      </p:sp>
      <p:sp>
        <p:nvSpPr>
          <p:cNvPr id="8207" name="Arc 17">
            <a:extLst>
              <a:ext uri="{FF2B5EF4-FFF2-40B4-BE49-F238E27FC236}">
                <a16:creationId xmlns:a16="http://schemas.microsoft.com/office/drawing/2014/main" id="{281E7997-D4F1-ECEF-1188-020FF98C05DC}"/>
              </a:ext>
            </a:extLst>
          </p:cNvPr>
          <p:cNvSpPr>
            <a:spLocks/>
          </p:cNvSpPr>
          <p:nvPr/>
        </p:nvSpPr>
        <p:spPr bwMode="auto">
          <a:xfrm>
            <a:off x="2311400" y="1277938"/>
            <a:ext cx="593725" cy="612775"/>
          </a:xfrm>
          <a:custGeom>
            <a:avLst/>
            <a:gdLst>
              <a:gd name="T0" fmla="*/ 0 w 21600"/>
              <a:gd name="T1" fmla="*/ 0 h 21600"/>
              <a:gd name="T2" fmla="*/ 593725 w 21600"/>
              <a:gd name="T3" fmla="*/ 612775 h 21600"/>
              <a:gd name="T4" fmla="*/ 0 w 21600"/>
              <a:gd name="T5" fmla="*/ 612775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1A924002-E404-CAA5-62EC-CE07210599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Cause &amp; Effect in Business Processes</a:t>
            </a:r>
          </a:p>
        </p:txBody>
      </p:sp>
      <p:sp>
        <p:nvSpPr>
          <p:cNvPr id="6147" name="Text Box 18">
            <a:extLst>
              <a:ext uri="{FF2B5EF4-FFF2-40B4-BE49-F238E27FC236}">
                <a16:creationId xmlns:a16="http://schemas.microsoft.com/office/drawing/2014/main" id="{012D953B-27EE-6203-A105-441DC0D373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590800"/>
            <a:ext cx="1679575" cy="5413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solidFill>
                  <a:srgbClr val="000000"/>
                </a:solidFill>
                <a:ea typeface="Batang" panose="02030600000101010101" pitchFamily="18" charset="-127"/>
              </a:rPr>
              <a:t>Input (X)</a:t>
            </a:r>
            <a:endParaRPr lang="en-US" altLang="en-US" sz="2500"/>
          </a:p>
        </p:txBody>
      </p:sp>
      <p:sp>
        <p:nvSpPr>
          <p:cNvPr id="6148" name="Text Box 19">
            <a:extLst>
              <a:ext uri="{FF2B5EF4-FFF2-40B4-BE49-F238E27FC236}">
                <a16:creationId xmlns:a16="http://schemas.microsoft.com/office/drawing/2014/main" id="{E559745B-ED86-88B2-FCA4-49D60D5EC6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3762" y="3492500"/>
            <a:ext cx="2312519" cy="15890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3038" indent="-173038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Symbol" panose="05050102010706020507" pitchFamily="18" charset="2"/>
              <a:buChar char="·"/>
            </a:pPr>
            <a:r>
              <a:rPr lang="en-US" altLang="en-US" sz="2000" b="1" dirty="0">
                <a:solidFill>
                  <a:srgbClr val="000000"/>
                </a:solidFill>
                <a:ea typeface="Batang" panose="02030600000101010101" pitchFamily="18" charset="-127"/>
              </a:rPr>
              <a:t>Methods</a:t>
            </a:r>
          </a:p>
          <a:p>
            <a:pPr eaLnBrk="1" hangingPunct="1">
              <a:buFont typeface="Symbol" panose="05050102010706020507" pitchFamily="18" charset="2"/>
              <a:buChar char="·"/>
            </a:pPr>
            <a:r>
              <a:rPr lang="en-US" altLang="ko-KR" sz="2000" b="1" dirty="0">
                <a:ea typeface="Batang" panose="02030600000101010101" pitchFamily="18" charset="-127"/>
              </a:rPr>
              <a:t>Materials</a:t>
            </a:r>
          </a:p>
          <a:p>
            <a:pPr eaLnBrk="1" hangingPunct="1">
              <a:buFont typeface="Symbol" panose="05050102010706020507" pitchFamily="18" charset="2"/>
              <a:buChar char="·"/>
            </a:pPr>
            <a:r>
              <a:rPr lang="en-US" altLang="ko-KR" sz="2000" b="1" dirty="0">
                <a:ea typeface="Batang" panose="02030600000101010101" pitchFamily="18" charset="-127"/>
              </a:rPr>
              <a:t>Machines</a:t>
            </a:r>
          </a:p>
          <a:p>
            <a:pPr eaLnBrk="1" hangingPunct="1">
              <a:buFont typeface="Symbol" panose="05050102010706020507" pitchFamily="18" charset="2"/>
              <a:buChar char="·"/>
            </a:pPr>
            <a:r>
              <a:rPr lang="en-US" altLang="ko-KR" sz="2000" b="1" dirty="0">
                <a:ea typeface="Batang" panose="02030600000101010101" pitchFamily="18" charset="-127"/>
              </a:rPr>
              <a:t>Personnel</a:t>
            </a:r>
          </a:p>
          <a:p>
            <a:pPr eaLnBrk="1" hangingPunct="1">
              <a:buFont typeface="Symbol" panose="05050102010706020507" pitchFamily="18" charset="2"/>
              <a:buChar char="·"/>
            </a:pPr>
            <a:r>
              <a:rPr lang="en-US" altLang="ko-KR" sz="2000" b="1" dirty="0">
                <a:ea typeface="Batang" panose="02030600000101010101" pitchFamily="18" charset="-127"/>
              </a:rPr>
              <a:t>Environment</a:t>
            </a:r>
            <a:endParaRPr lang="en-US" altLang="en-US" sz="2100" dirty="0"/>
          </a:p>
        </p:txBody>
      </p:sp>
      <p:sp>
        <p:nvSpPr>
          <p:cNvPr id="6149" name="Text Box 22">
            <a:extLst>
              <a:ext uri="{FF2B5EF4-FFF2-40B4-BE49-F238E27FC236}">
                <a16:creationId xmlns:a16="http://schemas.microsoft.com/office/drawing/2014/main" id="{5FED00B2-A3B2-C8A1-9483-9BF6EEC80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4525" y="1298575"/>
            <a:ext cx="2409825" cy="7207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000000"/>
                </a:solidFill>
                <a:ea typeface="Batang" panose="02030600000101010101" pitchFamily="18" charset="-127"/>
              </a:rPr>
              <a:t>Y = F(X)</a:t>
            </a:r>
            <a:endParaRPr lang="en-US" altLang="en-US" sz="3700"/>
          </a:p>
        </p:txBody>
      </p:sp>
      <p:sp>
        <p:nvSpPr>
          <p:cNvPr id="6150" name="AutoShape 23">
            <a:extLst>
              <a:ext uri="{FF2B5EF4-FFF2-40B4-BE49-F238E27FC236}">
                <a16:creationId xmlns:a16="http://schemas.microsoft.com/office/drawing/2014/main" id="{D6AE9B0E-D605-85B9-A09B-B8DC2468F3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1863" y="2286000"/>
            <a:ext cx="990600" cy="12192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1" name="AutoShape 24">
            <a:extLst>
              <a:ext uri="{FF2B5EF4-FFF2-40B4-BE49-F238E27FC236}">
                <a16:creationId xmlns:a16="http://schemas.microsoft.com/office/drawing/2014/main" id="{AC8E31DA-97AA-801C-F8C1-652E50BE9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2450" y="2286000"/>
            <a:ext cx="990600" cy="1219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2" name="Text Box 26">
            <a:extLst>
              <a:ext uri="{FF2B5EF4-FFF2-40B4-BE49-F238E27FC236}">
                <a16:creationId xmlns:a16="http://schemas.microsoft.com/office/drawing/2014/main" id="{69E37862-D140-53FB-1672-6C9BEB3E28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9938" y="2590800"/>
            <a:ext cx="2157412" cy="5413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solidFill>
                  <a:srgbClr val="000000"/>
                </a:solidFill>
                <a:ea typeface="Batang" panose="02030600000101010101" pitchFamily="18" charset="-127"/>
              </a:rPr>
              <a:t>Process (X)</a:t>
            </a:r>
            <a:endParaRPr lang="en-US" altLang="en-US" sz="2500"/>
          </a:p>
        </p:txBody>
      </p:sp>
      <p:sp>
        <p:nvSpPr>
          <p:cNvPr id="6153" name="Text Box 27">
            <a:extLst>
              <a:ext uri="{FF2B5EF4-FFF2-40B4-BE49-F238E27FC236}">
                <a16:creationId xmlns:a16="http://schemas.microsoft.com/office/drawing/2014/main" id="{3922A6FB-19AB-D51A-71DE-501A215F1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4338" y="2590800"/>
            <a:ext cx="1998662" cy="5413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solidFill>
                  <a:srgbClr val="000000"/>
                </a:solidFill>
                <a:ea typeface="Batang" panose="02030600000101010101" pitchFamily="18" charset="-127"/>
              </a:rPr>
              <a:t>Output (Y)</a:t>
            </a:r>
            <a:endParaRPr lang="en-US" altLang="en-US" sz="25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>
            <a:extLst>
              <a:ext uri="{FF2B5EF4-FFF2-40B4-BE49-F238E27FC236}">
                <a16:creationId xmlns:a16="http://schemas.microsoft.com/office/drawing/2014/main" id="{EBD61694-A2D7-590F-9B51-D26F8C07F9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Simple Cause &amp; Effect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98D34353-660A-7C3D-B942-D1F5F50EDA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Examining the Process</a:t>
            </a:r>
          </a:p>
          <a:p>
            <a:pPr lvl="1" eaLnBrk="1" hangingPunct="1"/>
            <a:r>
              <a:rPr lang="en-US" altLang="en-US"/>
              <a:t>Common Sense</a:t>
            </a:r>
          </a:p>
          <a:p>
            <a:pPr lvl="1" eaLnBrk="1" hangingPunct="1"/>
            <a:r>
              <a:rPr lang="en-US" altLang="en-US"/>
              <a:t>Process Documentation</a:t>
            </a:r>
          </a:p>
          <a:p>
            <a:pPr lvl="1" eaLnBrk="1" hangingPunct="1"/>
            <a:r>
              <a:rPr lang="en-US" altLang="en-US"/>
              <a:t>Actual vs. Documented Process</a:t>
            </a:r>
          </a:p>
          <a:p>
            <a:pPr lvl="1" eaLnBrk="1" hangingPunct="1"/>
            <a:r>
              <a:rPr lang="en-US" altLang="en-US"/>
              <a:t>Training</a:t>
            </a:r>
          </a:p>
          <a:p>
            <a:pPr lvl="1" eaLnBrk="1" hangingPunct="1"/>
            <a:r>
              <a:rPr lang="en-US" altLang="en-US"/>
              <a:t>Data Analysis</a:t>
            </a:r>
          </a:p>
          <a:p>
            <a:pPr lvl="1" eaLnBrk="1" hangingPunct="1"/>
            <a:endParaRPr lang="en-US" altLang="en-US"/>
          </a:p>
          <a:p>
            <a:pPr eaLnBrk="1" hangingPunct="1"/>
            <a:r>
              <a:rPr lang="en-US" altLang="en-US"/>
              <a:t>Quick and Easy Improvements</a:t>
            </a:r>
          </a:p>
          <a:p>
            <a:pPr lvl="1" eaLnBrk="1" hangingPunct="1"/>
            <a:r>
              <a:rPr lang="en-US" altLang="en-US"/>
              <a:t>Eliminate redundancies</a:t>
            </a:r>
          </a:p>
          <a:p>
            <a:pPr lvl="1" eaLnBrk="1" hangingPunct="1"/>
            <a:r>
              <a:rPr lang="en-US" altLang="en-US"/>
              <a:t>Clarify unclear steps</a:t>
            </a:r>
          </a:p>
          <a:p>
            <a:pPr lvl="1" eaLnBrk="1" hangingPunct="1"/>
            <a:r>
              <a:rPr lang="en-US" altLang="en-US"/>
              <a:t>Re-order steps</a:t>
            </a:r>
          </a:p>
          <a:p>
            <a:pPr lvl="1" eaLnBrk="1" hangingPunct="1"/>
            <a:r>
              <a:rPr lang="en-US" altLang="en-US"/>
              <a:t>Eliminate unnecessary steps</a:t>
            </a:r>
          </a:p>
          <a:p>
            <a:pPr lvl="1" eaLnBrk="1" hangingPunct="1"/>
            <a:r>
              <a:rPr lang="en-US" altLang="en-US"/>
              <a:t>Decrease the amount of transportation or delays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B3A9442-B522-35BB-6C6B-EF47B567B4BF}"/>
              </a:ext>
            </a:extLst>
          </p:cNvPr>
          <p:cNvSpPr/>
          <p:nvPr/>
        </p:nvSpPr>
        <p:spPr bwMode="auto">
          <a:xfrm>
            <a:off x="5711825" y="1416049"/>
            <a:ext cx="2473325" cy="2308927"/>
          </a:xfrm>
          <a:prstGeom prst="roundRect">
            <a:avLst/>
          </a:prstGeom>
          <a:solidFill>
            <a:srgbClr val="FFFF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 eaLnBrk="1" hangingPunct="1">
              <a:defRPr/>
            </a:pPr>
            <a:r>
              <a:rPr lang="en-US" sz="1600" b="1" dirty="0"/>
              <a:t>Air Disasters </a:t>
            </a:r>
            <a:r>
              <a:rPr lang="en-US" sz="1600" dirty="0"/>
              <a:t>– one factor at a time:</a:t>
            </a:r>
          </a:p>
          <a:p>
            <a:pPr marL="115888" indent="-115888" defTabSz="820738" eaLnBrk="1" hangingPunct="1"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Weather (microburst)</a:t>
            </a:r>
          </a:p>
          <a:p>
            <a:pPr marL="115888" indent="-115888" defTabSz="820738" eaLnBrk="1" hangingPunct="1"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Engine Failure</a:t>
            </a:r>
          </a:p>
          <a:p>
            <a:pPr marL="115888" indent="-115888" defTabSz="820738" eaLnBrk="1" hangingPunct="1"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Control Failure</a:t>
            </a:r>
          </a:p>
          <a:p>
            <a:pPr marL="115888" indent="-115888" defTabSz="820738" eaLnBrk="1" hangingPunct="1"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Pilot Error</a:t>
            </a:r>
          </a:p>
          <a:p>
            <a:pPr marL="115888" indent="-115888" defTabSz="820738" eaLnBrk="1" hangingPunct="1"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Pilot Training</a:t>
            </a:r>
          </a:p>
          <a:p>
            <a:pPr marL="115888" indent="-115888" defTabSz="820738" eaLnBrk="1" hangingPunct="1"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. . . 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4481321C-FA9A-7F09-13CE-A768F28EE8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Simple Cause &amp; Effect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F6570C15-CDF5-1823-467C-79CAE8CAFC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3600"/>
              <a:t>Stratifying the Data – Pareto</a:t>
            </a:r>
          </a:p>
          <a:p>
            <a:pPr eaLnBrk="1" hangingPunct="1"/>
            <a:endParaRPr lang="en-US" altLang="en-US" sz="3600"/>
          </a:p>
          <a:p>
            <a:pPr eaLnBrk="1" hangingPunct="1"/>
            <a:r>
              <a:rPr lang="en-US" altLang="en-US" sz="3600"/>
              <a:t>Involving the Right People</a:t>
            </a:r>
          </a:p>
          <a:p>
            <a:pPr marL="968375" lvl="1" indent="-511175" eaLnBrk="1" hangingPunct="1"/>
            <a:r>
              <a:rPr lang="en-US" altLang="en-US" sz="3200"/>
              <a:t>Nuclear Plant Run-back Event</a:t>
            </a:r>
          </a:p>
          <a:p>
            <a:pPr marL="968375" lvl="1" indent="-511175" eaLnBrk="1" hangingPunct="1"/>
            <a:r>
              <a:rPr lang="en-US" altLang="en-US" sz="3200"/>
              <a:t>Diesel Locomotive Post-Maintenance Failure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100" name="Rectangle 4">
            <a:extLst>
              <a:ext uri="{FF2B5EF4-FFF2-40B4-BE49-F238E27FC236}">
                <a16:creationId xmlns:a16="http://schemas.microsoft.com/office/drawing/2014/main" id="{4CB674FE-2E22-53C8-8598-10A8C17908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Cause &amp; Effect (Ishikawa) Diagram</a:t>
            </a:r>
          </a:p>
        </p:txBody>
      </p:sp>
      <p:pic>
        <p:nvPicPr>
          <p:cNvPr id="11267" name="Picture 3">
            <a:extLst>
              <a:ext uri="{FF2B5EF4-FFF2-40B4-BE49-F238E27FC236}">
                <a16:creationId xmlns:a16="http://schemas.microsoft.com/office/drawing/2014/main" id="{8931397A-CAFB-E70E-57E2-7DC73931DBB3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990600"/>
            <a:ext cx="8686800" cy="41036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8" name="Picture 6">
            <a:extLst>
              <a:ext uri="{FF2B5EF4-FFF2-40B4-BE49-F238E27FC236}">
                <a16:creationId xmlns:a16="http://schemas.microsoft.com/office/drawing/2014/main" id="{61E81D3C-44DB-D690-2E18-4074C9CDF22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53200" y="4724400"/>
            <a:ext cx="1143000" cy="1628775"/>
          </a:xfrm>
          <a:noFill/>
          <a:ln w="25400" cap="flat">
            <a:solidFill>
              <a:schemeClr val="accent2"/>
            </a:solidFill>
            <a:miter lim="800000"/>
            <a:headEnd type="none" w="med" len="med"/>
            <a:tailEnd type="non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11269" name="Text Box 8">
            <a:extLst>
              <a:ext uri="{FF2B5EF4-FFF2-40B4-BE49-F238E27FC236}">
                <a16:creationId xmlns:a16="http://schemas.microsoft.com/office/drawing/2014/main" id="{ECDB09AF-B683-0162-7589-BDB102B9A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7738" y="6400800"/>
            <a:ext cx="2354262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i="1"/>
              <a:t>Kaoru Ishikawa – Our Hero!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3281A777-C257-76C4-0655-3171B989AB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Steps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403CC5A6-E184-E41D-179A-64BBACEFB2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914400"/>
            <a:ext cx="8451850" cy="5675313"/>
          </a:xfrm>
        </p:spPr>
        <p:txBody>
          <a:bodyPr/>
          <a:lstStyle/>
          <a:p>
            <a:pPr marL="381000" indent="-381000" eaLnBrk="1" hangingPunct="1">
              <a:buFont typeface="Symbol" panose="05050102010706020507" pitchFamily="18" charset="2"/>
              <a:buNone/>
            </a:pPr>
            <a:r>
              <a:rPr lang="en-US" altLang="en-US"/>
              <a:t>1.	State the problem as the Effect.  A good "Effect" statement:</a:t>
            </a:r>
          </a:p>
          <a:p>
            <a:pPr marL="838200" lvl="1" indent="-381000" eaLnBrk="1" hangingPunct="1"/>
            <a:r>
              <a:rPr lang="en-US" altLang="en-US"/>
              <a:t>states what is wrong, not why it is wrong,</a:t>
            </a:r>
          </a:p>
          <a:p>
            <a:pPr marL="838200" lvl="1" indent="-381000" eaLnBrk="1" hangingPunct="1"/>
            <a:r>
              <a:rPr lang="en-US" altLang="en-US"/>
              <a:t>focuses on the gap between what is and what should be, and</a:t>
            </a:r>
          </a:p>
          <a:p>
            <a:pPr marL="838200" lvl="1" indent="-381000" eaLnBrk="1" hangingPunct="1"/>
            <a:r>
              <a:rPr lang="en-US" altLang="en-US"/>
              <a:t>is measurable and specific.</a:t>
            </a:r>
          </a:p>
          <a:p>
            <a:pPr marL="838200" lvl="1" indent="-381000" eaLnBrk="1" hangingPunct="1"/>
            <a:endParaRPr lang="en-US" altLang="en-US"/>
          </a:p>
          <a:p>
            <a:pPr marL="381000" indent="-381000" eaLnBrk="1" hangingPunct="1">
              <a:buFont typeface="Symbol" panose="05050102010706020507" pitchFamily="18" charset="2"/>
              <a:buNone/>
            </a:pPr>
            <a:r>
              <a:rPr lang="en-US" altLang="en-US"/>
              <a:t>2.	Identify possible causes of the Effect.  Brainstorm a list of causes based on knowledge of the production process.</a:t>
            </a:r>
          </a:p>
          <a:p>
            <a:pPr marL="838200" lvl="1" indent="-381000" eaLnBrk="1" hangingPunct="1"/>
            <a:r>
              <a:rPr lang="en-US" altLang="en-US"/>
              <a:t>"Ask Why Five Times"</a:t>
            </a:r>
          </a:p>
          <a:p>
            <a:pPr marL="838200" lvl="1" indent="-381000" eaLnBrk="1" hangingPunct="1"/>
            <a:r>
              <a:rPr lang="en-US" altLang="en-US"/>
              <a:t>Avoid:</a:t>
            </a:r>
          </a:p>
          <a:p>
            <a:pPr marL="1295400" lvl="2" indent="-381000" eaLnBrk="1" hangingPunct="1"/>
            <a:r>
              <a:rPr lang="en-US" altLang="en-US"/>
              <a:t>Solutions</a:t>
            </a:r>
          </a:p>
          <a:p>
            <a:pPr marL="1295400" lvl="2" indent="-381000" eaLnBrk="1" hangingPunct="1"/>
            <a:r>
              <a:rPr lang="en-US" altLang="en-US"/>
              <a:t>"Lack of" Statements</a:t>
            </a:r>
          </a:p>
          <a:p>
            <a:pPr marL="1295400" lvl="2" indent="-381000" eaLnBrk="1" hangingPunct="1"/>
            <a:r>
              <a:rPr lang="en-US" altLang="en-US"/>
              <a:t>"Fuzzy" causes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3FBD59B8-0BA0-029B-9A1B-9B9AFD6326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Steps (continued)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11E6A958-00E6-C470-3250-5210F56298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 eaLnBrk="1" hangingPunct="1">
              <a:buFont typeface="Symbol" panose="05050102010706020507" pitchFamily="18" charset="2"/>
              <a:buNone/>
            </a:pPr>
            <a:r>
              <a:rPr lang="en-US" altLang="en-US"/>
              <a:t>3.	Define the major categories to be used on the Cause and Effect diagram.  “Default" categories - </a:t>
            </a:r>
            <a:r>
              <a:rPr lang="en-US" altLang="en-US" b="1" i="1"/>
              <a:t>Person, Machine, Material, Method, Information, </a:t>
            </a:r>
            <a:r>
              <a:rPr lang="en-US" altLang="en-US"/>
              <a:t>and</a:t>
            </a:r>
            <a:r>
              <a:rPr lang="en-US" altLang="en-US" b="1" i="1"/>
              <a:t> Environment</a:t>
            </a:r>
            <a:r>
              <a:rPr lang="en-US" altLang="en-US"/>
              <a:t>.</a:t>
            </a:r>
          </a:p>
          <a:p>
            <a:pPr marL="381000" indent="-381000" eaLnBrk="1" hangingPunct="1">
              <a:buFont typeface="Symbol" panose="05050102010706020507" pitchFamily="18" charset="2"/>
              <a:buNone/>
            </a:pPr>
            <a:r>
              <a:rPr lang="en-US" altLang="en-US"/>
              <a:t> </a:t>
            </a:r>
          </a:p>
          <a:p>
            <a:pPr marL="381000" indent="-381000" eaLnBrk="1" hangingPunct="1">
              <a:buFont typeface="Symbol" panose="05050102010706020507" pitchFamily="18" charset="2"/>
              <a:buNone/>
            </a:pPr>
            <a:r>
              <a:rPr lang="en-US" altLang="en-US"/>
              <a:t>4.	Draw the diagram. Refine the causes where necessary and continue asking:</a:t>
            </a:r>
          </a:p>
          <a:p>
            <a:pPr marL="838200" lvl="1" indent="-381000" eaLnBrk="1" hangingPunct="1"/>
            <a:r>
              <a:rPr lang="en-US" altLang="en-US"/>
              <a:t>	What causes this?</a:t>
            </a:r>
          </a:p>
          <a:p>
            <a:pPr marL="838200" lvl="1" indent="-381000" eaLnBrk="1" hangingPunct="1"/>
            <a:r>
              <a:rPr lang="en-US" altLang="en-US"/>
              <a:t>	Why does this condition exist?</a:t>
            </a:r>
          </a:p>
          <a:p>
            <a:pPr marL="838200" lvl="1" indent="-381000" eaLnBrk="1" hangingPunct="1"/>
            <a:endParaRPr lang="en-US" altLang="en-US"/>
          </a:p>
          <a:p>
            <a:pPr marL="381000" indent="-381000" eaLnBrk="1" hangingPunct="1">
              <a:buFont typeface="Symbol" panose="05050102010706020507" pitchFamily="18" charset="2"/>
              <a:buNone/>
            </a:pPr>
            <a:r>
              <a:rPr lang="en-US" altLang="en-US"/>
              <a:t>5.	Walk through the logic in both directions: </a:t>
            </a:r>
          </a:p>
          <a:p>
            <a:pPr marL="838200" lvl="1" indent="-381000" eaLnBrk="1" hangingPunct="1">
              <a:buFont typeface="Symbol" panose="05050102010706020507" pitchFamily="18" charset="2"/>
              <a:buAutoNum type="alphaLcParenR"/>
            </a:pPr>
            <a:r>
              <a:rPr lang="en-US" altLang="en-US"/>
              <a:t>proceed from the effect to the causes, and</a:t>
            </a:r>
          </a:p>
          <a:p>
            <a:pPr marL="838200" lvl="1" indent="-381000" eaLnBrk="1" hangingPunct="1">
              <a:buFont typeface="Symbol" panose="05050102010706020507" pitchFamily="18" charset="2"/>
              <a:buAutoNum type="alphaLcParenR"/>
            </a:pPr>
            <a:r>
              <a:rPr lang="en-US" altLang="en-US"/>
              <a:t>proceed from the causes to the effect.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>
            <a:extLst>
              <a:ext uri="{FF2B5EF4-FFF2-40B4-BE49-F238E27FC236}">
                <a16:creationId xmlns:a16="http://schemas.microsoft.com/office/drawing/2014/main" id="{A074BEFB-C7D6-1EC3-9DCC-ED551C85DD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066800"/>
            <a:ext cx="8610600" cy="48768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20196" name="Rectangle 4">
            <a:extLst>
              <a:ext uri="{FF2B5EF4-FFF2-40B4-BE49-F238E27FC236}">
                <a16:creationId xmlns:a16="http://schemas.microsoft.com/office/drawing/2014/main" id="{82C3BD09-9969-01A3-CE6D-555F150DD6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Variation/Problem Analysis Type</a:t>
            </a:r>
          </a:p>
        </p:txBody>
      </p:sp>
      <p:graphicFrame>
        <p:nvGraphicFramePr>
          <p:cNvPr id="14340" name="Object 3">
            <a:extLst>
              <a:ext uri="{FF2B5EF4-FFF2-40B4-BE49-F238E27FC236}">
                <a16:creationId xmlns:a16="http://schemas.microsoft.com/office/drawing/2014/main" id="{3E8BF2D3-2C1F-B68F-F62D-F2EE34BCD5B5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304800" y="1219200"/>
          <a:ext cx="8382000" cy="433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4572000" imgH="2369542" progId="Visio.Drawing.5">
                  <p:embed/>
                </p:oleObj>
              </mc:Choice>
              <mc:Fallback>
                <p:oleObj name="VISIO" r:id="rId2" imgW="4572000" imgH="2369542" progId="Visio.Drawing.5">
                  <p:embed/>
                  <p:pic>
                    <p:nvPicPr>
                      <p:cNvPr id="14340" name="Object 3">
                        <a:extLst>
                          <a:ext uri="{FF2B5EF4-FFF2-40B4-BE49-F238E27FC236}">
                            <a16:creationId xmlns:a16="http://schemas.microsoft.com/office/drawing/2014/main" id="{3E8BF2D3-2C1F-B68F-F62D-F2EE34BCD5B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219200"/>
                        <a:ext cx="8382000" cy="433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7634</TotalTime>
  <Words>710</Words>
  <Application>Microsoft Office PowerPoint</Application>
  <PresentationFormat>On-screen Show (4:3)</PresentationFormat>
  <Paragraphs>275</Paragraphs>
  <Slides>16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Batang</vt:lpstr>
      <vt:lpstr>Arial</vt:lpstr>
      <vt:lpstr>Copperplate Gothic Bold</vt:lpstr>
      <vt:lpstr>Symbol</vt:lpstr>
      <vt:lpstr>Times New Roman</vt:lpstr>
      <vt:lpstr>JPMorgan</vt:lpstr>
      <vt:lpstr>VISIO</vt:lpstr>
      <vt:lpstr>Worksheet</vt:lpstr>
      <vt:lpstr>PowerPoint Presentation</vt:lpstr>
      <vt:lpstr>Roadmap for Analyzing Causes</vt:lpstr>
      <vt:lpstr>Cause &amp; Effect in Business Processes</vt:lpstr>
      <vt:lpstr>Simple Cause &amp; Effect</vt:lpstr>
      <vt:lpstr>Simple Cause &amp; Effect</vt:lpstr>
      <vt:lpstr>Cause &amp; Effect (Ishikawa) Diagram</vt:lpstr>
      <vt:lpstr>Steps</vt:lpstr>
      <vt:lpstr>Steps (continued)</vt:lpstr>
      <vt:lpstr>Variation/Problem Analysis Type</vt:lpstr>
      <vt:lpstr>Production Process - Focused</vt:lpstr>
      <vt:lpstr>Cause &amp; Effect Verification</vt:lpstr>
      <vt:lpstr>Verification Methods - Absence/Presence</vt:lpstr>
      <vt:lpstr>Verification Methods - Absence/Presence</vt:lpstr>
      <vt:lpstr>Verification Methods - Absence/Presence</vt:lpstr>
      <vt:lpstr>Verification Methods – Variable Level</vt:lpstr>
      <vt:lpstr>Verification Matrix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170</cp:revision>
  <cp:lastPrinted>1998-11-12T16:48:12Z</cp:lastPrinted>
  <dcterms:created xsi:type="dcterms:W3CDTF">1998-10-26T20:45:45Z</dcterms:created>
  <dcterms:modified xsi:type="dcterms:W3CDTF">2026-01-21T16:46:17Z</dcterms:modified>
</cp:coreProperties>
</file>