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8F624-F154-431D-89D4-4D106C889052}" v="4" dt="2026-01-08T13:31:58.7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01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00"/>
    </p:cViewPr>
  </p:sorterViewPr>
  <p:notesViewPr>
    <p:cSldViewPr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">
      <pc:chgData name="John O'Neill" userId="a4336b72f0c0be49" providerId="LiveId" clId="{4F9F57AC-C24F-46EB-A48B-2E42EDBC85D2}" dt="2026-01-08T13:32:12.255" v="40" actId="2165"/>
      <pc:docMkLst>
        <pc:docMk/>
      </pc:docMkLst>
      <pc:sldChg chg="modSp mod">
        <pc:chgData name="John O'Neill" userId="a4336b72f0c0be49" providerId="LiveId" clId="{4F9F57AC-C24F-46EB-A48B-2E42EDBC85D2}" dt="2026-01-08T13:32:12.255" v="40" actId="2165"/>
        <pc:sldMkLst>
          <pc:docMk/>
          <pc:sldMk cId="40484986" sldId="258"/>
        </pc:sldMkLst>
        <pc:graphicFrameChg chg="mod modGraphic">
          <ac:chgData name="John O'Neill" userId="a4336b72f0c0be49" providerId="LiveId" clId="{4F9F57AC-C24F-46EB-A48B-2E42EDBC85D2}" dt="2026-01-08T13:32:12.255" v="40" actId="2165"/>
          <ac:graphicFrameMkLst>
            <pc:docMk/>
            <pc:sldMk cId="40484986" sldId="258"/>
            <ac:graphicFrameMk id="4" creationId="{60FAB8F5-11A7-A7D2-D0BE-5B49094D9AA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BB40B61-A2DC-7DCF-1D7B-915260B728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AA1F75C-435C-5DA8-4BD2-588FF02DB5C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F8D549E-7BCE-BDF2-8618-7C62A3063AD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63077FE-3DCF-1769-6FEA-50E1E8348ED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6B652C33-52E5-4265-9763-D59C46E342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D233FBA-5FEF-E871-6E84-9F278E6C119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74FA6B7-9BCE-6A9C-3E9F-93EC078CA33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6C1BD9CE-C162-C7EF-5ED1-7C92BEF126B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204A5DE0-F8C0-0814-3078-0A2D56806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15BB3B24-B5AE-5999-6A4B-3A932E8D1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0E7DA83A-AD89-4B43-B42E-8B036B4ABB05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523616F-11D9-4A1A-991E-210085C62A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B8643C2-6863-CBF7-3242-BB544D7908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5707E-5552-44E0-18A9-22504C6CEF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E38CFA-873F-F85F-DD83-9E71F6B24A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8595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13D5C-FD6C-0E40-C0DD-07F1BE246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9A6652-60E7-20DF-DF1A-5105F7052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146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6FE185-E2B1-910C-2F87-FAC75F6DDA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CFA7F-F935-78C3-0F66-FE80959DE2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734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2CB27-3DB3-56DF-722E-124BF4005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CBB12B-117C-F72B-4818-F80FBCF9C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1678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14377-97D1-749D-72D2-85D81A2F8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BDDD02-FC81-5325-1364-8B095DE28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734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185F1-D6FE-9468-2FE0-B4AD9C4E1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9E0FA-1069-81C9-832B-E343F1D9D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07D7AF-51C6-643A-5DC1-3D6D29735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7332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0C8A4-87B6-2F5C-CC9D-8C3C74D4A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2E88A-BE39-9F55-3697-85CECCEAF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9CC75F-3690-8AFC-311B-18D2BC44E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5CB7AC-ACA3-F4A1-C1FC-6ECC7ED21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BA87FD-B79E-B5D2-A469-7EC4FF4F8C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7926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E3513-A842-46DA-2DB6-707E53F86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511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906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28A7B-F19C-88F8-610B-386E1EA84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6E72E-4991-EB70-02C9-6AB0CA0B1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4E3CE-0ECC-5C58-9D57-2C149DC67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1514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2CE6F-E9B4-41FA-EA1F-030710176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84C183-77AA-8279-09C9-09F93ED932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9FDD0F-DC8D-1C9B-CE5A-20EEB6857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189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9184AAB-B4CC-D6CF-EE51-E74B270A62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A64A3D6-A410-CE1D-19CC-DD00F994FE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96BAB354-530A-0460-1CD2-B05994BC7FF6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4FFE2277-49B5-6ECE-8B7F-19C9D35201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/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63B599D5-562C-3A36-1916-A7E7C7F04D8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9BBFCB57-2FED-901A-6C58-AD7B5DC9E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AB9D221D-E52B-D81C-6556-DD5CABEC72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C3BE386D-421B-7292-7B49-03659C1C5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2E22C3F6-EC65-FCFA-D862-84167DD0F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D4F2B352-C207-A145-3C45-CBAB6801E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440022AA-FD21-F3FF-4255-469DF2AB5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9A5E7239-D2CA-8DF4-10E2-408BA492B3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CAFFC6ED-B5E1-DD88-DC7A-162C72C324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3F3E7429-B44E-76EE-91D7-25ADC6E4F0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24483392-BB8E-C132-542B-72A4B90DD4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A0376B3D-B4C5-72F8-6B5D-7D6DCCC2DA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FEFECCF1-4A11-5DC5-FBB3-76A35AAF72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2BD4F651-99FB-11B3-E3AD-D39D075C3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8A79E6AD-B33E-F500-05F8-4D34E884BB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B2343EB1-23DE-D22A-C867-FDE2632CCA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00403888-D4F5-6D46-82DF-3E7871D0B7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B4117280-6620-E6D6-F8EF-FAC923BE6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67E1FFF2-9AD1-F286-E79D-2102E09A1F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EF4D4573-328C-6A98-2382-8230034FD8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EF6BE11-E214-B04C-46FA-A31CD3D0A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C7B25395-9E8D-2063-BB6E-CD9A9D4EBA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1E407801-EB96-F1DC-C385-6152E3395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D9591526-0FE2-B2FC-6FE3-36A6B822D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9A3D47D1-143C-A5BE-9A67-975CA8D37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FF38F8A6-5154-502C-F48C-6ABFD128B7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06A391EE-95EF-2BA3-3060-C86253A9F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4D6D89DD-3974-B094-BC7D-157FCACF91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6AAFF78C-BDA7-9A94-5CE0-63F85E91A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85E4A577-2A21-793C-E3EF-FAD0F28F8D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EA4FFC5D-05D3-0D26-F773-3EFA69AC02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44E59859-5A02-A763-3069-4F7A377387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45000053-4F9C-B89A-5629-8768FD360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81099F22-935E-46EA-E180-F2E2507F41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86711A8D-1E05-3616-49C9-61D1FB15C3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5FA9B00B-FE39-0D50-3C48-0142EBE64E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57D56D05-9931-13CF-2952-5B298165F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8246B67-ED85-8B97-78F3-9A676B6BFD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1500D5CC-C60C-7C20-CF8D-3813F51C7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F0F8EB0E-9537-F377-F8B6-CF54E8E90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E818E53E-346A-F26D-1FDE-1E1A99237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CDA4F93E-F53F-D625-E0E4-A81945B56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41722D3E-5C39-807B-B853-0347CD696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4D2031AA-590F-78F1-304B-7DF2FD215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41B9B1C8-15C0-D3C5-61D6-E07416907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F89C0C53-4306-5E43-3CD5-DFDE888815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F5CE4B64-47EE-1DBA-9F51-1B918B9D2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CA0FF258-EB70-8EF1-1D17-2BE4CFE5C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4861B752-9633-9164-3CC6-4C45A6DD30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87D48142-6F44-0F2E-C5F4-0AE3192D6C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7BBDB777-925E-7E6F-765B-057FCA6468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E285C3DE-589F-0C07-205E-30747767C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0D76980C-9E49-6AE0-686E-370CD5043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8EB4B4EB-3168-9F22-572D-7B6E9011F2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3035D3C4-B6A1-8970-79CE-AE3077233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9A43C4FA-F637-0B9C-9BBD-90D7E8D218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761C22D7-2EE6-092D-E2F8-6AD964E719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36E6E1C0-A8E2-A7FB-7F4D-065BC841F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3ACA0186-AAA9-8EB8-4C62-2B1AC82572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F608727F-009E-D35C-A3F8-2C61EE9F6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99111714-C677-8B43-598E-46C712A83B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9CC8E52B-E15F-A299-8832-1181E101A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68842F63-EDC2-6FB7-6DE4-6404153C7A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14DA8CC1-4951-892A-4D82-3EA1161032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818FB6E7-5081-8A6B-58E0-3B4C6FAA2B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C15CBC57-CEE4-8F67-7214-8934A1EE5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51E70BB6-A2D4-F76B-46BE-8ACF4E463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10743AE8-A833-15A3-6E96-DF5CB3DF81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2E06C3EC-6604-2DBD-01BB-0E8E1BA42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B9882AF9-78AF-BF17-B1FE-61AB2A245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2004327B-E7D7-554E-97DF-FA711075A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F76315F0-DC37-B492-5ECB-6BAD40C5B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46E80DCB-BC27-DCFF-A37E-392C75E53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BE5685DC-C11D-33B1-4437-C229FB4AB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52CB65A3-D106-8FF0-A05D-D9BEEE2B1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D4858763-8199-3DF7-1B56-B09CC0F20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B6E7E7D8-5345-1209-73E5-644147785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848BD5B6-26C9-3697-C34E-1C28B1B8F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B3227843-97E1-F7FA-C617-C9D19DB4E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24021259-3BAE-C4DD-5A77-B40F3AF2AD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A7A11A4-6467-D94E-AC5B-6241ADDA6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B758083F-1C00-79FC-EFA9-E27389AFDA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DF89D1EF-555F-4AD8-07C6-3666211DC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C6B7D7A7-717E-3728-35D4-4B97C4FB4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6DD426C5-5192-21B7-AFA5-69D7EF2096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BF386C3E-AC1E-61E5-B572-D164B712A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6B6CA124-05D4-D92F-EF8B-940943272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62D93F07-5D18-9DF7-B7E5-7750435A02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278D0023-631D-EC2A-5195-E0DCB583F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7F448757-8FBD-C6E0-810D-DAB82BF7A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85DF3919-C392-C5A5-DE96-EB82F8421D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D1B0413A-C3CA-3798-38F9-1115DBC3E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E4C2EB3A-C9C3-6E67-BC32-E3F929797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EB11F8A2-F24B-01DA-4496-DCADCF107E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C1C6E185-D1FF-F5EF-6592-6D2C8CF07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AE2321B6-4A83-EE8D-60B2-ED2199144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14C44E93-9DB6-864D-10C5-8088379B1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195F29A-FB67-EB93-BDA5-58B42F73A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B1584E9B-9A17-1339-C6C1-6ACA8E904E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2374AF59-6FEB-FBC5-7177-F1954438E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AC9DAD67-33DF-9505-BF53-87CEB17FCE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909A00E4-68CE-F370-B094-F81B1611D7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EA46B0A6-AF29-7CCB-5328-9C1E8C698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7C68038-C814-0AA1-69FF-46E117CA7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74BCF4AB-56E5-C071-E37B-A8D5589C5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68F9077E-31A2-1225-D78E-7541BCD101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83A48194-7B50-C245-E6DD-768E40DAB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0118AC71-F7E3-77BD-A26D-943FE91138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A7CB07A4-CF74-09F1-8A96-D1F8E56ABC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F26E6C81-7772-139F-0023-D6DD41688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C384D895-1DBD-ECD9-BB94-2F926E5559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278323E9-EE0D-9D66-83FF-249F0F2B7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4E98890D-3C2B-3F5E-2296-3D7BB90CE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CDE0AA8F-662C-1B61-4904-1831FF1AC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50716A21-BE6B-07DC-4B92-BAE69304B9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C3431D4D-E428-3E0B-35DA-0A679B6F8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D75F7764-D00B-0542-480D-05EA37BCB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C08BC81-BC2C-6606-ADE6-C8C80C8D0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A88DA6E0-EE1E-6607-F617-AFFF12AAAE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018E552D-48B2-AE6D-6022-73A708064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1A96F732-E9EC-F0EA-13DA-63AF4953F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5393F2B0-15EE-0438-A139-B8822C225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2ED35C8-9A71-61D4-8D56-001068E13D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0BAB3F09-051C-095E-1046-81A8F0699B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0912309-3BC6-86D4-97C2-142BF0F8BD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49A26EE1-A277-88B8-F69A-7D7BC7CBE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B6FAEAAB-8048-D902-BB95-BE9BF7266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7966FCFA-22BB-5F46-9F4F-1080CC531C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80C07AE2-97A9-E0D5-8C20-85AEC9AE8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CC6A5022-A477-6270-989A-FFA5CEAE10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A903A22F-DA36-5EC5-D460-81B5003CE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26A77319-5E6E-AC2A-E447-6830B04A6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0498B8B2-0707-6CFD-B332-9E0AA264A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099DA2AC-2913-1059-2A77-C70205B346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BC2E6EE8-B581-F818-D8EB-99BC44B68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B6C14FE0-6D43-B5AF-7E1E-77B08F4EAB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D60A2F73-B045-B497-A3D1-D0821397F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DFB75D98-D9B3-F201-229F-1844D520E8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754FD4C8-AAC6-7FDF-CD41-2B6114E3E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848BDC9A-7350-D531-89DF-F9448C2A2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F318A820-FA3C-4019-80F6-FC69444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6EE23BB8-156C-2427-6121-2FAA0E912A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F96DE3B1-E48C-6CE7-0CFC-74E9D1532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4848F0C5-6CDB-9189-5EB1-0CA593D80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4D55ABE9-E7C4-1A00-686E-C1421E9FD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31113D28-DFF1-E042-E258-78CB4F62D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83A7E3A4-A295-9773-2772-280D2922B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35B921AF-7A61-F2CB-8445-5698D6B7D1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9ABCAB1A-61CD-B5E7-3A0D-D939A3DE0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663A7165-0867-06FA-7D06-18C421A65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CE6FDF41-7A44-24D5-7D33-C04624DA6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6B6815B1-FC32-D186-2DE4-8A15EC885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8EA1A91A-0938-D5F3-C14E-3BC3B7311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4B95B1FC-8FC5-C95D-2282-74856CE31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4CC05754-94AE-02E5-AA9F-08E11C85D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4778250D-D959-5F4B-A81F-C23CA797E3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41601118-2F44-3DAD-9B56-05CE041895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BE723323-DA9B-01BC-5154-044A4577852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CE88E95-622C-8B22-D302-B23ADF168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75" y="2752725"/>
            <a:ext cx="3923158" cy="52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Green Belt</a:t>
            </a:r>
            <a:endParaRPr lang="en-US" altLang="en-US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4266" name="Group 170">
            <a:extLst>
              <a:ext uri="{FF2B5EF4-FFF2-40B4-BE49-F238E27FC236}">
                <a16:creationId xmlns:a16="http://schemas.microsoft.com/office/drawing/2014/main" id="{12A907E2-EB4D-FA04-138C-04AE5BDD0D0B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67" name="Line 171">
              <a:extLst>
                <a:ext uri="{FF2B5EF4-FFF2-40B4-BE49-F238E27FC236}">
                  <a16:creationId xmlns:a16="http://schemas.microsoft.com/office/drawing/2014/main" id="{33A1B1DB-8981-6317-3393-12DC5948E5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8" name="Rectangle 172">
              <a:extLst>
                <a:ext uri="{FF2B5EF4-FFF2-40B4-BE49-F238E27FC236}">
                  <a16:creationId xmlns:a16="http://schemas.microsoft.com/office/drawing/2014/main" id="{16708B59-4738-48C0-1690-C0F3B2362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69" name="Picture 173">
              <a:extLst>
                <a:ext uri="{FF2B5EF4-FFF2-40B4-BE49-F238E27FC236}">
                  <a16:creationId xmlns:a16="http://schemas.microsoft.com/office/drawing/2014/main" id="{D11FE583-BF8E-362B-A66A-889B95D236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BE75C-3715-9860-093D-985455BBD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FE64-531C-FA93-471E-59492A62D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Understand Six Sigma as a product/process quality metric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Be able to apply DMAIEC as a process improvement method to help achieve Six Sigma performance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Be able to use “basic” tools such as Charters, flowcharts, performance metrics, Pareto, Cause &amp; Effect, Scatter Diagrams, Control Charts and others to analyze a business process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Be able to plan, implement &amp; assess the effects of changes to a business process.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Describe how Green, Black &amp; Master Black Belts support a company’s improvement efforts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20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B508E-264F-0652-4163-84B4EA241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CEE3D-D827-9210-895C-731141121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graphicFrame>
        <p:nvGraphicFramePr>
          <p:cNvPr id="4" name="Group 118">
            <a:extLst>
              <a:ext uri="{FF2B5EF4-FFF2-40B4-BE49-F238E27FC236}">
                <a16:creationId xmlns:a16="http://schemas.microsoft.com/office/drawing/2014/main" id="{60FAB8F5-11A7-A7D2-D0BE-5B49094D9A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328491"/>
              </p:ext>
            </p:extLst>
          </p:nvPr>
        </p:nvGraphicFramePr>
        <p:xfrm>
          <a:off x="397668" y="914400"/>
          <a:ext cx="8365332" cy="5791200"/>
        </p:xfrm>
        <a:graphic>
          <a:graphicData uri="http://schemas.openxmlformats.org/drawingml/2006/table">
            <a:tbl>
              <a:tblPr/>
              <a:tblGrid>
                <a:gridCol w="83653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56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Topic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What is Six Sigma?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Six Sigma Belts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Improving Existing Products &amp; Services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Defining the Project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Defining the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687619"/>
                  </a:ext>
                </a:extLst>
              </a:tr>
              <a:tr h="256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Process Management Methods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420079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Process Analysis Methods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Developing Performance Indicators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Data Collection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Core Data Displays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Control Charts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965095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Measuring Sigma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Pareto 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Cause &amp; Effect 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Scatter Diagrams &amp; Correlation/Regression 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1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Selecting &amp; Implementing Countermeasures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70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Change Management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6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(Optional) Introduction to Minitab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099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4986"/>
      </p:ext>
    </p:extLst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7990</TotalTime>
  <Words>178</Words>
  <Application>Microsoft Office PowerPoint</Application>
  <PresentationFormat>On-screen Show (4:3)</PresentationFormat>
  <Paragraphs>35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Copperplate Gothic Bold</vt:lpstr>
      <vt:lpstr>Symbol</vt:lpstr>
      <vt:lpstr>Times New Roman</vt:lpstr>
      <vt:lpstr>JPMorgan</vt:lpstr>
      <vt:lpstr>PowerPoint Presentation</vt:lpstr>
      <vt:lpstr>Course Objectives</vt:lpstr>
      <vt:lpstr>Table of Contents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171</cp:revision>
  <cp:lastPrinted>1998-11-12T16:48:12Z</cp:lastPrinted>
  <dcterms:created xsi:type="dcterms:W3CDTF">1998-10-26T20:45:45Z</dcterms:created>
  <dcterms:modified xsi:type="dcterms:W3CDTF">2026-01-08T13:32:17Z</dcterms:modified>
</cp:coreProperties>
</file>