
<file path=[Content_Types].xml><?xml version="1.0" encoding="utf-8"?>
<Types xmlns="http://schemas.openxmlformats.org/package/2006/content-types">
  <Default Extension="emf" ContentType="image/x-emf"/>
  <Default Extension="gif" ContentType="image/gi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3"/>
  </p:notesMasterIdLst>
  <p:handoutMasterIdLst>
    <p:handoutMasterId r:id="rId24"/>
  </p:handoutMasterIdLst>
  <p:sldIdLst>
    <p:sldId id="256" r:id="rId2"/>
    <p:sldId id="257" r:id="rId3"/>
    <p:sldId id="258" r:id="rId4"/>
    <p:sldId id="259" r:id="rId5"/>
    <p:sldId id="260" r:id="rId6"/>
    <p:sldId id="261" r:id="rId7"/>
    <p:sldId id="262" r:id="rId8"/>
    <p:sldId id="263" r:id="rId9"/>
    <p:sldId id="264" r:id="rId10"/>
    <p:sldId id="265" r:id="rId11"/>
    <p:sldId id="266" r:id="rId12"/>
    <p:sldId id="278" r:id="rId13"/>
    <p:sldId id="277" r:id="rId14"/>
    <p:sldId id="269" r:id="rId15"/>
    <p:sldId id="276" r:id="rId16"/>
    <p:sldId id="270" r:id="rId17"/>
    <p:sldId id="271" r:id="rId18"/>
    <p:sldId id="272" r:id="rId19"/>
    <p:sldId id="273" r:id="rId20"/>
    <p:sldId id="274" r:id="rId21"/>
    <p:sldId id="275" r:id="rId22"/>
  </p:sldIdLst>
  <p:sldSz cx="9144000" cy="6858000" type="screen4x3"/>
  <p:notesSz cx="6858000" cy="9236075"/>
  <p:defaultTextStyle>
    <a:defPPr>
      <a:defRPr lang="en-US"/>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FFFF00"/>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BD4BE5-9A31-4C60-92D9-B4A5339C3810}" v="17" dt="2026-01-21T16:53:28.9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99" d="100"/>
          <a:sy n="99" d="100"/>
        </p:scale>
        <p:origin x="1866" y="306"/>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_rels/viewProps.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O'Neill" userId="a4336b72f0c0be49" providerId="LiveId" clId="{4F9F57AC-C24F-46EB-A48B-2E42EDBC85D2}"/>
    <pc:docChg chg="modSld">
      <pc:chgData name="John O'Neill" userId="a4336b72f0c0be49" providerId="LiveId" clId="{4F9F57AC-C24F-46EB-A48B-2E42EDBC85D2}" dt="2026-01-21T16:53:28.984" v="21" actId="12"/>
      <pc:docMkLst>
        <pc:docMk/>
      </pc:docMkLst>
      <pc:sldChg chg="modSp">
        <pc:chgData name="John O'Neill" userId="a4336b72f0c0be49" providerId="LiveId" clId="{4F9F57AC-C24F-46EB-A48B-2E42EDBC85D2}" dt="2026-01-21T16:51:35.802" v="0" actId="14100"/>
        <pc:sldMkLst>
          <pc:docMk/>
          <pc:sldMk cId="0" sldId="261"/>
        </pc:sldMkLst>
        <pc:picChg chg="mod">
          <ac:chgData name="John O'Neill" userId="a4336b72f0c0be49" providerId="LiveId" clId="{4F9F57AC-C24F-46EB-A48B-2E42EDBC85D2}" dt="2026-01-21T16:51:35.802" v="0" actId="14100"/>
          <ac:picMkLst>
            <pc:docMk/>
            <pc:sldMk cId="0" sldId="261"/>
            <ac:picMk id="11268" creationId="{433F03DE-BE7F-F189-DD13-92DCF87114C5}"/>
          </ac:picMkLst>
        </pc:picChg>
      </pc:sldChg>
      <pc:sldChg chg="modSp mod">
        <pc:chgData name="John O'Neill" userId="a4336b72f0c0be49" providerId="LiveId" clId="{4F9F57AC-C24F-46EB-A48B-2E42EDBC85D2}" dt="2026-01-21T16:51:46.215" v="2" actId="113"/>
        <pc:sldMkLst>
          <pc:docMk/>
          <pc:sldMk cId="0" sldId="262"/>
        </pc:sldMkLst>
        <pc:spChg chg="mod">
          <ac:chgData name="John O'Neill" userId="a4336b72f0c0be49" providerId="LiveId" clId="{4F9F57AC-C24F-46EB-A48B-2E42EDBC85D2}" dt="2026-01-21T16:51:46.215" v="2" actId="113"/>
          <ac:spMkLst>
            <pc:docMk/>
            <pc:sldMk cId="0" sldId="262"/>
            <ac:spMk id="12291" creationId="{958519C5-F32C-64DE-E4FC-363733A4E1E1}"/>
          </ac:spMkLst>
        </pc:spChg>
      </pc:sldChg>
      <pc:sldChg chg="modSp mod">
        <pc:chgData name="John O'Neill" userId="a4336b72f0c0be49" providerId="LiveId" clId="{4F9F57AC-C24F-46EB-A48B-2E42EDBC85D2}" dt="2026-01-21T16:51:53.819" v="3" actId="12"/>
        <pc:sldMkLst>
          <pc:docMk/>
          <pc:sldMk cId="0" sldId="263"/>
        </pc:sldMkLst>
        <pc:spChg chg="mod">
          <ac:chgData name="John O'Neill" userId="a4336b72f0c0be49" providerId="LiveId" clId="{4F9F57AC-C24F-46EB-A48B-2E42EDBC85D2}" dt="2026-01-21T16:51:53.819" v="3" actId="12"/>
          <ac:spMkLst>
            <pc:docMk/>
            <pc:sldMk cId="0" sldId="263"/>
            <ac:spMk id="13315" creationId="{883A98C1-0E4A-997C-888F-5DD90F6BD82A}"/>
          </ac:spMkLst>
        </pc:spChg>
      </pc:sldChg>
      <pc:sldChg chg="modSp">
        <pc:chgData name="John O'Neill" userId="a4336b72f0c0be49" providerId="LiveId" clId="{4F9F57AC-C24F-46EB-A48B-2E42EDBC85D2}" dt="2026-01-21T16:52:10.225" v="7" actId="113"/>
        <pc:sldMkLst>
          <pc:docMk/>
          <pc:sldMk cId="0" sldId="264"/>
        </pc:sldMkLst>
        <pc:spChg chg="mod">
          <ac:chgData name="John O'Neill" userId="a4336b72f0c0be49" providerId="LiveId" clId="{4F9F57AC-C24F-46EB-A48B-2E42EDBC85D2}" dt="2026-01-21T16:52:10.225" v="7" actId="113"/>
          <ac:spMkLst>
            <pc:docMk/>
            <pc:sldMk cId="0" sldId="264"/>
            <ac:spMk id="14339" creationId="{3616D047-DA06-F0D9-45ED-9E37F5599DC7}"/>
          </ac:spMkLst>
        </pc:spChg>
        <pc:spChg chg="mod">
          <ac:chgData name="John O'Neill" userId="a4336b72f0c0be49" providerId="LiveId" clId="{4F9F57AC-C24F-46EB-A48B-2E42EDBC85D2}" dt="2026-01-21T16:52:04.766" v="6" actId="1036"/>
          <ac:spMkLst>
            <pc:docMk/>
            <pc:sldMk cId="0" sldId="264"/>
            <ac:spMk id="14341" creationId="{6F2ABFC4-0EBE-4F77-F9CC-B861BDF5A053}"/>
          </ac:spMkLst>
        </pc:spChg>
        <pc:spChg chg="mod">
          <ac:chgData name="John O'Neill" userId="a4336b72f0c0be49" providerId="LiveId" clId="{4F9F57AC-C24F-46EB-A48B-2E42EDBC85D2}" dt="2026-01-21T16:52:04.766" v="6" actId="1036"/>
          <ac:spMkLst>
            <pc:docMk/>
            <pc:sldMk cId="0" sldId="264"/>
            <ac:spMk id="14342" creationId="{83422CCC-FE10-132D-F640-CEEAF11F8BB1}"/>
          </ac:spMkLst>
        </pc:spChg>
        <pc:spChg chg="mod">
          <ac:chgData name="John O'Neill" userId="a4336b72f0c0be49" providerId="LiveId" clId="{4F9F57AC-C24F-46EB-A48B-2E42EDBC85D2}" dt="2026-01-21T16:52:04.766" v="6" actId="1036"/>
          <ac:spMkLst>
            <pc:docMk/>
            <pc:sldMk cId="0" sldId="264"/>
            <ac:spMk id="14343" creationId="{283D91CD-BC86-0501-2069-7F8A76C7FA53}"/>
          </ac:spMkLst>
        </pc:spChg>
        <pc:spChg chg="mod">
          <ac:chgData name="John O'Neill" userId="a4336b72f0c0be49" providerId="LiveId" clId="{4F9F57AC-C24F-46EB-A48B-2E42EDBC85D2}" dt="2026-01-21T16:52:04.766" v="6" actId="1036"/>
          <ac:spMkLst>
            <pc:docMk/>
            <pc:sldMk cId="0" sldId="264"/>
            <ac:spMk id="14344" creationId="{329CE422-2ECB-2C7A-57D3-A121AEA6071D}"/>
          </ac:spMkLst>
        </pc:spChg>
        <pc:spChg chg="mod">
          <ac:chgData name="John O'Neill" userId="a4336b72f0c0be49" providerId="LiveId" clId="{4F9F57AC-C24F-46EB-A48B-2E42EDBC85D2}" dt="2026-01-21T16:52:04.766" v="6" actId="1036"/>
          <ac:spMkLst>
            <pc:docMk/>
            <pc:sldMk cId="0" sldId="264"/>
            <ac:spMk id="14348" creationId="{C79CDEBB-F0F6-AADD-63A7-13E603D97672}"/>
          </ac:spMkLst>
        </pc:spChg>
        <pc:spChg chg="mod">
          <ac:chgData name="John O'Neill" userId="a4336b72f0c0be49" providerId="LiveId" clId="{4F9F57AC-C24F-46EB-A48B-2E42EDBC85D2}" dt="2026-01-21T16:52:04.766" v="6" actId="1036"/>
          <ac:spMkLst>
            <pc:docMk/>
            <pc:sldMk cId="0" sldId="264"/>
            <ac:spMk id="519176" creationId="{1FDAF6DF-4C3D-C304-4223-666BDF519C2A}"/>
          </ac:spMkLst>
        </pc:spChg>
        <pc:spChg chg="mod">
          <ac:chgData name="John O'Neill" userId="a4336b72f0c0be49" providerId="LiveId" clId="{4F9F57AC-C24F-46EB-A48B-2E42EDBC85D2}" dt="2026-01-21T16:52:04.766" v="6" actId="1036"/>
          <ac:spMkLst>
            <pc:docMk/>
            <pc:sldMk cId="0" sldId="264"/>
            <ac:spMk id="519177" creationId="{140588D2-D1F2-F653-E2F0-583E0407D389}"/>
          </ac:spMkLst>
        </pc:spChg>
        <pc:spChg chg="mod">
          <ac:chgData name="John O'Neill" userId="a4336b72f0c0be49" providerId="LiveId" clId="{4F9F57AC-C24F-46EB-A48B-2E42EDBC85D2}" dt="2026-01-21T16:52:04.766" v="6" actId="1036"/>
          <ac:spMkLst>
            <pc:docMk/>
            <pc:sldMk cId="0" sldId="264"/>
            <ac:spMk id="519178" creationId="{25FD0DC8-8139-3460-2751-5ECDA7A0036B}"/>
          </ac:spMkLst>
        </pc:spChg>
        <pc:grpChg chg="mod">
          <ac:chgData name="John O'Neill" userId="a4336b72f0c0be49" providerId="LiveId" clId="{4F9F57AC-C24F-46EB-A48B-2E42EDBC85D2}" dt="2026-01-21T16:52:04.766" v="6" actId="1036"/>
          <ac:grpSpMkLst>
            <pc:docMk/>
            <pc:sldMk cId="0" sldId="264"/>
            <ac:grpSpMk id="14340" creationId="{E62B7924-1B26-9884-4D84-3ECD6308558D}"/>
          </ac:grpSpMkLst>
        </pc:grpChg>
      </pc:sldChg>
      <pc:sldChg chg="modSp mod">
        <pc:chgData name="John O'Neill" userId="a4336b72f0c0be49" providerId="LiveId" clId="{4F9F57AC-C24F-46EB-A48B-2E42EDBC85D2}" dt="2026-01-21T16:52:16.680" v="8" actId="12"/>
        <pc:sldMkLst>
          <pc:docMk/>
          <pc:sldMk cId="0" sldId="265"/>
        </pc:sldMkLst>
        <pc:spChg chg="mod">
          <ac:chgData name="John O'Neill" userId="a4336b72f0c0be49" providerId="LiveId" clId="{4F9F57AC-C24F-46EB-A48B-2E42EDBC85D2}" dt="2026-01-21T16:52:16.680" v="8" actId="12"/>
          <ac:spMkLst>
            <pc:docMk/>
            <pc:sldMk cId="0" sldId="265"/>
            <ac:spMk id="15363" creationId="{D2C71988-B081-4BCE-B291-84ED2957E0E5}"/>
          </ac:spMkLst>
        </pc:spChg>
      </pc:sldChg>
      <pc:sldChg chg="modSp">
        <pc:chgData name="John O'Neill" userId="a4336b72f0c0be49" providerId="LiveId" clId="{4F9F57AC-C24F-46EB-A48B-2E42EDBC85D2}" dt="2026-01-21T16:52:24.670" v="10" actId="12"/>
        <pc:sldMkLst>
          <pc:docMk/>
          <pc:sldMk cId="0" sldId="266"/>
        </pc:sldMkLst>
        <pc:spChg chg="mod">
          <ac:chgData name="John O'Neill" userId="a4336b72f0c0be49" providerId="LiveId" clId="{4F9F57AC-C24F-46EB-A48B-2E42EDBC85D2}" dt="2026-01-21T16:52:24.670" v="10" actId="12"/>
          <ac:spMkLst>
            <pc:docMk/>
            <pc:sldMk cId="0" sldId="266"/>
            <ac:spMk id="16392" creationId="{EFEDD6C0-315E-267A-1FFD-E477B4A1444C}"/>
          </ac:spMkLst>
        </pc:spChg>
      </pc:sldChg>
      <pc:sldChg chg="modSp">
        <pc:chgData name="John O'Neill" userId="a4336b72f0c0be49" providerId="LiveId" clId="{4F9F57AC-C24F-46EB-A48B-2E42EDBC85D2}" dt="2026-01-21T16:52:46.504" v="13" actId="1076"/>
        <pc:sldMkLst>
          <pc:docMk/>
          <pc:sldMk cId="0" sldId="269"/>
        </pc:sldMkLst>
        <pc:spChg chg="mod">
          <ac:chgData name="John O'Neill" userId="a4336b72f0c0be49" providerId="LiveId" clId="{4F9F57AC-C24F-46EB-A48B-2E42EDBC85D2}" dt="2026-01-21T16:52:37.267" v="11" actId="12"/>
          <ac:spMkLst>
            <pc:docMk/>
            <pc:sldMk cId="0" sldId="269"/>
            <ac:spMk id="19459" creationId="{6A40318B-00B3-BFF5-CEA3-07201E97A95E}"/>
          </ac:spMkLst>
        </pc:spChg>
        <pc:picChg chg="mod">
          <ac:chgData name="John O'Neill" userId="a4336b72f0c0be49" providerId="LiveId" clId="{4F9F57AC-C24F-46EB-A48B-2E42EDBC85D2}" dt="2026-01-21T16:52:46.504" v="13" actId="1076"/>
          <ac:picMkLst>
            <pc:docMk/>
            <pc:sldMk cId="0" sldId="269"/>
            <ac:picMk id="19460" creationId="{A1313FD5-876B-637A-1375-BC4A8CA8C742}"/>
          </ac:picMkLst>
        </pc:picChg>
      </pc:sldChg>
      <pc:sldChg chg="modSp">
        <pc:chgData name="John O'Neill" userId="a4336b72f0c0be49" providerId="LiveId" clId="{4F9F57AC-C24F-46EB-A48B-2E42EDBC85D2}" dt="2026-01-21T16:53:04.258" v="15" actId="12"/>
        <pc:sldMkLst>
          <pc:docMk/>
          <pc:sldMk cId="0" sldId="270"/>
        </pc:sldMkLst>
        <pc:spChg chg="mod">
          <ac:chgData name="John O'Neill" userId="a4336b72f0c0be49" providerId="LiveId" clId="{4F9F57AC-C24F-46EB-A48B-2E42EDBC85D2}" dt="2026-01-21T16:53:04.258" v="15" actId="12"/>
          <ac:spMkLst>
            <pc:docMk/>
            <pc:sldMk cId="0" sldId="270"/>
            <ac:spMk id="21507" creationId="{AD27D016-FB09-9428-E087-CC9589B192F2}"/>
          </ac:spMkLst>
        </pc:spChg>
      </pc:sldChg>
      <pc:sldChg chg="modSp">
        <pc:chgData name="John O'Neill" userId="a4336b72f0c0be49" providerId="LiveId" clId="{4F9F57AC-C24F-46EB-A48B-2E42EDBC85D2}" dt="2026-01-21T16:53:10.844" v="17" actId="12"/>
        <pc:sldMkLst>
          <pc:docMk/>
          <pc:sldMk cId="0" sldId="271"/>
        </pc:sldMkLst>
        <pc:spChg chg="mod">
          <ac:chgData name="John O'Neill" userId="a4336b72f0c0be49" providerId="LiveId" clId="{4F9F57AC-C24F-46EB-A48B-2E42EDBC85D2}" dt="2026-01-21T16:53:10.844" v="17" actId="12"/>
          <ac:spMkLst>
            <pc:docMk/>
            <pc:sldMk cId="0" sldId="271"/>
            <ac:spMk id="22531" creationId="{BD4FEEC6-F5E1-3ADF-3E8C-D0CC7D6F0BCE}"/>
          </ac:spMkLst>
        </pc:spChg>
      </pc:sldChg>
      <pc:sldChg chg="modSp">
        <pc:chgData name="John O'Neill" userId="a4336b72f0c0be49" providerId="LiveId" clId="{4F9F57AC-C24F-46EB-A48B-2E42EDBC85D2}" dt="2026-01-21T16:53:15.557" v="18" actId="12"/>
        <pc:sldMkLst>
          <pc:docMk/>
          <pc:sldMk cId="0" sldId="272"/>
        </pc:sldMkLst>
        <pc:spChg chg="mod">
          <ac:chgData name="John O'Neill" userId="a4336b72f0c0be49" providerId="LiveId" clId="{4F9F57AC-C24F-46EB-A48B-2E42EDBC85D2}" dt="2026-01-21T16:53:15.557" v="18" actId="12"/>
          <ac:spMkLst>
            <pc:docMk/>
            <pc:sldMk cId="0" sldId="272"/>
            <ac:spMk id="23555" creationId="{7F81FD4A-E55F-6D12-6A1B-ADA575C3526E}"/>
          </ac:spMkLst>
        </pc:spChg>
      </pc:sldChg>
      <pc:sldChg chg="modSp mod">
        <pc:chgData name="John O'Neill" userId="a4336b72f0c0be49" providerId="LiveId" clId="{4F9F57AC-C24F-46EB-A48B-2E42EDBC85D2}" dt="2026-01-21T16:53:20.918" v="19" actId="12"/>
        <pc:sldMkLst>
          <pc:docMk/>
          <pc:sldMk cId="0" sldId="273"/>
        </pc:sldMkLst>
        <pc:spChg chg="mod">
          <ac:chgData name="John O'Neill" userId="a4336b72f0c0be49" providerId="LiveId" clId="{4F9F57AC-C24F-46EB-A48B-2E42EDBC85D2}" dt="2026-01-21T16:53:20.918" v="19" actId="12"/>
          <ac:spMkLst>
            <pc:docMk/>
            <pc:sldMk cId="0" sldId="273"/>
            <ac:spMk id="24579" creationId="{58666F1A-AF51-DF60-1681-7961BB639521}"/>
          </ac:spMkLst>
        </pc:spChg>
      </pc:sldChg>
      <pc:sldChg chg="modSp">
        <pc:chgData name="John O'Neill" userId="a4336b72f0c0be49" providerId="LiveId" clId="{4F9F57AC-C24F-46EB-A48B-2E42EDBC85D2}" dt="2026-01-21T16:53:28.984" v="21" actId="12"/>
        <pc:sldMkLst>
          <pc:docMk/>
          <pc:sldMk cId="0" sldId="274"/>
        </pc:sldMkLst>
        <pc:spChg chg="mod">
          <ac:chgData name="John O'Neill" userId="a4336b72f0c0be49" providerId="LiveId" clId="{4F9F57AC-C24F-46EB-A48B-2E42EDBC85D2}" dt="2026-01-21T16:53:28.984" v="21" actId="12"/>
          <ac:spMkLst>
            <pc:docMk/>
            <pc:sldMk cId="0" sldId="274"/>
            <ac:spMk id="25603" creationId="{F0E75CE6-B790-61AC-201D-EFB163A0AE6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72BB0B00-0AD0-74EC-ECFC-E960BCF9D524}"/>
              </a:ext>
            </a:extLst>
          </p:cNvPr>
          <p:cNvSpPr>
            <a:spLocks noGrp="1" noChangeArrowheads="1"/>
          </p:cNvSpPr>
          <p:nvPr>
            <p:ph type="hdr" sz="quarter"/>
          </p:nvPr>
        </p:nvSpPr>
        <p:spPr bwMode="auto">
          <a:xfrm>
            <a:off x="0" y="0"/>
            <a:ext cx="2971800" cy="461963"/>
          </a:xfrm>
          <a:prstGeom prst="rect">
            <a:avLst/>
          </a:prstGeom>
          <a:noFill/>
          <a:ln>
            <a:noFill/>
          </a:ln>
          <a:effec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pPr>
              <a:defRPr/>
            </a:pPr>
            <a:endParaRPr lang="en-US" altLang="en-US"/>
          </a:p>
        </p:txBody>
      </p:sp>
      <p:sp>
        <p:nvSpPr>
          <p:cNvPr id="3075" name="Rectangle 3">
            <a:extLst>
              <a:ext uri="{FF2B5EF4-FFF2-40B4-BE49-F238E27FC236}">
                <a16:creationId xmlns:a16="http://schemas.microsoft.com/office/drawing/2014/main" id="{2B80AE19-0624-958F-F676-E1C65C526168}"/>
              </a:ext>
            </a:extLst>
          </p:cNvPr>
          <p:cNvSpPr>
            <a:spLocks noGrp="1" noChangeArrowheads="1"/>
          </p:cNvSpPr>
          <p:nvPr>
            <p:ph type="dt" sz="quarter" idx="1"/>
          </p:nvPr>
        </p:nvSpPr>
        <p:spPr bwMode="auto">
          <a:xfrm>
            <a:off x="3886200" y="0"/>
            <a:ext cx="2971800" cy="461963"/>
          </a:xfrm>
          <a:prstGeom prst="rect">
            <a:avLst/>
          </a:prstGeom>
          <a:noFill/>
          <a:ln>
            <a:noFill/>
          </a:ln>
          <a:effec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pPr>
              <a:defRPr/>
            </a:pPr>
            <a:endParaRPr lang="en-US" altLang="en-US"/>
          </a:p>
        </p:txBody>
      </p:sp>
      <p:sp>
        <p:nvSpPr>
          <p:cNvPr id="3076" name="Rectangle 4">
            <a:extLst>
              <a:ext uri="{FF2B5EF4-FFF2-40B4-BE49-F238E27FC236}">
                <a16:creationId xmlns:a16="http://schemas.microsoft.com/office/drawing/2014/main" id="{0C0E0518-C345-3A4D-BC7F-CA1E17C8989B}"/>
              </a:ext>
            </a:extLst>
          </p:cNvPr>
          <p:cNvSpPr>
            <a:spLocks noGrp="1" noChangeArrowheads="1"/>
          </p:cNvSpPr>
          <p:nvPr>
            <p:ph type="ftr" sz="quarter" idx="2"/>
          </p:nvPr>
        </p:nvSpPr>
        <p:spPr bwMode="auto">
          <a:xfrm>
            <a:off x="0" y="8774113"/>
            <a:ext cx="2971800" cy="461962"/>
          </a:xfrm>
          <a:prstGeom prst="rect">
            <a:avLst/>
          </a:prstGeom>
          <a:noFill/>
          <a:ln>
            <a:noFill/>
          </a:ln>
          <a:effec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pPr>
              <a:defRPr/>
            </a:pPr>
            <a:endParaRPr lang="en-US" altLang="en-US"/>
          </a:p>
        </p:txBody>
      </p:sp>
      <p:sp>
        <p:nvSpPr>
          <p:cNvPr id="3077" name="Rectangle 5">
            <a:extLst>
              <a:ext uri="{FF2B5EF4-FFF2-40B4-BE49-F238E27FC236}">
                <a16:creationId xmlns:a16="http://schemas.microsoft.com/office/drawing/2014/main" id="{E5E15BDC-35AF-8E32-4BD5-6D26B17184DC}"/>
              </a:ext>
            </a:extLst>
          </p:cNvPr>
          <p:cNvSpPr>
            <a:spLocks noGrp="1" noChangeArrowheads="1"/>
          </p:cNvSpPr>
          <p:nvPr>
            <p:ph type="sldNum" sz="quarter" idx="3"/>
          </p:nvPr>
        </p:nvSpPr>
        <p:spPr bwMode="auto">
          <a:xfrm>
            <a:off x="3886200" y="8774113"/>
            <a:ext cx="2971800" cy="461962"/>
          </a:xfrm>
          <a:prstGeom prst="rect">
            <a:avLst/>
          </a:prstGeom>
          <a:noFill/>
          <a:ln>
            <a:noFill/>
          </a:ln>
          <a:effec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pPr>
              <a:defRPr/>
            </a:pPr>
            <a:fld id="{F3B96B05-4CF4-420D-BE4D-2340086DC3FD}"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BBBBD09C-A89E-FBE0-CF8F-EE396ADCA589}"/>
              </a:ext>
            </a:extLst>
          </p:cNvPr>
          <p:cNvSpPr>
            <a:spLocks noGrp="1" noRot="1" noChangeAspect="1" noChangeArrowheads="1" noTextEdit="1"/>
          </p:cNvSpPr>
          <p:nvPr>
            <p:ph type="sldImg" idx="2"/>
          </p:nvPr>
        </p:nvSpPr>
        <p:spPr bwMode="auto">
          <a:xfrm>
            <a:off x="506413" y="309563"/>
            <a:ext cx="6154737" cy="4616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EC418B15-0774-64D2-DD41-99CA86A65997}"/>
              </a:ext>
            </a:extLst>
          </p:cNvPr>
          <p:cNvSpPr>
            <a:spLocks noGrp="1" noChangeArrowheads="1"/>
          </p:cNvSpPr>
          <p:nvPr>
            <p:ph type="body" sz="quarter" idx="3"/>
          </p:nvPr>
        </p:nvSpPr>
        <p:spPr bwMode="auto">
          <a:xfrm>
            <a:off x="533400" y="5254625"/>
            <a:ext cx="2906713" cy="3443288"/>
          </a:xfrm>
          <a:prstGeom prst="rect">
            <a:avLst/>
          </a:prstGeom>
          <a:noFill/>
          <a:ln>
            <a:noFill/>
          </a:ln>
          <a:effectLst/>
        </p:spPr>
        <p:txBody>
          <a:bodyPr vert="horz" wrap="square" lIns="9525" tIns="228600" rIns="9525" bIns="228600" numCol="1" anchor="t" anchorCtr="0" compatLnSpc="1">
            <a:prstTxWarp prst="textNoShape">
              <a:avLst/>
            </a:prstTxWarp>
          </a:bodyPr>
          <a:lstStyle/>
          <a:p>
            <a:pPr lvl="0"/>
            <a:r>
              <a:rPr lang="en-US" altLang="en-US" noProof="0"/>
              <a:t>This type is Arial, 10 Pt.</a:t>
            </a:r>
          </a:p>
          <a:p>
            <a:pPr lvl="0"/>
            <a:r>
              <a:rPr lang="en-US" altLang="en-US" noProof="0"/>
              <a:t>Use sentence structure.</a:t>
            </a:r>
          </a:p>
          <a:p>
            <a:pPr lvl="0"/>
            <a:r>
              <a:rPr lang="en-US" altLang="en-US" noProof="0"/>
              <a:t>Bullets are Wingdings square (n) size is 75% of the text.</a:t>
            </a:r>
          </a:p>
          <a:p>
            <a:pPr lvl="1"/>
            <a:r>
              <a:rPr lang="en-US" altLang="en-US" noProof="0"/>
              <a:t>Dashes are option dashes and are 100% of the text size.</a:t>
            </a:r>
          </a:p>
          <a:p>
            <a:pPr lvl="1"/>
            <a:r>
              <a:rPr lang="en-US" altLang="en-US" noProof="0"/>
              <a:t>Dashes Should have a tighter line spacing than the bullets.</a:t>
            </a:r>
          </a:p>
          <a:p>
            <a:pPr lvl="0"/>
            <a:r>
              <a:rPr lang="en-US" altLang="en-US" noProof="0"/>
              <a:t>Line spacing is .9 on .5 after.</a:t>
            </a:r>
          </a:p>
          <a:p>
            <a:pPr lvl="0"/>
            <a:r>
              <a:rPr lang="en-US" altLang="en-US" noProof="0"/>
              <a:t>Use periods on note pages.</a:t>
            </a:r>
          </a:p>
          <a:p>
            <a:pPr lvl="0"/>
            <a:r>
              <a:rPr lang="en-US" altLang="en-US" noProof="0"/>
              <a:t>Print file without pure black and white.</a:t>
            </a:r>
          </a:p>
        </p:txBody>
      </p:sp>
      <p:sp>
        <p:nvSpPr>
          <p:cNvPr id="2052" name="Line 4">
            <a:extLst>
              <a:ext uri="{FF2B5EF4-FFF2-40B4-BE49-F238E27FC236}">
                <a16:creationId xmlns:a16="http://schemas.microsoft.com/office/drawing/2014/main" id="{1E519D7B-220A-0886-475B-E6E08220BF40}"/>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1B6875D2-FA1A-3658-819C-6C0EC60B3886}"/>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F01B2BBD-5622-4932-A6FE-82ACE1F066CF}"/>
              </a:ext>
            </a:extLst>
          </p:cNvPr>
          <p:cNvSpPr>
            <a:spLocks noChangeArrowheads="1"/>
          </p:cNvSpPr>
          <p:nvPr/>
        </p:nvSpPr>
        <p:spPr bwMode="auto">
          <a:xfrm>
            <a:off x="3486150" y="9020175"/>
            <a:ext cx="304800" cy="201613"/>
          </a:xfrm>
          <a:prstGeom prst="rect">
            <a:avLst/>
          </a:prstGeom>
          <a:noFill/>
          <a:ln>
            <a:noFill/>
          </a:ln>
          <a:effectLst/>
        </p:spPr>
        <p:txBody>
          <a:bodyPr lIns="9525" tIns="9525" rIns="9525" bIns="9525" anchor="ctr" anchorCtr="1">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defRPr/>
            </a:pPr>
            <a:fld id="{7FBC157F-D45C-4387-8108-29EC5989CE29}" type="slidenum">
              <a:rPr lang="en-US" altLang="en-US" sz="1200" b="1" smtClean="0"/>
              <a:pPr algn="ctr">
                <a:defRPr/>
              </a:pPr>
              <a:t>‹#›</a:t>
            </a:fld>
            <a:endParaRPr lang="en-US" altLang="en-US" sz="1200" b="1"/>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8FC712DE-0A7F-FA27-E0DB-56F6E2F526E1}"/>
              </a:ext>
            </a:extLst>
          </p:cNvPr>
          <p:cNvSpPr>
            <a:spLocks noGrp="1" noRot="1" noChangeAspect="1" noChangeArrowheads="1" noTextEdit="1"/>
          </p:cNvSpPr>
          <p:nvPr>
            <p:ph type="sldImg"/>
          </p:nvPr>
        </p:nvSpPr>
        <p:spPr/>
      </p:sp>
      <p:sp>
        <p:nvSpPr>
          <p:cNvPr id="5123" name="Rectangle 3">
            <a:extLst>
              <a:ext uri="{FF2B5EF4-FFF2-40B4-BE49-F238E27FC236}">
                <a16:creationId xmlns:a16="http://schemas.microsoft.com/office/drawing/2014/main" id="{78C2FBBD-2B6D-4A2E-5E93-5FF5A754219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a:extLst>
              <a:ext uri="{FF2B5EF4-FFF2-40B4-BE49-F238E27FC236}">
                <a16:creationId xmlns:a16="http://schemas.microsoft.com/office/drawing/2014/main" id="{47CDDB98-B497-3A76-B3F3-5272E3C01DB5}"/>
              </a:ext>
            </a:extLst>
          </p:cNvPr>
          <p:cNvSpPr>
            <a:spLocks noGrp="1" noRot="1" noChangeAspect="1" noChangeArrowheads="1" noTextEdit="1"/>
          </p:cNvSpPr>
          <p:nvPr>
            <p:ph type="sldImg"/>
          </p:nvPr>
        </p:nvSpPr>
        <p:spPr/>
      </p:sp>
      <p:sp>
        <p:nvSpPr>
          <p:cNvPr id="7171" name="Rectangle 5">
            <a:extLst>
              <a:ext uri="{FF2B5EF4-FFF2-40B4-BE49-F238E27FC236}">
                <a16:creationId xmlns:a16="http://schemas.microsoft.com/office/drawing/2014/main" id="{685696E7-B0CA-9C26-915D-4A424101986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8338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68420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0670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9812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487357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27627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8358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09927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144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253770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389328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D2406F1-B635-4C9C-E164-B1F033925DEF}"/>
              </a:ext>
            </a:extLst>
          </p:cNvPr>
          <p:cNvSpPr>
            <a:spLocks noGrp="1" noChangeArrowheads="1"/>
          </p:cNvSpPr>
          <p:nvPr>
            <p:ph type="title"/>
          </p:nvPr>
        </p:nvSpPr>
        <p:spPr bwMode="auto">
          <a:xfrm>
            <a:off x="346075" y="201613"/>
            <a:ext cx="6442075" cy="601662"/>
          </a:xfrm>
          <a:prstGeom prst="rect">
            <a:avLst/>
          </a:prstGeom>
          <a:noFill/>
          <a:ln>
            <a:noFill/>
          </a:ln>
          <a:effec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9C8F6448-F9A5-CD28-9C83-F0FE21709DA9}"/>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7B35CA02-68A8-2DE7-69B3-E0BB30CE5B8F}"/>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 name="Text Box 6">
            <a:extLst>
              <a:ext uri="{FF2B5EF4-FFF2-40B4-BE49-F238E27FC236}">
                <a16:creationId xmlns:a16="http://schemas.microsoft.com/office/drawing/2014/main" id="{004D18A0-4D80-32FE-15C9-0821E86EACDB}"/>
              </a:ext>
            </a:extLst>
          </p:cNvPr>
          <p:cNvSpPr txBox="1">
            <a:spLocks noChangeArrowheads="1"/>
          </p:cNvSpPr>
          <p:nvPr userDrawn="1"/>
        </p:nvSpPr>
        <p:spPr bwMode="auto">
          <a:xfrm>
            <a:off x="8659813" y="6454775"/>
            <a:ext cx="368300" cy="280988"/>
          </a:xfrm>
          <a:prstGeom prst="rect">
            <a:avLst/>
          </a:prstGeom>
          <a:noFill/>
          <a:ln>
            <a:noFill/>
          </a:ln>
          <a:effec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fld id="{7AD5BB2B-514F-46A5-BC7E-C0D5DF8CF0CD}" type="slidenum">
              <a:rPr lang="en-US" altLang="en-US" sz="1300" smtClean="0">
                <a:latin typeface="Arial" panose="020B0604020202020204" pitchFamily="34" charset="0"/>
              </a:rPr>
              <a:pPr eaLnBrk="1" hangingPunct="1">
                <a:defRPr/>
              </a:pPr>
              <a:t>‹#›</a:t>
            </a:fld>
            <a:endParaRPr lang="en-US" altLang="en-US" sz="1300">
              <a:latin typeface="Arial" panose="020B0604020202020204" pitchFamily="34" charset="0"/>
            </a:endParaRPr>
          </a:p>
        </p:txBody>
      </p:sp>
      <p:sp>
        <p:nvSpPr>
          <p:cNvPr id="1031" name="Rectangle 7">
            <a:extLst>
              <a:ext uri="{FF2B5EF4-FFF2-40B4-BE49-F238E27FC236}">
                <a16:creationId xmlns:a16="http://schemas.microsoft.com/office/drawing/2014/main" id="{E1A56E01-4941-95A9-F20E-F7F14B1E4679}"/>
              </a:ext>
            </a:extLst>
          </p:cNvPr>
          <p:cNvSpPr>
            <a:spLocks noChangeArrowheads="1"/>
          </p:cNvSpPr>
          <p:nvPr userDrawn="1"/>
        </p:nvSpPr>
        <p:spPr bwMode="auto">
          <a:xfrm>
            <a:off x="6858000" y="0"/>
            <a:ext cx="2286000" cy="762000"/>
          </a:xfrm>
          <a:prstGeom prst="rect">
            <a:avLst/>
          </a:prstGeom>
          <a:solidFill>
            <a:schemeClr val="accent2"/>
          </a:solidFill>
          <a:ln>
            <a:noFill/>
          </a:ln>
          <a:effectLst/>
        </p:spPr>
        <p:txBody>
          <a:bodyPr lIns="82628" tIns="41315" rIns="82628" bIns="41315"/>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altLang="en-US" sz="2000" b="1" i="1">
                <a:solidFill>
                  <a:schemeClr val="bg1"/>
                </a:solidFill>
                <a:latin typeface="Arial" panose="020B0604020202020204" pitchFamily="34" charset="0"/>
              </a:rPr>
              <a:t>Six Sigma</a:t>
            </a:r>
          </a:p>
          <a:p>
            <a:pPr algn="ctr">
              <a:defRPr/>
            </a:pPr>
            <a:r>
              <a:rPr lang="en-US" altLang="en-US" sz="2000" b="1" i="1">
                <a:solidFill>
                  <a:schemeClr val="bg1"/>
                </a:solidFill>
                <a:latin typeface="Arial" panose="020B0604020202020204" pitchFamily="34" charset="0"/>
              </a:rPr>
              <a:t>Green Belt</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160">
            <a:extLst>
              <a:ext uri="{FF2B5EF4-FFF2-40B4-BE49-F238E27FC236}">
                <a16:creationId xmlns:a16="http://schemas.microsoft.com/office/drawing/2014/main" id="{9D176452-8A75-320C-CDDA-F651B53681FD}"/>
              </a:ext>
            </a:extLst>
          </p:cNvPr>
          <p:cNvGrpSpPr>
            <a:grpSpLocks/>
          </p:cNvGrpSpPr>
          <p:nvPr/>
        </p:nvGrpSpPr>
        <p:grpSpPr bwMode="auto">
          <a:xfrm>
            <a:off x="831850" y="4102100"/>
            <a:ext cx="2705100" cy="2351088"/>
            <a:chOff x="576" y="2929"/>
            <a:chExt cx="1875" cy="1678"/>
          </a:xfrm>
        </p:grpSpPr>
        <p:sp>
          <p:nvSpPr>
            <p:cNvPr id="4105" name="Line 4">
              <a:extLst>
                <a:ext uri="{FF2B5EF4-FFF2-40B4-BE49-F238E27FC236}">
                  <a16:creationId xmlns:a16="http://schemas.microsoft.com/office/drawing/2014/main" id="{893F0809-5803-BFEE-39F4-31F76A42AD97}"/>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106" name="Group 151">
              <a:extLst>
                <a:ext uri="{FF2B5EF4-FFF2-40B4-BE49-F238E27FC236}">
                  <a16:creationId xmlns:a16="http://schemas.microsoft.com/office/drawing/2014/main" id="{A88D85BB-4688-F24E-198B-30398D3BBF96}"/>
                </a:ext>
              </a:extLst>
            </p:cNvPr>
            <p:cNvGrpSpPr>
              <a:grpSpLocks/>
            </p:cNvGrpSpPr>
            <p:nvPr/>
          </p:nvGrpSpPr>
          <p:grpSpPr bwMode="auto">
            <a:xfrm>
              <a:off x="576" y="3312"/>
              <a:ext cx="1875" cy="1011"/>
              <a:chOff x="576" y="3312"/>
              <a:chExt cx="1875" cy="1011"/>
            </a:xfrm>
          </p:grpSpPr>
          <p:sp>
            <p:nvSpPr>
              <p:cNvPr id="4115" name="Rectangle 5">
                <a:extLst>
                  <a:ext uri="{FF2B5EF4-FFF2-40B4-BE49-F238E27FC236}">
                    <a16:creationId xmlns:a16="http://schemas.microsoft.com/office/drawing/2014/main" id="{35FC71C5-9845-0CF6-63EE-F617039BED74}"/>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16" name="Rectangle 6">
                <a:extLst>
                  <a:ext uri="{FF2B5EF4-FFF2-40B4-BE49-F238E27FC236}">
                    <a16:creationId xmlns:a16="http://schemas.microsoft.com/office/drawing/2014/main" id="{EE31ACAF-EA91-6463-C0B1-141F54B215D2}"/>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17" name="Line 7">
                <a:extLst>
                  <a:ext uri="{FF2B5EF4-FFF2-40B4-BE49-F238E27FC236}">
                    <a16:creationId xmlns:a16="http://schemas.microsoft.com/office/drawing/2014/main" id="{EB8AD9D1-7182-C2F6-C585-47C386619BD4}"/>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8">
                <a:extLst>
                  <a:ext uri="{FF2B5EF4-FFF2-40B4-BE49-F238E27FC236}">
                    <a16:creationId xmlns:a16="http://schemas.microsoft.com/office/drawing/2014/main" id="{7291B941-6F84-3D1C-6764-A52D59EDA006}"/>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9">
                <a:extLst>
                  <a:ext uri="{FF2B5EF4-FFF2-40B4-BE49-F238E27FC236}">
                    <a16:creationId xmlns:a16="http://schemas.microsoft.com/office/drawing/2014/main" id="{4011C103-4ECD-BFA9-01BE-24F183091A6F}"/>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10">
                <a:extLst>
                  <a:ext uri="{FF2B5EF4-FFF2-40B4-BE49-F238E27FC236}">
                    <a16:creationId xmlns:a16="http://schemas.microsoft.com/office/drawing/2014/main" id="{54848A10-B321-B8AB-1185-15066F802522}"/>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11">
                <a:extLst>
                  <a:ext uri="{FF2B5EF4-FFF2-40B4-BE49-F238E27FC236}">
                    <a16:creationId xmlns:a16="http://schemas.microsoft.com/office/drawing/2014/main" id="{C1F27BAF-545E-C315-C21E-5B771B6C7114}"/>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Line 12">
                <a:extLst>
                  <a:ext uri="{FF2B5EF4-FFF2-40B4-BE49-F238E27FC236}">
                    <a16:creationId xmlns:a16="http://schemas.microsoft.com/office/drawing/2014/main" id="{92117765-F49D-7E8F-2C03-4A371AA01CC6}"/>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3" name="Line 13">
                <a:extLst>
                  <a:ext uri="{FF2B5EF4-FFF2-40B4-BE49-F238E27FC236}">
                    <a16:creationId xmlns:a16="http://schemas.microsoft.com/office/drawing/2014/main" id="{C34E1927-818F-B4C1-4362-30ACB5DF6578}"/>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14">
                <a:extLst>
                  <a:ext uri="{FF2B5EF4-FFF2-40B4-BE49-F238E27FC236}">
                    <a16:creationId xmlns:a16="http://schemas.microsoft.com/office/drawing/2014/main" id="{1B647FFC-CB3A-CC0D-86DC-72C06B6314CE}"/>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15">
                <a:extLst>
                  <a:ext uri="{FF2B5EF4-FFF2-40B4-BE49-F238E27FC236}">
                    <a16:creationId xmlns:a16="http://schemas.microsoft.com/office/drawing/2014/main" id="{6339C340-5335-5876-53CC-7D13982E80DD}"/>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Line 16">
                <a:extLst>
                  <a:ext uri="{FF2B5EF4-FFF2-40B4-BE49-F238E27FC236}">
                    <a16:creationId xmlns:a16="http://schemas.microsoft.com/office/drawing/2014/main" id="{4AB873C3-6DE3-7AE0-F6A9-ED1FF2FB74ED}"/>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7" name="Line 17">
                <a:extLst>
                  <a:ext uri="{FF2B5EF4-FFF2-40B4-BE49-F238E27FC236}">
                    <a16:creationId xmlns:a16="http://schemas.microsoft.com/office/drawing/2014/main" id="{73427233-3252-0078-D9B2-042C9EDAE7B0}"/>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18">
                <a:extLst>
                  <a:ext uri="{FF2B5EF4-FFF2-40B4-BE49-F238E27FC236}">
                    <a16:creationId xmlns:a16="http://schemas.microsoft.com/office/drawing/2014/main" id="{1B4B5B46-4BC5-AE01-AAA9-4DA68CF19630}"/>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19">
                <a:extLst>
                  <a:ext uri="{FF2B5EF4-FFF2-40B4-BE49-F238E27FC236}">
                    <a16:creationId xmlns:a16="http://schemas.microsoft.com/office/drawing/2014/main" id="{127836B4-2127-C7C0-6C7A-7B01A27CE138}"/>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20">
                <a:extLst>
                  <a:ext uri="{FF2B5EF4-FFF2-40B4-BE49-F238E27FC236}">
                    <a16:creationId xmlns:a16="http://schemas.microsoft.com/office/drawing/2014/main" id="{4AE9D6D2-ECAE-E45E-2C03-FF1C6AEB67C1}"/>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21">
                <a:extLst>
                  <a:ext uri="{FF2B5EF4-FFF2-40B4-BE49-F238E27FC236}">
                    <a16:creationId xmlns:a16="http://schemas.microsoft.com/office/drawing/2014/main" id="{088F96CF-BA98-1BEC-1485-D5EFDB11DC8C}"/>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22">
                <a:extLst>
                  <a:ext uri="{FF2B5EF4-FFF2-40B4-BE49-F238E27FC236}">
                    <a16:creationId xmlns:a16="http://schemas.microsoft.com/office/drawing/2014/main" id="{EFE21362-8CE7-F039-2683-4282D37919DD}"/>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23">
                <a:extLst>
                  <a:ext uri="{FF2B5EF4-FFF2-40B4-BE49-F238E27FC236}">
                    <a16:creationId xmlns:a16="http://schemas.microsoft.com/office/drawing/2014/main" id="{DD1E4CD2-97A1-D0F0-D77A-9F623969D7E7}"/>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24">
                <a:extLst>
                  <a:ext uri="{FF2B5EF4-FFF2-40B4-BE49-F238E27FC236}">
                    <a16:creationId xmlns:a16="http://schemas.microsoft.com/office/drawing/2014/main" id="{F1CF64ED-29F7-F2F0-960E-FC999B4182B1}"/>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25">
                <a:extLst>
                  <a:ext uri="{FF2B5EF4-FFF2-40B4-BE49-F238E27FC236}">
                    <a16:creationId xmlns:a16="http://schemas.microsoft.com/office/drawing/2014/main" id="{0E127676-60FF-B4B5-1930-DD78CEA0CFAB}"/>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Freeform 26">
                <a:extLst>
                  <a:ext uri="{FF2B5EF4-FFF2-40B4-BE49-F238E27FC236}">
                    <a16:creationId xmlns:a16="http://schemas.microsoft.com/office/drawing/2014/main" id="{AEB6FF18-EFAB-B8DD-48F9-215521DDA9BE}"/>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37" name="Line 27">
                <a:extLst>
                  <a:ext uri="{FF2B5EF4-FFF2-40B4-BE49-F238E27FC236}">
                    <a16:creationId xmlns:a16="http://schemas.microsoft.com/office/drawing/2014/main" id="{E77DBC83-16E7-B6D3-6CCE-92FA1F0516B4}"/>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28">
                <a:extLst>
                  <a:ext uri="{FF2B5EF4-FFF2-40B4-BE49-F238E27FC236}">
                    <a16:creationId xmlns:a16="http://schemas.microsoft.com/office/drawing/2014/main" id="{2D811930-EB67-5F0C-8D3A-03C1715B024C}"/>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29">
                <a:extLst>
                  <a:ext uri="{FF2B5EF4-FFF2-40B4-BE49-F238E27FC236}">
                    <a16:creationId xmlns:a16="http://schemas.microsoft.com/office/drawing/2014/main" id="{A6501DEE-8E8C-883B-5E96-C54AD23B458B}"/>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Freeform 30">
                <a:extLst>
                  <a:ext uri="{FF2B5EF4-FFF2-40B4-BE49-F238E27FC236}">
                    <a16:creationId xmlns:a16="http://schemas.microsoft.com/office/drawing/2014/main" id="{F1CECAC8-1241-AEDE-AE48-ACC4303409D4}"/>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41" name="Line 31">
                <a:extLst>
                  <a:ext uri="{FF2B5EF4-FFF2-40B4-BE49-F238E27FC236}">
                    <a16:creationId xmlns:a16="http://schemas.microsoft.com/office/drawing/2014/main" id="{D0A41122-0DAD-547E-F457-5C379A06CAE7}"/>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32">
                <a:extLst>
                  <a:ext uri="{FF2B5EF4-FFF2-40B4-BE49-F238E27FC236}">
                    <a16:creationId xmlns:a16="http://schemas.microsoft.com/office/drawing/2014/main" id="{5780553E-5474-C5F4-73FB-83BDE7753DED}"/>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33">
                <a:extLst>
                  <a:ext uri="{FF2B5EF4-FFF2-40B4-BE49-F238E27FC236}">
                    <a16:creationId xmlns:a16="http://schemas.microsoft.com/office/drawing/2014/main" id="{6F999CE9-FABB-D1BF-69D9-8DF8C79F7095}"/>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34">
                <a:extLst>
                  <a:ext uri="{FF2B5EF4-FFF2-40B4-BE49-F238E27FC236}">
                    <a16:creationId xmlns:a16="http://schemas.microsoft.com/office/drawing/2014/main" id="{8AE90599-103B-FB81-9BD0-EEF35A33ACAE}"/>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35">
                <a:extLst>
                  <a:ext uri="{FF2B5EF4-FFF2-40B4-BE49-F238E27FC236}">
                    <a16:creationId xmlns:a16="http://schemas.microsoft.com/office/drawing/2014/main" id="{977B000A-5D9A-9B81-1723-4A5F2E7CB679}"/>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36">
                <a:extLst>
                  <a:ext uri="{FF2B5EF4-FFF2-40B4-BE49-F238E27FC236}">
                    <a16:creationId xmlns:a16="http://schemas.microsoft.com/office/drawing/2014/main" id="{E0C1E831-F50D-412C-EB1C-F5DD89DB06B6}"/>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37">
                <a:extLst>
                  <a:ext uri="{FF2B5EF4-FFF2-40B4-BE49-F238E27FC236}">
                    <a16:creationId xmlns:a16="http://schemas.microsoft.com/office/drawing/2014/main" id="{D299E058-1AAC-F6C8-F1D3-57157EB1082C}"/>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38">
                <a:extLst>
                  <a:ext uri="{FF2B5EF4-FFF2-40B4-BE49-F238E27FC236}">
                    <a16:creationId xmlns:a16="http://schemas.microsoft.com/office/drawing/2014/main" id="{21825B32-8343-AC44-65DB-A71C93E9ED6D}"/>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39">
                <a:extLst>
                  <a:ext uri="{FF2B5EF4-FFF2-40B4-BE49-F238E27FC236}">
                    <a16:creationId xmlns:a16="http://schemas.microsoft.com/office/drawing/2014/main" id="{965402DC-DB7C-A6C4-393D-9468C06C552A}"/>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40">
                <a:extLst>
                  <a:ext uri="{FF2B5EF4-FFF2-40B4-BE49-F238E27FC236}">
                    <a16:creationId xmlns:a16="http://schemas.microsoft.com/office/drawing/2014/main" id="{8694F7D9-5786-A725-7E34-6E851E757A10}"/>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41">
                <a:extLst>
                  <a:ext uri="{FF2B5EF4-FFF2-40B4-BE49-F238E27FC236}">
                    <a16:creationId xmlns:a16="http://schemas.microsoft.com/office/drawing/2014/main" id="{D3307CFC-59B1-8F44-4F09-B82B476650F1}"/>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42">
                <a:extLst>
                  <a:ext uri="{FF2B5EF4-FFF2-40B4-BE49-F238E27FC236}">
                    <a16:creationId xmlns:a16="http://schemas.microsoft.com/office/drawing/2014/main" id="{65B6CD61-1FC3-4C34-8D74-C35A799BE49A}"/>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43">
                <a:extLst>
                  <a:ext uri="{FF2B5EF4-FFF2-40B4-BE49-F238E27FC236}">
                    <a16:creationId xmlns:a16="http://schemas.microsoft.com/office/drawing/2014/main" id="{F26797FD-D021-8F0C-A397-F6995BFA636A}"/>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44">
                <a:extLst>
                  <a:ext uri="{FF2B5EF4-FFF2-40B4-BE49-F238E27FC236}">
                    <a16:creationId xmlns:a16="http://schemas.microsoft.com/office/drawing/2014/main" id="{23BDB40C-65B6-E338-1BA5-217EF907541A}"/>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Line 45">
                <a:extLst>
                  <a:ext uri="{FF2B5EF4-FFF2-40B4-BE49-F238E27FC236}">
                    <a16:creationId xmlns:a16="http://schemas.microsoft.com/office/drawing/2014/main" id="{53D6AB4B-3A85-77F4-902B-EA2693755BF7}"/>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6" name="Line 46">
                <a:extLst>
                  <a:ext uri="{FF2B5EF4-FFF2-40B4-BE49-F238E27FC236}">
                    <a16:creationId xmlns:a16="http://schemas.microsoft.com/office/drawing/2014/main" id="{D99CED8B-2A8F-B844-5B10-1500323BF97E}"/>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Line 47">
                <a:extLst>
                  <a:ext uri="{FF2B5EF4-FFF2-40B4-BE49-F238E27FC236}">
                    <a16:creationId xmlns:a16="http://schemas.microsoft.com/office/drawing/2014/main" id="{3054F789-F7A8-1117-C56B-A693A654D9A8}"/>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8" name="Line 48">
                <a:extLst>
                  <a:ext uri="{FF2B5EF4-FFF2-40B4-BE49-F238E27FC236}">
                    <a16:creationId xmlns:a16="http://schemas.microsoft.com/office/drawing/2014/main" id="{89D7CB8E-FF25-5897-A03A-2F777FA25570}"/>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49">
                <a:extLst>
                  <a:ext uri="{FF2B5EF4-FFF2-40B4-BE49-F238E27FC236}">
                    <a16:creationId xmlns:a16="http://schemas.microsoft.com/office/drawing/2014/main" id="{4FD98DB3-6405-1083-F63C-D39EFE397C09}"/>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50">
                <a:extLst>
                  <a:ext uri="{FF2B5EF4-FFF2-40B4-BE49-F238E27FC236}">
                    <a16:creationId xmlns:a16="http://schemas.microsoft.com/office/drawing/2014/main" id="{525B98A1-5C8E-272D-D253-8C4CBBD5F684}"/>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51">
                <a:extLst>
                  <a:ext uri="{FF2B5EF4-FFF2-40B4-BE49-F238E27FC236}">
                    <a16:creationId xmlns:a16="http://schemas.microsoft.com/office/drawing/2014/main" id="{E3D59363-5C2C-1D4C-7541-DF2A63B738D9}"/>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52">
                <a:extLst>
                  <a:ext uri="{FF2B5EF4-FFF2-40B4-BE49-F238E27FC236}">
                    <a16:creationId xmlns:a16="http://schemas.microsoft.com/office/drawing/2014/main" id="{A5118BB7-EDEA-9068-066D-7BE6CC4E3206}"/>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53">
                <a:extLst>
                  <a:ext uri="{FF2B5EF4-FFF2-40B4-BE49-F238E27FC236}">
                    <a16:creationId xmlns:a16="http://schemas.microsoft.com/office/drawing/2014/main" id="{C522D80C-0ABE-C8CB-126B-D9E53AEAC17C}"/>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54">
                <a:extLst>
                  <a:ext uri="{FF2B5EF4-FFF2-40B4-BE49-F238E27FC236}">
                    <a16:creationId xmlns:a16="http://schemas.microsoft.com/office/drawing/2014/main" id="{CB203B4F-3546-F737-C8E7-7941D393B567}"/>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55">
                <a:extLst>
                  <a:ext uri="{FF2B5EF4-FFF2-40B4-BE49-F238E27FC236}">
                    <a16:creationId xmlns:a16="http://schemas.microsoft.com/office/drawing/2014/main" id="{AFC6C2F4-A29A-956A-B845-96189C6A025D}"/>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Line 56">
                <a:extLst>
                  <a:ext uri="{FF2B5EF4-FFF2-40B4-BE49-F238E27FC236}">
                    <a16:creationId xmlns:a16="http://schemas.microsoft.com/office/drawing/2014/main" id="{9BFC81BF-7242-4C96-728B-D5047C00D2E9}"/>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7" name="Line 57">
                <a:extLst>
                  <a:ext uri="{FF2B5EF4-FFF2-40B4-BE49-F238E27FC236}">
                    <a16:creationId xmlns:a16="http://schemas.microsoft.com/office/drawing/2014/main" id="{20C7FC30-F2DF-41C0-A855-69A20451122D}"/>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58">
                <a:extLst>
                  <a:ext uri="{FF2B5EF4-FFF2-40B4-BE49-F238E27FC236}">
                    <a16:creationId xmlns:a16="http://schemas.microsoft.com/office/drawing/2014/main" id="{654CF9FC-4653-6D0C-4BA8-7AD3D70D92D8}"/>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59">
                <a:extLst>
                  <a:ext uri="{FF2B5EF4-FFF2-40B4-BE49-F238E27FC236}">
                    <a16:creationId xmlns:a16="http://schemas.microsoft.com/office/drawing/2014/main" id="{59B50186-B792-65A6-7C2F-D35B2AE8FEDC}"/>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 name="T6" fmla="*/ 0 60000 65536"/>
                  <a:gd name="T7" fmla="*/ 0 60000 65536"/>
                  <a:gd name="T8" fmla="*/ 0 60000 65536"/>
                </a:gdLst>
                <a:ahLst/>
                <a:cxnLst>
                  <a:cxn ang="T6">
                    <a:pos x="T0" y="T1"/>
                  </a:cxn>
                  <a:cxn ang="T7">
                    <a:pos x="T2" y="T3"/>
                  </a:cxn>
                  <a:cxn ang="T8">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Line 60">
                <a:extLst>
                  <a:ext uri="{FF2B5EF4-FFF2-40B4-BE49-F238E27FC236}">
                    <a16:creationId xmlns:a16="http://schemas.microsoft.com/office/drawing/2014/main" id="{04E3DBFC-1C5C-2924-B904-175EA5BB0FF7}"/>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1" name="Freeform 61">
                <a:extLst>
                  <a:ext uri="{FF2B5EF4-FFF2-40B4-BE49-F238E27FC236}">
                    <a16:creationId xmlns:a16="http://schemas.microsoft.com/office/drawing/2014/main" id="{AF36B2F6-1CD3-E5D4-6408-B0CA5677961D}"/>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 name="T6" fmla="*/ 0 60000 65536"/>
                  <a:gd name="T7" fmla="*/ 0 60000 65536"/>
                  <a:gd name="T8" fmla="*/ 0 60000 65536"/>
                </a:gdLst>
                <a:ahLst/>
                <a:cxnLst>
                  <a:cxn ang="T6">
                    <a:pos x="T0" y="T1"/>
                  </a:cxn>
                  <a:cxn ang="T7">
                    <a:pos x="T2" y="T3"/>
                  </a:cxn>
                  <a:cxn ang="T8">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Line 62">
                <a:extLst>
                  <a:ext uri="{FF2B5EF4-FFF2-40B4-BE49-F238E27FC236}">
                    <a16:creationId xmlns:a16="http://schemas.microsoft.com/office/drawing/2014/main" id="{A88E860C-0854-942E-05D8-A9F78A25B5B4}"/>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3" name="Line 63">
                <a:extLst>
                  <a:ext uri="{FF2B5EF4-FFF2-40B4-BE49-F238E27FC236}">
                    <a16:creationId xmlns:a16="http://schemas.microsoft.com/office/drawing/2014/main" id="{ACBE9BE9-953F-36C8-31A1-C88854C4DE8D}"/>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64">
                <a:extLst>
                  <a:ext uri="{FF2B5EF4-FFF2-40B4-BE49-F238E27FC236}">
                    <a16:creationId xmlns:a16="http://schemas.microsoft.com/office/drawing/2014/main" id="{005CB2DB-9997-F6AA-994F-ED60C10EE3BC}"/>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Line 65">
                <a:extLst>
                  <a:ext uri="{FF2B5EF4-FFF2-40B4-BE49-F238E27FC236}">
                    <a16:creationId xmlns:a16="http://schemas.microsoft.com/office/drawing/2014/main" id="{54126125-173A-7846-2A2C-2CEE6A7ABD91}"/>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6" name="Line 66">
                <a:extLst>
                  <a:ext uri="{FF2B5EF4-FFF2-40B4-BE49-F238E27FC236}">
                    <a16:creationId xmlns:a16="http://schemas.microsoft.com/office/drawing/2014/main" id="{D1A4DCE4-531A-44A0-DD8A-06388015DACC}"/>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67">
                <a:extLst>
                  <a:ext uri="{FF2B5EF4-FFF2-40B4-BE49-F238E27FC236}">
                    <a16:creationId xmlns:a16="http://schemas.microsoft.com/office/drawing/2014/main" id="{C71EFEA0-9649-11EB-15CA-6C5C3F9DCD5D}"/>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68">
                <a:extLst>
                  <a:ext uri="{FF2B5EF4-FFF2-40B4-BE49-F238E27FC236}">
                    <a16:creationId xmlns:a16="http://schemas.microsoft.com/office/drawing/2014/main" id="{61EF14EC-5E06-61DC-7A93-1EBCDCAC58EE}"/>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69">
                <a:extLst>
                  <a:ext uri="{FF2B5EF4-FFF2-40B4-BE49-F238E27FC236}">
                    <a16:creationId xmlns:a16="http://schemas.microsoft.com/office/drawing/2014/main" id="{27E77E0D-C840-DD5F-12BB-2DDDDFF35719}"/>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Freeform 70">
                <a:extLst>
                  <a:ext uri="{FF2B5EF4-FFF2-40B4-BE49-F238E27FC236}">
                    <a16:creationId xmlns:a16="http://schemas.microsoft.com/office/drawing/2014/main" id="{7EBBE4ED-209E-A3C2-E69C-571726270156}"/>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 name="T6" fmla="*/ 0 60000 65536"/>
                  <a:gd name="T7" fmla="*/ 0 60000 65536"/>
                  <a:gd name="T8" fmla="*/ 0 60000 65536"/>
                </a:gdLst>
                <a:ahLst/>
                <a:cxnLst>
                  <a:cxn ang="T6">
                    <a:pos x="T0" y="T1"/>
                  </a:cxn>
                  <a:cxn ang="T7">
                    <a:pos x="T2" y="T3"/>
                  </a:cxn>
                  <a:cxn ang="T8">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1" name="Line 71">
                <a:extLst>
                  <a:ext uri="{FF2B5EF4-FFF2-40B4-BE49-F238E27FC236}">
                    <a16:creationId xmlns:a16="http://schemas.microsoft.com/office/drawing/2014/main" id="{74CDBAFE-6991-F3C6-9BAC-786A4DE6FC3B}"/>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72">
                <a:extLst>
                  <a:ext uri="{FF2B5EF4-FFF2-40B4-BE49-F238E27FC236}">
                    <a16:creationId xmlns:a16="http://schemas.microsoft.com/office/drawing/2014/main" id="{F8C2C1CE-4802-E5EF-EEB8-2D01666CC6B9}"/>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Freeform 73">
                <a:extLst>
                  <a:ext uri="{FF2B5EF4-FFF2-40B4-BE49-F238E27FC236}">
                    <a16:creationId xmlns:a16="http://schemas.microsoft.com/office/drawing/2014/main" id="{2AB1427B-7CBB-CB04-4FCD-550F7A025DF9}"/>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 name="T6" fmla="*/ 0 60000 65536"/>
                  <a:gd name="T7" fmla="*/ 0 60000 65536"/>
                  <a:gd name="T8" fmla="*/ 0 60000 65536"/>
                </a:gdLst>
                <a:ahLst/>
                <a:cxnLst>
                  <a:cxn ang="T6">
                    <a:pos x="T0" y="T1"/>
                  </a:cxn>
                  <a:cxn ang="T7">
                    <a:pos x="T2" y="T3"/>
                  </a:cxn>
                  <a:cxn ang="T8">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4" name="Freeform 74">
                <a:extLst>
                  <a:ext uri="{FF2B5EF4-FFF2-40B4-BE49-F238E27FC236}">
                    <a16:creationId xmlns:a16="http://schemas.microsoft.com/office/drawing/2014/main" id="{9FEAB674-5E9F-5CEC-A7F6-4B962579AB76}"/>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 name="T6" fmla="*/ 0 60000 65536"/>
                  <a:gd name="T7" fmla="*/ 0 60000 65536"/>
                  <a:gd name="T8" fmla="*/ 0 60000 65536"/>
                </a:gdLst>
                <a:ahLst/>
                <a:cxnLst>
                  <a:cxn ang="T6">
                    <a:pos x="T0" y="T1"/>
                  </a:cxn>
                  <a:cxn ang="T7">
                    <a:pos x="T2" y="T3"/>
                  </a:cxn>
                  <a:cxn ang="T8">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Freeform 75">
                <a:extLst>
                  <a:ext uri="{FF2B5EF4-FFF2-40B4-BE49-F238E27FC236}">
                    <a16:creationId xmlns:a16="http://schemas.microsoft.com/office/drawing/2014/main" id="{60699106-A4F6-B0BB-C3FA-BB12A312C6AF}"/>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 name="T6" fmla="*/ 0 60000 65536"/>
                  <a:gd name="T7" fmla="*/ 0 60000 65536"/>
                  <a:gd name="T8" fmla="*/ 0 60000 65536"/>
                </a:gdLst>
                <a:ahLst/>
                <a:cxnLst>
                  <a:cxn ang="T6">
                    <a:pos x="T0" y="T1"/>
                  </a:cxn>
                  <a:cxn ang="T7">
                    <a:pos x="T2" y="T3"/>
                  </a:cxn>
                  <a:cxn ang="T8">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6" name="Freeform 76">
                <a:extLst>
                  <a:ext uri="{FF2B5EF4-FFF2-40B4-BE49-F238E27FC236}">
                    <a16:creationId xmlns:a16="http://schemas.microsoft.com/office/drawing/2014/main" id="{D373B225-2333-ABD9-B468-AC2E2CC35048}"/>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 name="T6" fmla="*/ 0 60000 65536"/>
                  <a:gd name="T7" fmla="*/ 0 60000 65536"/>
                  <a:gd name="T8" fmla="*/ 0 60000 65536"/>
                </a:gdLst>
                <a:ahLst/>
                <a:cxnLst>
                  <a:cxn ang="T6">
                    <a:pos x="T0" y="T1"/>
                  </a:cxn>
                  <a:cxn ang="T7">
                    <a:pos x="T2" y="T3"/>
                  </a:cxn>
                  <a:cxn ang="T8">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77">
                <a:extLst>
                  <a:ext uri="{FF2B5EF4-FFF2-40B4-BE49-F238E27FC236}">
                    <a16:creationId xmlns:a16="http://schemas.microsoft.com/office/drawing/2014/main" id="{ED7380CE-3F94-4A47-1295-B5724EA6057C}"/>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78">
                <a:extLst>
                  <a:ext uri="{FF2B5EF4-FFF2-40B4-BE49-F238E27FC236}">
                    <a16:creationId xmlns:a16="http://schemas.microsoft.com/office/drawing/2014/main" id="{1952A9FB-2072-9E89-45BA-199554ACAA62}"/>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Freeform 79">
                <a:extLst>
                  <a:ext uri="{FF2B5EF4-FFF2-40B4-BE49-F238E27FC236}">
                    <a16:creationId xmlns:a16="http://schemas.microsoft.com/office/drawing/2014/main" id="{C2196B1B-E43A-8B83-AFAC-764A25056848}"/>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 name="T6" fmla="*/ 0 60000 65536"/>
                  <a:gd name="T7" fmla="*/ 0 60000 65536"/>
                  <a:gd name="T8" fmla="*/ 0 60000 65536"/>
                </a:gdLst>
                <a:ahLst/>
                <a:cxnLst>
                  <a:cxn ang="T6">
                    <a:pos x="T0" y="T1"/>
                  </a:cxn>
                  <a:cxn ang="T7">
                    <a:pos x="T2" y="T3"/>
                  </a:cxn>
                  <a:cxn ang="T8">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0" name="Line 80">
                <a:extLst>
                  <a:ext uri="{FF2B5EF4-FFF2-40B4-BE49-F238E27FC236}">
                    <a16:creationId xmlns:a16="http://schemas.microsoft.com/office/drawing/2014/main" id="{ABE09A78-A90F-FAC2-C1F0-785314F856FB}"/>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81">
                <a:extLst>
                  <a:ext uri="{FF2B5EF4-FFF2-40B4-BE49-F238E27FC236}">
                    <a16:creationId xmlns:a16="http://schemas.microsoft.com/office/drawing/2014/main" id="{1A80D200-D630-C4DE-449B-25394F961757}"/>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82">
                <a:extLst>
                  <a:ext uri="{FF2B5EF4-FFF2-40B4-BE49-F238E27FC236}">
                    <a16:creationId xmlns:a16="http://schemas.microsoft.com/office/drawing/2014/main" id="{E70D7F16-385E-F243-1042-6DA2008992E9}"/>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83">
                <a:extLst>
                  <a:ext uri="{FF2B5EF4-FFF2-40B4-BE49-F238E27FC236}">
                    <a16:creationId xmlns:a16="http://schemas.microsoft.com/office/drawing/2014/main" id="{82FEDEF5-9405-E811-051B-F45961CE8205}"/>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84">
                <a:extLst>
                  <a:ext uri="{FF2B5EF4-FFF2-40B4-BE49-F238E27FC236}">
                    <a16:creationId xmlns:a16="http://schemas.microsoft.com/office/drawing/2014/main" id="{5F6C0862-6208-229C-D1C2-C2E87CFCCC91}"/>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85">
                <a:extLst>
                  <a:ext uri="{FF2B5EF4-FFF2-40B4-BE49-F238E27FC236}">
                    <a16:creationId xmlns:a16="http://schemas.microsoft.com/office/drawing/2014/main" id="{CF75C3BE-EE7C-7424-A7D4-173C45BB3330}"/>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86">
                <a:extLst>
                  <a:ext uri="{FF2B5EF4-FFF2-40B4-BE49-F238E27FC236}">
                    <a16:creationId xmlns:a16="http://schemas.microsoft.com/office/drawing/2014/main" id="{D1440271-42C6-0288-DB61-E89C41643F82}"/>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87">
                <a:extLst>
                  <a:ext uri="{FF2B5EF4-FFF2-40B4-BE49-F238E27FC236}">
                    <a16:creationId xmlns:a16="http://schemas.microsoft.com/office/drawing/2014/main" id="{169E8170-654F-6F9E-D920-69AC42C411B9}"/>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Freeform 88">
                <a:extLst>
                  <a:ext uri="{FF2B5EF4-FFF2-40B4-BE49-F238E27FC236}">
                    <a16:creationId xmlns:a16="http://schemas.microsoft.com/office/drawing/2014/main" id="{BAC6564E-B770-3729-5301-122C5BB276C0}"/>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 name="T6" fmla="*/ 0 60000 65536"/>
                  <a:gd name="T7" fmla="*/ 0 60000 65536"/>
                  <a:gd name="T8" fmla="*/ 0 60000 65536"/>
                </a:gdLst>
                <a:ahLst/>
                <a:cxnLst>
                  <a:cxn ang="T6">
                    <a:pos x="T0" y="T1"/>
                  </a:cxn>
                  <a:cxn ang="T7">
                    <a:pos x="T2" y="T3"/>
                  </a:cxn>
                  <a:cxn ang="T8">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 name="Line 89">
                <a:extLst>
                  <a:ext uri="{FF2B5EF4-FFF2-40B4-BE49-F238E27FC236}">
                    <a16:creationId xmlns:a16="http://schemas.microsoft.com/office/drawing/2014/main" id="{B09D71F8-6FFE-79CE-98F8-DF75B8BA9A02}"/>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Freeform 90">
                <a:extLst>
                  <a:ext uri="{FF2B5EF4-FFF2-40B4-BE49-F238E27FC236}">
                    <a16:creationId xmlns:a16="http://schemas.microsoft.com/office/drawing/2014/main" id="{30A1EE2E-98AC-364A-8391-3DB4C2883571}"/>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 name="T6" fmla="*/ 0 60000 65536"/>
                  <a:gd name="T7" fmla="*/ 0 60000 65536"/>
                  <a:gd name="T8" fmla="*/ 0 60000 65536"/>
                </a:gdLst>
                <a:ahLst/>
                <a:cxnLst>
                  <a:cxn ang="T6">
                    <a:pos x="T0" y="T1"/>
                  </a:cxn>
                  <a:cxn ang="T7">
                    <a:pos x="T2" y="T3"/>
                  </a:cxn>
                  <a:cxn ang="T8">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1" name="Line 91">
                <a:extLst>
                  <a:ext uri="{FF2B5EF4-FFF2-40B4-BE49-F238E27FC236}">
                    <a16:creationId xmlns:a16="http://schemas.microsoft.com/office/drawing/2014/main" id="{B28E8F9C-9F4D-282D-1C04-D8665EB3F59E}"/>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92">
                <a:extLst>
                  <a:ext uri="{FF2B5EF4-FFF2-40B4-BE49-F238E27FC236}">
                    <a16:creationId xmlns:a16="http://schemas.microsoft.com/office/drawing/2014/main" id="{D67EB71D-68CA-F59E-090F-B4672845E9C0}"/>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93">
                <a:extLst>
                  <a:ext uri="{FF2B5EF4-FFF2-40B4-BE49-F238E27FC236}">
                    <a16:creationId xmlns:a16="http://schemas.microsoft.com/office/drawing/2014/main" id="{84A54E48-CBCB-F21B-68CB-1604BB28D7B4}"/>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94">
                <a:extLst>
                  <a:ext uri="{FF2B5EF4-FFF2-40B4-BE49-F238E27FC236}">
                    <a16:creationId xmlns:a16="http://schemas.microsoft.com/office/drawing/2014/main" id="{10BF0E07-9AE7-A6AD-9D82-8CD39D89E224}"/>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95">
                <a:extLst>
                  <a:ext uri="{FF2B5EF4-FFF2-40B4-BE49-F238E27FC236}">
                    <a16:creationId xmlns:a16="http://schemas.microsoft.com/office/drawing/2014/main" id="{4641F124-26D6-1782-9E08-0575939CEA8C}"/>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96">
                <a:extLst>
                  <a:ext uri="{FF2B5EF4-FFF2-40B4-BE49-F238E27FC236}">
                    <a16:creationId xmlns:a16="http://schemas.microsoft.com/office/drawing/2014/main" id="{F071CB7E-00B8-5AC8-778C-92AEF7579F9D}"/>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97">
                <a:extLst>
                  <a:ext uri="{FF2B5EF4-FFF2-40B4-BE49-F238E27FC236}">
                    <a16:creationId xmlns:a16="http://schemas.microsoft.com/office/drawing/2014/main" id="{4A3320CB-C433-E340-F8B6-34C179C6C75D}"/>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98">
                <a:extLst>
                  <a:ext uri="{FF2B5EF4-FFF2-40B4-BE49-F238E27FC236}">
                    <a16:creationId xmlns:a16="http://schemas.microsoft.com/office/drawing/2014/main" id="{6AEACDB6-F51A-36BA-AD18-D76CAFE173C4}"/>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99">
                <a:extLst>
                  <a:ext uri="{FF2B5EF4-FFF2-40B4-BE49-F238E27FC236}">
                    <a16:creationId xmlns:a16="http://schemas.microsoft.com/office/drawing/2014/main" id="{0E5BCE8D-E275-52D8-3167-0F2580B56201}"/>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00">
                <a:extLst>
                  <a:ext uri="{FF2B5EF4-FFF2-40B4-BE49-F238E27FC236}">
                    <a16:creationId xmlns:a16="http://schemas.microsoft.com/office/drawing/2014/main" id="{3931377A-A383-FF90-E17D-960F28DA2FD8}"/>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01">
                <a:extLst>
                  <a:ext uri="{FF2B5EF4-FFF2-40B4-BE49-F238E27FC236}">
                    <a16:creationId xmlns:a16="http://schemas.microsoft.com/office/drawing/2014/main" id="{D0D8173D-B529-9F0C-3C26-55FE3FBE31DB}"/>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02">
                <a:extLst>
                  <a:ext uri="{FF2B5EF4-FFF2-40B4-BE49-F238E27FC236}">
                    <a16:creationId xmlns:a16="http://schemas.microsoft.com/office/drawing/2014/main" id="{CB0F046B-44C9-F3B9-6871-CA23B08B991B}"/>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03">
                <a:extLst>
                  <a:ext uri="{FF2B5EF4-FFF2-40B4-BE49-F238E27FC236}">
                    <a16:creationId xmlns:a16="http://schemas.microsoft.com/office/drawing/2014/main" id="{6F4D0647-AE59-7787-A2AD-8C57FD49B395}"/>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04">
                <a:extLst>
                  <a:ext uri="{FF2B5EF4-FFF2-40B4-BE49-F238E27FC236}">
                    <a16:creationId xmlns:a16="http://schemas.microsoft.com/office/drawing/2014/main" id="{87E2A7AD-A7CF-D55E-49A8-7B0FEE1C7E07}"/>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Line 105">
                <a:extLst>
                  <a:ext uri="{FF2B5EF4-FFF2-40B4-BE49-F238E27FC236}">
                    <a16:creationId xmlns:a16="http://schemas.microsoft.com/office/drawing/2014/main" id="{E21D0DA4-4598-B9A4-B3E4-F979FBA4F1C6}"/>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6" name="Line 106">
                <a:extLst>
                  <a:ext uri="{FF2B5EF4-FFF2-40B4-BE49-F238E27FC236}">
                    <a16:creationId xmlns:a16="http://schemas.microsoft.com/office/drawing/2014/main" id="{89178C9F-14A2-F44E-E53E-E1587F433266}"/>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07">
                <a:extLst>
                  <a:ext uri="{FF2B5EF4-FFF2-40B4-BE49-F238E27FC236}">
                    <a16:creationId xmlns:a16="http://schemas.microsoft.com/office/drawing/2014/main" id="{1F2D4BA5-2DB1-FE60-69A2-B76E10811AC8}"/>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08">
                <a:extLst>
                  <a:ext uri="{FF2B5EF4-FFF2-40B4-BE49-F238E27FC236}">
                    <a16:creationId xmlns:a16="http://schemas.microsoft.com/office/drawing/2014/main" id="{F52C828A-805E-98A3-A9A5-B71D20A469E4}"/>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Line 109">
                <a:extLst>
                  <a:ext uri="{FF2B5EF4-FFF2-40B4-BE49-F238E27FC236}">
                    <a16:creationId xmlns:a16="http://schemas.microsoft.com/office/drawing/2014/main" id="{ACCFA3DC-CC1F-FB47-6F32-5A6ABC1EEC4D}"/>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0" name="Line 110">
                <a:extLst>
                  <a:ext uri="{FF2B5EF4-FFF2-40B4-BE49-F238E27FC236}">
                    <a16:creationId xmlns:a16="http://schemas.microsoft.com/office/drawing/2014/main" id="{B5D428A0-9E87-20D5-706E-0B16509B6F9E}"/>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11">
                <a:extLst>
                  <a:ext uri="{FF2B5EF4-FFF2-40B4-BE49-F238E27FC236}">
                    <a16:creationId xmlns:a16="http://schemas.microsoft.com/office/drawing/2014/main" id="{C1461C99-9D59-A3D8-BC36-9A6D82A6BF20}"/>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12">
                <a:extLst>
                  <a:ext uri="{FF2B5EF4-FFF2-40B4-BE49-F238E27FC236}">
                    <a16:creationId xmlns:a16="http://schemas.microsoft.com/office/drawing/2014/main" id="{6587254A-F4EF-9B34-8FEE-782B3D694567}"/>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13">
                <a:extLst>
                  <a:ext uri="{FF2B5EF4-FFF2-40B4-BE49-F238E27FC236}">
                    <a16:creationId xmlns:a16="http://schemas.microsoft.com/office/drawing/2014/main" id="{CC782E7C-39EB-649F-4F48-781DEC984D3A}"/>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14">
                <a:extLst>
                  <a:ext uri="{FF2B5EF4-FFF2-40B4-BE49-F238E27FC236}">
                    <a16:creationId xmlns:a16="http://schemas.microsoft.com/office/drawing/2014/main" id="{88C86806-0D6D-3122-2789-70F460DECF78}"/>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15">
                <a:extLst>
                  <a:ext uri="{FF2B5EF4-FFF2-40B4-BE49-F238E27FC236}">
                    <a16:creationId xmlns:a16="http://schemas.microsoft.com/office/drawing/2014/main" id="{F39EC311-70A8-DF58-5B98-D5E1FFA40348}"/>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16">
                <a:extLst>
                  <a:ext uri="{FF2B5EF4-FFF2-40B4-BE49-F238E27FC236}">
                    <a16:creationId xmlns:a16="http://schemas.microsoft.com/office/drawing/2014/main" id="{49C32CF9-C6A0-3F92-7C50-1BBA352DF191}"/>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17">
                <a:extLst>
                  <a:ext uri="{FF2B5EF4-FFF2-40B4-BE49-F238E27FC236}">
                    <a16:creationId xmlns:a16="http://schemas.microsoft.com/office/drawing/2014/main" id="{1C250F95-0F1E-4E89-0BD5-8855C9838858}"/>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18">
                <a:extLst>
                  <a:ext uri="{FF2B5EF4-FFF2-40B4-BE49-F238E27FC236}">
                    <a16:creationId xmlns:a16="http://schemas.microsoft.com/office/drawing/2014/main" id="{0000E58D-7266-6D96-4420-5CF450D931C2}"/>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Freeform 119">
                <a:extLst>
                  <a:ext uri="{FF2B5EF4-FFF2-40B4-BE49-F238E27FC236}">
                    <a16:creationId xmlns:a16="http://schemas.microsoft.com/office/drawing/2014/main" id="{6F12C5C6-6B6C-9B6E-B07C-B9BDA906FEBE}"/>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30" name="Line 120">
                <a:extLst>
                  <a:ext uri="{FF2B5EF4-FFF2-40B4-BE49-F238E27FC236}">
                    <a16:creationId xmlns:a16="http://schemas.microsoft.com/office/drawing/2014/main" id="{104F352F-3A8F-5305-2B68-8A152B134116}"/>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Line 121">
                <a:extLst>
                  <a:ext uri="{FF2B5EF4-FFF2-40B4-BE49-F238E27FC236}">
                    <a16:creationId xmlns:a16="http://schemas.microsoft.com/office/drawing/2014/main" id="{2DFC4B21-55D5-32AE-00E4-D2442C44EF31}"/>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Line 122">
                <a:extLst>
                  <a:ext uri="{FF2B5EF4-FFF2-40B4-BE49-F238E27FC236}">
                    <a16:creationId xmlns:a16="http://schemas.microsoft.com/office/drawing/2014/main" id="{EF924F2D-8982-49C4-F8C5-ADD487CB3819}"/>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3" name="Freeform 123">
                <a:extLst>
                  <a:ext uri="{FF2B5EF4-FFF2-40B4-BE49-F238E27FC236}">
                    <a16:creationId xmlns:a16="http://schemas.microsoft.com/office/drawing/2014/main" id="{5ADEA3D9-3F15-1D6A-B399-F4FE512DB487}"/>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34" name="Line 124">
                <a:extLst>
                  <a:ext uri="{FF2B5EF4-FFF2-40B4-BE49-F238E27FC236}">
                    <a16:creationId xmlns:a16="http://schemas.microsoft.com/office/drawing/2014/main" id="{88869314-F762-9EA4-B40D-4DA3F7E4B8EB}"/>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5" name="Line 125">
                <a:extLst>
                  <a:ext uri="{FF2B5EF4-FFF2-40B4-BE49-F238E27FC236}">
                    <a16:creationId xmlns:a16="http://schemas.microsoft.com/office/drawing/2014/main" id="{6E409B41-4147-029B-E55E-021E51A1CD43}"/>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Line 126">
                <a:extLst>
                  <a:ext uri="{FF2B5EF4-FFF2-40B4-BE49-F238E27FC236}">
                    <a16:creationId xmlns:a16="http://schemas.microsoft.com/office/drawing/2014/main" id="{5574E722-0E5E-7A80-9308-EEF56CDFCB4D}"/>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7" name="Line 127">
                <a:extLst>
                  <a:ext uri="{FF2B5EF4-FFF2-40B4-BE49-F238E27FC236}">
                    <a16:creationId xmlns:a16="http://schemas.microsoft.com/office/drawing/2014/main" id="{0299AB36-4C7B-BBCD-6A2B-7374478D1BBA}"/>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Line 128">
                <a:extLst>
                  <a:ext uri="{FF2B5EF4-FFF2-40B4-BE49-F238E27FC236}">
                    <a16:creationId xmlns:a16="http://schemas.microsoft.com/office/drawing/2014/main" id="{E1FFDB58-C4FF-D70E-5924-72D3F85BC71B}"/>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9" name="Line 129">
                <a:extLst>
                  <a:ext uri="{FF2B5EF4-FFF2-40B4-BE49-F238E27FC236}">
                    <a16:creationId xmlns:a16="http://schemas.microsoft.com/office/drawing/2014/main" id="{4787D359-8B75-C684-0982-E01BF7722E6E}"/>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Line 130">
                <a:extLst>
                  <a:ext uri="{FF2B5EF4-FFF2-40B4-BE49-F238E27FC236}">
                    <a16:creationId xmlns:a16="http://schemas.microsoft.com/office/drawing/2014/main" id="{7928991C-C57B-9F1A-593E-516E3487868A}"/>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1" name="Line 131">
                <a:extLst>
                  <a:ext uri="{FF2B5EF4-FFF2-40B4-BE49-F238E27FC236}">
                    <a16:creationId xmlns:a16="http://schemas.microsoft.com/office/drawing/2014/main" id="{534E8174-CB95-73BD-A979-871CD35BDC6C}"/>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Line 132">
                <a:extLst>
                  <a:ext uri="{FF2B5EF4-FFF2-40B4-BE49-F238E27FC236}">
                    <a16:creationId xmlns:a16="http://schemas.microsoft.com/office/drawing/2014/main" id="{2A81996E-5EB9-6618-CCBB-F0B1EAD584EC}"/>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3" name="Line 133">
                <a:extLst>
                  <a:ext uri="{FF2B5EF4-FFF2-40B4-BE49-F238E27FC236}">
                    <a16:creationId xmlns:a16="http://schemas.microsoft.com/office/drawing/2014/main" id="{1906745F-1AA3-A9BB-BCB3-0B9D8F85ADDB}"/>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Line 134">
                <a:extLst>
                  <a:ext uri="{FF2B5EF4-FFF2-40B4-BE49-F238E27FC236}">
                    <a16:creationId xmlns:a16="http://schemas.microsoft.com/office/drawing/2014/main" id="{AA46D831-3E5B-E763-5F02-DE25BF45AD3D}"/>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5" name="Rectangle 135">
                <a:extLst>
                  <a:ext uri="{FF2B5EF4-FFF2-40B4-BE49-F238E27FC236}">
                    <a16:creationId xmlns:a16="http://schemas.microsoft.com/office/drawing/2014/main" id="{3E8EE502-E517-5189-3532-37D43A1DAE41}"/>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46" name="Rectangle 136">
                <a:extLst>
                  <a:ext uri="{FF2B5EF4-FFF2-40B4-BE49-F238E27FC236}">
                    <a16:creationId xmlns:a16="http://schemas.microsoft.com/office/drawing/2014/main" id="{8DA57858-818A-E2A2-BB11-3F94BFFCCB12}"/>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-6</a:t>
                </a:r>
              </a:p>
            </p:txBody>
          </p:sp>
          <p:sp>
            <p:nvSpPr>
              <p:cNvPr id="4247" name="Rectangle 137">
                <a:extLst>
                  <a:ext uri="{FF2B5EF4-FFF2-40B4-BE49-F238E27FC236}">
                    <a16:creationId xmlns:a16="http://schemas.microsoft.com/office/drawing/2014/main" id="{66687BD4-BC1D-E230-6E03-0C501B0422E6}"/>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48" name="Rectangle 138">
                <a:extLst>
                  <a:ext uri="{FF2B5EF4-FFF2-40B4-BE49-F238E27FC236}">
                    <a16:creationId xmlns:a16="http://schemas.microsoft.com/office/drawing/2014/main" id="{96D7EEBF-A6A3-8759-DA7F-39C034087134}"/>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-4</a:t>
                </a:r>
              </a:p>
            </p:txBody>
          </p:sp>
          <p:sp>
            <p:nvSpPr>
              <p:cNvPr id="4249" name="Rectangle 139">
                <a:extLst>
                  <a:ext uri="{FF2B5EF4-FFF2-40B4-BE49-F238E27FC236}">
                    <a16:creationId xmlns:a16="http://schemas.microsoft.com/office/drawing/2014/main" id="{5D715357-206A-84AE-DE6C-752210E96ED6}"/>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50" name="Rectangle 140">
                <a:extLst>
                  <a:ext uri="{FF2B5EF4-FFF2-40B4-BE49-F238E27FC236}">
                    <a16:creationId xmlns:a16="http://schemas.microsoft.com/office/drawing/2014/main" id="{6BE4F00B-1A17-A234-0382-E870CE1663E6}"/>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-2</a:t>
                </a:r>
              </a:p>
            </p:txBody>
          </p:sp>
          <p:sp>
            <p:nvSpPr>
              <p:cNvPr id="4251" name="Rectangle 141">
                <a:extLst>
                  <a:ext uri="{FF2B5EF4-FFF2-40B4-BE49-F238E27FC236}">
                    <a16:creationId xmlns:a16="http://schemas.microsoft.com/office/drawing/2014/main" id="{41531C14-682C-D133-5FCF-722B338FCB5E}"/>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52" name="Rectangle 142">
                <a:extLst>
                  <a:ext uri="{FF2B5EF4-FFF2-40B4-BE49-F238E27FC236}">
                    <a16:creationId xmlns:a16="http://schemas.microsoft.com/office/drawing/2014/main" id="{11EAA4E9-3D4E-9EDE-8AB9-DC967EBA95F5}"/>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0</a:t>
                </a:r>
              </a:p>
            </p:txBody>
          </p:sp>
          <p:sp>
            <p:nvSpPr>
              <p:cNvPr id="4253" name="Rectangle 143">
                <a:extLst>
                  <a:ext uri="{FF2B5EF4-FFF2-40B4-BE49-F238E27FC236}">
                    <a16:creationId xmlns:a16="http://schemas.microsoft.com/office/drawing/2014/main" id="{B30EBC7E-F569-83F8-C685-61FA90C525B1}"/>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54" name="Rectangle 144">
                <a:extLst>
                  <a:ext uri="{FF2B5EF4-FFF2-40B4-BE49-F238E27FC236}">
                    <a16:creationId xmlns:a16="http://schemas.microsoft.com/office/drawing/2014/main" id="{A116E779-38FB-DC91-4F15-F9DDB42C68FF}"/>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2</a:t>
                </a:r>
              </a:p>
            </p:txBody>
          </p:sp>
          <p:sp>
            <p:nvSpPr>
              <p:cNvPr id="4255" name="Rectangle 145">
                <a:extLst>
                  <a:ext uri="{FF2B5EF4-FFF2-40B4-BE49-F238E27FC236}">
                    <a16:creationId xmlns:a16="http://schemas.microsoft.com/office/drawing/2014/main" id="{4CBC8F22-C91A-6A4F-F638-B0C49D444FE6}"/>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56" name="Rectangle 146">
                <a:extLst>
                  <a:ext uri="{FF2B5EF4-FFF2-40B4-BE49-F238E27FC236}">
                    <a16:creationId xmlns:a16="http://schemas.microsoft.com/office/drawing/2014/main" id="{B723AFD6-E094-5CBC-663A-ECD0C46AD258}"/>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4</a:t>
                </a:r>
              </a:p>
            </p:txBody>
          </p:sp>
          <p:sp>
            <p:nvSpPr>
              <p:cNvPr id="4257" name="Rectangle 147">
                <a:extLst>
                  <a:ext uri="{FF2B5EF4-FFF2-40B4-BE49-F238E27FC236}">
                    <a16:creationId xmlns:a16="http://schemas.microsoft.com/office/drawing/2014/main" id="{BF203C3D-6A80-7BE4-59D8-185BA48F34A7}"/>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 name="Rectangle 148">
                <a:extLst>
                  <a:ext uri="{FF2B5EF4-FFF2-40B4-BE49-F238E27FC236}">
                    <a16:creationId xmlns:a16="http://schemas.microsoft.com/office/drawing/2014/main" id="{09F7C131-4E9C-C5BE-A350-C2A803DB4358}"/>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6</a:t>
                </a:r>
              </a:p>
            </p:txBody>
          </p:sp>
          <p:sp>
            <p:nvSpPr>
              <p:cNvPr id="4259" name="Line 149">
                <a:extLst>
                  <a:ext uri="{FF2B5EF4-FFF2-40B4-BE49-F238E27FC236}">
                    <a16:creationId xmlns:a16="http://schemas.microsoft.com/office/drawing/2014/main" id="{788F637F-152E-CACA-6F98-7A1F88F0B8BF}"/>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60" name="Rectangle 150">
                <a:extLst>
                  <a:ext uri="{FF2B5EF4-FFF2-40B4-BE49-F238E27FC236}">
                    <a16:creationId xmlns:a16="http://schemas.microsoft.com/office/drawing/2014/main" id="{90749B34-781D-DC51-CB86-0E29BF6A425B}"/>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grpSp>
        <p:sp>
          <p:nvSpPr>
            <p:cNvPr id="4107" name="Rectangle 152">
              <a:extLst>
                <a:ext uri="{FF2B5EF4-FFF2-40B4-BE49-F238E27FC236}">
                  <a16:creationId xmlns:a16="http://schemas.microsoft.com/office/drawing/2014/main" id="{ABB5857F-63E8-B024-124F-B693104C285A}"/>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08" name="Rectangle 153">
              <a:extLst>
                <a:ext uri="{FF2B5EF4-FFF2-40B4-BE49-F238E27FC236}">
                  <a16:creationId xmlns:a16="http://schemas.microsoft.com/office/drawing/2014/main" id="{E5D33220-8F04-3C14-7281-8E872206A813}"/>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09" name="Rectangle 154">
              <a:extLst>
                <a:ext uri="{FF2B5EF4-FFF2-40B4-BE49-F238E27FC236}">
                  <a16:creationId xmlns:a16="http://schemas.microsoft.com/office/drawing/2014/main" id="{16763451-8097-86CF-33C6-0C8D4FB3E1B3}"/>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10" name="Rectangle 155">
              <a:extLst>
                <a:ext uri="{FF2B5EF4-FFF2-40B4-BE49-F238E27FC236}">
                  <a16:creationId xmlns:a16="http://schemas.microsoft.com/office/drawing/2014/main" id="{48F541D7-2A1C-A06F-129E-76BCDC2C1248}"/>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11" name="Freeform 156">
              <a:extLst>
                <a:ext uri="{FF2B5EF4-FFF2-40B4-BE49-F238E27FC236}">
                  <a16:creationId xmlns:a16="http://schemas.microsoft.com/office/drawing/2014/main" id="{0B0002C6-0C57-ABF0-A7BA-BB449FCF6E9F}"/>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12" name="Line 157">
              <a:extLst>
                <a:ext uri="{FF2B5EF4-FFF2-40B4-BE49-F238E27FC236}">
                  <a16:creationId xmlns:a16="http://schemas.microsoft.com/office/drawing/2014/main" id="{11F17B1F-4FFD-82AB-DB8A-87D6D9BC8328}"/>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58">
              <a:extLst>
                <a:ext uri="{FF2B5EF4-FFF2-40B4-BE49-F238E27FC236}">
                  <a16:creationId xmlns:a16="http://schemas.microsoft.com/office/drawing/2014/main" id="{5A8C8182-CB7C-7B31-3157-C572EDB14587}"/>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59">
              <a:extLst>
                <a:ext uri="{FF2B5EF4-FFF2-40B4-BE49-F238E27FC236}">
                  <a16:creationId xmlns:a16="http://schemas.microsoft.com/office/drawing/2014/main" id="{38A6EFB0-71FF-0EAA-8CB9-F77385800CD8}"/>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099" name="Picture 161">
            <a:extLst>
              <a:ext uri="{FF2B5EF4-FFF2-40B4-BE49-F238E27FC236}">
                <a16:creationId xmlns:a16="http://schemas.microsoft.com/office/drawing/2014/main" id="{B8113E3A-BDA2-FE13-A0AA-D2E622AF2322}"/>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4F0CB931-E85C-AE09-9418-2D081AB9C452}"/>
              </a:ext>
            </a:extLst>
          </p:cNvPr>
          <p:cNvSpPr>
            <a:spLocks noChangeArrowheads="1"/>
          </p:cNvSpPr>
          <p:nvPr/>
        </p:nvSpPr>
        <p:spPr bwMode="auto">
          <a:xfrm>
            <a:off x="969963" y="2819400"/>
            <a:ext cx="3829050" cy="523875"/>
          </a:xfrm>
          <a:prstGeom prst="rect">
            <a:avLst/>
          </a:prstGeom>
          <a:noFill/>
          <a:ln>
            <a:noFill/>
          </a:ln>
          <a:effec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en-US" sz="2900" b="1" i="1">
                <a:solidFill>
                  <a:schemeClr val="accent2"/>
                </a:solidFill>
                <a:effectLst>
                  <a:outerShdw blurRad="38100" dist="38100" dir="2700000" algn="tl">
                    <a:srgbClr val="C0C0C0"/>
                  </a:outerShdw>
                </a:effectLst>
                <a:latin typeface="Arial" panose="020B0604020202020204" pitchFamily="34" charset="0"/>
              </a:rPr>
              <a:t>Accelerating Change</a:t>
            </a:r>
          </a:p>
        </p:txBody>
      </p:sp>
      <p:grpSp>
        <p:nvGrpSpPr>
          <p:cNvPr id="4101" name="Group 182">
            <a:extLst>
              <a:ext uri="{FF2B5EF4-FFF2-40B4-BE49-F238E27FC236}">
                <a16:creationId xmlns:a16="http://schemas.microsoft.com/office/drawing/2014/main" id="{E4451ED8-ACF3-2E4E-7411-1877BADCB3BF}"/>
              </a:ext>
            </a:extLst>
          </p:cNvPr>
          <p:cNvGrpSpPr>
            <a:grpSpLocks/>
          </p:cNvGrpSpPr>
          <p:nvPr/>
        </p:nvGrpSpPr>
        <p:grpSpPr bwMode="auto">
          <a:xfrm>
            <a:off x="5181600" y="4953000"/>
            <a:ext cx="3678238" cy="1312863"/>
            <a:chOff x="3312" y="3408"/>
            <a:chExt cx="2317" cy="827"/>
          </a:xfrm>
        </p:grpSpPr>
        <p:sp>
          <p:nvSpPr>
            <p:cNvPr id="4102" name="Line 183">
              <a:extLst>
                <a:ext uri="{FF2B5EF4-FFF2-40B4-BE49-F238E27FC236}">
                  <a16:creationId xmlns:a16="http://schemas.microsoft.com/office/drawing/2014/main" id="{4EC39DEF-C94F-BEEA-F9B4-232300123D23}"/>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3" name="Rectangle 184">
              <a:extLst>
                <a:ext uri="{FF2B5EF4-FFF2-40B4-BE49-F238E27FC236}">
                  <a16:creationId xmlns:a16="http://schemas.microsoft.com/office/drawing/2014/main" id="{8FB7065A-7A19-C17E-A423-6DE8B86D5889}"/>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1700">
                  <a:latin typeface="Copperplate Gothic Bold" panose="020E0705020206020404" pitchFamily="34" charset="0"/>
                </a:rPr>
                <a:t>Sigma Quality Management</a:t>
              </a:r>
            </a:p>
          </p:txBody>
        </p:sp>
        <p:pic>
          <p:nvPicPr>
            <p:cNvPr id="4104" name="Picture 185">
              <a:extLst>
                <a:ext uri="{FF2B5EF4-FFF2-40B4-BE49-F238E27FC236}">
                  <a16:creationId xmlns:a16="http://schemas.microsoft.com/office/drawing/2014/main" id="{C20B0016-1EE4-BC4D-C566-257E79C4E5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 Box 188">
            <a:extLst>
              <a:ext uri="{FF2B5EF4-FFF2-40B4-BE49-F238E27FC236}">
                <a16:creationId xmlns:a16="http://schemas.microsoft.com/office/drawing/2014/main" id="{11FCBCB0-A46E-FDAF-E834-13DCF08E9C8D}"/>
              </a:ext>
            </a:extLst>
          </p:cNvPr>
          <p:cNvSpPr txBox="1">
            <a:spLocks noChangeArrowheads="1"/>
          </p:cNvSpPr>
          <p:nvPr/>
        </p:nvSpPr>
        <p:spPr bwMode="auto">
          <a:xfrm>
            <a:off x="175911" y="6470538"/>
            <a:ext cx="2973891" cy="292388"/>
          </a:xfrm>
          <a:prstGeom prst="rect">
            <a:avLst/>
          </a:prstGeom>
          <a:noFill/>
          <a:ln>
            <a:noFill/>
          </a:ln>
          <a:effectLst/>
        </p:spPr>
        <p:txBody>
          <a:bodyPr wrap="none">
            <a:spAutoFit/>
          </a:bodyPr>
          <a:lstStyle>
            <a:defPPr>
              <a:defRPr lang="en-US"/>
            </a:defPPr>
            <a:lvl1pPr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1pPr>
            <a:lvl2pPr marL="742950" indent="-28575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2pPr>
            <a:lvl3pPr marL="11430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3pPr>
            <a:lvl4pPr marL="16002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4pPr>
            <a:lvl5pPr marL="20574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5pPr>
            <a:lvl6pPr marL="25146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6pPr>
            <a:lvl7pPr marL="29718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7pPr>
            <a:lvl8pPr marL="34290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8pPr>
            <a:lvl9pPr marL="38862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9pPr>
          </a:lstStyle>
          <a:p>
            <a:pPr eaLnBrk="1" hangingPunct="1">
              <a:defRPr/>
            </a:pPr>
            <a:r>
              <a:rPr lang="en-US" dirty="0">
                <a:latin typeface="+mn-lt"/>
              </a:rPr>
              <a:t>© Sigma Quality Management,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a:extLst>
              <a:ext uri="{FF2B5EF4-FFF2-40B4-BE49-F238E27FC236}">
                <a16:creationId xmlns:a16="http://schemas.microsoft.com/office/drawing/2014/main" id="{BC22906B-4C6E-A9B6-C115-3371264CAB93}"/>
              </a:ext>
            </a:extLst>
          </p:cNvPr>
          <p:cNvSpPr>
            <a:spLocks noGrp="1" noChangeArrowheads="1"/>
          </p:cNvSpPr>
          <p:nvPr>
            <p:ph type="title"/>
          </p:nvPr>
        </p:nvSpPr>
        <p:spPr/>
        <p:txBody>
          <a:bodyPr/>
          <a:lstStyle/>
          <a:p>
            <a:pPr eaLnBrk="1" hangingPunct="1">
              <a:defRPr/>
            </a:pPr>
            <a:r>
              <a:rPr lang="en-US" altLang="en-US"/>
              <a:t>Mobilizing Commitment</a:t>
            </a:r>
          </a:p>
        </p:txBody>
      </p:sp>
      <p:sp>
        <p:nvSpPr>
          <p:cNvPr id="15363" name="Rectangle 3">
            <a:extLst>
              <a:ext uri="{FF2B5EF4-FFF2-40B4-BE49-F238E27FC236}">
                <a16:creationId xmlns:a16="http://schemas.microsoft.com/office/drawing/2014/main" id="{D2C71988-B081-4BCE-B291-84ED2957E0E5}"/>
              </a:ext>
            </a:extLst>
          </p:cNvPr>
          <p:cNvSpPr>
            <a:spLocks noGrp="1" noChangeArrowheads="1"/>
          </p:cNvSpPr>
          <p:nvPr>
            <p:ph type="body" idx="1"/>
          </p:nvPr>
        </p:nvSpPr>
        <p:spPr/>
        <p:txBody>
          <a:bodyPr/>
          <a:lstStyle/>
          <a:p>
            <a:pPr marL="0" indent="0" eaLnBrk="1" hangingPunct="1">
              <a:buNone/>
            </a:pPr>
            <a:r>
              <a:rPr lang="en-US" altLang="en-US" b="1" dirty="0"/>
              <a:t>Key Principle: </a:t>
            </a:r>
            <a:r>
              <a:rPr lang="en-US" altLang="en-US" dirty="0"/>
              <a:t>There is a strong commitment from key constituents to invest in the change, make it work, and demand and receive management attention</a:t>
            </a:r>
          </a:p>
        </p:txBody>
      </p:sp>
      <p:pic>
        <p:nvPicPr>
          <p:cNvPr id="15364" name="Picture 4">
            <a:extLst>
              <a:ext uri="{FF2B5EF4-FFF2-40B4-BE49-F238E27FC236}">
                <a16:creationId xmlns:a16="http://schemas.microsoft.com/office/drawing/2014/main" id="{0D20EDEA-9AB8-E32D-AEA6-E7865FF11684}"/>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3048000" y="2438400"/>
            <a:ext cx="3187700" cy="396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3">
            <a:extLst>
              <a:ext uri="{FF2B5EF4-FFF2-40B4-BE49-F238E27FC236}">
                <a16:creationId xmlns:a16="http://schemas.microsoft.com/office/drawing/2014/main" id="{B4DFB241-BFDE-7555-E876-3A0D86979B9C}"/>
              </a:ext>
            </a:extLst>
          </p:cNvPr>
          <p:cNvSpPr>
            <a:spLocks noChangeArrowheads="1"/>
          </p:cNvSpPr>
          <p:nvPr/>
        </p:nvSpPr>
        <p:spPr bwMode="auto">
          <a:xfrm>
            <a:off x="1371600" y="3886200"/>
            <a:ext cx="5410200" cy="2667000"/>
          </a:xfrm>
          <a:prstGeom prst="rect">
            <a:avLst/>
          </a:pr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6387" name="AutoShape 14">
            <a:extLst>
              <a:ext uri="{FF2B5EF4-FFF2-40B4-BE49-F238E27FC236}">
                <a16:creationId xmlns:a16="http://schemas.microsoft.com/office/drawing/2014/main" id="{FD862B9D-BF55-0E88-BAEB-A9F70D2F8B72}"/>
              </a:ext>
            </a:extLst>
          </p:cNvPr>
          <p:cNvSpPr>
            <a:spLocks noChangeArrowheads="1"/>
          </p:cNvSpPr>
          <p:nvPr/>
        </p:nvSpPr>
        <p:spPr bwMode="auto">
          <a:xfrm>
            <a:off x="2341563" y="6081713"/>
            <a:ext cx="1392237" cy="361950"/>
          </a:xfrm>
          <a:prstGeom prst="roundRect">
            <a:avLst>
              <a:gd name="adj" fmla="val 16667"/>
            </a:avLst>
          </a:prstGeom>
          <a:solidFill>
            <a:schemeClr val="bg1"/>
          </a:solidFill>
          <a:ln>
            <a:noFill/>
          </a:ln>
          <a:effectLst/>
          <a:extLst>
            <a:ext uri="{91240B29-F687-4F45-9708-019B960494DF}">
              <a14:hiddenLine xmlns:a14="http://schemas.microsoft.com/office/drawing/2010/main" w="12700">
                <a:solidFill>
                  <a:srgbClr val="000000"/>
                </a:solidFill>
                <a:round/>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1600" b="1">
                <a:ea typeface="Batang" panose="02030600000101010101" pitchFamily="18" charset="-127"/>
              </a:rPr>
              <a:t>Innovators</a:t>
            </a:r>
            <a:endParaRPr lang="en-US" altLang="en-US" sz="1700"/>
          </a:p>
        </p:txBody>
      </p:sp>
      <p:sp>
        <p:nvSpPr>
          <p:cNvPr id="16388" name="AutoShape 15">
            <a:extLst>
              <a:ext uri="{FF2B5EF4-FFF2-40B4-BE49-F238E27FC236}">
                <a16:creationId xmlns:a16="http://schemas.microsoft.com/office/drawing/2014/main" id="{ECCF178E-85FF-CE45-519D-832FC04A7C28}"/>
              </a:ext>
            </a:extLst>
          </p:cNvPr>
          <p:cNvSpPr>
            <a:spLocks noChangeArrowheads="1"/>
          </p:cNvSpPr>
          <p:nvPr/>
        </p:nvSpPr>
        <p:spPr bwMode="auto">
          <a:xfrm>
            <a:off x="5106988" y="6069013"/>
            <a:ext cx="1133475" cy="360362"/>
          </a:xfrm>
          <a:prstGeom prst="roundRect">
            <a:avLst>
              <a:gd name="adj" fmla="val 16667"/>
            </a:avLst>
          </a:prstGeom>
          <a:solidFill>
            <a:schemeClr val="bg1"/>
          </a:solidFill>
          <a:ln>
            <a:noFill/>
          </a:ln>
          <a:effectLst/>
          <a:extLst>
            <a:ext uri="{91240B29-F687-4F45-9708-019B960494DF}">
              <a14:hiddenLine xmlns:a14="http://schemas.microsoft.com/office/drawing/2010/main" w="12700">
                <a:solidFill>
                  <a:srgbClr val="000000"/>
                </a:solidFill>
                <a:round/>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1600" b="1">
                <a:ea typeface="Batang" panose="02030600000101010101" pitchFamily="18" charset="-127"/>
              </a:rPr>
              <a:t>Resistors</a:t>
            </a:r>
            <a:endParaRPr lang="en-US" altLang="en-US" sz="1700"/>
          </a:p>
        </p:txBody>
      </p:sp>
      <p:sp>
        <p:nvSpPr>
          <p:cNvPr id="16389" name="AutoShape 18">
            <a:extLst>
              <a:ext uri="{FF2B5EF4-FFF2-40B4-BE49-F238E27FC236}">
                <a16:creationId xmlns:a16="http://schemas.microsoft.com/office/drawing/2014/main" id="{F811661F-7595-AB45-69FF-D089E854CBC8}"/>
              </a:ext>
            </a:extLst>
          </p:cNvPr>
          <p:cNvSpPr>
            <a:spLocks noChangeArrowheads="1"/>
          </p:cNvSpPr>
          <p:nvPr/>
        </p:nvSpPr>
        <p:spPr bwMode="auto">
          <a:xfrm>
            <a:off x="2641600" y="4011613"/>
            <a:ext cx="1270000" cy="631825"/>
          </a:xfrm>
          <a:prstGeom prst="roundRect">
            <a:avLst>
              <a:gd name="adj" fmla="val 16667"/>
            </a:avLst>
          </a:prstGeom>
          <a:solidFill>
            <a:schemeClr val="bg1"/>
          </a:solidFill>
          <a:ln>
            <a:noFill/>
          </a:ln>
          <a:effectLst/>
          <a:extLst>
            <a:ext uri="{91240B29-F687-4F45-9708-019B960494DF}">
              <a14:hiddenLine xmlns:a14="http://schemas.microsoft.com/office/drawing/2010/main" w="12700">
                <a:solidFill>
                  <a:srgbClr val="000000"/>
                </a:solidFill>
                <a:round/>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a:ea typeface="Batang" panose="02030600000101010101" pitchFamily="18" charset="-127"/>
              </a:rPr>
              <a:t>Early</a:t>
            </a:r>
            <a:br>
              <a:rPr lang="en-US" altLang="ko-KR" sz="1600" b="1">
                <a:ea typeface="Batang" panose="02030600000101010101" pitchFamily="18" charset="-127"/>
              </a:rPr>
            </a:br>
            <a:r>
              <a:rPr lang="en-US" altLang="ko-KR" sz="1600" b="1">
                <a:ea typeface="Batang" panose="02030600000101010101" pitchFamily="18" charset="-127"/>
              </a:rPr>
              <a:t>Adopters</a:t>
            </a:r>
            <a:endParaRPr lang="en-US" altLang="en-US" sz="1700"/>
          </a:p>
        </p:txBody>
      </p:sp>
      <p:sp>
        <p:nvSpPr>
          <p:cNvPr id="16390" name="AutoShape 19">
            <a:extLst>
              <a:ext uri="{FF2B5EF4-FFF2-40B4-BE49-F238E27FC236}">
                <a16:creationId xmlns:a16="http://schemas.microsoft.com/office/drawing/2014/main" id="{90299BE8-A941-C963-0CD9-EE7599C8595B}"/>
              </a:ext>
            </a:extLst>
          </p:cNvPr>
          <p:cNvSpPr>
            <a:spLocks noChangeArrowheads="1"/>
          </p:cNvSpPr>
          <p:nvPr/>
        </p:nvSpPr>
        <p:spPr bwMode="auto">
          <a:xfrm>
            <a:off x="4775200" y="4011613"/>
            <a:ext cx="1270000" cy="631825"/>
          </a:xfrm>
          <a:prstGeom prst="roundRect">
            <a:avLst>
              <a:gd name="adj" fmla="val 16667"/>
            </a:avLst>
          </a:prstGeom>
          <a:solidFill>
            <a:schemeClr val="bg1"/>
          </a:solidFill>
          <a:ln>
            <a:noFill/>
          </a:ln>
          <a:effectLst/>
          <a:extLst>
            <a:ext uri="{91240B29-F687-4F45-9708-019B960494DF}">
              <a14:hiddenLine xmlns:a14="http://schemas.microsoft.com/office/drawing/2010/main" w="12700">
                <a:solidFill>
                  <a:srgbClr val="000000"/>
                </a:solidFill>
                <a:round/>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a:ea typeface="Batang" panose="02030600000101010101" pitchFamily="18" charset="-127"/>
              </a:rPr>
              <a:t>Late</a:t>
            </a:r>
            <a:br>
              <a:rPr lang="en-US" altLang="ko-KR" sz="1600" b="1">
                <a:ea typeface="Batang" panose="02030600000101010101" pitchFamily="18" charset="-127"/>
              </a:rPr>
            </a:br>
            <a:r>
              <a:rPr lang="en-US" altLang="ko-KR" sz="1600" b="1">
                <a:ea typeface="Batang" panose="02030600000101010101" pitchFamily="18" charset="-127"/>
              </a:rPr>
              <a:t>Adopters</a:t>
            </a:r>
            <a:endParaRPr lang="en-US" altLang="en-US" sz="1700"/>
          </a:p>
        </p:txBody>
      </p:sp>
      <p:sp>
        <p:nvSpPr>
          <p:cNvPr id="522242" name="Rectangle 2">
            <a:extLst>
              <a:ext uri="{FF2B5EF4-FFF2-40B4-BE49-F238E27FC236}">
                <a16:creationId xmlns:a16="http://schemas.microsoft.com/office/drawing/2014/main" id="{001CDB7B-904D-9A13-E055-6371F629DA07}"/>
              </a:ext>
            </a:extLst>
          </p:cNvPr>
          <p:cNvSpPr>
            <a:spLocks noGrp="1" noChangeArrowheads="1"/>
          </p:cNvSpPr>
          <p:nvPr>
            <p:ph type="title"/>
          </p:nvPr>
        </p:nvSpPr>
        <p:spPr/>
        <p:txBody>
          <a:bodyPr/>
          <a:lstStyle/>
          <a:p>
            <a:pPr eaLnBrk="1" hangingPunct="1">
              <a:defRPr/>
            </a:pPr>
            <a:r>
              <a:rPr lang="en-US" altLang="en-US"/>
              <a:t>Tools and Techniques</a:t>
            </a:r>
          </a:p>
        </p:txBody>
      </p:sp>
      <p:sp>
        <p:nvSpPr>
          <p:cNvPr id="16392" name="Rectangle 3">
            <a:extLst>
              <a:ext uri="{FF2B5EF4-FFF2-40B4-BE49-F238E27FC236}">
                <a16:creationId xmlns:a16="http://schemas.microsoft.com/office/drawing/2014/main" id="{EFEDD6C0-315E-267A-1FFD-E477B4A1444C}"/>
              </a:ext>
            </a:extLst>
          </p:cNvPr>
          <p:cNvSpPr>
            <a:spLocks noGrp="1" noChangeArrowheads="1"/>
          </p:cNvSpPr>
          <p:nvPr>
            <p:ph type="body" idx="1"/>
          </p:nvPr>
        </p:nvSpPr>
        <p:spPr/>
        <p:txBody>
          <a:bodyPr/>
          <a:lstStyle/>
          <a:p>
            <a:pPr marL="0" indent="0" eaLnBrk="1" hangingPunct="1">
              <a:buNone/>
            </a:pPr>
            <a:r>
              <a:rPr lang="en-US" altLang="en-US" b="1"/>
              <a:t>Key Stakeholders Map</a:t>
            </a:r>
          </a:p>
          <a:p>
            <a:pPr marL="0" indent="0" eaLnBrk="1" hangingPunct="1">
              <a:buNone/>
            </a:pPr>
            <a:endParaRPr lang="en-US" altLang="en-US" b="1"/>
          </a:p>
          <a:p>
            <a:pPr marL="0" indent="0" eaLnBrk="1" hangingPunct="1">
              <a:buNone/>
            </a:pPr>
            <a:endParaRPr lang="en-US" altLang="en-US" b="1"/>
          </a:p>
          <a:p>
            <a:pPr marL="0" indent="0" eaLnBrk="1" hangingPunct="1">
              <a:buNone/>
            </a:pPr>
            <a:endParaRPr lang="en-US" altLang="en-US" b="1"/>
          </a:p>
          <a:p>
            <a:pPr marL="0" indent="0" eaLnBrk="1" hangingPunct="1">
              <a:buNone/>
            </a:pPr>
            <a:endParaRPr lang="en-US" altLang="en-US" b="1"/>
          </a:p>
          <a:p>
            <a:pPr marL="0" indent="0" eaLnBrk="1" hangingPunct="1">
              <a:buNone/>
            </a:pPr>
            <a:endParaRPr lang="en-US" altLang="en-US" b="1"/>
          </a:p>
          <a:p>
            <a:pPr marL="0" indent="0" eaLnBrk="1" hangingPunct="1">
              <a:buNone/>
            </a:pPr>
            <a:r>
              <a:rPr lang="en-US" altLang="en-US" b="1"/>
              <a:t>Attitude Charting</a:t>
            </a:r>
          </a:p>
        </p:txBody>
      </p:sp>
      <p:grpSp>
        <p:nvGrpSpPr>
          <p:cNvPr id="16393" name="Group 7">
            <a:extLst>
              <a:ext uri="{FF2B5EF4-FFF2-40B4-BE49-F238E27FC236}">
                <a16:creationId xmlns:a16="http://schemas.microsoft.com/office/drawing/2014/main" id="{FBEB4B78-8405-9021-4B38-FE06E760C005}"/>
              </a:ext>
            </a:extLst>
          </p:cNvPr>
          <p:cNvGrpSpPr>
            <a:grpSpLocks/>
          </p:cNvGrpSpPr>
          <p:nvPr/>
        </p:nvGrpSpPr>
        <p:grpSpPr bwMode="auto">
          <a:xfrm>
            <a:off x="2338388" y="4179888"/>
            <a:ext cx="4062412" cy="2281237"/>
            <a:chOff x="2112" y="2594"/>
            <a:chExt cx="1787" cy="1003"/>
          </a:xfrm>
        </p:grpSpPr>
        <p:sp>
          <p:nvSpPr>
            <p:cNvPr id="16411" name="Line 8">
              <a:extLst>
                <a:ext uri="{FF2B5EF4-FFF2-40B4-BE49-F238E27FC236}">
                  <a16:creationId xmlns:a16="http://schemas.microsoft.com/office/drawing/2014/main" id="{2B2003EB-6A53-9616-8ED4-E00D948902B1}"/>
                </a:ext>
              </a:extLst>
            </p:cNvPr>
            <p:cNvSpPr>
              <a:spLocks noChangeShapeType="1"/>
            </p:cNvSpPr>
            <p:nvPr/>
          </p:nvSpPr>
          <p:spPr bwMode="auto">
            <a:xfrm>
              <a:off x="2119" y="2594"/>
              <a:ext cx="0" cy="99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16412" name="Line 9">
              <a:extLst>
                <a:ext uri="{FF2B5EF4-FFF2-40B4-BE49-F238E27FC236}">
                  <a16:creationId xmlns:a16="http://schemas.microsoft.com/office/drawing/2014/main" id="{90D5FC6A-D905-4ABD-F46A-5367B73CDFC9}"/>
                </a:ext>
              </a:extLst>
            </p:cNvPr>
            <p:cNvSpPr>
              <a:spLocks noChangeShapeType="1"/>
            </p:cNvSpPr>
            <p:nvPr/>
          </p:nvSpPr>
          <p:spPr bwMode="auto">
            <a:xfrm flipH="1" flipV="1">
              <a:off x="2112" y="3588"/>
              <a:ext cx="1787" cy="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grpSp>
      <p:sp>
        <p:nvSpPr>
          <p:cNvPr id="16394" name="Freeform 10">
            <a:extLst>
              <a:ext uri="{FF2B5EF4-FFF2-40B4-BE49-F238E27FC236}">
                <a16:creationId xmlns:a16="http://schemas.microsoft.com/office/drawing/2014/main" id="{986CB8F7-A480-4A0E-DAB0-55A10B8BCAA5}"/>
              </a:ext>
            </a:extLst>
          </p:cNvPr>
          <p:cNvSpPr>
            <a:spLocks/>
          </p:cNvSpPr>
          <p:nvPr/>
        </p:nvSpPr>
        <p:spPr bwMode="auto">
          <a:xfrm>
            <a:off x="2365375" y="4551363"/>
            <a:ext cx="4024313" cy="1557337"/>
          </a:xfrm>
          <a:custGeom>
            <a:avLst/>
            <a:gdLst>
              <a:gd name="T0" fmla="*/ 170589946 w 1770"/>
              <a:gd name="T1" fmla="*/ 2147483646 h 685"/>
              <a:gd name="T2" fmla="*/ 641000305 w 1770"/>
              <a:gd name="T3" fmla="*/ 2147483646 h 685"/>
              <a:gd name="T4" fmla="*/ 977009978 w 1770"/>
              <a:gd name="T5" fmla="*/ 2147483646 h 685"/>
              <a:gd name="T6" fmla="*/ 1297508994 w 1770"/>
              <a:gd name="T7" fmla="*/ 2147483646 h 685"/>
              <a:gd name="T8" fmla="*/ 1618010283 w 1770"/>
              <a:gd name="T9" fmla="*/ 2147483646 h 685"/>
              <a:gd name="T10" fmla="*/ 1959187901 w 1770"/>
              <a:gd name="T11" fmla="*/ 2147483646 h 685"/>
              <a:gd name="T12" fmla="*/ 2147483646 w 1770"/>
              <a:gd name="T13" fmla="*/ 2147483646 h 685"/>
              <a:gd name="T14" fmla="*/ 2147483646 w 1770"/>
              <a:gd name="T15" fmla="*/ 2147483646 h 685"/>
              <a:gd name="T16" fmla="*/ 2147483646 w 1770"/>
              <a:gd name="T17" fmla="*/ 2010638015 h 685"/>
              <a:gd name="T18" fmla="*/ 2147483646 w 1770"/>
              <a:gd name="T19" fmla="*/ 1762537179 h 685"/>
              <a:gd name="T20" fmla="*/ 2147483646 w 1770"/>
              <a:gd name="T21" fmla="*/ 1173302243 h 685"/>
              <a:gd name="T22" fmla="*/ 2147483646 w 1770"/>
              <a:gd name="T23" fmla="*/ 749465589 h 685"/>
              <a:gd name="T24" fmla="*/ 2147483646 w 1770"/>
              <a:gd name="T25" fmla="*/ 511704562 h 685"/>
              <a:gd name="T26" fmla="*/ 2147483646 w 1770"/>
              <a:gd name="T27" fmla="*/ 325631210 h 685"/>
              <a:gd name="T28" fmla="*/ 2147483646 w 1770"/>
              <a:gd name="T29" fmla="*/ 139555583 h 685"/>
              <a:gd name="T30" fmla="*/ 2147483646 w 1770"/>
              <a:gd name="T31" fmla="*/ 10337535 h 685"/>
              <a:gd name="T32" fmla="*/ 2147483646 w 1770"/>
              <a:gd name="T33" fmla="*/ 10337535 h 685"/>
              <a:gd name="T34" fmla="*/ 2147483646 w 1770"/>
              <a:gd name="T35" fmla="*/ 139555583 h 685"/>
              <a:gd name="T36" fmla="*/ 2147483646 w 1770"/>
              <a:gd name="T37" fmla="*/ 325631210 h 685"/>
              <a:gd name="T38" fmla="*/ 2147483646 w 1770"/>
              <a:gd name="T39" fmla="*/ 511704562 h 685"/>
              <a:gd name="T40" fmla="*/ 2147483646 w 1770"/>
              <a:gd name="T41" fmla="*/ 749465589 h 685"/>
              <a:gd name="T42" fmla="*/ 2147483646 w 1770"/>
              <a:gd name="T43" fmla="*/ 1173302243 h 685"/>
              <a:gd name="T44" fmla="*/ 2147483646 w 1770"/>
              <a:gd name="T45" fmla="*/ 1762537179 h 685"/>
              <a:gd name="T46" fmla="*/ 2147483646 w 1770"/>
              <a:gd name="T47" fmla="*/ 2010638015 h 685"/>
              <a:gd name="T48" fmla="*/ 2147483646 w 1770"/>
              <a:gd name="T49" fmla="*/ 2147483646 h 685"/>
              <a:gd name="T50" fmla="*/ 2147483646 w 1770"/>
              <a:gd name="T51" fmla="*/ 2147483646 h 685"/>
              <a:gd name="T52" fmla="*/ 2147483646 w 1770"/>
              <a:gd name="T53" fmla="*/ 2147483646 h 685"/>
              <a:gd name="T54" fmla="*/ 2147483646 w 1770"/>
              <a:gd name="T55" fmla="*/ 2147483646 h 685"/>
              <a:gd name="T56" fmla="*/ 2147483646 w 1770"/>
              <a:gd name="T57" fmla="*/ 2147483646 h 685"/>
              <a:gd name="T58" fmla="*/ 2147483646 w 1770"/>
              <a:gd name="T59" fmla="*/ 2147483646 h 685"/>
              <a:gd name="T60" fmla="*/ 2147483646 w 1770"/>
              <a:gd name="T61" fmla="*/ 2147483646 h 685"/>
              <a:gd name="T62" fmla="*/ 2147483646 w 1770"/>
              <a:gd name="T63" fmla="*/ 2147483646 h 6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70" h="685">
                <a:moveTo>
                  <a:pt x="0" y="684"/>
                </a:moveTo>
                <a:lnTo>
                  <a:pt x="33" y="679"/>
                </a:lnTo>
                <a:lnTo>
                  <a:pt x="62" y="679"/>
                </a:lnTo>
                <a:lnTo>
                  <a:pt x="124" y="674"/>
                </a:lnTo>
                <a:lnTo>
                  <a:pt x="157" y="672"/>
                </a:lnTo>
                <a:lnTo>
                  <a:pt x="189" y="667"/>
                </a:lnTo>
                <a:lnTo>
                  <a:pt x="218" y="657"/>
                </a:lnTo>
                <a:lnTo>
                  <a:pt x="251" y="645"/>
                </a:lnTo>
                <a:lnTo>
                  <a:pt x="284" y="628"/>
                </a:lnTo>
                <a:lnTo>
                  <a:pt x="313" y="609"/>
                </a:lnTo>
                <a:lnTo>
                  <a:pt x="346" y="585"/>
                </a:lnTo>
                <a:lnTo>
                  <a:pt x="379" y="561"/>
                </a:lnTo>
                <a:lnTo>
                  <a:pt x="411" y="532"/>
                </a:lnTo>
                <a:lnTo>
                  <a:pt x="444" y="503"/>
                </a:lnTo>
                <a:lnTo>
                  <a:pt x="473" y="469"/>
                </a:lnTo>
                <a:lnTo>
                  <a:pt x="506" y="433"/>
                </a:lnTo>
                <a:lnTo>
                  <a:pt x="520" y="413"/>
                </a:lnTo>
                <a:lnTo>
                  <a:pt x="539" y="389"/>
                </a:lnTo>
                <a:lnTo>
                  <a:pt x="553" y="365"/>
                </a:lnTo>
                <a:lnTo>
                  <a:pt x="568" y="341"/>
                </a:lnTo>
                <a:lnTo>
                  <a:pt x="601" y="285"/>
                </a:lnTo>
                <a:lnTo>
                  <a:pt x="630" y="227"/>
                </a:lnTo>
                <a:lnTo>
                  <a:pt x="662" y="172"/>
                </a:lnTo>
                <a:lnTo>
                  <a:pt x="677" y="145"/>
                </a:lnTo>
                <a:lnTo>
                  <a:pt x="695" y="121"/>
                </a:lnTo>
                <a:lnTo>
                  <a:pt x="710" y="99"/>
                </a:lnTo>
                <a:lnTo>
                  <a:pt x="724" y="80"/>
                </a:lnTo>
                <a:lnTo>
                  <a:pt x="742" y="63"/>
                </a:lnTo>
                <a:lnTo>
                  <a:pt x="757" y="48"/>
                </a:lnTo>
                <a:lnTo>
                  <a:pt x="790" y="27"/>
                </a:lnTo>
                <a:lnTo>
                  <a:pt x="819" y="12"/>
                </a:lnTo>
                <a:lnTo>
                  <a:pt x="852" y="2"/>
                </a:lnTo>
                <a:lnTo>
                  <a:pt x="885" y="0"/>
                </a:lnTo>
                <a:lnTo>
                  <a:pt x="917" y="2"/>
                </a:lnTo>
                <a:lnTo>
                  <a:pt x="950" y="12"/>
                </a:lnTo>
                <a:lnTo>
                  <a:pt x="979" y="27"/>
                </a:lnTo>
                <a:lnTo>
                  <a:pt x="1012" y="48"/>
                </a:lnTo>
                <a:lnTo>
                  <a:pt x="1027" y="63"/>
                </a:lnTo>
                <a:lnTo>
                  <a:pt x="1045" y="80"/>
                </a:lnTo>
                <a:lnTo>
                  <a:pt x="1059" y="99"/>
                </a:lnTo>
                <a:lnTo>
                  <a:pt x="1074" y="121"/>
                </a:lnTo>
                <a:lnTo>
                  <a:pt x="1092" y="145"/>
                </a:lnTo>
                <a:lnTo>
                  <a:pt x="1107" y="172"/>
                </a:lnTo>
                <a:lnTo>
                  <a:pt x="1136" y="227"/>
                </a:lnTo>
                <a:lnTo>
                  <a:pt x="1169" y="285"/>
                </a:lnTo>
                <a:lnTo>
                  <a:pt x="1201" y="341"/>
                </a:lnTo>
                <a:lnTo>
                  <a:pt x="1216" y="365"/>
                </a:lnTo>
                <a:lnTo>
                  <a:pt x="1230" y="389"/>
                </a:lnTo>
                <a:lnTo>
                  <a:pt x="1249" y="413"/>
                </a:lnTo>
                <a:lnTo>
                  <a:pt x="1263" y="433"/>
                </a:lnTo>
                <a:lnTo>
                  <a:pt x="1296" y="469"/>
                </a:lnTo>
                <a:lnTo>
                  <a:pt x="1325" y="503"/>
                </a:lnTo>
                <a:lnTo>
                  <a:pt x="1358" y="532"/>
                </a:lnTo>
                <a:lnTo>
                  <a:pt x="1391" y="561"/>
                </a:lnTo>
                <a:lnTo>
                  <a:pt x="1423" y="585"/>
                </a:lnTo>
                <a:lnTo>
                  <a:pt x="1456" y="609"/>
                </a:lnTo>
                <a:lnTo>
                  <a:pt x="1485" y="628"/>
                </a:lnTo>
                <a:lnTo>
                  <a:pt x="1518" y="645"/>
                </a:lnTo>
                <a:lnTo>
                  <a:pt x="1551" y="657"/>
                </a:lnTo>
                <a:lnTo>
                  <a:pt x="1580" y="667"/>
                </a:lnTo>
                <a:lnTo>
                  <a:pt x="1613" y="672"/>
                </a:lnTo>
                <a:lnTo>
                  <a:pt x="1645" y="674"/>
                </a:lnTo>
                <a:lnTo>
                  <a:pt x="1707" y="679"/>
                </a:lnTo>
                <a:lnTo>
                  <a:pt x="1736" y="679"/>
                </a:lnTo>
                <a:lnTo>
                  <a:pt x="1769" y="684"/>
                </a:lnTo>
              </a:path>
            </a:pathLst>
          </a:custGeom>
          <a:noFill/>
          <a:ln w="12700" cap="rnd" cmpd="sng">
            <a:solidFill>
              <a:srgbClr val="081D58"/>
            </a:solidFill>
            <a:prstDash val="solid"/>
            <a:round/>
            <a:headEnd type="none" w="med" len="med"/>
            <a:tailEnd type="none" w="med" len="med"/>
          </a:ln>
          <a:effectLst/>
          <a:extLst>
            <a:ext uri="{909E8E84-426E-40DD-AFC4-6F175D3DCCD1}">
              <a14:hiddenFill xmlns:a14="http://schemas.microsoft.com/office/drawing/2010/main">
                <a:solidFill>
                  <a:srgbClr val="003E00"/>
                </a:solid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lstStyle/>
          <a:p>
            <a:endParaRPr lang="en-US"/>
          </a:p>
        </p:txBody>
      </p:sp>
      <p:sp>
        <p:nvSpPr>
          <p:cNvPr id="16395" name="Line 11">
            <a:extLst>
              <a:ext uri="{FF2B5EF4-FFF2-40B4-BE49-F238E27FC236}">
                <a16:creationId xmlns:a16="http://schemas.microsoft.com/office/drawing/2014/main" id="{19D60011-8496-A1D3-9AFF-4113620C1CC7}"/>
              </a:ext>
            </a:extLst>
          </p:cNvPr>
          <p:cNvSpPr>
            <a:spLocks noChangeShapeType="1"/>
          </p:cNvSpPr>
          <p:nvPr/>
        </p:nvSpPr>
        <p:spPr bwMode="auto">
          <a:xfrm>
            <a:off x="4367213" y="4551363"/>
            <a:ext cx="0" cy="1882775"/>
          </a:xfrm>
          <a:prstGeom prst="line">
            <a:avLst/>
          </a:prstGeom>
          <a:noFill/>
          <a:ln w="12700">
            <a:solidFill>
              <a:srgbClr val="081D5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16396" name="Line 12">
            <a:extLst>
              <a:ext uri="{FF2B5EF4-FFF2-40B4-BE49-F238E27FC236}">
                <a16:creationId xmlns:a16="http://schemas.microsoft.com/office/drawing/2014/main" id="{C5787A02-BABD-6B39-0EF8-2593DD76384E}"/>
              </a:ext>
            </a:extLst>
          </p:cNvPr>
          <p:cNvSpPr>
            <a:spLocks noChangeShapeType="1"/>
          </p:cNvSpPr>
          <p:nvPr/>
        </p:nvSpPr>
        <p:spPr bwMode="auto">
          <a:xfrm>
            <a:off x="5040313" y="5232400"/>
            <a:ext cx="0" cy="1211263"/>
          </a:xfrm>
          <a:prstGeom prst="line">
            <a:avLst/>
          </a:prstGeom>
          <a:noFill/>
          <a:ln w="12700">
            <a:solidFill>
              <a:srgbClr val="081D5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16397" name="Line 13">
            <a:extLst>
              <a:ext uri="{FF2B5EF4-FFF2-40B4-BE49-F238E27FC236}">
                <a16:creationId xmlns:a16="http://schemas.microsoft.com/office/drawing/2014/main" id="{E8800990-65E4-EDC0-E4A1-F76AD927AFE7}"/>
              </a:ext>
            </a:extLst>
          </p:cNvPr>
          <p:cNvSpPr>
            <a:spLocks noChangeShapeType="1"/>
          </p:cNvSpPr>
          <p:nvPr/>
        </p:nvSpPr>
        <p:spPr bwMode="auto">
          <a:xfrm>
            <a:off x="3713163" y="5232400"/>
            <a:ext cx="0" cy="1211263"/>
          </a:xfrm>
          <a:prstGeom prst="line">
            <a:avLst/>
          </a:prstGeom>
          <a:noFill/>
          <a:ln w="12700">
            <a:solidFill>
              <a:srgbClr val="081D5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16398" name="Line 16">
            <a:extLst>
              <a:ext uri="{FF2B5EF4-FFF2-40B4-BE49-F238E27FC236}">
                <a16:creationId xmlns:a16="http://schemas.microsoft.com/office/drawing/2014/main" id="{836BC13E-1DCF-9ED5-5249-9CFF0C5BDF9D}"/>
              </a:ext>
            </a:extLst>
          </p:cNvPr>
          <p:cNvSpPr>
            <a:spLocks noChangeShapeType="1"/>
          </p:cNvSpPr>
          <p:nvPr/>
        </p:nvSpPr>
        <p:spPr bwMode="auto">
          <a:xfrm flipH="1" flipV="1">
            <a:off x="3733800" y="4572000"/>
            <a:ext cx="342900" cy="935038"/>
          </a:xfrm>
          <a:prstGeom prst="line">
            <a:avLst/>
          </a:prstGeom>
          <a:noFill/>
          <a:ln w="1270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16399" name="Line 17">
            <a:extLst>
              <a:ext uri="{FF2B5EF4-FFF2-40B4-BE49-F238E27FC236}">
                <a16:creationId xmlns:a16="http://schemas.microsoft.com/office/drawing/2014/main" id="{246BE4F8-2B4B-C87E-20EB-20A98487BD0F}"/>
              </a:ext>
            </a:extLst>
          </p:cNvPr>
          <p:cNvSpPr>
            <a:spLocks noChangeShapeType="1"/>
          </p:cNvSpPr>
          <p:nvPr/>
        </p:nvSpPr>
        <p:spPr bwMode="auto">
          <a:xfrm flipV="1">
            <a:off x="4705350" y="4587875"/>
            <a:ext cx="133350" cy="919163"/>
          </a:xfrm>
          <a:prstGeom prst="line">
            <a:avLst/>
          </a:prstGeom>
          <a:noFill/>
          <a:ln w="1270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16400" name="Rectangle 20">
            <a:extLst>
              <a:ext uri="{FF2B5EF4-FFF2-40B4-BE49-F238E27FC236}">
                <a16:creationId xmlns:a16="http://schemas.microsoft.com/office/drawing/2014/main" id="{974B9AB2-CD52-9ED1-AA19-7FF98776DA8E}"/>
              </a:ext>
            </a:extLst>
          </p:cNvPr>
          <p:cNvSpPr>
            <a:spLocks noChangeArrowheads="1"/>
          </p:cNvSpPr>
          <p:nvPr/>
        </p:nvSpPr>
        <p:spPr bwMode="auto">
          <a:xfrm rot="-5400000">
            <a:off x="981075" y="4810125"/>
            <a:ext cx="1724025" cy="638175"/>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a:ea typeface="Batang" panose="02030600000101010101" pitchFamily="18" charset="-127"/>
              </a:rPr>
              <a:t>% of</a:t>
            </a:r>
            <a:br>
              <a:rPr lang="en-US" altLang="ko-KR" sz="1800" b="1">
                <a:ea typeface="Batang" panose="02030600000101010101" pitchFamily="18" charset="-127"/>
              </a:rPr>
            </a:br>
            <a:r>
              <a:rPr lang="en-US" altLang="ko-KR" sz="1800" b="1">
                <a:ea typeface="Batang" panose="02030600000101010101" pitchFamily="18" charset="-127"/>
              </a:rPr>
              <a:t>Population</a:t>
            </a:r>
            <a:endParaRPr lang="en-US" altLang="en-US" sz="1900"/>
          </a:p>
        </p:txBody>
      </p:sp>
      <p:grpSp>
        <p:nvGrpSpPr>
          <p:cNvPr id="16401" name="Group 32">
            <a:extLst>
              <a:ext uri="{FF2B5EF4-FFF2-40B4-BE49-F238E27FC236}">
                <a16:creationId xmlns:a16="http://schemas.microsoft.com/office/drawing/2014/main" id="{4F89D0F9-4B6E-53F4-A770-5B602B162A6F}"/>
              </a:ext>
            </a:extLst>
          </p:cNvPr>
          <p:cNvGrpSpPr>
            <a:grpSpLocks/>
          </p:cNvGrpSpPr>
          <p:nvPr/>
        </p:nvGrpSpPr>
        <p:grpSpPr bwMode="auto">
          <a:xfrm>
            <a:off x="3657600" y="990600"/>
            <a:ext cx="2728913" cy="2359025"/>
            <a:chOff x="1827" y="1028"/>
            <a:chExt cx="1719" cy="1486"/>
          </a:xfrm>
        </p:grpSpPr>
        <p:sp>
          <p:nvSpPr>
            <p:cNvPr id="16402" name="Freeform 23">
              <a:extLst>
                <a:ext uri="{FF2B5EF4-FFF2-40B4-BE49-F238E27FC236}">
                  <a16:creationId xmlns:a16="http://schemas.microsoft.com/office/drawing/2014/main" id="{F8291424-AA4F-493E-BC4B-3C0D58D339E9}"/>
                </a:ext>
              </a:extLst>
            </p:cNvPr>
            <p:cNvSpPr>
              <a:spLocks/>
            </p:cNvSpPr>
            <p:nvPr/>
          </p:nvSpPr>
          <p:spPr bwMode="auto">
            <a:xfrm>
              <a:off x="2059" y="1240"/>
              <a:ext cx="628" cy="608"/>
            </a:xfrm>
            <a:custGeom>
              <a:avLst/>
              <a:gdLst>
                <a:gd name="T0" fmla="*/ 628 w 628"/>
                <a:gd name="T1" fmla="*/ 444 h 608"/>
                <a:gd name="T2" fmla="*/ 0 w 628"/>
                <a:gd name="T3" fmla="*/ 0 h 608"/>
                <a:gd name="T4" fmla="*/ 0 w 628"/>
                <a:gd name="T5" fmla="*/ 164 h 608"/>
                <a:gd name="T6" fmla="*/ 628 w 628"/>
                <a:gd name="T7" fmla="*/ 608 h 608"/>
                <a:gd name="T8" fmla="*/ 628 w 628"/>
                <a:gd name="T9" fmla="*/ 444 h 6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8" h="608">
                  <a:moveTo>
                    <a:pt x="628" y="444"/>
                  </a:moveTo>
                  <a:lnTo>
                    <a:pt x="0" y="0"/>
                  </a:lnTo>
                  <a:lnTo>
                    <a:pt x="0" y="164"/>
                  </a:lnTo>
                  <a:lnTo>
                    <a:pt x="628" y="608"/>
                  </a:lnTo>
                  <a:lnTo>
                    <a:pt x="628" y="444"/>
                  </a:lnTo>
                  <a:close/>
                </a:path>
              </a:pathLst>
            </a:custGeom>
            <a:solidFill>
              <a:srgbClr val="4B4B4B"/>
            </a:solidFill>
            <a:ln w="15875">
              <a:solidFill>
                <a:srgbClr val="000000"/>
              </a:solidFill>
              <a:prstDash val="solid"/>
              <a:round/>
              <a:headEnd/>
              <a:tailEnd/>
            </a:ln>
          </p:spPr>
          <p:txBody>
            <a:bodyPr/>
            <a:lstStyle/>
            <a:p>
              <a:endParaRPr lang="en-US"/>
            </a:p>
          </p:txBody>
        </p:sp>
        <p:sp>
          <p:nvSpPr>
            <p:cNvPr id="16403" name="Freeform 24">
              <a:extLst>
                <a:ext uri="{FF2B5EF4-FFF2-40B4-BE49-F238E27FC236}">
                  <a16:creationId xmlns:a16="http://schemas.microsoft.com/office/drawing/2014/main" id="{6E08DC15-35F7-DCD4-1936-81EBA80DFF62}"/>
                </a:ext>
              </a:extLst>
            </p:cNvPr>
            <p:cNvSpPr>
              <a:spLocks/>
            </p:cNvSpPr>
            <p:nvPr/>
          </p:nvSpPr>
          <p:spPr bwMode="auto">
            <a:xfrm>
              <a:off x="2059" y="1028"/>
              <a:ext cx="628" cy="656"/>
            </a:xfrm>
            <a:custGeom>
              <a:avLst/>
              <a:gdLst>
                <a:gd name="T0" fmla="*/ 0 w 628"/>
                <a:gd name="T1" fmla="*/ 212 h 656"/>
                <a:gd name="T2" fmla="*/ 19 w 628"/>
                <a:gd name="T3" fmla="*/ 193 h 656"/>
                <a:gd name="T4" fmla="*/ 39 w 628"/>
                <a:gd name="T5" fmla="*/ 173 h 656"/>
                <a:gd name="T6" fmla="*/ 58 w 628"/>
                <a:gd name="T7" fmla="*/ 164 h 656"/>
                <a:gd name="T8" fmla="*/ 87 w 628"/>
                <a:gd name="T9" fmla="*/ 144 h 656"/>
                <a:gd name="T10" fmla="*/ 106 w 628"/>
                <a:gd name="T11" fmla="*/ 135 h 656"/>
                <a:gd name="T12" fmla="*/ 135 w 628"/>
                <a:gd name="T13" fmla="*/ 115 h 656"/>
                <a:gd name="T14" fmla="*/ 155 w 628"/>
                <a:gd name="T15" fmla="*/ 106 h 656"/>
                <a:gd name="T16" fmla="*/ 184 w 628"/>
                <a:gd name="T17" fmla="*/ 96 h 656"/>
                <a:gd name="T18" fmla="*/ 213 w 628"/>
                <a:gd name="T19" fmla="*/ 77 h 656"/>
                <a:gd name="T20" fmla="*/ 232 w 628"/>
                <a:gd name="T21" fmla="*/ 67 h 656"/>
                <a:gd name="T22" fmla="*/ 261 w 628"/>
                <a:gd name="T23" fmla="*/ 57 h 656"/>
                <a:gd name="T24" fmla="*/ 290 w 628"/>
                <a:gd name="T25" fmla="*/ 48 h 656"/>
                <a:gd name="T26" fmla="*/ 299 w 628"/>
                <a:gd name="T27" fmla="*/ 48 h 656"/>
                <a:gd name="T28" fmla="*/ 328 w 628"/>
                <a:gd name="T29" fmla="*/ 38 h 656"/>
                <a:gd name="T30" fmla="*/ 357 w 628"/>
                <a:gd name="T31" fmla="*/ 29 h 656"/>
                <a:gd name="T32" fmla="*/ 386 w 628"/>
                <a:gd name="T33" fmla="*/ 19 h 656"/>
                <a:gd name="T34" fmla="*/ 415 w 628"/>
                <a:gd name="T35" fmla="*/ 19 h 656"/>
                <a:gd name="T36" fmla="*/ 444 w 628"/>
                <a:gd name="T37" fmla="*/ 9 h 656"/>
                <a:gd name="T38" fmla="*/ 473 w 628"/>
                <a:gd name="T39" fmla="*/ 9 h 656"/>
                <a:gd name="T40" fmla="*/ 502 w 628"/>
                <a:gd name="T41" fmla="*/ 0 h 656"/>
                <a:gd name="T42" fmla="*/ 531 w 628"/>
                <a:gd name="T43" fmla="*/ 0 h 656"/>
                <a:gd name="T44" fmla="*/ 570 w 628"/>
                <a:gd name="T45" fmla="*/ 0 h 656"/>
                <a:gd name="T46" fmla="*/ 599 w 628"/>
                <a:gd name="T47" fmla="*/ 0 h 656"/>
                <a:gd name="T48" fmla="*/ 628 w 628"/>
                <a:gd name="T49" fmla="*/ 0 h 656"/>
                <a:gd name="T50" fmla="*/ 628 w 628"/>
                <a:gd name="T51" fmla="*/ 656 h 656"/>
                <a:gd name="T52" fmla="*/ 0 w 628"/>
                <a:gd name="T53" fmla="*/ 212 h 6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28" h="656">
                  <a:moveTo>
                    <a:pt x="0" y="212"/>
                  </a:moveTo>
                  <a:lnTo>
                    <a:pt x="19" y="193"/>
                  </a:lnTo>
                  <a:lnTo>
                    <a:pt x="39" y="173"/>
                  </a:lnTo>
                  <a:lnTo>
                    <a:pt x="58" y="164"/>
                  </a:lnTo>
                  <a:lnTo>
                    <a:pt x="87" y="144"/>
                  </a:lnTo>
                  <a:lnTo>
                    <a:pt x="106" y="135"/>
                  </a:lnTo>
                  <a:lnTo>
                    <a:pt x="135" y="115"/>
                  </a:lnTo>
                  <a:lnTo>
                    <a:pt x="155" y="106"/>
                  </a:lnTo>
                  <a:lnTo>
                    <a:pt x="184" y="96"/>
                  </a:lnTo>
                  <a:lnTo>
                    <a:pt x="213" y="77"/>
                  </a:lnTo>
                  <a:lnTo>
                    <a:pt x="232" y="67"/>
                  </a:lnTo>
                  <a:lnTo>
                    <a:pt x="261" y="57"/>
                  </a:lnTo>
                  <a:lnTo>
                    <a:pt x="290" y="48"/>
                  </a:lnTo>
                  <a:lnTo>
                    <a:pt x="299" y="48"/>
                  </a:lnTo>
                  <a:lnTo>
                    <a:pt x="328" y="38"/>
                  </a:lnTo>
                  <a:lnTo>
                    <a:pt x="357" y="29"/>
                  </a:lnTo>
                  <a:lnTo>
                    <a:pt x="386" y="19"/>
                  </a:lnTo>
                  <a:lnTo>
                    <a:pt x="415" y="19"/>
                  </a:lnTo>
                  <a:lnTo>
                    <a:pt x="444" y="9"/>
                  </a:lnTo>
                  <a:lnTo>
                    <a:pt x="473" y="9"/>
                  </a:lnTo>
                  <a:lnTo>
                    <a:pt x="502" y="0"/>
                  </a:lnTo>
                  <a:lnTo>
                    <a:pt x="531" y="0"/>
                  </a:lnTo>
                  <a:lnTo>
                    <a:pt x="570" y="0"/>
                  </a:lnTo>
                  <a:lnTo>
                    <a:pt x="599" y="0"/>
                  </a:lnTo>
                  <a:lnTo>
                    <a:pt x="628" y="0"/>
                  </a:lnTo>
                  <a:lnTo>
                    <a:pt x="628" y="656"/>
                  </a:lnTo>
                  <a:lnTo>
                    <a:pt x="0" y="212"/>
                  </a:lnTo>
                  <a:close/>
                </a:path>
              </a:pathLst>
            </a:custGeom>
            <a:solidFill>
              <a:srgbClr val="FFFF00"/>
            </a:solidFill>
            <a:ln w="15875">
              <a:solidFill>
                <a:srgbClr val="000000"/>
              </a:solidFill>
              <a:prstDash val="solid"/>
              <a:round/>
              <a:headEnd/>
              <a:tailEnd/>
            </a:ln>
          </p:spPr>
          <p:txBody>
            <a:bodyPr/>
            <a:lstStyle/>
            <a:p>
              <a:endParaRPr lang="en-US"/>
            </a:p>
          </p:txBody>
        </p:sp>
        <p:sp>
          <p:nvSpPr>
            <p:cNvPr id="16404" name="Rectangle 25">
              <a:extLst>
                <a:ext uri="{FF2B5EF4-FFF2-40B4-BE49-F238E27FC236}">
                  <a16:creationId xmlns:a16="http://schemas.microsoft.com/office/drawing/2014/main" id="{7074F8F6-F560-862D-DB02-39506532A7A2}"/>
                </a:ext>
              </a:extLst>
            </p:cNvPr>
            <p:cNvSpPr>
              <a:spLocks noChangeArrowheads="1"/>
            </p:cNvSpPr>
            <p:nvPr/>
          </p:nvSpPr>
          <p:spPr bwMode="auto">
            <a:xfrm>
              <a:off x="2687" y="1684"/>
              <a:ext cx="859" cy="164"/>
            </a:xfrm>
            <a:prstGeom prst="rect">
              <a:avLst/>
            </a:prstGeom>
            <a:solidFill>
              <a:srgbClr val="727272"/>
            </a:solidFill>
            <a:ln w="15875">
              <a:solidFill>
                <a:srgbClr val="000000"/>
              </a:solidFill>
              <a:miter lim="800000"/>
              <a:headEnd/>
              <a:tailEnd/>
            </a:ln>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6405" name="Freeform 26">
              <a:extLst>
                <a:ext uri="{FF2B5EF4-FFF2-40B4-BE49-F238E27FC236}">
                  <a16:creationId xmlns:a16="http://schemas.microsoft.com/office/drawing/2014/main" id="{5C52BB05-F8D5-C576-8CCA-61E5453F06A3}"/>
                </a:ext>
              </a:extLst>
            </p:cNvPr>
            <p:cNvSpPr>
              <a:spLocks/>
            </p:cNvSpPr>
            <p:nvPr/>
          </p:nvSpPr>
          <p:spPr bwMode="auto">
            <a:xfrm>
              <a:off x="2687" y="1028"/>
              <a:ext cx="859" cy="656"/>
            </a:xfrm>
            <a:custGeom>
              <a:avLst/>
              <a:gdLst>
                <a:gd name="T0" fmla="*/ 0 w 859"/>
                <a:gd name="T1" fmla="*/ 0 h 656"/>
                <a:gd name="T2" fmla="*/ 29 w 859"/>
                <a:gd name="T3" fmla="*/ 0 h 656"/>
                <a:gd name="T4" fmla="*/ 58 w 859"/>
                <a:gd name="T5" fmla="*/ 0 h 656"/>
                <a:gd name="T6" fmla="*/ 87 w 859"/>
                <a:gd name="T7" fmla="*/ 0 h 656"/>
                <a:gd name="T8" fmla="*/ 116 w 859"/>
                <a:gd name="T9" fmla="*/ 0 h 656"/>
                <a:gd name="T10" fmla="*/ 144 w 859"/>
                <a:gd name="T11" fmla="*/ 9 h 656"/>
                <a:gd name="T12" fmla="*/ 173 w 859"/>
                <a:gd name="T13" fmla="*/ 9 h 656"/>
                <a:gd name="T14" fmla="*/ 202 w 859"/>
                <a:gd name="T15" fmla="*/ 19 h 656"/>
                <a:gd name="T16" fmla="*/ 231 w 859"/>
                <a:gd name="T17" fmla="*/ 19 h 656"/>
                <a:gd name="T18" fmla="*/ 260 w 859"/>
                <a:gd name="T19" fmla="*/ 29 h 656"/>
                <a:gd name="T20" fmla="*/ 289 w 859"/>
                <a:gd name="T21" fmla="*/ 38 h 656"/>
                <a:gd name="T22" fmla="*/ 318 w 859"/>
                <a:gd name="T23" fmla="*/ 48 h 656"/>
                <a:gd name="T24" fmla="*/ 347 w 859"/>
                <a:gd name="T25" fmla="*/ 57 h 656"/>
                <a:gd name="T26" fmla="*/ 376 w 859"/>
                <a:gd name="T27" fmla="*/ 67 h 656"/>
                <a:gd name="T28" fmla="*/ 405 w 859"/>
                <a:gd name="T29" fmla="*/ 77 h 656"/>
                <a:gd name="T30" fmla="*/ 424 w 859"/>
                <a:gd name="T31" fmla="*/ 86 h 656"/>
                <a:gd name="T32" fmla="*/ 453 w 859"/>
                <a:gd name="T33" fmla="*/ 96 h 656"/>
                <a:gd name="T34" fmla="*/ 482 w 859"/>
                <a:gd name="T35" fmla="*/ 106 h 656"/>
                <a:gd name="T36" fmla="*/ 502 w 859"/>
                <a:gd name="T37" fmla="*/ 125 h 656"/>
                <a:gd name="T38" fmla="*/ 531 w 859"/>
                <a:gd name="T39" fmla="*/ 135 h 656"/>
                <a:gd name="T40" fmla="*/ 550 w 859"/>
                <a:gd name="T41" fmla="*/ 154 h 656"/>
                <a:gd name="T42" fmla="*/ 569 w 859"/>
                <a:gd name="T43" fmla="*/ 164 h 656"/>
                <a:gd name="T44" fmla="*/ 598 w 859"/>
                <a:gd name="T45" fmla="*/ 183 h 656"/>
                <a:gd name="T46" fmla="*/ 617 w 859"/>
                <a:gd name="T47" fmla="*/ 202 h 656"/>
                <a:gd name="T48" fmla="*/ 637 w 859"/>
                <a:gd name="T49" fmla="*/ 212 h 656"/>
                <a:gd name="T50" fmla="*/ 656 w 859"/>
                <a:gd name="T51" fmla="*/ 231 h 656"/>
                <a:gd name="T52" fmla="*/ 675 w 859"/>
                <a:gd name="T53" fmla="*/ 251 h 656"/>
                <a:gd name="T54" fmla="*/ 695 w 859"/>
                <a:gd name="T55" fmla="*/ 270 h 656"/>
                <a:gd name="T56" fmla="*/ 714 w 859"/>
                <a:gd name="T57" fmla="*/ 289 h 656"/>
                <a:gd name="T58" fmla="*/ 724 w 859"/>
                <a:gd name="T59" fmla="*/ 308 h 656"/>
                <a:gd name="T60" fmla="*/ 743 w 859"/>
                <a:gd name="T61" fmla="*/ 328 h 656"/>
                <a:gd name="T62" fmla="*/ 753 w 859"/>
                <a:gd name="T63" fmla="*/ 347 h 656"/>
                <a:gd name="T64" fmla="*/ 772 w 859"/>
                <a:gd name="T65" fmla="*/ 366 h 656"/>
                <a:gd name="T66" fmla="*/ 782 w 859"/>
                <a:gd name="T67" fmla="*/ 386 h 656"/>
                <a:gd name="T68" fmla="*/ 791 w 859"/>
                <a:gd name="T69" fmla="*/ 415 h 656"/>
                <a:gd name="T70" fmla="*/ 801 w 859"/>
                <a:gd name="T71" fmla="*/ 434 h 656"/>
                <a:gd name="T72" fmla="*/ 811 w 859"/>
                <a:gd name="T73" fmla="*/ 453 h 656"/>
                <a:gd name="T74" fmla="*/ 820 w 859"/>
                <a:gd name="T75" fmla="*/ 473 h 656"/>
                <a:gd name="T76" fmla="*/ 830 w 859"/>
                <a:gd name="T77" fmla="*/ 502 h 656"/>
                <a:gd name="T78" fmla="*/ 840 w 859"/>
                <a:gd name="T79" fmla="*/ 521 h 656"/>
                <a:gd name="T80" fmla="*/ 840 w 859"/>
                <a:gd name="T81" fmla="*/ 540 h 656"/>
                <a:gd name="T82" fmla="*/ 849 w 859"/>
                <a:gd name="T83" fmla="*/ 569 h 656"/>
                <a:gd name="T84" fmla="*/ 849 w 859"/>
                <a:gd name="T85" fmla="*/ 588 h 656"/>
                <a:gd name="T86" fmla="*/ 859 w 859"/>
                <a:gd name="T87" fmla="*/ 608 h 656"/>
                <a:gd name="T88" fmla="*/ 859 w 859"/>
                <a:gd name="T89" fmla="*/ 637 h 656"/>
                <a:gd name="T90" fmla="*/ 859 w 859"/>
                <a:gd name="T91" fmla="*/ 656 h 656"/>
                <a:gd name="T92" fmla="*/ 0 w 859"/>
                <a:gd name="T93" fmla="*/ 656 h 656"/>
                <a:gd name="T94" fmla="*/ 0 w 859"/>
                <a:gd name="T95" fmla="*/ 0 h 65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59" h="656">
                  <a:moveTo>
                    <a:pt x="0" y="0"/>
                  </a:moveTo>
                  <a:lnTo>
                    <a:pt x="29" y="0"/>
                  </a:lnTo>
                  <a:lnTo>
                    <a:pt x="58" y="0"/>
                  </a:lnTo>
                  <a:lnTo>
                    <a:pt x="87" y="0"/>
                  </a:lnTo>
                  <a:lnTo>
                    <a:pt x="116" y="0"/>
                  </a:lnTo>
                  <a:lnTo>
                    <a:pt x="144" y="9"/>
                  </a:lnTo>
                  <a:lnTo>
                    <a:pt x="173" y="9"/>
                  </a:lnTo>
                  <a:lnTo>
                    <a:pt x="202" y="19"/>
                  </a:lnTo>
                  <a:lnTo>
                    <a:pt x="231" y="19"/>
                  </a:lnTo>
                  <a:lnTo>
                    <a:pt x="260" y="29"/>
                  </a:lnTo>
                  <a:lnTo>
                    <a:pt x="289" y="38"/>
                  </a:lnTo>
                  <a:lnTo>
                    <a:pt x="318" y="48"/>
                  </a:lnTo>
                  <a:lnTo>
                    <a:pt x="347" y="57"/>
                  </a:lnTo>
                  <a:lnTo>
                    <a:pt x="376" y="67"/>
                  </a:lnTo>
                  <a:lnTo>
                    <a:pt x="405" y="77"/>
                  </a:lnTo>
                  <a:lnTo>
                    <a:pt x="424" y="86"/>
                  </a:lnTo>
                  <a:lnTo>
                    <a:pt x="453" y="96"/>
                  </a:lnTo>
                  <a:lnTo>
                    <a:pt x="482" y="106"/>
                  </a:lnTo>
                  <a:lnTo>
                    <a:pt x="502" y="125"/>
                  </a:lnTo>
                  <a:lnTo>
                    <a:pt x="531" y="135"/>
                  </a:lnTo>
                  <a:lnTo>
                    <a:pt x="550" y="154"/>
                  </a:lnTo>
                  <a:lnTo>
                    <a:pt x="569" y="164"/>
                  </a:lnTo>
                  <a:lnTo>
                    <a:pt x="598" y="183"/>
                  </a:lnTo>
                  <a:lnTo>
                    <a:pt x="617" y="202"/>
                  </a:lnTo>
                  <a:lnTo>
                    <a:pt x="637" y="212"/>
                  </a:lnTo>
                  <a:lnTo>
                    <a:pt x="656" y="231"/>
                  </a:lnTo>
                  <a:lnTo>
                    <a:pt x="675" y="251"/>
                  </a:lnTo>
                  <a:lnTo>
                    <a:pt x="695" y="270"/>
                  </a:lnTo>
                  <a:lnTo>
                    <a:pt x="714" y="289"/>
                  </a:lnTo>
                  <a:lnTo>
                    <a:pt x="724" y="308"/>
                  </a:lnTo>
                  <a:lnTo>
                    <a:pt x="743" y="328"/>
                  </a:lnTo>
                  <a:lnTo>
                    <a:pt x="753" y="347"/>
                  </a:lnTo>
                  <a:lnTo>
                    <a:pt x="772" y="366"/>
                  </a:lnTo>
                  <a:lnTo>
                    <a:pt x="782" y="386"/>
                  </a:lnTo>
                  <a:lnTo>
                    <a:pt x="791" y="415"/>
                  </a:lnTo>
                  <a:lnTo>
                    <a:pt x="801" y="434"/>
                  </a:lnTo>
                  <a:lnTo>
                    <a:pt x="811" y="453"/>
                  </a:lnTo>
                  <a:lnTo>
                    <a:pt x="820" y="473"/>
                  </a:lnTo>
                  <a:lnTo>
                    <a:pt x="830" y="502"/>
                  </a:lnTo>
                  <a:lnTo>
                    <a:pt x="840" y="521"/>
                  </a:lnTo>
                  <a:lnTo>
                    <a:pt x="840" y="540"/>
                  </a:lnTo>
                  <a:lnTo>
                    <a:pt x="849" y="569"/>
                  </a:lnTo>
                  <a:lnTo>
                    <a:pt x="849" y="588"/>
                  </a:lnTo>
                  <a:lnTo>
                    <a:pt x="859" y="608"/>
                  </a:lnTo>
                  <a:lnTo>
                    <a:pt x="859" y="637"/>
                  </a:lnTo>
                  <a:lnTo>
                    <a:pt x="859" y="656"/>
                  </a:lnTo>
                  <a:lnTo>
                    <a:pt x="0" y="656"/>
                  </a:lnTo>
                  <a:lnTo>
                    <a:pt x="0" y="0"/>
                  </a:lnTo>
                  <a:close/>
                </a:path>
              </a:pathLst>
            </a:custGeom>
            <a:solidFill>
              <a:schemeClr val="accent2"/>
            </a:solidFill>
            <a:ln w="15875">
              <a:solidFill>
                <a:srgbClr val="000000"/>
              </a:solidFill>
              <a:prstDash val="solid"/>
              <a:round/>
              <a:headEnd/>
              <a:tailEnd/>
            </a:ln>
          </p:spPr>
          <p:txBody>
            <a:bodyPr/>
            <a:lstStyle/>
            <a:p>
              <a:endParaRPr lang="en-US"/>
            </a:p>
          </p:txBody>
        </p:sp>
        <p:sp>
          <p:nvSpPr>
            <p:cNvPr id="16406" name="Freeform 27">
              <a:extLst>
                <a:ext uri="{FF2B5EF4-FFF2-40B4-BE49-F238E27FC236}">
                  <a16:creationId xmlns:a16="http://schemas.microsoft.com/office/drawing/2014/main" id="{61464C6F-4035-82B3-102A-F3DBEA16D732}"/>
                </a:ext>
              </a:extLst>
            </p:cNvPr>
            <p:cNvSpPr>
              <a:spLocks/>
            </p:cNvSpPr>
            <p:nvPr/>
          </p:nvSpPr>
          <p:spPr bwMode="auto">
            <a:xfrm>
              <a:off x="1827" y="1684"/>
              <a:ext cx="271" cy="647"/>
            </a:xfrm>
            <a:custGeom>
              <a:avLst/>
              <a:gdLst>
                <a:gd name="T0" fmla="*/ 271 w 271"/>
                <a:gd name="T1" fmla="*/ 483 h 647"/>
                <a:gd name="T2" fmla="*/ 251 w 271"/>
                <a:gd name="T3" fmla="*/ 473 h 647"/>
                <a:gd name="T4" fmla="*/ 232 w 271"/>
                <a:gd name="T5" fmla="*/ 454 h 647"/>
                <a:gd name="T6" fmla="*/ 213 w 271"/>
                <a:gd name="T7" fmla="*/ 434 h 647"/>
                <a:gd name="T8" fmla="*/ 194 w 271"/>
                <a:gd name="T9" fmla="*/ 415 h 647"/>
                <a:gd name="T10" fmla="*/ 174 w 271"/>
                <a:gd name="T11" fmla="*/ 396 h 647"/>
                <a:gd name="T12" fmla="*/ 155 w 271"/>
                <a:gd name="T13" fmla="*/ 386 h 647"/>
                <a:gd name="T14" fmla="*/ 136 w 271"/>
                <a:gd name="T15" fmla="*/ 367 h 647"/>
                <a:gd name="T16" fmla="*/ 116 w 271"/>
                <a:gd name="T17" fmla="*/ 347 h 647"/>
                <a:gd name="T18" fmla="*/ 107 w 271"/>
                <a:gd name="T19" fmla="*/ 318 h 647"/>
                <a:gd name="T20" fmla="*/ 87 w 271"/>
                <a:gd name="T21" fmla="*/ 299 h 647"/>
                <a:gd name="T22" fmla="*/ 78 w 271"/>
                <a:gd name="T23" fmla="*/ 280 h 647"/>
                <a:gd name="T24" fmla="*/ 68 w 271"/>
                <a:gd name="T25" fmla="*/ 261 h 647"/>
                <a:gd name="T26" fmla="*/ 58 w 271"/>
                <a:gd name="T27" fmla="*/ 251 h 647"/>
                <a:gd name="T28" fmla="*/ 49 w 271"/>
                <a:gd name="T29" fmla="*/ 232 h 647"/>
                <a:gd name="T30" fmla="*/ 39 w 271"/>
                <a:gd name="T31" fmla="*/ 203 h 647"/>
                <a:gd name="T32" fmla="*/ 29 w 271"/>
                <a:gd name="T33" fmla="*/ 183 h 647"/>
                <a:gd name="T34" fmla="*/ 20 w 271"/>
                <a:gd name="T35" fmla="*/ 164 h 647"/>
                <a:gd name="T36" fmla="*/ 20 w 271"/>
                <a:gd name="T37" fmla="*/ 135 h 647"/>
                <a:gd name="T38" fmla="*/ 10 w 271"/>
                <a:gd name="T39" fmla="*/ 116 h 647"/>
                <a:gd name="T40" fmla="*/ 10 w 271"/>
                <a:gd name="T41" fmla="*/ 96 h 647"/>
                <a:gd name="T42" fmla="*/ 0 w 271"/>
                <a:gd name="T43" fmla="*/ 68 h 647"/>
                <a:gd name="T44" fmla="*/ 0 w 271"/>
                <a:gd name="T45" fmla="*/ 48 h 647"/>
                <a:gd name="T46" fmla="*/ 0 w 271"/>
                <a:gd name="T47" fmla="*/ 29 h 647"/>
                <a:gd name="T48" fmla="*/ 0 w 271"/>
                <a:gd name="T49" fmla="*/ 0 h 647"/>
                <a:gd name="T50" fmla="*/ 0 w 271"/>
                <a:gd name="T51" fmla="*/ 164 h 647"/>
                <a:gd name="T52" fmla="*/ 0 w 271"/>
                <a:gd name="T53" fmla="*/ 193 h 647"/>
                <a:gd name="T54" fmla="*/ 0 w 271"/>
                <a:gd name="T55" fmla="*/ 212 h 647"/>
                <a:gd name="T56" fmla="*/ 0 w 271"/>
                <a:gd name="T57" fmla="*/ 232 h 647"/>
                <a:gd name="T58" fmla="*/ 10 w 271"/>
                <a:gd name="T59" fmla="*/ 261 h 647"/>
                <a:gd name="T60" fmla="*/ 10 w 271"/>
                <a:gd name="T61" fmla="*/ 280 h 647"/>
                <a:gd name="T62" fmla="*/ 20 w 271"/>
                <a:gd name="T63" fmla="*/ 299 h 647"/>
                <a:gd name="T64" fmla="*/ 20 w 271"/>
                <a:gd name="T65" fmla="*/ 328 h 647"/>
                <a:gd name="T66" fmla="*/ 29 w 271"/>
                <a:gd name="T67" fmla="*/ 347 h 647"/>
                <a:gd name="T68" fmla="*/ 39 w 271"/>
                <a:gd name="T69" fmla="*/ 367 h 647"/>
                <a:gd name="T70" fmla="*/ 49 w 271"/>
                <a:gd name="T71" fmla="*/ 396 h 647"/>
                <a:gd name="T72" fmla="*/ 58 w 271"/>
                <a:gd name="T73" fmla="*/ 415 h 647"/>
                <a:gd name="T74" fmla="*/ 68 w 271"/>
                <a:gd name="T75" fmla="*/ 425 h 647"/>
                <a:gd name="T76" fmla="*/ 78 w 271"/>
                <a:gd name="T77" fmla="*/ 444 h 647"/>
                <a:gd name="T78" fmla="*/ 87 w 271"/>
                <a:gd name="T79" fmla="*/ 463 h 647"/>
                <a:gd name="T80" fmla="*/ 107 w 271"/>
                <a:gd name="T81" fmla="*/ 483 h 647"/>
                <a:gd name="T82" fmla="*/ 116 w 271"/>
                <a:gd name="T83" fmla="*/ 512 h 647"/>
                <a:gd name="T84" fmla="*/ 136 w 271"/>
                <a:gd name="T85" fmla="*/ 531 h 647"/>
                <a:gd name="T86" fmla="*/ 155 w 271"/>
                <a:gd name="T87" fmla="*/ 550 h 647"/>
                <a:gd name="T88" fmla="*/ 174 w 271"/>
                <a:gd name="T89" fmla="*/ 560 h 647"/>
                <a:gd name="T90" fmla="*/ 194 w 271"/>
                <a:gd name="T91" fmla="*/ 579 h 647"/>
                <a:gd name="T92" fmla="*/ 213 w 271"/>
                <a:gd name="T93" fmla="*/ 598 h 647"/>
                <a:gd name="T94" fmla="*/ 232 w 271"/>
                <a:gd name="T95" fmla="*/ 618 h 647"/>
                <a:gd name="T96" fmla="*/ 251 w 271"/>
                <a:gd name="T97" fmla="*/ 637 h 647"/>
                <a:gd name="T98" fmla="*/ 271 w 271"/>
                <a:gd name="T99" fmla="*/ 647 h 647"/>
                <a:gd name="T100" fmla="*/ 271 w 271"/>
                <a:gd name="T101" fmla="*/ 483 h 64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1" h="647">
                  <a:moveTo>
                    <a:pt x="271" y="483"/>
                  </a:moveTo>
                  <a:lnTo>
                    <a:pt x="251" y="473"/>
                  </a:lnTo>
                  <a:lnTo>
                    <a:pt x="232" y="454"/>
                  </a:lnTo>
                  <a:lnTo>
                    <a:pt x="213" y="434"/>
                  </a:lnTo>
                  <a:lnTo>
                    <a:pt x="194" y="415"/>
                  </a:lnTo>
                  <a:lnTo>
                    <a:pt x="174" y="396"/>
                  </a:lnTo>
                  <a:lnTo>
                    <a:pt x="155" y="386"/>
                  </a:lnTo>
                  <a:lnTo>
                    <a:pt x="136" y="367"/>
                  </a:lnTo>
                  <a:lnTo>
                    <a:pt x="116" y="347"/>
                  </a:lnTo>
                  <a:lnTo>
                    <a:pt x="107" y="318"/>
                  </a:lnTo>
                  <a:lnTo>
                    <a:pt x="87" y="299"/>
                  </a:lnTo>
                  <a:lnTo>
                    <a:pt x="78" y="280"/>
                  </a:lnTo>
                  <a:lnTo>
                    <a:pt x="68" y="261"/>
                  </a:lnTo>
                  <a:lnTo>
                    <a:pt x="58" y="251"/>
                  </a:lnTo>
                  <a:lnTo>
                    <a:pt x="49" y="232"/>
                  </a:lnTo>
                  <a:lnTo>
                    <a:pt x="39" y="203"/>
                  </a:lnTo>
                  <a:lnTo>
                    <a:pt x="29" y="183"/>
                  </a:lnTo>
                  <a:lnTo>
                    <a:pt x="20" y="164"/>
                  </a:lnTo>
                  <a:lnTo>
                    <a:pt x="20" y="135"/>
                  </a:lnTo>
                  <a:lnTo>
                    <a:pt x="10" y="116"/>
                  </a:lnTo>
                  <a:lnTo>
                    <a:pt x="10" y="96"/>
                  </a:lnTo>
                  <a:lnTo>
                    <a:pt x="0" y="68"/>
                  </a:lnTo>
                  <a:lnTo>
                    <a:pt x="0" y="48"/>
                  </a:lnTo>
                  <a:lnTo>
                    <a:pt x="0" y="29"/>
                  </a:lnTo>
                  <a:lnTo>
                    <a:pt x="0" y="0"/>
                  </a:lnTo>
                  <a:lnTo>
                    <a:pt x="0" y="164"/>
                  </a:lnTo>
                  <a:lnTo>
                    <a:pt x="0" y="193"/>
                  </a:lnTo>
                  <a:lnTo>
                    <a:pt x="0" y="212"/>
                  </a:lnTo>
                  <a:lnTo>
                    <a:pt x="0" y="232"/>
                  </a:lnTo>
                  <a:lnTo>
                    <a:pt x="10" y="261"/>
                  </a:lnTo>
                  <a:lnTo>
                    <a:pt x="10" y="280"/>
                  </a:lnTo>
                  <a:lnTo>
                    <a:pt x="20" y="299"/>
                  </a:lnTo>
                  <a:lnTo>
                    <a:pt x="20" y="328"/>
                  </a:lnTo>
                  <a:lnTo>
                    <a:pt x="29" y="347"/>
                  </a:lnTo>
                  <a:lnTo>
                    <a:pt x="39" y="367"/>
                  </a:lnTo>
                  <a:lnTo>
                    <a:pt x="49" y="396"/>
                  </a:lnTo>
                  <a:lnTo>
                    <a:pt x="58" y="415"/>
                  </a:lnTo>
                  <a:lnTo>
                    <a:pt x="68" y="425"/>
                  </a:lnTo>
                  <a:lnTo>
                    <a:pt x="78" y="444"/>
                  </a:lnTo>
                  <a:lnTo>
                    <a:pt x="87" y="463"/>
                  </a:lnTo>
                  <a:lnTo>
                    <a:pt x="107" y="483"/>
                  </a:lnTo>
                  <a:lnTo>
                    <a:pt x="116" y="512"/>
                  </a:lnTo>
                  <a:lnTo>
                    <a:pt x="136" y="531"/>
                  </a:lnTo>
                  <a:lnTo>
                    <a:pt x="155" y="550"/>
                  </a:lnTo>
                  <a:lnTo>
                    <a:pt x="174" y="560"/>
                  </a:lnTo>
                  <a:lnTo>
                    <a:pt x="194" y="579"/>
                  </a:lnTo>
                  <a:lnTo>
                    <a:pt x="213" y="598"/>
                  </a:lnTo>
                  <a:lnTo>
                    <a:pt x="232" y="618"/>
                  </a:lnTo>
                  <a:lnTo>
                    <a:pt x="251" y="637"/>
                  </a:lnTo>
                  <a:lnTo>
                    <a:pt x="271" y="647"/>
                  </a:lnTo>
                  <a:lnTo>
                    <a:pt x="271" y="483"/>
                  </a:lnTo>
                  <a:close/>
                </a:path>
              </a:pathLst>
            </a:custGeom>
            <a:solidFill>
              <a:srgbClr val="808080"/>
            </a:solidFill>
            <a:ln w="15875">
              <a:solidFill>
                <a:srgbClr val="000000"/>
              </a:solidFill>
              <a:prstDash val="solid"/>
              <a:round/>
              <a:headEnd/>
              <a:tailEnd/>
            </a:ln>
          </p:spPr>
          <p:txBody>
            <a:bodyPr/>
            <a:lstStyle/>
            <a:p>
              <a:endParaRPr lang="en-US"/>
            </a:p>
          </p:txBody>
        </p:sp>
        <p:sp>
          <p:nvSpPr>
            <p:cNvPr id="16407" name="Freeform 28">
              <a:extLst>
                <a:ext uri="{FF2B5EF4-FFF2-40B4-BE49-F238E27FC236}">
                  <a16:creationId xmlns:a16="http://schemas.microsoft.com/office/drawing/2014/main" id="{81373E68-4F49-687A-4814-F815E91DB72D}"/>
                </a:ext>
              </a:extLst>
            </p:cNvPr>
            <p:cNvSpPr>
              <a:spLocks/>
            </p:cNvSpPr>
            <p:nvPr/>
          </p:nvSpPr>
          <p:spPr bwMode="auto">
            <a:xfrm>
              <a:off x="2107" y="1684"/>
              <a:ext cx="580" cy="647"/>
            </a:xfrm>
            <a:custGeom>
              <a:avLst/>
              <a:gdLst>
                <a:gd name="T0" fmla="*/ 580 w 580"/>
                <a:gd name="T1" fmla="*/ 0 h 647"/>
                <a:gd name="T2" fmla="*/ 0 w 580"/>
                <a:gd name="T3" fmla="*/ 483 h 647"/>
                <a:gd name="T4" fmla="*/ 0 w 580"/>
                <a:gd name="T5" fmla="*/ 647 h 647"/>
                <a:gd name="T6" fmla="*/ 580 w 580"/>
                <a:gd name="T7" fmla="*/ 164 h 647"/>
                <a:gd name="T8" fmla="*/ 580 w 580"/>
                <a:gd name="T9" fmla="*/ 0 h 6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0" h="647">
                  <a:moveTo>
                    <a:pt x="580" y="0"/>
                  </a:moveTo>
                  <a:lnTo>
                    <a:pt x="0" y="483"/>
                  </a:lnTo>
                  <a:lnTo>
                    <a:pt x="0" y="647"/>
                  </a:lnTo>
                  <a:lnTo>
                    <a:pt x="580" y="164"/>
                  </a:lnTo>
                  <a:lnTo>
                    <a:pt x="580" y="0"/>
                  </a:lnTo>
                  <a:close/>
                </a:path>
              </a:pathLst>
            </a:custGeom>
            <a:solidFill>
              <a:srgbClr val="808080"/>
            </a:solidFill>
            <a:ln w="15875">
              <a:solidFill>
                <a:srgbClr val="000000"/>
              </a:solidFill>
              <a:prstDash val="solid"/>
              <a:round/>
              <a:headEnd/>
              <a:tailEnd/>
            </a:ln>
          </p:spPr>
          <p:txBody>
            <a:bodyPr/>
            <a:lstStyle/>
            <a:p>
              <a:endParaRPr lang="en-US"/>
            </a:p>
          </p:txBody>
        </p:sp>
        <p:sp>
          <p:nvSpPr>
            <p:cNvPr id="16408" name="Freeform 29">
              <a:extLst>
                <a:ext uri="{FF2B5EF4-FFF2-40B4-BE49-F238E27FC236}">
                  <a16:creationId xmlns:a16="http://schemas.microsoft.com/office/drawing/2014/main" id="{EE6335B8-45DD-5481-A5E8-D3607E8DBFB4}"/>
                </a:ext>
              </a:extLst>
            </p:cNvPr>
            <p:cNvSpPr>
              <a:spLocks/>
            </p:cNvSpPr>
            <p:nvPr/>
          </p:nvSpPr>
          <p:spPr bwMode="auto">
            <a:xfrm>
              <a:off x="1827" y="1240"/>
              <a:ext cx="860" cy="927"/>
            </a:xfrm>
            <a:custGeom>
              <a:avLst/>
              <a:gdLst>
                <a:gd name="T0" fmla="*/ 271 w 860"/>
                <a:gd name="T1" fmla="*/ 927 h 927"/>
                <a:gd name="T2" fmla="*/ 251 w 860"/>
                <a:gd name="T3" fmla="*/ 917 h 927"/>
                <a:gd name="T4" fmla="*/ 232 w 860"/>
                <a:gd name="T5" fmla="*/ 898 h 927"/>
                <a:gd name="T6" fmla="*/ 213 w 860"/>
                <a:gd name="T7" fmla="*/ 878 h 927"/>
                <a:gd name="T8" fmla="*/ 194 w 860"/>
                <a:gd name="T9" fmla="*/ 859 h 927"/>
                <a:gd name="T10" fmla="*/ 174 w 860"/>
                <a:gd name="T11" fmla="*/ 840 h 927"/>
                <a:gd name="T12" fmla="*/ 155 w 860"/>
                <a:gd name="T13" fmla="*/ 830 h 927"/>
                <a:gd name="T14" fmla="*/ 136 w 860"/>
                <a:gd name="T15" fmla="*/ 811 h 927"/>
                <a:gd name="T16" fmla="*/ 116 w 860"/>
                <a:gd name="T17" fmla="*/ 791 h 927"/>
                <a:gd name="T18" fmla="*/ 107 w 860"/>
                <a:gd name="T19" fmla="*/ 762 h 927"/>
                <a:gd name="T20" fmla="*/ 87 w 860"/>
                <a:gd name="T21" fmla="*/ 743 h 927"/>
                <a:gd name="T22" fmla="*/ 78 w 860"/>
                <a:gd name="T23" fmla="*/ 724 h 927"/>
                <a:gd name="T24" fmla="*/ 68 w 860"/>
                <a:gd name="T25" fmla="*/ 705 h 927"/>
                <a:gd name="T26" fmla="*/ 58 w 860"/>
                <a:gd name="T27" fmla="*/ 685 h 927"/>
                <a:gd name="T28" fmla="*/ 49 w 860"/>
                <a:gd name="T29" fmla="*/ 666 h 927"/>
                <a:gd name="T30" fmla="*/ 39 w 860"/>
                <a:gd name="T31" fmla="*/ 637 h 927"/>
                <a:gd name="T32" fmla="*/ 29 w 860"/>
                <a:gd name="T33" fmla="*/ 618 h 927"/>
                <a:gd name="T34" fmla="*/ 20 w 860"/>
                <a:gd name="T35" fmla="*/ 598 h 927"/>
                <a:gd name="T36" fmla="*/ 10 w 860"/>
                <a:gd name="T37" fmla="*/ 569 h 927"/>
                <a:gd name="T38" fmla="*/ 10 w 860"/>
                <a:gd name="T39" fmla="*/ 550 h 927"/>
                <a:gd name="T40" fmla="*/ 0 w 860"/>
                <a:gd name="T41" fmla="*/ 531 h 927"/>
                <a:gd name="T42" fmla="*/ 0 w 860"/>
                <a:gd name="T43" fmla="*/ 502 h 927"/>
                <a:gd name="T44" fmla="*/ 0 w 860"/>
                <a:gd name="T45" fmla="*/ 483 h 927"/>
                <a:gd name="T46" fmla="*/ 0 w 860"/>
                <a:gd name="T47" fmla="*/ 454 h 927"/>
                <a:gd name="T48" fmla="*/ 0 w 860"/>
                <a:gd name="T49" fmla="*/ 434 h 927"/>
                <a:gd name="T50" fmla="*/ 0 w 860"/>
                <a:gd name="T51" fmla="*/ 415 h 927"/>
                <a:gd name="T52" fmla="*/ 0 w 860"/>
                <a:gd name="T53" fmla="*/ 386 h 927"/>
                <a:gd name="T54" fmla="*/ 0 w 860"/>
                <a:gd name="T55" fmla="*/ 367 h 927"/>
                <a:gd name="T56" fmla="*/ 10 w 860"/>
                <a:gd name="T57" fmla="*/ 347 h 927"/>
                <a:gd name="T58" fmla="*/ 10 w 860"/>
                <a:gd name="T59" fmla="*/ 318 h 927"/>
                <a:gd name="T60" fmla="*/ 20 w 860"/>
                <a:gd name="T61" fmla="*/ 299 h 927"/>
                <a:gd name="T62" fmla="*/ 29 w 860"/>
                <a:gd name="T63" fmla="*/ 280 h 927"/>
                <a:gd name="T64" fmla="*/ 39 w 860"/>
                <a:gd name="T65" fmla="*/ 251 h 927"/>
                <a:gd name="T66" fmla="*/ 49 w 860"/>
                <a:gd name="T67" fmla="*/ 232 h 927"/>
                <a:gd name="T68" fmla="*/ 58 w 860"/>
                <a:gd name="T69" fmla="*/ 212 h 927"/>
                <a:gd name="T70" fmla="*/ 68 w 860"/>
                <a:gd name="T71" fmla="*/ 183 h 927"/>
                <a:gd name="T72" fmla="*/ 78 w 860"/>
                <a:gd name="T73" fmla="*/ 164 h 927"/>
                <a:gd name="T74" fmla="*/ 87 w 860"/>
                <a:gd name="T75" fmla="*/ 145 h 927"/>
                <a:gd name="T76" fmla="*/ 107 w 860"/>
                <a:gd name="T77" fmla="*/ 125 h 927"/>
                <a:gd name="T78" fmla="*/ 116 w 860"/>
                <a:gd name="T79" fmla="*/ 106 h 927"/>
                <a:gd name="T80" fmla="*/ 136 w 860"/>
                <a:gd name="T81" fmla="*/ 87 h 927"/>
                <a:gd name="T82" fmla="*/ 155 w 860"/>
                <a:gd name="T83" fmla="*/ 67 h 927"/>
                <a:gd name="T84" fmla="*/ 174 w 860"/>
                <a:gd name="T85" fmla="*/ 48 h 927"/>
                <a:gd name="T86" fmla="*/ 194 w 860"/>
                <a:gd name="T87" fmla="*/ 29 h 927"/>
                <a:gd name="T88" fmla="*/ 213 w 860"/>
                <a:gd name="T89" fmla="*/ 10 h 927"/>
                <a:gd name="T90" fmla="*/ 232 w 860"/>
                <a:gd name="T91" fmla="*/ 0 h 927"/>
                <a:gd name="T92" fmla="*/ 860 w 860"/>
                <a:gd name="T93" fmla="*/ 444 h 927"/>
                <a:gd name="T94" fmla="*/ 271 w 860"/>
                <a:gd name="T95" fmla="*/ 927 h 9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60" h="927">
                  <a:moveTo>
                    <a:pt x="271" y="927"/>
                  </a:moveTo>
                  <a:lnTo>
                    <a:pt x="251" y="917"/>
                  </a:lnTo>
                  <a:lnTo>
                    <a:pt x="232" y="898"/>
                  </a:lnTo>
                  <a:lnTo>
                    <a:pt x="213" y="878"/>
                  </a:lnTo>
                  <a:lnTo>
                    <a:pt x="194" y="859"/>
                  </a:lnTo>
                  <a:lnTo>
                    <a:pt x="174" y="840"/>
                  </a:lnTo>
                  <a:lnTo>
                    <a:pt x="155" y="830"/>
                  </a:lnTo>
                  <a:lnTo>
                    <a:pt x="136" y="811"/>
                  </a:lnTo>
                  <a:lnTo>
                    <a:pt x="116" y="791"/>
                  </a:lnTo>
                  <a:lnTo>
                    <a:pt x="107" y="762"/>
                  </a:lnTo>
                  <a:lnTo>
                    <a:pt x="87" y="743"/>
                  </a:lnTo>
                  <a:lnTo>
                    <a:pt x="78" y="724"/>
                  </a:lnTo>
                  <a:lnTo>
                    <a:pt x="68" y="705"/>
                  </a:lnTo>
                  <a:lnTo>
                    <a:pt x="58" y="685"/>
                  </a:lnTo>
                  <a:lnTo>
                    <a:pt x="49" y="666"/>
                  </a:lnTo>
                  <a:lnTo>
                    <a:pt x="39" y="637"/>
                  </a:lnTo>
                  <a:lnTo>
                    <a:pt x="29" y="618"/>
                  </a:lnTo>
                  <a:lnTo>
                    <a:pt x="20" y="598"/>
                  </a:lnTo>
                  <a:lnTo>
                    <a:pt x="10" y="569"/>
                  </a:lnTo>
                  <a:lnTo>
                    <a:pt x="10" y="550"/>
                  </a:lnTo>
                  <a:lnTo>
                    <a:pt x="0" y="531"/>
                  </a:lnTo>
                  <a:lnTo>
                    <a:pt x="0" y="502"/>
                  </a:lnTo>
                  <a:lnTo>
                    <a:pt x="0" y="483"/>
                  </a:lnTo>
                  <a:lnTo>
                    <a:pt x="0" y="454"/>
                  </a:lnTo>
                  <a:lnTo>
                    <a:pt x="0" y="434"/>
                  </a:lnTo>
                  <a:lnTo>
                    <a:pt x="0" y="415"/>
                  </a:lnTo>
                  <a:lnTo>
                    <a:pt x="0" y="386"/>
                  </a:lnTo>
                  <a:lnTo>
                    <a:pt x="0" y="367"/>
                  </a:lnTo>
                  <a:lnTo>
                    <a:pt x="10" y="347"/>
                  </a:lnTo>
                  <a:lnTo>
                    <a:pt x="10" y="318"/>
                  </a:lnTo>
                  <a:lnTo>
                    <a:pt x="20" y="299"/>
                  </a:lnTo>
                  <a:lnTo>
                    <a:pt x="29" y="280"/>
                  </a:lnTo>
                  <a:lnTo>
                    <a:pt x="39" y="251"/>
                  </a:lnTo>
                  <a:lnTo>
                    <a:pt x="49" y="232"/>
                  </a:lnTo>
                  <a:lnTo>
                    <a:pt x="58" y="212"/>
                  </a:lnTo>
                  <a:lnTo>
                    <a:pt x="68" y="183"/>
                  </a:lnTo>
                  <a:lnTo>
                    <a:pt x="78" y="164"/>
                  </a:lnTo>
                  <a:lnTo>
                    <a:pt x="87" y="145"/>
                  </a:lnTo>
                  <a:lnTo>
                    <a:pt x="107" y="125"/>
                  </a:lnTo>
                  <a:lnTo>
                    <a:pt x="116" y="106"/>
                  </a:lnTo>
                  <a:lnTo>
                    <a:pt x="136" y="87"/>
                  </a:lnTo>
                  <a:lnTo>
                    <a:pt x="155" y="67"/>
                  </a:lnTo>
                  <a:lnTo>
                    <a:pt x="174" y="48"/>
                  </a:lnTo>
                  <a:lnTo>
                    <a:pt x="194" y="29"/>
                  </a:lnTo>
                  <a:lnTo>
                    <a:pt x="213" y="10"/>
                  </a:lnTo>
                  <a:lnTo>
                    <a:pt x="232" y="0"/>
                  </a:lnTo>
                  <a:lnTo>
                    <a:pt x="860" y="444"/>
                  </a:lnTo>
                  <a:lnTo>
                    <a:pt x="271" y="927"/>
                  </a:lnTo>
                  <a:close/>
                </a:path>
              </a:pathLst>
            </a:custGeom>
            <a:solidFill>
              <a:srgbClr val="00CC00"/>
            </a:solidFill>
            <a:ln w="15875">
              <a:solidFill>
                <a:srgbClr val="000000"/>
              </a:solidFill>
              <a:prstDash val="solid"/>
              <a:round/>
              <a:headEnd/>
              <a:tailEnd/>
            </a:ln>
          </p:spPr>
          <p:txBody>
            <a:bodyPr/>
            <a:lstStyle/>
            <a:p>
              <a:endParaRPr lang="en-US"/>
            </a:p>
          </p:txBody>
        </p:sp>
        <p:sp>
          <p:nvSpPr>
            <p:cNvPr id="16409" name="Freeform 30">
              <a:extLst>
                <a:ext uri="{FF2B5EF4-FFF2-40B4-BE49-F238E27FC236}">
                  <a16:creationId xmlns:a16="http://schemas.microsoft.com/office/drawing/2014/main" id="{85036F8D-A75B-7C33-915A-353019AE9BA7}"/>
                </a:ext>
              </a:extLst>
            </p:cNvPr>
            <p:cNvSpPr>
              <a:spLocks/>
            </p:cNvSpPr>
            <p:nvPr/>
          </p:nvSpPr>
          <p:spPr bwMode="auto">
            <a:xfrm>
              <a:off x="2098" y="1684"/>
              <a:ext cx="1448" cy="830"/>
            </a:xfrm>
            <a:custGeom>
              <a:avLst/>
              <a:gdLst>
                <a:gd name="T0" fmla="*/ 1448 w 1448"/>
                <a:gd name="T1" fmla="*/ 48 h 830"/>
                <a:gd name="T2" fmla="*/ 1429 w 1448"/>
                <a:gd name="T3" fmla="*/ 116 h 830"/>
                <a:gd name="T4" fmla="*/ 1419 w 1448"/>
                <a:gd name="T5" fmla="*/ 174 h 830"/>
                <a:gd name="T6" fmla="*/ 1390 w 1448"/>
                <a:gd name="T7" fmla="*/ 241 h 830"/>
                <a:gd name="T8" fmla="*/ 1351 w 1448"/>
                <a:gd name="T9" fmla="*/ 299 h 830"/>
                <a:gd name="T10" fmla="*/ 1303 w 1448"/>
                <a:gd name="T11" fmla="*/ 367 h 830"/>
                <a:gd name="T12" fmla="*/ 1255 w 1448"/>
                <a:gd name="T13" fmla="*/ 415 h 830"/>
                <a:gd name="T14" fmla="*/ 1206 w 1448"/>
                <a:gd name="T15" fmla="*/ 463 h 830"/>
                <a:gd name="T16" fmla="*/ 1139 w 1448"/>
                <a:gd name="T17" fmla="*/ 512 h 830"/>
                <a:gd name="T18" fmla="*/ 1071 w 1448"/>
                <a:gd name="T19" fmla="*/ 550 h 830"/>
                <a:gd name="T20" fmla="*/ 994 w 1448"/>
                <a:gd name="T21" fmla="*/ 589 h 830"/>
                <a:gd name="T22" fmla="*/ 927 w 1448"/>
                <a:gd name="T23" fmla="*/ 608 h 830"/>
                <a:gd name="T24" fmla="*/ 840 w 1448"/>
                <a:gd name="T25" fmla="*/ 637 h 830"/>
                <a:gd name="T26" fmla="*/ 753 w 1448"/>
                <a:gd name="T27" fmla="*/ 647 h 830"/>
                <a:gd name="T28" fmla="*/ 666 w 1448"/>
                <a:gd name="T29" fmla="*/ 656 h 830"/>
                <a:gd name="T30" fmla="*/ 569 w 1448"/>
                <a:gd name="T31" fmla="*/ 666 h 830"/>
                <a:gd name="T32" fmla="*/ 492 w 1448"/>
                <a:gd name="T33" fmla="*/ 656 h 830"/>
                <a:gd name="T34" fmla="*/ 405 w 1448"/>
                <a:gd name="T35" fmla="*/ 647 h 830"/>
                <a:gd name="T36" fmla="*/ 318 w 1448"/>
                <a:gd name="T37" fmla="*/ 627 h 830"/>
                <a:gd name="T38" fmla="*/ 241 w 1448"/>
                <a:gd name="T39" fmla="*/ 608 h 830"/>
                <a:gd name="T40" fmla="*/ 154 w 1448"/>
                <a:gd name="T41" fmla="*/ 579 h 830"/>
                <a:gd name="T42" fmla="*/ 96 w 1448"/>
                <a:gd name="T43" fmla="*/ 541 h 830"/>
                <a:gd name="T44" fmla="*/ 19 w 1448"/>
                <a:gd name="T45" fmla="*/ 502 h 830"/>
                <a:gd name="T46" fmla="*/ 19 w 1448"/>
                <a:gd name="T47" fmla="*/ 666 h 830"/>
                <a:gd name="T48" fmla="*/ 96 w 1448"/>
                <a:gd name="T49" fmla="*/ 705 h 830"/>
                <a:gd name="T50" fmla="*/ 154 w 1448"/>
                <a:gd name="T51" fmla="*/ 743 h 830"/>
                <a:gd name="T52" fmla="*/ 241 w 1448"/>
                <a:gd name="T53" fmla="*/ 772 h 830"/>
                <a:gd name="T54" fmla="*/ 318 w 1448"/>
                <a:gd name="T55" fmla="*/ 791 h 830"/>
                <a:gd name="T56" fmla="*/ 405 w 1448"/>
                <a:gd name="T57" fmla="*/ 811 h 830"/>
                <a:gd name="T58" fmla="*/ 492 w 1448"/>
                <a:gd name="T59" fmla="*/ 820 h 830"/>
                <a:gd name="T60" fmla="*/ 569 w 1448"/>
                <a:gd name="T61" fmla="*/ 830 h 830"/>
                <a:gd name="T62" fmla="*/ 666 w 1448"/>
                <a:gd name="T63" fmla="*/ 820 h 830"/>
                <a:gd name="T64" fmla="*/ 753 w 1448"/>
                <a:gd name="T65" fmla="*/ 811 h 830"/>
                <a:gd name="T66" fmla="*/ 840 w 1448"/>
                <a:gd name="T67" fmla="*/ 801 h 830"/>
                <a:gd name="T68" fmla="*/ 927 w 1448"/>
                <a:gd name="T69" fmla="*/ 772 h 830"/>
                <a:gd name="T70" fmla="*/ 994 w 1448"/>
                <a:gd name="T71" fmla="*/ 753 h 830"/>
                <a:gd name="T72" fmla="*/ 1071 w 1448"/>
                <a:gd name="T73" fmla="*/ 714 h 830"/>
                <a:gd name="T74" fmla="*/ 1139 w 1448"/>
                <a:gd name="T75" fmla="*/ 676 h 830"/>
                <a:gd name="T76" fmla="*/ 1206 w 1448"/>
                <a:gd name="T77" fmla="*/ 627 h 830"/>
                <a:gd name="T78" fmla="*/ 1255 w 1448"/>
                <a:gd name="T79" fmla="*/ 579 h 830"/>
                <a:gd name="T80" fmla="*/ 1303 w 1448"/>
                <a:gd name="T81" fmla="*/ 531 h 830"/>
                <a:gd name="T82" fmla="*/ 1351 w 1448"/>
                <a:gd name="T83" fmla="*/ 463 h 830"/>
                <a:gd name="T84" fmla="*/ 1390 w 1448"/>
                <a:gd name="T85" fmla="*/ 405 h 830"/>
                <a:gd name="T86" fmla="*/ 1419 w 1448"/>
                <a:gd name="T87" fmla="*/ 338 h 830"/>
                <a:gd name="T88" fmla="*/ 1429 w 1448"/>
                <a:gd name="T89" fmla="*/ 280 h 830"/>
                <a:gd name="T90" fmla="*/ 1448 w 1448"/>
                <a:gd name="T91" fmla="*/ 212 h 830"/>
                <a:gd name="T92" fmla="*/ 1448 w 1448"/>
                <a:gd name="T93" fmla="*/ 0 h 8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448" h="830">
                  <a:moveTo>
                    <a:pt x="1448" y="0"/>
                  </a:moveTo>
                  <a:lnTo>
                    <a:pt x="1448" y="29"/>
                  </a:lnTo>
                  <a:lnTo>
                    <a:pt x="1448" y="48"/>
                  </a:lnTo>
                  <a:lnTo>
                    <a:pt x="1438" y="68"/>
                  </a:lnTo>
                  <a:lnTo>
                    <a:pt x="1438" y="96"/>
                  </a:lnTo>
                  <a:lnTo>
                    <a:pt x="1429" y="116"/>
                  </a:lnTo>
                  <a:lnTo>
                    <a:pt x="1429" y="135"/>
                  </a:lnTo>
                  <a:lnTo>
                    <a:pt x="1419" y="154"/>
                  </a:lnTo>
                  <a:lnTo>
                    <a:pt x="1419" y="174"/>
                  </a:lnTo>
                  <a:lnTo>
                    <a:pt x="1409" y="193"/>
                  </a:lnTo>
                  <a:lnTo>
                    <a:pt x="1400" y="222"/>
                  </a:lnTo>
                  <a:lnTo>
                    <a:pt x="1390" y="241"/>
                  </a:lnTo>
                  <a:lnTo>
                    <a:pt x="1380" y="261"/>
                  </a:lnTo>
                  <a:lnTo>
                    <a:pt x="1361" y="280"/>
                  </a:lnTo>
                  <a:lnTo>
                    <a:pt x="1351" y="299"/>
                  </a:lnTo>
                  <a:lnTo>
                    <a:pt x="1342" y="318"/>
                  </a:lnTo>
                  <a:lnTo>
                    <a:pt x="1322" y="347"/>
                  </a:lnTo>
                  <a:lnTo>
                    <a:pt x="1303" y="367"/>
                  </a:lnTo>
                  <a:lnTo>
                    <a:pt x="1293" y="386"/>
                  </a:lnTo>
                  <a:lnTo>
                    <a:pt x="1274" y="396"/>
                  </a:lnTo>
                  <a:lnTo>
                    <a:pt x="1255" y="415"/>
                  </a:lnTo>
                  <a:lnTo>
                    <a:pt x="1245" y="425"/>
                  </a:lnTo>
                  <a:lnTo>
                    <a:pt x="1226" y="444"/>
                  </a:lnTo>
                  <a:lnTo>
                    <a:pt x="1206" y="463"/>
                  </a:lnTo>
                  <a:lnTo>
                    <a:pt x="1187" y="483"/>
                  </a:lnTo>
                  <a:lnTo>
                    <a:pt x="1158" y="492"/>
                  </a:lnTo>
                  <a:lnTo>
                    <a:pt x="1139" y="512"/>
                  </a:lnTo>
                  <a:lnTo>
                    <a:pt x="1120" y="521"/>
                  </a:lnTo>
                  <a:lnTo>
                    <a:pt x="1091" y="541"/>
                  </a:lnTo>
                  <a:lnTo>
                    <a:pt x="1071" y="550"/>
                  </a:lnTo>
                  <a:lnTo>
                    <a:pt x="1042" y="560"/>
                  </a:lnTo>
                  <a:lnTo>
                    <a:pt x="1013" y="579"/>
                  </a:lnTo>
                  <a:lnTo>
                    <a:pt x="994" y="589"/>
                  </a:lnTo>
                  <a:lnTo>
                    <a:pt x="965" y="598"/>
                  </a:lnTo>
                  <a:lnTo>
                    <a:pt x="936" y="608"/>
                  </a:lnTo>
                  <a:lnTo>
                    <a:pt x="927" y="608"/>
                  </a:lnTo>
                  <a:lnTo>
                    <a:pt x="898" y="618"/>
                  </a:lnTo>
                  <a:lnTo>
                    <a:pt x="869" y="627"/>
                  </a:lnTo>
                  <a:lnTo>
                    <a:pt x="840" y="637"/>
                  </a:lnTo>
                  <a:lnTo>
                    <a:pt x="811" y="637"/>
                  </a:lnTo>
                  <a:lnTo>
                    <a:pt x="782" y="647"/>
                  </a:lnTo>
                  <a:lnTo>
                    <a:pt x="753" y="647"/>
                  </a:lnTo>
                  <a:lnTo>
                    <a:pt x="724" y="656"/>
                  </a:lnTo>
                  <a:lnTo>
                    <a:pt x="695" y="656"/>
                  </a:lnTo>
                  <a:lnTo>
                    <a:pt x="666" y="656"/>
                  </a:lnTo>
                  <a:lnTo>
                    <a:pt x="627" y="666"/>
                  </a:lnTo>
                  <a:lnTo>
                    <a:pt x="598" y="666"/>
                  </a:lnTo>
                  <a:lnTo>
                    <a:pt x="569" y="666"/>
                  </a:lnTo>
                  <a:lnTo>
                    <a:pt x="540" y="666"/>
                  </a:lnTo>
                  <a:lnTo>
                    <a:pt x="531" y="666"/>
                  </a:lnTo>
                  <a:lnTo>
                    <a:pt x="492" y="656"/>
                  </a:lnTo>
                  <a:lnTo>
                    <a:pt x="463" y="656"/>
                  </a:lnTo>
                  <a:lnTo>
                    <a:pt x="434" y="656"/>
                  </a:lnTo>
                  <a:lnTo>
                    <a:pt x="405" y="647"/>
                  </a:lnTo>
                  <a:lnTo>
                    <a:pt x="376" y="647"/>
                  </a:lnTo>
                  <a:lnTo>
                    <a:pt x="347" y="637"/>
                  </a:lnTo>
                  <a:lnTo>
                    <a:pt x="318" y="627"/>
                  </a:lnTo>
                  <a:lnTo>
                    <a:pt x="289" y="627"/>
                  </a:lnTo>
                  <a:lnTo>
                    <a:pt x="260" y="618"/>
                  </a:lnTo>
                  <a:lnTo>
                    <a:pt x="241" y="608"/>
                  </a:lnTo>
                  <a:lnTo>
                    <a:pt x="212" y="598"/>
                  </a:lnTo>
                  <a:lnTo>
                    <a:pt x="183" y="589"/>
                  </a:lnTo>
                  <a:lnTo>
                    <a:pt x="154" y="579"/>
                  </a:lnTo>
                  <a:lnTo>
                    <a:pt x="145" y="569"/>
                  </a:lnTo>
                  <a:lnTo>
                    <a:pt x="116" y="560"/>
                  </a:lnTo>
                  <a:lnTo>
                    <a:pt x="96" y="541"/>
                  </a:lnTo>
                  <a:lnTo>
                    <a:pt x="67" y="531"/>
                  </a:lnTo>
                  <a:lnTo>
                    <a:pt x="48" y="512"/>
                  </a:lnTo>
                  <a:lnTo>
                    <a:pt x="19" y="502"/>
                  </a:lnTo>
                  <a:lnTo>
                    <a:pt x="0" y="483"/>
                  </a:lnTo>
                  <a:lnTo>
                    <a:pt x="0" y="647"/>
                  </a:lnTo>
                  <a:lnTo>
                    <a:pt x="19" y="666"/>
                  </a:lnTo>
                  <a:lnTo>
                    <a:pt x="48" y="676"/>
                  </a:lnTo>
                  <a:lnTo>
                    <a:pt x="67" y="695"/>
                  </a:lnTo>
                  <a:lnTo>
                    <a:pt x="96" y="705"/>
                  </a:lnTo>
                  <a:lnTo>
                    <a:pt x="116" y="724"/>
                  </a:lnTo>
                  <a:lnTo>
                    <a:pt x="145" y="734"/>
                  </a:lnTo>
                  <a:lnTo>
                    <a:pt x="154" y="743"/>
                  </a:lnTo>
                  <a:lnTo>
                    <a:pt x="183" y="753"/>
                  </a:lnTo>
                  <a:lnTo>
                    <a:pt x="212" y="763"/>
                  </a:lnTo>
                  <a:lnTo>
                    <a:pt x="241" y="772"/>
                  </a:lnTo>
                  <a:lnTo>
                    <a:pt x="260" y="782"/>
                  </a:lnTo>
                  <a:lnTo>
                    <a:pt x="289" y="791"/>
                  </a:lnTo>
                  <a:lnTo>
                    <a:pt x="318" y="791"/>
                  </a:lnTo>
                  <a:lnTo>
                    <a:pt x="347" y="801"/>
                  </a:lnTo>
                  <a:lnTo>
                    <a:pt x="376" y="811"/>
                  </a:lnTo>
                  <a:lnTo>
                    <a:pt x="405" y="811"/>
                  </a:lnTo>
                  <a:lnTo>
                    <a:pt x="434" y="820"/>
                  </a:lnTo>
                  <a:lnTo>
                    <a:pt x="463" y="820"/>
                  </a:lnTo>
                  <a:lnTo>
                    <a:pt x="492" y="820"/>
                  </a:lnTo>
                  <a:lnTo>
                    <a:pt x="531" y="830"/>
                  </a:lnTo>
                  <a:lnTo>
                    <a:pt x="540" y="830"/>
                  </a:lnTo>
                  <a:lnTo>
                    <a:pt x="569" y="830"/>
                  </a:lnTo>
                  <a:lnTo>
                    <a:pt x="598" y="830"/>
                  </a:lnTo>
                  <a:lnTo>
                    <a:pt x="627" y="830"/>
                  </a:lnTo>
                  <a:lnTo>
                    <a:pt x="666" y="820"/>
                  </a:lnTo>
                  <a:lnTo>
                    <a:pt x="695" y="820"/>
                  </a:lnTo>
                  <a:lnTo>
                    <a:pt x="724" y="820"/>
                  </a:lnTo>
                  <a:lnTo>
                    <a:pt x="753" y="811"/>
                  </a:lnTo>
                  <a:lnTo>
                    <a:pt x="782" y="811"/>
                  </a:lnTo>
                  <a:lnTo>
                    <a:pt x="811" y="801"/>
                  </a:lnTo>
                  <a:lnTo>
                    <a:pt x="840" y="801"/>
                  </a:lnTo>
                  <a:lnTo>
                    <a:pt x="869" y="791"/>
                  </a:lnTo>
                  <a:lnTo>
                    <a:pt x="898" y="782"/>
                  </a:lnTo>
                  <a:lnTo>
                    <a:pt x="927" y="772"/>
                  </a:lnTo>
                  <a:lnTo>
                    <a:pt x="936" y="772"/>
                  </a:lnTo>
                  <a:lnTo>
                    <a:pt x="965" y="763"/>
                  </a:lnTo>
                  <a:lnTo>
                    <a:pt x="994" y="753"/>
                  </a:lnTo>
                  <a:lnTo>
                    <a:pt x="1013" y="743"/>
                  </a:lnTo>
                  <a:lnTo>
                    <a:pt x="1042" y="724"/>
                  </a:lnTo>
                  <a:lnTo>
                    <a:pt x="1071" y="714"/>
                  </a:lnTo>
                  <a:lnTo>
                    <a:pt x="1091" y="705"/>
                  </a:lnTo>
                  <a:lnTo>
                    <a:pt x="1120" y="685"/>
                  </a:lnTo>
                  <a:lnTo>
                    <a:pt x="1139" y="676"/>
                  </a:lnTo>
                  <a:lnTo>
                    <a:pt x="1158" y="656"/>
                  </a:lnTo>
                  <a:lnTo>
                    <a:pt x="1187" y="647"/>
                  </a:lnTo>
                  <a:lnTo>
                    <a:pt x="1206" y="627"/>
                  </a:lnTo>
                  <a:lnTo>
                    <a:pt x="1226" y="608"/>
                  </a:lnTo>
                  <a:lnTo>
                    <a:pt x="1245" y="589"/>
                  </a:lnTo>
                  <a:lnTo>
                    <a:pt x="1255" y="579"/>
                  </a:lnTo>
                  <a:lnTo>
                    <a:pt x="1274" y="560"/>
                  </a:lnTo>
                  <a:lnTo>
                    <a:pt x="1293" y="550"/>
                  </a:lnTo>
                  <a:lnTo>
                    <a:pt x="1303" y="531"/>
                  </a:lnTo>
                  <a:lnTo>
                    <a:pt x="1322" y="512"/>
                  </a:lnTo>
                  <a:lnTo>
                    <a:pt x="1342" y="483"/>
                  </a:lnTo>
                  <a:lnTo>
                    <a:pt x="1351" y="463"/>
                  </a:lnTo>
                  <a:lnTo>
                    <a:pt x="1361" y="444"/>
                  </a:lnTo>
                  <a:lnTo>
                    <a:pt x="1380" y="425"/>
                  </a:lnTo>
                  <a:lnTo>
                    <a:pt x="1390" y="405"/>
                  </a:lnTo>
                  <a:lnTo>
                    <a:pt x="1400" y="386"/>
                  </a:lnTo>
                  <a:lnTo>
                    <a:pt x="1409" y="357"/>
                  </a:lnTo>
                  <a:lnTo>
                    <a:pt x="1419" y="338"/>
                  </a:lnTo>
                  <a:lnTo>
                    <a:pt x="1419" y="318"/>
                  </a:lnTo>
                  <a:lnTo>
                    <a:pt x="1429" y="299"/>
                  </a:lnTo>
                  <a:lnTo>
                    <a:pt x="1429" y="280"/>
                  </a:lnTo>
                  <a:lnTo>
                    <a:pt x="1438" y="261"/>
                  </a:lnTo>
                  <a:lnTo>
                    <a:pt x="1438" y="232"/>
                  </a:lnTo>
                  <a:lnTo>
                    <a:pt x="1448" y="212"/>
                  </a:lnTo>
                  <a:lnTo>
                    <a:pt x="1448" y="193"/>
                  </a:lnTo>
                  <a:lnTo>
                    <a:pt x="1448" y="164"/>
                  </a:lnTo>
                  <a:lnTo>
                    <a:pt x="1448" y="0"/>
                  </a:lnTo>
                  <a:close/>
                </a:path>
              </a:pathLst>
            </a:custGeom>
            <a:solidFill>
              <a:srgbClr val="494949"/>
            </a:solidFill>
            <a:ln w="15875">
              <a:solidFill>
                <a:srgbClr val="000000"/>
              </a:solidFill>
              <a:prstDash val="solid"/>
              <a:round/>
              <a:headEnd/>
              <a:tailEnd/>
            </a:ln>
          </p:spPr>
          <p:txBody>
            <a:bodyPr/>
            <a:lstStyle/>
            <a:p>
              <a:endParaRPr lang="en-US"/>
            </a:p>
          </p:txBody>
        </p:sp>
        <p:sp>
          <p:nvSpPr>
            <p:cNvPr id="16410" name="Freeform 31">
              <a:extLst>
                <a:ext uri="{FF2B5EF4-FFF2-40B4-BE49-F238E27FC236}">
                  <a16:creationId xmlns:a16="http://schemas.microsoft.com/office/drawing/2014/main" id="{532CA222-4DBA-BDB1-1744-81B448CDBCFC}"/>
                </a:ext>
              </a:extLst>
            </p:cNvPr>
            <p:cNvSpPr>
              <a:spLocks/>
            </p:cNvSpPr>
            <p:nvPr/>
          </p:nvSpPr>
          <p:spPr bwMode="auto">
            <a:xfrm>
              <a:off x="2098" y="1684"/>
              <a:ext cx="1448" cy="666"/>
            </a:xfrm>
            <a:custGeom>
              <a:avLst/>
              <a:gdLst>
                <a:gd name="T0" fmla="*/ 1448 w 1448"/>
                <a:gd name="T1" fmla="*/ 29 h 666"/>
                <a:gd name="T2" fmla="*/ 1438 w 1448"/>
                <a:gd name="T3" fmla="*/ 68 h 666"/>
                <a:gd name="T4" fmla="*/ 1429 w 1448"/>
                <a:gd name="T5" fmla="*/ 116 h 666"/>
                <a:gd name="T6" fmla="*/ 1419 w 1448"/>
                <a:gd name="T7" fmla="*/ 154 h 666"/>
                <a:gd name="T8" fmla="*/ 1409 w 1448"/>
                <a:gd name="T9" fmla="*/ 193 h 666"/>
                <a:gd name="T10" fmla="*/ 1390 w 1448"/>
                <a:gd name="T11" fmla="*/ 241 h 666"/>
                <a:gd name="T12" fmla="*/ 1361 w 1448"/>
                <a:gd name="T13" fmla="*/ 280 h 666"/>
                <a:gd name="T14" fmla="*/ 1342 w 1448"/>
                <a:gd name="T15" fmla="*/ 318 h 666"/>
                <a:gd name="T16" fmla="*/ 1303 w 1448"/>
                <a:gd name="T17" fmla="*/ 367 h 666"/>
                <a:gd name="T18" fmla="*/ 1274 w 1448"/>
                <a:gd name="T19" fmla="*/ 396 h 666"/>
                <a:gd name="T20" fmla="*/ 1245 w 1448"/>
                <a:gd name="T21" fmla="*/ 425 h 666"/>
                <a:gd name="T22" fmla="*/ 1206 w 1448"/>
                <a:gd name="T23" fmla="*/ 463 h 666"/>
                <a:gd name="T24" fmla="*/ 1158 w 1448"/>
                <a:gd name="T25" fmla="*/ 492 h 666"/>
                <a:gd name="T26" fmla="*/ 1120 w 1448"/>
                <a:gd name="T27" fmla="*/ 521 h 666"/>
                <a:gd name="T28" fmla="*/ 1071 w 1448"/>
                <a:gd name="T29" fmla="*/ 550 h 666"/>
                <a:gd name="T30" fmla="*/ 1013 w 1448"/>
                <a:gd name="T31" fmla="*/ 579 h 666"/>
                <a:gd name="T32" fmla="*/ 965 w 1448"/>
                <a:gd name="T33" fmla="*/ 598 h 666"/>
                <a:gd name="T34" fmla="*/ 927 w 1448"/>
                <a:gd name="T35" fmla="*/ 608 h 666"/>
                <a:gd name="T36" fmla="*/ 869 w 1448"/>
                <a:gd name="T37" fmla="*/ 627 h 666"/>
                <a:gd name="T38" fmla="*/ 811 w 1448"/>
                <a:gd name="T39" fmla="*/ 637 h 666"/>
                <a:gd name="T40" fmla="*/ 753 w 1448"/>
                <a:gd name="T41" fmla="*/ 647 h 666"/>
                <a:gd name="T42" fmla="*/ 695 w 1448"/>
                <a:gd name="T43" fmla="*/ 656 h 666"/>
                <a:gd name="T44" fmla="*/ 627 w 1448"/>
                <a:gd name="T45" fmla="*/ 666 h 666"/>
                <a:gd name="T46" fmla="*/ 569 w 1448"/>
                <a:gd name="T47" fmla="*/ 666 h 666"/>
                <a:gd name="T48" fmla="*/ 531 w 1448"/>
                <a:gd name="T49" fmla="*/ 666 h 666"/>
                <a:gd name="T50" fmla="*/ 463 w 1448"/>
                <a:gd name="T51" fmla="*/ 656 h 666"/>
                <a:gd name="T52" fmla="*/ 405 w 1448"/>
                <a:gd name="T53" fmla="*/ 647 h 666"/>
                <a:gd name="T54" fmla="*/ 347 w 1448"/>
                <a:gd name="T55" fmla="*/ 637 h 666"/>
                <a:gd name="T56" fmla="*/ 289 w 1448"/>
                <a:gd name="T57" fmla="*/ 627 h 666"/>
                <a:gd name="T58" fmla="*/ 241 w 1448"/>
                <a:gd name="T59" fmla="*/ 608 h 666"/>
                <a:gd name="T60" fmla="*/ 183 w 1448"/>
                <a:gd name="T61" fmla="*/ 589 h 666"/>
                <a:gd name="T62" fmla="*/ 145 w 1448"/>
                <a:gd name="T63" fmla="*/ 569 h 666"/>
                <a:gd name="T64" fmla="*/ 96 w 1448"/>
                <a:gd name="T65" fmla="*/ 541 h 666"/>
                <a:gd name="T66" fmla="*/ 48 w 1448"/>
                <a:gd name="T67" fmla="*/ 512 h 666"/>
                <a:gd name="T68" fmla="*/ 0 w 1448"/>
                <a:gd name="T69" fmla="*/ 483 h 666"/>
                <a:gd name="T70" fmla="*/ 1448 w 1448"/>
                <a:gd name="T71" fmla="*/ 0 h 6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48" h="666">
                  <a:moveTo>
                    <a:pt x="1448" y="0"/>
                  </a:moveTo>
                  <a:lnTo>
                    <a:pt x="1448" y="29"/>
                  </a:lnTo>
                  <a:lnTo>
                    <a:pt x="1448" y="48"/>
                  </a:lnTo>
                  <a:lnTo>
                    <a:pt x="1438" y="68"/>
                  </a:lnTo>
                  <a:lnTo>
                    <a:pt x="1438" y="96"/>
                  </a:lnTo>
                  <a:lnTo>
                    <a:pt x="1429" y="116"/>
                  </a:lnTo>
                  <a:lnTo>
                    <a:pt x="1429" y="135"/>
                  </a:lnTo>
                  <a:lnTo>
                    <a:pt x="1419" y="154"/>
                  </a:lnTo>
                  <a:lnTo>
                    <a:pt x="1419" y="174"/>
                  </a:lnTo>
                  <a:lnTo>
                    <a:pt x="1409" y="193"/>
                  </a:lnTo>
                  <a:lnTo>
                    <a:pt x="1400" y="222"/>
                  </a:lnTo>
                  <a:lnTo>
                    <a:pt x="1390" y="241"/>
                  </a:lnTo>
                  <a:lnTo>
                    <a:pt x="1380" y="261"/>
                  </a:lnTo>
                  <a:lnTo>
                    <a:pt x="1361" y="280"/>
                  </a:lnTo>
                  <a:lnTo>
                    <a:pt x="1351" y="299"/>
                  </a:lnTo>
                  <a:lnTo>
                    <a:pt x="1342" y="318"/>
                  </a:lnTo>
                  <a:lnTo>
                    <a:pt x="1322" y="347"/>
                  </a:lnTo>
                  <a:lnTo>
                    <a:pt x="1303" y="367"/>
                  </a:lnTo>
                  <a:lnTo>
                    <a:pt x="1293" y="386"/>
                  </a:lnTo>
                  <a:lnTo>
                    <a:pt x="1274" y="396"/>
                  </a:lnTo>
                  <a:lnTo>
                    <a:pt x="1255" y="415"/>
                  </a:lnTo>
                  <a:lnTo>
                    <a:pt x="1245" y="425"/>
                  </a:lnTo>
                  <a:lnTo>
                    <a:pt x="1226" y="444"/>
                  </a:lnTo>
                  <a:lnTo>
                    <a:pt x="1206" y="463"/>
                  </a:lnTo>
                  <a:lnTo>
                    <a:pt x="1187" y="483"/>
                  </a:lnTo>
                  <a:lnTo>
                    <a:pt x="1158" y="492"/>
                  </a:lnTo>
                  <a:lnTo>
                    <a:pt x="1139" y="512"/>
                  </a:lnTo>
                  <a:lnTo>
                    <a:pt x="1120" y="521"/>
                  </a:lnTo>
                  <a:lnTo>
                    <a:pt x="1091" y="541"/>
                  </a:lnTo>
                  <a:lnTo>
                    <a:pt x="1071" y="550"/>
                  </a:lnTo>
                  <a:lnTo>
                    <a:pt x="1042" y="560"/>
                  </a:lnTo>
                  <a:lnTo>
                    <a:pt x="1013" y="579"/>
                  </a:lnTo>
                  <a:lnTo>
                    <a:pt x="994" y="589"/>
                  </a:lnTo>
                  <a:lnTo>
                    <a:pt x="965" y="598"/>
                  </a:lnTo>
                  <a:lnTo>
                    <a:pt x="936" y="608"/>
                  </a:lnTo>
                  <a:lnTo>
                    <a:pt x="927" y="608"/>
                  </a:lnTo>
                  <a:lnTo>
                    <a:pt x="898" y="618"/>
                  </a:lnTo>
                  <a:lnTo>
                    <a:pt x="869" y="627"/>
                  </a:lnTo>
                  <a:lnTo>
                    <a:pt x="840" y="637"/>
                  </a:lnTo>
                  <a:lnTo>
                    <a:pt x="811" y="637"/>
                  </a:lnTo>
                  <a:lnTo>
                    <a:pt x="782" y="647"/>
                  </a:lnTo>
                  <a:lnTo>
                    <a:pt x="753" y="647"/>
                  </a:lnTo>
                  <a:lnTo>
                    <a:pt x="724" y="656"/>
                  </a:lnTo>
                  <a:lnTo>
                    <a:pt x="695" y="656"/>
                  </a:lnTo>
                  <a:lnTo>
                    <a:pt x="666" y="656"/>
                  </a:lnTo>
                  <a:lnTo>
                    <a:pt x="627" y="666"/>
                  </a:lnTo>
                  <a:lnTo>
                    <a:pt x="598" y="666"/>
                  </a:lnTo>
                  <a:lnTo>
                    <a:pt x="569" y="666"/>
                  </a:lnTo>
                  <a:lnTo>
                    <a:pt x="540" y="666"/>
                  </a:lnTo>
                  <a:lnTo>
                    <a:pt x="531" y="666"/>
                  </a:lnTo>
                  <a:lnTo>
                    <a:pt x="492" y="656"/>
                  </a:lnTo>
                  <a:lnTo>
                    <a:pt x="463" y="656"/>
                  </a:lnTo>
                  <a:lnTo>
                    <a:pt x="434" y="656"/>
                  </a:lnTo>
                  <a:lnTo>
                    <a:pt x="405" y="647"/>
                  </a:lnTo>
                  <a:lnTo>
                    <a:pt x="376" y="647"/>
                  </a:lnTo>
                  <a:lnTo>
                    <a:pt x="347" y="637"/>
                  </a:lnTo>
                  <a:lnTo>
                    <a:pt x="318" y="627"/>
                  </a:lnTo>
                  <a:lnTo>
                    <a:pt x="289" y="627"/>
                  </a:lnTo>
                  <a:lnTo>
                    <a:pt x="260" y="618"/>
                  </a:lnTo>
                  <a:lnTo>
                    <a:pt x="241" y="608"/>
                  </a:lnTo>
                  <a:lnTo>
                    <a:pt x="212" y="598"/>
                  </a:lnTo>
                  <a:lnTo>
                    <a:pt x="183" y="589"/>
                  </a:lnTo>
                  <a:lnTo>
                    <a:pt x="154" y="579"/>
                  </a:lnTo>
                  <a:lnTo>
                    <a:pt x="145" y="569"/>
                  </a:lnTo>
                  <a:lnTo>
                    <a:pt x="116" y="560"/>
                  </a:lnTo>
                  <a:lnTo>
                    <a:pt x="96" y="541"/>
                  </a:lnTo>
                  <a:lnTo>
                    <a:pt x="67" y="531"/>
                  </a:lnTo>
                  <a:lnTo>
                    <a:pt x="48" y="512"/>
                  </a:lnTo>
                  <a:lnTo>
                    <a:pt x="19" y="502"/>
                  </a:lnTo>
                  <a:lnTo>
                    <a:pt x="0" y="483"/>
                  </a:lnTo>
                  <a:lnTo>
                    <a:pt x="589" y="0"/>
                  </a:lnTo>
                  <a:lnTo>
                    <a:pt x="1448" y="0"/>
                  </a:lnTo>
                  <a:close/>
                </a:path>
              </a:pathLst>
            </a:custGeom>
            <a:solidFill>
              <a:srgbClr val="FF0000"/>
            </a:solidFill>
            <a:ln w="15875">
              <a:solidFill>
                <a:srgbClr val="000000"/>
              </a:solidFill>
              <a:prstDash val="solid"/>
              <a:round/>
              <a:headEnd/>
              <a:tailEnd/>
            </a:ln>
          </p:spPr>
          <p:txBody>
            <a:bodyPr/>
            <a:lstStyle/>
            <a:p>
              <a:endParaRPr 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2" name="Rectangle 4">
            <a:extLst>
              <a:ext uri="{FF2B5EF4-FFF2-40B4-BE49-F238E27FC236}">
                <a16:creationId xmlns:a16="http://schemas.microsoft.com/office/drawing/2014/main" id="{5AC25A64-CC28-59D1-10DD-721FE31C2D42}"/>
              </a:ext>
            </a:extLst>
          </p:cNvPr>
          <p:cNvSpPr>
            <a:spLocks noGrp="1" noChangeArrowheads="1"/>
          </p:cNvSpPr>
          <p:nvPr>
            <p:ph type="title"/>
          </p:nvPr>
        </p:nvSpPr>
        <p:spPr/>
        <p:txBody>
          <a:bodyPr/>
          <a:lstStyle/>
          <a:p>
            <a:pPr eaLnBrk="1" hangingPunct="1">
              <a:defRPr/>
            </a:pPr>
            <a:r>
              <a:rPr lang="en-US" altLang="en-US"/>
              <a:t>Stakeholders - Current &amp; Future States</a:t>
            </a:r>
          </a:p>
        </p:txBody>
      </p:sp>
      <p:grpSp>
        <p:nvGrpSpPr>
          <p:cNvPr id="17411" name="Group 5">
            <a:extLst>
              <a:ext uri="{FF2B5EF4-FFF2-40B4-BE49-F238E27FC236}">
                <a16:creationId xmlns:a16="http://schemas.microsoft.com/office/drawing/2014/main" id="{78CE4E6F-CEDC-F0ED-7A91-B866F6D47EDF}"/>
              </a:ext>
            </a:extLst>
          </p:cNvPr>
          <p:cNvGrpSpPr>
            <a:grpSpLocks/>
          </p:cNvGrpSpPr>
          <p:nvPr/>
        </p:nvGrpSpPr>
        <p:grpSpPr bwMode="auto">
          <a:xfrm>
            <a:off x="304800" y="1471613"/>
            <a:ext cx="8229600" cy="4014787"/>
            <a:chOff x="1824" y="961"/>
            <a:chExt cx="2598" cy="1393"/>
          </a:xfrm>
        </p:grpSpPr>
        <p:sp>
          <p:nvSpPr>
            <p:cNvPr id="17433" name="Rectangle 6">
              <a:extLst>
                <a:ext uri="{FF2B5EF4-FFF2-40B4-BE49-F238E27FC236}">
                  <a16:creationId xmlns:a16="http://schemas.microsoft.com/office/drawing/2014/main" id="{8A4468B0-4966-B1C4-D0B6-C6EFBDEBA63B}"/>
                </a:ext>
              </a:extLst>
            </p:cNvPr>
            <p:cNvSpPr>
              <a:spLocks noChangeArrowheads="1"/>
            </p:cNvSpPr>
            <p:nvPr/>
          </p:nvSpPr>
          <p:spPr bwMode="auto">
            <a:xfrm>
              <a:off x="1824" y="961"/>
              <a:ext cx="2598" cy="1393"/>
            </a:xfrm>
            <a:prstGeom prst="rect">
              <a:avLst/>
            </a:prstGeom>
            <a:solidFill>
              <a:srgbClr val="FCFEB9"/>
            </a:solidFill>
            <a:ln w="12700">
              <a:solidFill>
                <a:srgbClr val="000000"/>
              </a:solidFill>
              <a:miter lim="800000"/>
              <a:headEnd/>
              <a:tailEnd/>
            </a:ln>
            <a:effectLst>
              <a:outerShdw dist="53882" dir="2700000" algn="ctr" rotWithShape="0">
                <a:srgbClr val="919191"/>
              </a:outerShdw>
            </a:effectLst>
          </p:spPr>
          <p:txBody>
            <a:bodyPr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en-US" altLang="en-US" sz="1300"/>
            </a:p>
          </p:txBody>
        </p:sp>
        <p:sp>
          <p:nvSpPr>
            <p:cNvPr id="17434" name="Rectangle 7">
              <a:extLst>
                <a:ext uri="{FF2B5EF4-FFF2-40B4-BE49-F238E27FC236}">
                  <a16:creationId xmlns:a16="http://schemas.microsoft.com/office/drawing/2014/main" id="{AF26DD3F-35AB-9555-5452-7EDFAEA40D90}"/>
                </a:ext>
              </a:extLst>
            </p:cNvPr>
            <p:cNvSpPr>
              <a:spLocks noChangeArrowheads="1"/>
            </p:cNvSpPr>
            <p:nvPr/>
          </p:nvSpPr>
          <p:spPr bwMode="auto">
            <a:xfrm>
              <a:off x="3306" y="1058"/>
              <a:ext cx="16" cy="28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7435" name="Line 8">
              <a:extLst>
                <a:ext uri="{FF2B5EF4-FFF2-40B4-BE49-F238E27FC236}">
                  <a16:creationId xmlns:a16="http://schemas.microsoft.com/office/drawing/2014/main" id="{2B167C02-5FD2-568D-F45B-A2ED6F811FFA}"/>
                </a:ext>
              </a:extLst>
            </p:cNvPr>
            <p:cNvSpPr>
              <a:spLocks noChangeShapeType="1"/>
            </p:cNvSpPr>
            <p:nvPr/>
          </p:nvSpPr>
          <p:spPr bwMode="auto">
            <a:xfrm>
              <a:off x="2329" y="1246"/>
              <a:ext cx="0" cy="98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17436" name="Line 9">
              <a:extLst>
                <a:ext uri="{FF2B5EF4-FFF2-40B4-BE49-F238E27FC236}">
                  <a16:creationId xmlns:a16="http://schemas.microsoft.com/office/drawing/2014/main" id="{293F3478-800D-DEE8-5950-807CF79D8487}"/>
                </a:ext>
              </a:extLst>
            </p:cNvPr>
            <p:cNvSpPr>
              <a:spLocks noChangeShapeType="1"/>
            </p:cNvSpPr>
            <p:nvPr/>
          </p:nvSpPr>
          <p:spPr bwMode="auto">
            <a:xfrm>
              <a:off x="2665" y="1253"/>
              <a:ext cx="0" cy="98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17437" name="Line 10">
              <a:extLst>
                <a:ext uri="{FF2B5EF4-FFF2-40B4-BE49-F238E27FC236}">
                  <a16:creationId xmlns:a16="http://schemas.microsoft.com/office/drawing/2014/main" id="{A9B41A9E-C6B3-6755-9CF6-91710A4BEEFD}"/>
                </a:ext>
              </a:extLst>
            </p:cNvPr>
            <p:cNvSpPr>
              <a:spLocks noChangeShapeType="1"/>
            </p:cNvSpPr>
            <p:nvPr/>
          </p:nvSpPr>
          <p:spPr bwMode="auto">
            <a:xfrm>
              <a:off x="3097" y="1253"/>
              <a:ext cx="0" cy="98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17438" name="Line 11">
              <a:extLst>
                <a:ext uri="{FF2B5EF4-FFF2-40B4-BE49-F238E27FC236}">
                  <a16:creationId xmlns:a16="http://schemas.microsoft.com/office/drawing/2014/main" id="{FA675754-FA59-F512-D8F8-3B9C9FBFB48A}"/>
                </a:ext>
              </a:extLst>
            </p:cNvPr>
            <p:cNvSpPr>
              <a:spLocks noChangeShapeType="1"/>
            </p:cNvSpPr>
            <p:nvPr/>
          </p:nvSpPr>
          <p:spPr bwMode="auto">
            <a:xfrm>
              <a:off x="3413" y="1261"/>
              <a:ext cx="0" cy="97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17439" name="Line 12">
              <a:extLst>
                <a:ext uri="{FF2B5EF4-FFF2-40B4-BE49-F238E27FC236}">
                  <a16:creationId xmlns:a16="http://schemas.microsoft.com/office/drawing/2014/main" id="{382A93D6-A2E2-2813-78D3-17BBD52863E1}"/>
                </a:ext>
              </a:extLst>
            </p:cNvPr>
            <p:cNvSpPr>
              <a:spLocks noChangeShapeType="1"/>
            </p:cNvSpPr>
            <p:nvPr/>
          </p:nvSpPr>
          <p:spPr bwMode="auto">
            <a:xfrm>
              <a:off x="3817" y="1261"/>
              <a:ext cx="0" cy="97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17440" name="Rectangle 13">
              <a:extLst>
                <a:ext uri="{FF2B5EF4-FFF2-40B4-BE49-F238E27FC236}">
                  <a16:creationId xmlns:a16="http://schemas.microsoft.com/office/drawing/2014/main" id="{0463887B-639C-CB11-6157-33055EB0BBA0}"/>
                </a:ext>
              </a:extLst>
            </p:cNvPr>
            <p:cNvSpPr>
              <a:spLocks noChangeArrowheads="1"/>
            </p:cNvSpPr>
            <p:nvPr/>
          </p:nvSpPr>
          <p:spPr bwMode="auto">
            <a:xfrm>
              <a:off x="2013" y="1226"/>
              <a:ext cx="308" cy="1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1600">
                  <a:ea typeface="Batang" panose="02030600000101010101" pitchFamily="18" charset="-127"/>
                </a:rPr>
                <a:t>Names</a:t>
              </a:r>
              <a:endParaRPr lang="en-US" altLang="en-US" sz="2100"/>
            </a:p>
          </p:txBody>
        </p:sp>
        <p:sp>
          <p:nvSpPr>
            <p:cNvPr id="17441" name="Rectangle 14">
              <a:extLst>
                <a:ext uri="{FF2B5EF4-FFF2-40B4-BE49-F238E27FC236}">
                  <a16:creationId xmlns:a16="http://schemas.microsoft.com/office/drawing/2014/main" id="{C94CEB04-4150-FEE7-542E-0B376910ABBB}"/>
                </a:ext>
              </a:extLst>
            </p:cNvPr>
            <p:cNvSpPr>
              <a:spLocks noChangeArrowheads="1"/>
            </p:cNvSpPr>
            <p:nvPr/>
          </p:nvSpPr>
          <p:spPr bwMode="auto">
            <a:xfrm>
              <a:off x="2320" y="1226"/>
              <a:ext cx="344" cy="2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a:ea typeface="Batang" panose="02030600000101010101" pitchFamily="18" charset="-127"/>
                </a:rPr>
                <a:t>Strongly</a:t>
              </a:r>
            </a:p>
            <a:p>
              <a:pPr algn="ctr" eaLnBrk="1" hangingPunct="1">
                <a:spcBef>
                  <a:spcPct val="0"/>
                </a:spcBef>
                <a:buClrTx/>
                <a:buFontTx/>
                <a:buNone/>
              </a:pPr>
              <a:r>
                <a:rPr lang="en-US" altLang="ko-KR" sz="1600">
                  <a:ea typeface="Batang" panose="02030600000101010101" pitchFamily="18" charset="-127"/>
                </a:rPr>
                <a:t>Against</a:t>
              </a:r>
              <a:endParaRPr lang="en-US" altLang="en-US" sz="2100"/>
            </a:p>
          </p:txBody>
        </p:sp>
        <p:sp>
          <p:nvSpPr>
            <p:cNvPr id="17442" name="Rectangle 15">
              <a:extLst>
                <a:ext uri="{FF2B5EF4-FFF2-40B4-BE49-F238E27FC236}">
                  <a16:creationId xmlns:a16="http://schemas.microsoft.com/office/drawing/2014/main" id="{A5220D3A-D496-F174-01F5-86B9BBFE1262}"/>
                </a:ext>
              </a:extLst>
            </p:cNvPr>
            <p:cNvSpPr>
              <a:spLocks noChangeArrowheads="1"/>
            </p:cNvSpPr>
            <p:nvPr/>
          </p:nvSpPr>
          <p:spPr bwMode="auto">
            <a:xfrm>
              <a:off x="2667" y="1226"/>
              <a:ext cx="436" cy="2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a:ea typeface="Batang" panose="02030600000101010101" pitchFamily="18" charset="-127"/>
                </a:rPr>
                <a:t>Moderately</a:t>
              </a:r>
            </a:p>
            <a:p>
              <a:pPr algn="ctr" eaLnBrk="1" hangingPunct="1">
                <a:spcBef>
                  <a:spcPct val="0"/>
                </a:spcBef>
                <a:buClrTx/>
                <a:buFontTx/>
                <a:buNone/>
              </a:pPr>
              <a:r>
                <a:rPr lang="en-US" altLang="ko-KR" sz="1600">
                  <a:ea typeface="Batang" panose="02030600000101010101" pitchFamily="18" charset="-127"/>
                </a:rPr>
                <a:t>Against</a:t>
              </a:r>
              <a:endParaRPr lang="en-US" altLang="en-US" sz="2100"/>
            </a:p>
          </p:txBody>
        </p:sp>
        <p:sp>
          <p:nvSpPr>
            <p:cNvPr id="17443" name="Rectangle 16">
              <a:extLst>
                <a:ext uri="{FF2B5EF4-FFF2-40B4-BE49-F238E27FC236}">
                  <a16:creationId xmlns:a16="http://schemas.microsoft.com/office/drawing/2014/main" id="{ECDDAEAA-2044-353E-6A10-C0F25D8719FD}"/>
                </a:ext>
              </a:extLst>
            </p:cNvPr>
            <p:cNvSpPr>
              <a:spLocks noChangeArrowheads="1"/>
            </p:cNvSpPr>
            <p:nvPr/>
          </p:nvSpPr>
          <p:spPr bwMode="auto">
            <a:xfrm>
              <a:off x="3109" y="1226"/>
              <a:ext cx="312" cy="1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a:ea typeface="Batang" panose="02030600000101010101" pitchFamily="18" charset="-127"/>
                </a:rPr>
                <a:t>Neutral</a:t>
              </a:r>
              <a:endParaRPr lang="en-US" altLang="en-US" sz="2100"/>
            </a:p>
          </p:txBody>
        </p:sp>
        <p:sp>
          <p:nvSpPr>
            <p:cNvPr id="17444" name="Rectangle 17">
              <a:extLst>
                <a:ext uri="{FF2B5EF4-FFF2-40B4-BE49-F238E27FC236}">
                  <a16:creationId xmlns:a16="http://schemas.microsoft.com/office/drawing/2014/main" id="{E4413BBF-F9E3-222D-1F74-B067E8BC046F}"/>
                </a:ext>
              </a:extLst>
            </p:cNvPr>
            <p:cNvSpPr>
              <a:spLocks noChangeArrowheads="1"/>
            </p:cNvSpPr>
            <p:nvPr/>
          </p:nvSpPr>
          <p:spPr bwMode="auto">
            <a:xfrm>
              <a:off x="3407" y="1226"/>
              <a:ext cx="436" cy="2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a:ea typeface="Batang" panose="02030600000101010101" pitchFamily="18" charset="-127"/>
                </a:rPr>
                <a:t>Moderately</a:t>
              </a:r>
            </a:p>
            <a:p>
              <a:pPr algn="ctr" eaLnBrk="1" hangingPunct="1">
                <a:spcBef>
                  <a:spcPct val="0"/>
                </a:spcBef>
                <a:buClrTx/>
                <a:buFontTx/>
                <a:buNone/>
              </a:pPr>
              <a:r>
                <a:rPr lang="en-US" altLang="ko-KR" sz="1600">
                  <a:ea typeface="Batang" panose="02030600000101010101" pitchFamily="18" charset="-127"/>
                </a:rPr>
                <a:t>Supportive</a:t>
              </a:r>
              <a:endParaRPr lang="en-US" altLang="en-US" sz="2100"/>
            </a:p>
          </p:txBody>
        </p:sp>
        <p:sp>
          <p:nvSpPr>
            <p:cNvPr id="17445" name="Rectangle 18">
              <a:extLst>
                <a:ext uri="{FF2B5EF4-FFF2-40B4-BE49-F238E27FC236}">
                  <a16:creationId xmlns:a16="http://schemas.microsoft.com/office/drawing/2014/main" id="{EE17C4D2-B6E0-093A-41B9-8BE6B9CEA262}"/>
                </a:ext>
              </a:extLst>
            </p:cNvPr>
            <p:cNvSpPr>
              <a:spLocks noChangeArrowheads="1"/>
            </p:cNvSpPr>
            <p:nvPr/>
          </p:nvSpPr>
          <p:spPr bwMode="auto">
            <a:xfrm>
              <a:off x="3809" y="1234"/>
              <a:ext cx="424" cy="2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a:ea typeface="Batang" panose="02030600000101010101" pitchFamily="18" charset="-127"/>
                </a:rPr>
                <a:t>Strongly</a:t>
              </a:r>
            </a:p>
            <a:p>
              <a:pPr algn="ctr" eaLnBrk="1" hangingPunct="1">
                <a:spcBef>
                  <a:spcPct val="0"/>
                </a:spcBef>
                <a:buClrTx/>
                <a:buFontTx/>
                <a:buNone/>
              </a:pPr>
              <a:r>
                <a:rPr lang="en-US" altLang="ko-KR" sz="1600">
                  <a:ea typeface="Batang" panose="02030600000101010101" pitchFamily="18" charset="-127"/>
                </a:rPr>
                <a:t>Supportive</a:t>
              </a:r>
              <a:endParaRPr lang="en-US" altLang="en-US" sz="2100"/>
            </a:p>
          </p:txBody>
        </p:sp>
        <p:sp>
          <p:nvSpPr>
            <p:cNvPr id="17446" name="Rectangle 19">
              <a:extLst>
                <a:ext uri="{FF2B5EF4-FFF2-40B4-BE49-F238E27FC236}">
                  <a16:creationId xmlns:a16="http://schemas.microsoft.com/office/drawing/2014/main" id="{62F70AB5-D7B4-802F-69C3-6FE6952D6EC7}"/>
                </a:ext>
              </a:extLst>
            </p:cNvPr>
            <p:cNvSpPr>
              <a:spLocks noChangeArrowheads="1"/>
            </p:cNvSpPr>
            <p:nvPr/>
          </p:nvSpPr>
          <p:spPr bwMode="auto">
            <a:xfrm>
              <a:off x="2083" y="994"/>
              <a:ext cx="2085" cy="177"/>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2800" b="1" u="sng">
                  <a:ea typeface="Batang" panose="02030600000101010101" pitchFamily="18" charset="-127"/>
                </a:rPr>
                <a:t>Stakeholder Assessment</a:t>
              </a:r>
              <a:endParaRPr lang="en-US" altLang="en-US" sz="2100"/>
            </a:p>
          </p:txBody>
        </p:sp>
        <p:sp>
          <p:nvSpPr>
            <p:cNvPr id="17447" name="Line 20">
              <a:extLst>
                <a:ext uri="{FF2B5EF4-FFF2-40B4-BE49-F238E27FC236}">
                  <a16:creationId xmlns:a16="http://schemas.microsoft.com/office/drawing/2014/main" id="{BEB37893-4455-11E8-123B-5A56421C9A4D}"/>
                </a:ext>
              </a:extLst>
            </p:cNvPr>
            <p:cNvSpPr>
              <a:spLocks noChangeShapeType="1"/>
            </p:cNvSpPr>
            <p:nvPr/>
          </p:nvSpPr>
          <p:spPr bwMode="auto">
            <a:xfrm>
              <a:off x="2061" y="1458"/>
              <a:ext cx="211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17448" name="Line 21">
              <a:extLst>
                <a:ext uri="{FF2B5EF4-FFF2-40B4-BE49-F238E27FC236}">
                  <a16:creationId xmlns:a16="http://schemas.microsoft.com/office/drawing/2014/main" id="{0695B497-A8CF-68C1-8093-171189F3A386}"/>
                </a:ext>
              </a:extLst>
            </p:cNvPr>
            <p:cNvSpPr>
              <a:spLocks noChangeShapeType="1"/>
            </p:cNvSpPr>
            <p:nvPr/>
          </p:nvSpPr>
          <p:spPr bwMode="auto">
            <a:xfrm>
              <a:off x="2061" y="1642"/>
              <a:ext cx="211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17449" name="Line 22">
              <a:extLst>
                <a:ext uri="{FF2B5EF4-FFF2-40B4-BE49-F238E27FC236}">
                  <a16:creationId xmlns:a16="http://schemas.microsoft.com/office/drawing/2014/main" id="{7875B5B6-FAD2-0D0F-0BF8-CF4A91F99560}"/>
                </a:ext>
              </a:extLst>
            </p:cNvPr>
            <p:cNvSpPr>
              <a:spLocks noChangeShapeType="1"/>
            </p:cNvSpPr>
            <p:nvPr/>
          </p:nvSpPr>
          <p:spPr bwMode="auto">
            <a:xfrm>
              <a:off x="2061" y="1858"/>
              <a:ext cx="2104"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17450" name="Line 23">
              <a:extLst>
                <a:ext uri="{FF2B5EF4-FFF2-40B4-BE49-F238E27FC236}">
                  <a16:creationId xmlns:a16="http://schemas.microsoft.com/office/drawing/2014/main" id="{85DB506A-559A-55F1-5016-3D8D6C4CA569}"/>
                </a:ext>
              </a:extLst>
            </p:cNvPr>
            <p:cNvSpPr>
              <a:spLocks noChangeShapeType="1"/>
            </p:cNvSpPr>
            <p:nvPr/>
          </p:nvSpPr>
          <p:spPr bwMode="auto">
            <a:xfrm>
              <a:off x="2069" y="2058"/>
              <a:ext cx="208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grpSp>
      <p:sp>
        <p:nvSpPr>
          <p:cNvPr id="17412" name="Text Box 26">
            <a:extLst>
              <a:ext uri="{FF2B5EF4-FFF2-40B4-BE49-F238E27FC236}">
                <a16:creationId xmlns:a16="http://schemas.microsoft.com/office/drawing/2014/main" id="{97EB930F-C633-91B9-287F-6AB0FFBBC9AE}"/>
              </a:ext>
            </a:extLst>
          </p:cNvPr>
          <p:cNvSpPr txBox="1">
            <a:spLocks noChangeArrowheads="1"/>
          </p:cNvSpPr>
          <p:nvPr/>
        </p:nvSpPr>
        <p:spPr bwMode="auto">
          <a:xfrm>
            <a:off x="990600" y="2946400"/>
            <a:ext cx="5969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500" b="1"/>
              <a:t>Fred</a:t>
            </a:r>
          </a:p>
        </p:txBody>
      </p:sp>
      <p:sp>
        <p:nvSpPr>
          <p:cNvPr id="17413" name="Text Box 27">
            <a:extLst>
              <a:ext uri="{FF2B5EF4-FFF2-40B4-BE49-F238E27FC236}">
                <a16:creationId xmlns:a16="http://schemas.microsoft.com/office/drawing/2014/main" id="{1C38956C-D3B1-152F-0227-48F220E317CE}"/>
              </a:ext>
            </a:extLst>
          </p:cNvPr>
          <p:cNvSpPr txBox="1">
            <a:spLocks noChangeArrowheads="1"/>
          </p:cNvSpPr>
          <p:nvPr/>
        </p:nvSpPr>
        <p:spPr bwMode="auto">
          <a:xfrm>
            <a:off x="990600" y="3570288"/>
            <a:ext cx="744538"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500" b="1"/>
              <a:t>Wilma</a:t>
            </a:r>
          </a:p>
        </p:txBody>
      </p:sp>
      <p:sp>
        <p:nvSpPr>
          <p:cNvPr id="17414" name="Text Box 28">
            <a:extLst>
              <a:ext uri="{FF2B5EF4-FFF2-40B4-BE49-F238E27FC236}">
                <a16:creationId xmlns:a16="http://schemas.microsoft.com/office/drawing/2014/main" id="{223DB1BE-5C90-2433-11ED-AAF3420E5631}"/>
              </a:ext>
            </a:extLst>
          </p:cNvPr>
          <p:cNvSpPr txBox="1">
            <a:spLocks noChangeArrowheads="1"/>
          </p:cNvSpPr>
          <p:nvPr/>
        </p:nvSpPr>
        <p:spPr bwMode="auto">
          <a:xfrm>
            <a:off x="990600" y="4179888"/>
            <a:ext cx="83185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500" b="1"/>
              <a:t>Barney</a:t>
            </a:r>
          </a:p>
        </p:txBody>
      </p:sp>
      <p:sp>
        <p:nvSpPr>
          <p:cNvPr id="17415" name="Text Box 29">
            <a:extLst>
              <a:ext uri="{FF2B5EF4-FFF2-40B4-BE49-F238E27FC236}">
                <a16:creationId xmlns:a16="http://schemas.microsoft.com/office/drawing/2014/main" id="{A1C3E16A-0A74-585D-CC0D-BD191C41581B}"/>
              </a:ext>
            </a:extLst>
          </p:cNvPr>
          <p:cNvSpPr txBox="1">
            <a:spLocks noChangeArrowheads="1"/>
          </p:cNvSpPr>
          <p:nvPr/>
        </p:nvSpPr>
        <p:spPr bwMode="auto">
          <a:xfrm>
            <a:off x="990600" y="4713288"/>
            <a:ext cx="661988"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500" b="1"/>
              <a:t>Betty</a:t>
            </a:r>
          </a:p>
        </p:txBody>
      </p:sp>
      <p:sp>
        <p:nvSpPr>
          <p:cNvPr id="17416" name="Oval 30">
            <a:extLst>
              <a:ext uri="{FF2B5EF4-FFF2-40B4-BE49-F238E27FC236}">
                <a16:creationId xmlns:a16="http://schemas.microsoft.com/office/drawing/2014/main" id="{199ADE7B-5D36-813D-948C-CAB6E5E66E3A}"/>
              </a:ext>
            </a:extLst>
          </p:cNvPr>
          <p:cNvSpPr>
            <a:spLocks noChangeArrowheads="1"/>
          </p:cNvSpPr>
          <p:nvPr/>
        </p:nvSpPr>
        <p:spPr bwMode="auto">
          <a:xfrm>
            <a:off x="2209800" y="2971800"/>
            <a:ext cx="304800" cy="304800"/>
          </a:xfrm>
          <a:prstGeom prst="ellipse">
            <a:avLst/>
          </a:prstGeom>
          <a:solidFill>
            <a:srgbClr val="FF00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7417" name="Oval 31">
            <a:extLst>
              <a:ext uri="{FF2B5EF4-FFF2-40B4-BE49-F238E27FC236}">
                <a16:creationId xmlns:a16="http://schemas.microsoft.com/office/drawing/2014/main" id="{BF25AC5A-E869-BEF2-6B6E-5FEDA02B81C4}"/>
              </a:ext>
            </a:extLst>
          </p:cNvPr>
          <p:cNvSpPr>
            <a:spLocks noChangeArrowheads="1"/>
          </p:cNvSpPr>
          <p:nvPr/>
        </p:nvSpPr>
        <p:spPr bwMode="auto">
          <a:xfrm>
            <a:off x="7010400" y="3581400"/>
            <a:ext cx="304800" cy="304800"/>
          </a:xfrm>
          <a:prstGeom prst="ellipse">
            <a:avLst/>
          </a:prstGeom>
          <a:solidFill>
            <a:srgbClr val="FF00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7418" name="Oval 32">
            <a:extLst>
              <a:ext uri="{FF2B5EF4-FFF2-40B4-BE49-F238E27FC236}">
                <a16:creationId xmlns:a16="http://schemas.microsoft.com/office/drawing/2014/main" id="{0DEA81B6-0FE4-6E8C-3482-A6135FE3A8F8}"/>
              </a:ext>
            </a:extLst>
          </p:cNvPr>
          <p:cNvSpPr>
            <a:spLocks noChangeArrowheads="1"/>
          </p:cNvSpPr>
          <p:nvPr/>
        </p:nvSpPr>
        <p:spPr bwMode="auto">
          <a:xfrm>
            <a:off x="7010400" y="4724400"/>
            <a:ext cx="304800" cy="304800"/>
          </a:xfrm>
          <a:prstGeom prst="ellipse">
            <a:avLst/>
          </a:prstGeom>
          <a:solidFill>
            <a:srgbClr val="FF00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7419" name="Oval 33">
            <a:extLst>
              <a:ext uri="{FF2B5EF4-FFF2-40B4-BE49-F238E27FC236}">
                <a16:creationId xmlns:a16="http://schemas.microsoft.com/office/drawing/2014/main" id="{17C4D2D7-4952-6636-726F-5A803F7BF5F9}"/>
              </a:ext>
            </a:extLst>
          </p:cNvPr>
          <p:cNvSpPr>
            <a:spLocks noChangeArrowheads="1"/>
          </p:cNvSpPr>
          <p:nvPr/>
        </p:nvSpPr>
        <p:spPr bwMode="auto">
          <a:xfrm>
            <a:off x="4724400" y="4191000"/>
            <a:ext cx="304800" cy="304800"/>
          </a:xfrm>
          <a:prstGeom prst="ellipse">
            <a:avLst/>
          </a:prstGeom>
          <a:solidFill>
            <a:srgbClr val="FF00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7420" name="Text Box 34">
            <a:extLst>
              <a:ext uri="{FF2B5EF4-FFF2-40B4-BE49-F238E27FC236}">
                <a16:creationId xmlns:a16="http://schemas.microsoft.com/office/drawing/2014/main" id="{533DD09B-7870-BF36-162F-F205B7761AF1}"/>
              </a:ext>
            </a:extLst>
          </p:cNvPr>
          <p:cNvSpPr txBox="1">
            <a:spLocks noChangeArrowheads="1"/>
          </p:cNvSpPr>
          <p:nvPr/>
        </p:nvSpPr>
        <p:spPr bwMode="auto">
          <a:xfrm>
            <a:off x="5791200" y="4114800"/>
            <a:ext cx="395288"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500" b="1"/>
              <a:t>X</a:t>
            </a:r>
          </a:p>
        </p:txBody>
      </p:sp>
      <p:sp>
        <p:nvSpPr>
          <p:cNvPr id="17421" name="Text Box 35">
            <a:extLst>
              <a:ext uri="{FF2B5EF4-FFF2-40B4-BE49-F238E27FC236}">
                <a16:creationId xmlns:a16="http://schemas.microsoft.com/office/drawing/2014/main" id="{F7858BAE-A9EA-EAB8-B9AB-9325F8F6B4FA}"/>
              </a:ext>
            </a:extLst>
          </p:cNvPr>
          <p:cNvSpPr txBox="1">
            <a:spLocks noChangeArrowheads="1"/>
          </p:cNvSpPr>
          <p:nvPr/>
        </p:nvSpPr>
        <p:spPr bwMode="auto">
          <a:xfrm>
            <a:off x="5776913" y="2895600"/>
            <a:ext cx="395287"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500" b="1"/>
              <a:t>X</a:t>
            </a:r>
          </a:p>
        </p:txBody>
      </p:sp>
      <p:sp>
        <p:nvSpPr>
          <p:cNvPr id="17422" name="Text Box 36">
            <a:extLst>
              <a:ext uri="{FF2B5EF4-FFF2-40B4-BE49-F238E27FC236}">
                <a16:creationId xmlns:a16="http://schemas.microsoft.com/office/drawing/2014/main" id="{41CCCCF8-91C1-7850-6A55-CF6C2F6FC4DA}"/>
              </a:ext>
            </a:extLst>
          </p:cNvPr>
          <p:cNvSpPr txBox="1">
            <a:spLocks noChangeArrowheads="1"/>
          </p:cNvSpPr>
          <p:nvPr/>
        </p:nvSpPr>
        <p:spPr bwMode="auto">
          <a:xfrm>
            <a:off x="6996113" y="3489325"/>
            <a:ext cx="395287"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500" b="1"/>
              <a:t>X</a:t>
            </a:r>
          </a:p>
        </p:txBody>
      </p:sp>
      <p:sp>
        <p:nvSpPr>
          <p:cNvPr id="17423" name="Text Box 37">
            <a:extLst>
              <a:ext uri="{FF2B5EF4-FFF2-40B4-BE49-F238E27FC236}">
                <a16:creationId xmlns:a16="http://schemas.microsoft.com/office/drawing/2014/main" id="{F6AAE725-4E0A-DE93-14AB-ED0711002AF3}"/>
              </a:ext>
            </a:extLst>
          </p:cNvPr>
          <p:cNvSpPr txBox="1">
            <a:spLocks noChangeArrowheads="1"/>
          </p:cNvSpPr>
          <p:nvPr/>
        </p:nvSpPr>
        <p:spPr bwMode="auto">
          <a:xfrm>
            <a:off x="5791200" y="4648200"/>
            <a:ext cx="395288"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500" b="1"/>
              <a:t>X</a:t>
            </a:r>
          </a:p>
        </p:txBody>
      </p:sp>
      <p:sp>
        <p:nvSpPr>
          <p:cNvPr id="17424" name="Line 38">
            <a:extLst>
              <a:ext uri="{FF2B5EF4-FFF2-40B4-BE49-F238E27FC236}">
                <a16:creationId xmlns:a16="http://schemas.microsoft.com/office/drawing/2014/main" id="{9596DD68-7ED6-FEB8-A8C8-4FE5CA2DA083}"/>
              </a:ext>
            </a:extLst>
          </p:cNvPr>
          <p:cNvSpPr>
            <a:spLocks noChangeShapeType="1"/>
          </p:cNvSpPr>
          <p:nvPr/>
        </p:nvSpPr>
        <p:spPr bwMode="auto">
          <a:xfrm>
            <a:off x="2590800" y="3124200"/>
            <a:ext cx="3124200" cy="0"/>
          </a:xfrm>
          <a:prstGeom prst="line">
            <a:avLst/>
          </a:prstGeom>
          <a:noFill/>
          <a:ln w="28575">
            <a:solidFill>
              <a:srgbClr val="000000"/>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5" name="Line 39">
            <a:extLst>
              <a:ext uri="{FF2B5EF4-FFF2-40B4-BE49-F238E27FC236}">
                <a16:creationId xmlns:a16="http://schemas.microsoft.com/office/drawing/2014/main" id="{3DE3D33F-14D2-9208-B2BF-3496A5E574EF}"/>
              </a:ext>
            </a:extLst>
          </p:cNvPr>
          <p:cNvSpPr>
            <a:spLocks noChangeShapeType="1"/>
          </p:cNvSpPr>
          <p:nvPr/>
        </p:nvSpPr>
        <p:spPr bwMode="auto">
          <a:xfrm>
            <a:off x="5105400" y="4343400"/>
            <a:ext cx="685800" cy="0"/>
          </a:xfrm>
          <a:prstGeom prst="line">
            <a:avLst/>
          </a:prstGeom>
          <a:noFill/>
          <a:ln w="28575">
            <a:solidFill>
              <a:srgbClr val="000000"/>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6" name="Line 40">
            <a:extLst>
              <a:ext uri="{FF2B5EF4-FFF2-40B4-BE49-F238E27FC236}">
                <a16:creationId xmlns:a16="http://schemas.microsoft.com/office/drawing/2014/main" id="{8651BECC-85F2-2C80-8DDF-FBD69C85223B}"/>
              </a:ext>
            </a:extLst>
          </p:cNvPr>
          <p:cNvSpPr>
            <a:spLocks noChangeShapeType="1"/>
          </p:cNvSpPr>
          <p:nvPr/>
        </p:nvSpPr>
        <p:spPr bwMode="auto">
          <a:xfrm flipH="1">
            <a:off x="6172200" y="4876800"/>
            <a:ext cx="685800" cy="0"/>
          </a:xfrm>
          <a:prstGeom prst="line">
            <a:avLst/>
          </a:prstGeom>
          <a:noFill/>
          <a:ln w="28575">
            <a:solidFill>
              <a:srgbClr val="000000"/>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7" name="Oval 41">
            <a:extLst>
              <a:ext uri="{FF2B5EF4-FFF2-40B4-BE49-F238E27FC236}">
                <a16:creationId xmlns:a16="http://schemas.microsoft.com/office/drawing/2014/main" id="{402AD4F6-7FB5-E11C-C7B9-A0BC47DCBB4F}"/>
              </a:ext>
            </a:extLst>
          </p:cNvPr>
          <p:cNvSpPr>
            <a:spLocks noChangeArrowheads="1"/>
          </p:cNvSpPr>
          <p:nvPr/>
        </p:nvSpPr>
        <p:spPr bwMode="auto">
          <a:xfrm>
            <a:off x="1227138" y="5819775"/>
            <a:ext cx="176212" cy="157163"/>
          </a:xfrm>
          <a:prstGeom prst="ellipse">
            <a:avLst/>
          </a:prstGeom>
          <a:solidFill>
            <a:srgbClr val="FF00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7428" name="Text Box 42">
            <a:extLst>
              <a:ext uri="{FF2B5EF4-FFF2-40B4-BE49-F238E27FC236}">
                <a16:creationId xmlns:a16="http://schemas.microsoft.com/office/drawing/2014/main" id="{94620DAB-3EAB-86D0-36E9-44AE7EFF1530}"/>
              </a:ext>
            </a:extLst>
          </p:cNvPr>
          <p:cNvSpPr txBox="1">
            <a:spLocks noChangeArrowheads="1"/>
          </p:cNvSpPr>
          <p:nvPr/>
        </p:nvSpPr>
        <p:spPr bwMode="auto">
          <a:xfrm>
            <a:off x="1143000" y="6003925"/>
            <a:ext cx="31115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500" b="1"/>
              <a:t>X</a:t>
            </a:r>
          </a:p>
        </p:txBody>
      </p:sp>
      <p:sp>
        <p:nvSpPr>
          <p:cNvPr id="17429" name="Text Box 43">
            <a:extLst>
              <a:ext uri="{FF2B5EF4-FFF2-40B4-BE49-F238E27FC236}">
                <a16:creationId xmlns:a16="http://schemas.microsoft.com/office/drawing/2014/main" id="{7C3E7FB3-55C9-2AED-418A-D37A7233CBEB}"/>
              </a:ext>
            </a:extLst>
          </p:cNvPr>
          <p:cNvSpPr txBox="1">
            <a:spLocks noChangeArrowheads="1"/>
          </p:cNvSpPr>
          <p:nvPr/>
        </p:nvSpPr>
        <p:spPr bwMode="auto">
          <a:xfrm>
            <a:off x="1508125" y="5688013"/>
            <a:ext cx="2298700" cy="944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spcAft>
                <a:spcPct val="15000"/>
              </a:spcAft>
              <a:buClrTx/>
              <a:buFontTx/>
              <a:buNone/>
            </a:pPr>
            <a:r>
              <a:rPr lang="en-US" altLang="en-US" sz="1700" b="1"/>
              <a:t>Current State</a:t>
            </a:r>
          </a:p>
          <a:p>
            <a:pPr eaLnBrk="1" hangingPunct="1">
              <a:spcBef>
                <a:spcPct val="0"/>
              </a:spcBef>
              <a:spcAft>
                <a:spcPct val="15000"/>
              </a:spcAft>
              <a:buClrTx/>
              <a:buFontTx/>
              <a:buNone/>
            </a:pPr>
            <a:r>
              <a:rPr lang="en-US" altLang="en-US" sz="1700" b="1"/>
              <a:t>Desired Future State</a:t>
            </a:r>
          </a:p>
          <a:p>
            <a:pPr eaLnBrk="1" hangingPunct="1">
              <a:spcBef>
                <a:spcPct val="0"/>
              </a:spcBef>
              <a:spcAft>
                <a:spcPct val="15000"/>
              </a:spcAft>
              <a:buClrTx/>
              <a:buFontTx/>
              <a:buNone/>
            </a:pPr>
            <a:r>
              <a:rPr lang="en-US" altLang="en-US" sz="1700" b="1"/>
              <a:t>Has Influence Over</a:t>
            </a:r>
          </a:p>
        </p:txBody>
      </p:sp>
      <p:sp>
        <p:nvSpPr>
          <p:cNvPr id="17430" name="Text Box 44">
            <a:extLst>
              <a:ext uri="{FF2B5EF4-FFF2-40B4-BE49-F238E27FC236}">
                <a16:creationId xmlns:a16="http://schemas.microsoft.com/office/drawing/2014/main" id="{A7866291-68DF-13EB-7FFB-9DBA517849B5}"/>
              </a:ext>
            </a:extLst>
          </p:cNvPr>
          <p:cNvSpPr txBox="1">
            <a:spLocks noChangeArrowheads="1"/>
          </p:cNvSpPr>
          <p:nvPr/>
        </p:nvSpPr>
        <p:spPr bwMode="auto">
          <a:xfrm>
            <a:off x="304800" y="882650"/>
            <a:ext cx="5091113"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100" b="1" i="1"/>
              <a:t>“Fred &amp; Barney, Let’s Go to the Opera!</a:t>
            </a:r>
          </a:p>
        </p:txBody>
      </p:sp>
      <p:sp>
        <p:nvSpPr>
          <p:cNvPr id="17431" name="Line 45">
            <a:extLst>
              <a:ext uri="{FF2B5EF4-FFF2-40B4-BE49-F238E27FC236}">
                <a16:creationId xmlns:a16="http://schemas.microsoft.com/office/drawing/2014/main" id="{D8A3E10A-330B-B717-7126-DA3B348102CB}"/>
              </a:ext>
            </a:extLst>
          </p:cNvPr>
          <p:cNvSpPr>
            <a:spLocks noChangeShapeType="1"/>
          </p:cNvSpPr>
          <p:nvPr/>
        </p:nvSpPr>
        <p:spPr bwMode="auto">
          <a:xfrm flipH="1" flipV="1">
            <a:off x="5181600" y="4419600"/>
            <a:ext cx="1752600" cy="381000"/>
          </a:xfrm>
          <a:prstGeom prst="line">
            <a:avLst/>
          </a:prstGeom>
          <a:noFill/>
          <a:ln w="12700">
            <a:solidFill>
              <a:srgbClr val="000000"/>
            </a:solidFill>
            <a:prstDash val="dash"/>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32" name="Line 46">
            <a:extLst>
              <a:ext uri="{FF2B5EF4-FFF2-40B4-BE49-F238E27FC236}">
                <a16:creationId xmlns:a16="http://schemas.microsoft.com/office/drawing/2014/main" id="{1DD14433-918D-529C-90C7-CD6410F027A8}"/>
              </a:ext>
            </a:extLst>
          </p:cNvPr>
          <p:cNvSpPr>
            <a:spLocks noChangeShapeType="1"/>
          </p:cNvSpPr>
          <p:nvPr/>
        </p:nvSpPr>
        <p:spPr bwMode="auto">
          <a:xfrm flipH="1" flipV="1">
            <a:off x="1143000" y="6400800"/>
            <a:ext cx="381000" cy="152400"/>
          </a:xfrm>
          <a:prstGeom prst="line">
            <a:avLst/>
          </a:prstGeom>
          <a:noFill/>
          <a:ln w="12700">
            <a:solidFill>
              <a:srgbClr val="000000"/>
            </a:solidFill>
            <a:prstDash val="dash"/>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711" name="Rectangle 15">
            <a:extLst>
              <a:ext uri="{FF2B5EF4-FFF2-40B4-BE49-F238E27FC236}">
                <a16:creationId xmlns:a16="http://schemas.microsoft.com/office/drawing/2014/main" id="{BAC7583B-2F0D-B368-BE63-32AD93567D5F}"/>
              </a:ext>
            </a:extLst>
          </p:cNvPr>
          <p:cNvSpPr>
            <a:spLocks noGrp="1" noChangeArrowheads="1"/>
          </p:cNvSpPr>
          <p:nvPr>
            <p:ph type="title"/>
          </p:nvPr>
        </p:nvSpPr>
        <p:spPr/>
        <p:txBody>
          <a:bodyPr/>
          <a:lstStyle/>
          <a:p>
            <a:pPr eaLnBrk="1" hangingPunct="1">
              <a:defRPr/>
            </a:pPr>
            <a:r>
              <a:rPr lang="en-US" altLang="en-US"/>
              <a:t>Resistance Sources/Influence Strategy</a:t>
            </a:r>
          </a:p>
        </p:txBody>
      </p:sp>
      <p:sp>
        <p:nvSpPr>
          <p:cNvPr id="18435" name="Rectangle 16">
            <a:extLst>
              <a:ext uri="{FF2B5EF4-FFF2-40B4-BE49-F238E27FC236}">
                <a16:creationId xmlns:a16="http://schemas.microsoft.com/office/drawing/2014/main" id="{8B020EB1-5EF3-03D7-5E4E-6586D6055A37}"/>
              </a:ext>
            </a:extLst>
          </p:cNvPr>
          <p:cNvSpPr>
            <a:spLocks noGrp="1" noChangeArrowheads="1"/>
          </p:cNvSpPr>
          <p:nvPr>
            <p:ph type="body" idx="1"/>
          </p:nvPr>
        </p:nvSpPr>
        <p:spPr>
          <a:xfrm>
            <a:off x="346075" y="1076325"/>
            <a:ext cx="3082925" cy="2733675"/>
          </a:xfrm>
        </p:spPr>
        <p:txBody>
          <a:bodyPr/>
          <a:lstStyle/>
          <a:p>
            <a:pPr eaLnBrk="1" hangingPunct="1">
              <a:buFont typeface="Symbol" panose="05050102010706020507" pitchFamily="18" charset="2"/>
              <a:buNone/>
            </a:pPr>
            <a:r>
              <a:rPr lang="en-US" altLang="en-US" sz="2800" b="1"/>
              <a:t>TPCF Analysis:</a:t>
            </a:r>
          </a:p>
          <a:p>
            <a:pPr eaLnBrk="1" hangingPunct="1"/>
            <a:r>
              <a:rPr lang="en-US" altLang="en-US" sz="2800"/>
              <a:t>Technical</a:t>
            </a:r>
          </a:p>
          <a:p>
            <a:pPr eaLnBrk="1" hangingPunct="1"/>
            <a:r>
              <a:rPr lang="en-US" altLang="en-US" sz="2800"/>
              <a:t>Political</a:t>
            </a:r>
          </a:p>
          <a:p>
            <a:pPr eaLnBrk="1" hangingPunct="1"/>
            <a:r>
              <a:rPr lang="en-US" altLang="en-US" sz="2800"/>
              <a:t>Cultural</a:t>
            </a:r>
          </a:p>
          <a:p>
            <a:pPr eaLnBrk="1" hangingPunct="1"/>
            <a:r>
              <a:rPr lang="en-US" altLang="en-US" sz="2800"/>
              <a:t>Financial</a:t>
            </a:r>
          </a:p>
        </p:txBody>
      </p:sp>
      <p:sp>
        <p:nvSpPr>
          <p:cNvPr id="18436" name="Rectangle 6">
            <a:extLst>
              <a:ext uri="{FF2B5EF4-FFF2-40B4-BE49-F238E27FC236}">
                <a16:creationId xmlns:a16="http://schemas.microsoft.com/office/drawing/2014/main" id="{AD2EBA87-B450-2EC0-1A61-B2FC415E676E}"/>
              </a:ext>
            </a:extLst>
          </p:cNvPr>
          <p:cNvSpPr>
            <a:spLocks noChangeArrowheads="1"/>
          </p:cNvSpPr>
          <p:nvPr/>
        </p:nvSpPr>
        <p:spPr bwMode="auto">
          <a:xfrm>
            <a:off x="2971800" y="3200400"/>
            <a:ext cx="5562600" cy="2971800"/>
          </a:xfrm>
          <a:prstGeom prst="rect">
            <a:avLst/>
          </a:prstGeom>
          <a:solidFill>
            <a:srgbClr val="FFFF99"/>
          </a:solidFill>
          <a:ln w="12700">
            <a:solidFill>
              <a:srgbClr val="000000"/>
            </a:solidFill>
            <a:miter lim="800000"/>
            <a:headEnd/>
            <a:tailEnd/>
          </a:ln>
          <a:effectLst>
            <a:outerShdw dist="53882" dir="2700000" algn="ctr" rotWithShape="0">
              <a:srgbClr val="919191"/>
            </a:outerShdw>
          </a:effectLst>
        </p:spPr>
        <p:txBody>
          <a:bodyPr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8437" name="Rectangle 7">
            <a:extLst>
              <a:ext uri="{FF2B5EF4-FFF2-40B4-BE49-F238E27FC236}">
                <a16:creationId xmlns:a16="http://schemas.microsoft.com/office/drawing/2014/main" id="{8B7A3FCD-F380-6CB5-05DD-75D7ABFC5E91}"/>
              </a:ext>
            </a:extLst>
          </p:cNvPr>
          <p:cNvSpPr>
            <a:spLocks noChangeArrowheads="1"/>
          </p:cNvSpPr>
          <p:nvPr/>
        </p:nvSpPr>
        <p:spPr bwMode="auto">
          <a:xfrm>
            <a:off x="2992438" y="3443288"/>
            <a:ext cx="1427162" cy="415925"/>
          </a:xfrm>
          <a:prstGeom prst="rect">
            <a:avLst/>
          </a:prstGeom>
          <a:solidFill>
            <a:srgbClr val="FFFF99"/>
          </a:solidFill>
          <a:ln>
            <a:noFill/>
          </a:ln>
          <a:effectLst/>
          <a:extLs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a:ea typeface="Batang" panose="02030600000101010101" pitchFamily="18" charset="-127"/>
              </a:rPr>
              <a:t>Stakeholder</a:t>
            </a:r>
            <a:endParaRPr lang="en-US" altLang="en-US" sz="1700"/>
          </a:p>
        </p:txBody>
      </p:sp>
      <p:sp>
        <p:nvSpPr>
          <p:cNvPr id="18438" name="Rectangle 8">
            <a:extLst>
              <a:ext uri="{FF2B5EF4-FFF2-40B4-BE49-F238E27FC236}">
                <a16:creationId xmlns:a16="http://schemas.microsoft.com/office/drawing/2014/main" id="{9D322D6A-464A-AE19-8285-55A0CF7C9695}"/>
              </a:ext>
            </a:extLst>
          </p:cNvPr>
          <p:cNvSpPr>
            <a:spLocks noChangeArrowheads="1"/>
          </p:cNvSpPr>
          <p:nvPr/>
        </p:nvSpPr>
        <p:spPr bwMode="auto">
          <a:xfrm>
            <a:off x="4386263" y="3303588"/>
            <a:ext cx="1328737" cy="744537"/>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a:ea typeface="Batang" panose="02030600000101010101" pitchFamily="18" charset="-127"/>
              </a:rPr>
              <a:t>Issues/</a:t>
            </a:r>
            <a:br>
              <a:rPr lang="en-US" altLang="ko-KR" sz="1600" b="1">
                <a:ea typeface="Batang" panose="02030600000101010101" pitchFamily="18" charset="-127"/>
              </a:rPr>
            </a:br>
            <a:r>
              <a:rPr lang="en-US" altLang="ko-KR" sz="1600" b="1">
                <a:ea typeface="Batang" panose="02030600000101010101" pitchFamily="18" charset="-127"/>
              </a:rPr>
              <a:t>Concerns</a:t>
            </a:r>
            <a:endParaRPr lang="en-US" altLang="en-US" sz="1700"/>
          </a:p>
        </p:txBody>
      </p:sp>
      <p:sp>
        <p:nvSpPr>
          <p:cNvPr id="18439" name="Rectangle 9">
            <a:extLst>
              <a:ext uri="{FF2B5EF4-FFF2-40B4-BE49-F238E27FC236}">
                <a16:creationId xmlns:a16="http://schemas.microsoft.com/office/drawing/2014/main" id="{F2FDD246-7E00-EE6B-0574-F9C929C2F30A}"/>
              </a:ext>
            </a:extLst>
          </p:cNvPr>
          <p:cNvSpPr>
            <a:spLocks noChangeArrowheads="1"/>
          </p:cNvSpPr>
          <p:nvPr/>
        </p:nvSpPr>
        <p:spPr bwMode="auto">
          <a:xfrm>
            <a:off x="7310438" y="3303588"/>
            <a:ext cx="1128712" cy="744537"/>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a:ea typeface="Batang" panose="02030600000101010101" pitchFamily="18" charset="-127"/>
              </a:rPr>
              <a:t>Influence</a:t>
            </a:r>
            <a:br>
              <a:rPr lang="en-US" altLang="ko-KR" sz="1600" b="1">
                <a:ea typeface="Batang" panose="02030600000101010101" pitchFamily="18" charset="-127"/>
              </a:rPr>
            </a:br>
            <a:r>
              <a:rPr lang="en-US" altLang="ko-KR" sz="1600" b="1">
                <a:ea typeface="Batang" panose="02030600000101010101" pitchFamily="18" charset="-127"/>
              </a:rPr>
              <a:t>Strategy</a:t>
            </a:r>
            <a:endParaRPr lang="en-US" altLang="en-US" sz="1700"/>
          </a:p>
        </p:txBody>
      </p:sp>
      <p:sp>
        <p:nvSpPr>
          <p:cNvPr id="18440" name="Line 10">
            <a:extLst>
              <a:ext uri="{FF2B5EF4-FFF2-40B4-BE49-F238E27FC236}">
                <a16:creationId xmlns:a16="http://schemas.microsoft.com/office/drawing/2014/main" id="{E5D4D865-2041-E89A-1764-214DAEA0DE11}"/>
              </a:ext>
            </a:extLst>
          </p:cNvPr>
          <p:cNvSpPr>
            <a:spLocks noChangeShapeType="1"/>
          </p:cNvSpPr>
          <p:nvPr/>
        </p:nvSpPr>
        <p:spPr bwMode="auto">
          <a:xfrm>
            <a:off x="3289300" y="4111625"/>
            <a:ext cx="506412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18441" name="Rectangle 11">
            <a:extLst>
              <a:ext uri="{FF2B5EF4-FFF2-40B4-BE49-F238E27FC236}">
                <a16:creationId xmlns:a16="http://schemas.microsoft.com/office/drawing/2014/main" id="{03B6C1D4-5518-CF38-3388-6CEFC98F57C9}"/>
              </a:ext>
            </a:extLst>
          </p:cNvPr>
          <p:cNvSpPr>
            <a:spLocks noChangeArrowheads="1"/>
          </p:cNvSpPr>
          <p:nvPr/>
        </p:nvSpPr>
        <p:spPr bwMode="auto">
          <a:xfrm>
            <a:off x="5943600" y="3303588"/>
            <a:ext cx="944563" cy="744537"/>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a:ea typeface="Batang" panose="02030600000101010101" pitchFamily="18" charset="-127"/>
              </a:rPr>
              <a:t>Identify</a:t>
            </a:r>
            <a:br>
              <a:rPr lang="en-US" altLang="ko-KR" sz="1600" b="1">
                <a:ea typeface="Batang" panose="02030600000101010101" pitchFamily="18" charset="-127"/>
              </a:rPr>
            </a:br>
            <a:r>
              <a:rPr lang="en-US" altLang="ko-KR" sz="1600" b="1">
                <a:ea typeface="Batang" panose="02030600000101010101" pitchFamily="18" charset="-127"/>
              </a:rPr>
              <a:t>“Wins”</a:t>
            </a:r>
            <a:endParaRPr lang="en-US" altLang="en-US" sz="1700"/>
          </a:p>
        </p:txBody>
      </p:sp>
      <p:sp>
        <p:nvSpPr>
          <p:cNvPr id="18442" name="Line 12">
            <a:extLst>
              <a:ext uri="{FF2B5EF4-FFF2-40B4-BE49-F238E27FC236}">
                <a16:creationId xmlns:a16="http://schemas.microsoft.com/office/drawing/2014/main" id="{03A96921-4E7D-909A-4903-C63AA9325975}"/>
              </a:ext>
            </a:extLst>
          </p:cNvPr>
          <p:cNvSpPr>
            <a:spLocks noChangeShapeType="1"/>
          </p:cNvSpPr>
          <p:nvPr/>
        </p:nvSpPr>
        <p:spPr bwMode="auto">
          <a:xfrm>
            <a:off x="4343400" y="3292475"/>
            <a:ext cx="0" cy="2789238"/>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18443" name="Line 13">
            <a:extLst>
              <a:ext uri="{FF2B5EF4-FFF2-40B4-BE49-F238E27FC236}">
                <a16:creationId xmlns:a16="http://schemas.microsoft.com/office/drawing/2014/main" id="{C89BE20D-2B46-7B85-6566-6F4BCC8CA7C8}"/>
              </a:ext>
            </a:extLst>
          </p:cNvPr>
          <p:cNvSpPr>
            <a:spLocks noChangeShapeType="1"/>
          </p:cNvSpPr>
          <p:nvPr/>
        </p:nvSpPr>
        <p:spPr bwMode="auto">
          <a:xfrm>
            <a:off x="7219950" y="3292475"/>
            <a:ext cx="0" cy="2789238"/>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18444" name="Line 14">
            <a:extLst>
              <a:ext uri="{FF2B5EF4-FFF2-40B4-BE49-F238E27FC236}">
                <a16:creationId xmlns:a16="http://schemas.microsoft.com/office/drawing/2014/main" id="{0A8CDE88-1ACE-AF1B-E539-CEF685ACF9B7}"/>
              </a:ext>
            </a:extLst>
          </p:cNvPr>
          <p:cNvSpPr>
            <a:spLocks noChangeShapeType="1"/>
          </p:cNvSpPr>
          <p:nvPr/>
        </p:nvSpPr>
        <p:spPr bwMode="auto">
          <a:xfrm>
            <a:off x="5810250" y="3292475"/>
            <a:ext cx="0" cy="2789238"/>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18445" name="Text Box 18">
            <a:extLst>
              <a:ext uri="{FF2B5EF4-FFF2-40B4-BE49-F238E27FC236}">
                <a16:creationId xmlns:a16="http://schemas.microsoft.com/office/drawing/2014/main" id="{D9DEB03B-8714-F9CC-B259-0C89729C3264}"/>
              </a:ext>
            </a:extLst>
          </p:cNvPr>
          <p:cNvSpPr txBox="1">
            <a:spLocks noChangeArrowheads="1"/>
          </p:cNvSpPr>
          <p:nvPr/>
        </p:nvSpPr>
        <p:spPr bwMode="auto">
          <a:xfrm>
            <a:off x="3309938" y="4267200"/>
            <a:ext cx="652462" cy="350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700" b="1"/>
              <a:t>Fred</a:t>
            </a:r>
          </a:p>
        </p:txBody>
      </p:sp>
      <p:sp>
        <p:nvSpPr>
          <p:cNvPr id="18446" name="Text Box 19">
            <a:extLst>
              <a:ext uri="{FF2B5EF4-FFF2-40B4-BE49-F238E27FC236}">
                <a16:creationId xmlns:a16="http://schemas.microsoft.com/office/drawing/2014/main" id="{8F022377-6823-ADF1-25B3-BC1A7043D7FF}"/>
              </a:ext>
            </a:extLst>
          </p:cNvPr>
          <p:cNvSpPr txBox="1">
            <a:spLocks noChangeArrowheads="1"/>
          </p:cNvSpPr>
          <p:nvPr/>
        </p:nvSpPr>
        <p:spPr bwMode="auto">
          <a:xfrm>
            <a:off x="4495800" y="4267200"/>
            <a:ext cx="1143000" cy="868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700" b="1"/>
              <a:t>Will Miss Bowling Night</a:t>
            </a:r>
          </a:p>
        </p:txBody>
      </p:sp>
      <p:sp>
        <p:nvSpPr>
          <p:cNvPr id="18447" name="Text Box 20">
            <a:extLst>
              <a:ext uri="{FF2B5EF4-FFF2-40B4-BE49-F238E27FC236}">
                <a16:creationId xmlns:a16="http://schemas.microsoft.com/office/drawing/2014/main" id="{E60F2926-4D84-4598-2E8E-D9D2BB727321}"/>
              </a:ext>
            </a:extLst>
          </p:cNvPr>
          <p:cNvSpPr txBox="1">
            <a:spLocks noChangeArrowheads="1"/>
          </p:cNvSpPr>
          <p:nvPr/>
        </p:nvSpPr>
        <p:spPr bwMode="auto">
          <a:xfrm>
            <a:off x="5846763" y="4267200"/>
            <a:ext cx="1316037" cy="868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700" b="1"/>
              <a:t>Will Trade Bowling for Food</a:t>
            </a:r>
          </a:p>
        </p:txBody>
      </p:sp>
      <p:sp>
        <p:nvSpPr>
          <p:cNvPr id="18448" name="Text Box 21">
            <a:extLst>
              <a:ext uri="{FF2B5EF4-FFF2-40B4-BE49-F238E27FC236}">
                <a16:creationId xmlns:a16="http://schemas.microsoft.com/office/drawing/2014/main" id="{E7CDE119-C77D-BC3E-BB45-96A03611E4FD}"/>
              </a:ext>
            </a:extLst>
          </p:cNvPr>
          <p:cNvSpPr txBox="1">
            <a:spLocks noChangeArrowheads="1"/>
          </p:cNvSpPr>
          <p:nvPr/>
        </p:nvSpPr>
        <p:spPr bwMode="auto">
          <a:xfrm>
            <a:off x="7239000" y="4267200"/>
            <a:ext cx="1414463" cy="1385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700" b="1"/>
              <a:t>Dinner at Bronto-Burgers Before Show</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a:extLst>
              <a:ext uri="{FF2B5EF4-FFF2-40B4-BE49-F238E27FC236}">
                <a16:creationId xmlns:a16="http://schemas.microsoft.com/office/drawing/2014/main" id="{7B92283E-FB74-9775-78FA-F04D558A1F05}"/>
              </a:ext>
            </a:extLst>
          </p:cNvPr>
          <p:cNvSpPr>
            <a:spLocks noGrp="1" noChangeArrowheads="1"/>
          </p:cNvSpPr>
          <p:nvPr>
            <p:ph type="title"/>
          </p:nvPr>
        </p:nvSpPr>
        <p:spPr/>
        <p:txBody>
          <a:bodyPr/>
          <a:lstStyle/>
          <a:p>
            <a:pPr eaLnBrk="1" hangingPunct="1">
              <a:defRPr/>
            </a:pPr>
            <a:r>
              <a:rPr lang="en-US" altLang="en-US"/>
              <a:t>Making Change Last</a:t>
            </a:r>
          </a:p>
        </p:txBody>
      </p:sp>
      <p:sp>
        <p:nvSpPr>
          <p:cNvPr id="19459" name="Rectangle 3">
            <a:extLst>
              <a:ext uri="{FF2B5EF4-FFF2-40B4-BE49-F238E27FC236}">
                <a16:creationId xmlns:a16="http://schemas.microsoft.com/office/drawing/2014/main" id="{6A40318B-00B3-BFF5-CEA3-07201E97A95E}"/>
              </a:ext>
            </a:extLst>
          </p:cNvPr>
          <p:cNvSpPr>
            <a:spLocks noGrp="1" noChangeArrowheads="1"/>
          </p:cNvSpPr>
          <p:nvPr>
            <p:ph type="body" idx="1"/>
          </p:nvPr>
        </p:nvSpPr>
        <p:spPr/>
        <p:txBody>
          <a:bodyPr/>
          <a:lstStyle/>
          <a:p>
            <a:pPr marL="0" indent="0" eaLnBrk="1" hangingPunct="1">
              <a:buNone/>
            </a:pPr>
            <a:r>
              <a:rPr lang="en-US" altLang="en-US" sz="2400" b="1"/>
              <a:t>Key Principle: </a:t>
            </a:r>
            <a:r>
              <a:rPr lang="en-US" altLang="en-US" sz="2400"/>
              <a:t>Once change is started, it endures, flourishes and learnings are transferred throughout the organization</a:t>
            </a:r>
          </a:p>
        </p:txBody>
      </p:sp>
      <p:pic>
        <p:nvPicPr>
          <p:cNvPr id="19460" name="Picture 24">
            <a:extLst>
              <a:ext uri="{FF2B5EF4-FFF2-40B4-BE49-F238E27FC236}">
                <a16:creationId xmlns:a16="http://schemas.microsoft.com/office/drawing/2014/main" id="{A1313FD5-876B-637A-1375-BC4A8CA8C742}"/>
              </a:ext>
            </a:extLst>
          </p:cNvPr>
          <p:cNvPicPr>
            <a:picLocks noGrp="1" noChangeAspect="1" noChangeArrowheads="1" noCrop="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4495800" y="2209800"/>
            <a:ext cx="3862388" cy="3909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8" name="Rectangle 4">
            <a:extLst>
              <a:ext uri="{FF2B5EF4-FFF2-40B4-BE49-F238E27FC236}">
                <a16:creationId xmlns:a16="http://schemas.microsoft.com/office/drawing/2014/main" id="{90E41628-25BC-603B-47D0-8F30ACD45A9B}"/>
              </a:ext>
            </a:extLst>
          </p:cNvPr>
          <p:cNvSpPr>
            <a:spLocks noGrp="1" noChangeArrowheads="1"/>
          </p:cNvSpPr>
          <p:nvPr>
            <p:ph type="title"/>
          </p:nvPr>
        </p:nvSpPr>
        <p:spPr/>
        <p:txBody>
          <a:bodyPr/>
          <a:lstStyle/>
          <a:p>
            <a:pPr eaLnBrk="1" hangingPunct="1">
              <a:defRPr/>
            </a:pPr>
            <a:r>
              <a:rPr lang="en-US" altLang="en-US"/>
              <a:t>Important Factors</a:t>
            </a:r>
          </a:p>
        </p:txBody>
      </p:sp>
      <p:grpSp>
        <p:nvGrpSpPr>
          <p:cNvPr id="20483" name="Group 5">
            <a:extLst>
              <a:ext uri="{FF2B5EF4-FFF2-40B4-BE49-F238E27FC236}">
                <a16:creationId xmlns:a16="http://schemas.microsoft.com/office/drawing/2014/main" id="{8828FB8F-A89A-F79B-267E-2FF1E18D774B}"/>
              </a:ext>
            </a:extLst>
          </p:cNvPr>
          <p:cNvGrpSpPr>
            <a:grpSpLocks/>
          </p:cNvGrpSpPr>
          <p:nvPr/>
        </p:nvGrpSpPr>
        <p:grpSpPr bwMode="auto">
          <a:xfrm>
            <a:off x="1066800" y="990600"/>
            <a:ext cx="7086600" cy="5354638"/>
            <a:chOff x="841" y="692"/>
            <a:chExt cx="4464" cy="3757"/>
          </a:xfrm>
        </p:grpSpPr>
        <p:sp>
          <p:nvSpPr>
            <p:cNvPr id="20484" name="Oval 6">
              <a:extLst>
                <a:ext uri="{FF2B5EF4-FFF2-40B4-BE49-F238E27FC236}">
                  <a16:creationId xmlns:a16="http://schemas.microsoft.com/office/drawing/2014/main" id="{FB2108EA-1687-AD70-6CB1-C2BC08642677}"/>
                </a:ext>
              </a:extLst>
            </p:cNvPr>
            <p:cNvSpPr>
              <a:spLocks noChangeArrowheads="1"/>
            </p:cNvSpPr>
            <p:nvPr/>
          </p:nvSpPr>
          <p:spPr bwMode="auto">
            <a:xfrm>
              <a:off x="841" y="692"/>
              <a:ext cx="4464" cy="3757"/>
            </a:xfrm>
            <a:prstGeom prst="ellipse">
              <a:avLst/>
            </a:prstGeom>
            <a:solidFill>
              <a:srgbClr val="CCFFFF"/>
            </a:solidFill>
            <a:ln w="25400">
              <a:solidFill>
                <a:srgbClr val="000000"/>
              </a:solidFill>
              <a:round/>
              <a:headEnd/>
              <a:tailEnd/>
            </a:ln>
            <a:effectLst>
              <a:outerShdw dist="53882" dir="2700000" algn="ctr" rotWithShape="0">
                <a:srgbClr val="919191"/>
              </a:outerShdw>
            </a:effectLst>
          </p:spPr>
          <p:txBody>
            <a:bodyPr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0485" name="Rectangle 7">
              <a:extLst>
                <a:ext uri="{FF2B5EF4-FFF2-40B4-BE49-F238E27FC236}">
                  <a16:creationId xmlns:a16="http://schemas.microsoft.com/office/drawing/2014/main" id="{E4570D1B-5D58-B84D-7382-E3EECA9A14DF}"/>
                </a:ext>
              </a:extLst>
            </p:cNvPr>
            <p:cNvSpPr>
              <a:spLocks noChangeArrowheads="1"/>
            </p:cNvSpPr>
            <p:nvPr/>
          </p:nvSpPr>
          <p:spPr bwMode="auto">
            <a:xfrm>
              <a:off x="2466" y="850"/>
              <a:ext cx="1368" cy="256"/>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b="1">
                  <a:ea typeface="Batang" panose="02030600000101010101" pitchFamily="18" charset="-127"/>
                </a:rPr>
                <a:t>Leading Change</a:t>
              </a:r>
              <a:endParaRPr lang="en-US" altLang="en-US" sz="1300"/>
            </a:p>
          </p:txBody>
        </p:sp>
        <p:sp>
          <p:nvSpPr>
            <p:cNvPr id="20486" name="Rectangle 8">
              <a:extLst>
                <a:ext uri="{FF2B5EF4-FFF2-40B4-BE49-F238E27FC236}">
                  <a16:creationId xmlns:a16="http://schemas.microsoft.com/office/drawing/2014/main" id="{6BBE248E-8B97-3836-2234-CA127D3F8D00}"/>
                </a:ext>
              </a:extLst>
            </p:cNvPr>
            <p:cNvSpPr>
              <a:spLocks noChangeArrowheads="1"/>
            </p:cNvSpPr>
            <p:nvPr/>
          </p:nvSpPr>
          <p:spPr bwMode="auto">
            <a:xfrm>
              <a:off x="2368" y="3960"/>
              <a:ext cx="1563" cy="44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b="1">
                  <a:ea typeface="Batang" panose="02030600000101010101" pitchFamily="18" charset="-127"/>
                </a:rPr>
                <a:t>Changing Systems</a:t>
              </a:r>
              <a:br>
                <a:rPr lang="en-US" altLang="ko-KR" b="1">
                  <a:ea typeface="Batang" panose="02030600000101010101" pitchFamily="18" charset="-127"/>
                </a:rPr>
              </a:br>
              <a:r>
                <a:rPr lang="en-US" altLang="ko-KR" b="1">
                  <a:ea typeface="Batang" panose="02030600000101010101" pitchFamily="18" charset="-127"/>
                </a:rPr>
                <a:t>&amp; Structures</a:t>
              </a:r>
              <a:endParaRPr lang="en-US" altLang="en-US" sz="1300"/>
            </a:p>
          </p:txBody>
        </p:sp>
        <p:sp>
          <p:nvSpPr>
            <p:cNvPr id="20487" name="Line 9">
              <a:extLst>
                <a:ext uri="{FF2B5EF4-FFF2-40B4-BE49-F238E27FC236}">
                  <a16:creationId xmlns:a16="http://schemas.microsoft.com/office/drawing/2014/main" id="{D73103D9-D63B-E96B-5381-20EB5BF9FAF9}"/>
                </a:ext>
              </a:extLst>
            </p:cNvPr>
            <p:cNvSpPr>
              <a:spLocks noChangeShapeType="1"/>
            </p:cNvSpPr>
            <p:nvPr/>
          </p:nvSpPr>
          <p:spPr bwMode="auto">
            <a:xfrm>
              <a:off x="2070" y="1723"/>
              <a:ext cx="1168" cy="1028"/>
            </a:xfrm>
            <a:prstGeom prst="line">
              <a:avLst/>
            </a:prstGeom>
            <a:noFill/>
            <a:ln w="50800">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0488" name="Line 10">
              <a:extLst>
                <a:ext uri="{FF2B5EF4-FFF2-40B4-BE49-F238E27FC236}">
                  <a16:creationId xmlns:a16="http://schemas.microsoft.com/office/drawing/2014/main" id="{FBC83811-9611-6E6D-4B5A-60876DD26A28}"/>
                </a:ext>
              </a:extLst>
            </p:cNvPr>
            <p:cNvSpPr>
              <a:spLocks noChangeShapeType="1"/>
            </p:cNvSpPr>
            <p:nvPr/>
          </p:nvSpPr>
          <p:spPr bwMode="auto">
            <a:xfrm>
              <a:off x="3073" y="2496"/>
              <a:ext cx="0" cy="1104"/>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0489" name="Line 11">
              <a:extLst>
                <a:ext uri="{FF2B5EF4-FFF2-40B4-BE49-F238E27FC236}">
                  <a16:creationId xmlns:a16="http://schemas.microsoft.com/office/drawing/2014/main" id="{E3B9C398-99BF-4F57-127F-FBDB8E5D306E}"/>
                </a:ext>
              </a:extLst>
            </p:cNvPr>
            <p:cNvSpPr>
              <a:spLocks noChangeShapeType="1"/>
            </p:cNvSpPr>
            <p:nvPr/>
          </p:nvSpPr>
          <p:spPr bwMode="auto">
            <a:xfrm flipH="1">
              <a:off x="1945" y="2488"/>
              <a:ext cx="1136" cy="528"/>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0490" name="Line 12">
              <a:extLst>
                <a:ext uri="{FF2B5EF4-FFF2-40B4-BE49-F238E27FC236}">
                  <a16:creationId xmlns:a16="http://schemas.microsoft.com/office/drawing/2014/main" id="{D416D9DD-232E-C39B-A732-EE9100FD098F}"/>
                </a:ext>
              </a:extLst>
            </p:cNvPr>
            <p:cNvSpPr>
              <a:spLocks noChangeShapeType="1"/>
            </p:cNvSpPr>
            <p:nvPr/>
          </p:nvSpPr>
          <p:spPr bwMode="auto">
            <a:xfrm flipH="1" flipV="1">
              <a:off x="1713" y="2224"/>
              <a:ext cx="1368" cy="264"/>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0491" name="Line 13">
              <a:extLst>
                <a:ext uri="{FF2B5EF4-FFF2-40B4-BE49-F238E27FC236}">
                  <a16:creationId xmlns:a16="http://schemas.microsoft.com/office/drawing/2014/main" id="{8D09CFC4-797D-CB33-4474-A9B5BC672089}"/>
                </a:ext>
              </a:extLst>
            </p:cNvPr>
            <p:cNvSpPr>
              <a:spLocks noChangeShapeType="1"/>
            </p:cNvSpPr>
            <p:nvPr/>
          </p:nvSpPr>
          <p:spPr bwMode="auto">
            <a:xfrm flipH="1" flipV="1">
              <a:off x="2273" y="1456"/>
              <a:ext cx="808" cy="104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0492" name="Line 14">
              <a:extLst>
                <a:ext uri="{FF2B5EF4-FFF2-40B4-BE49-F238E27FC236}">
                  <a16:creationId xmlns:a16="http://schemas.microsoft.com/office/drawing/2014/main" id="{0CF708BD-8FE2-D902-166D-862F9B8FE5CC}"/>
                </a:ext>
              </a:extLst>
            </p:cNvPr>
            <p:cNvSpPr>
              <a:spLocks noChangeShapeType="1"/>
            </p:cNvSpPr>
            <p:nvPr/>
          </p:nvSpPr>
          <p:spPr bwMode="auto">
            <a:xfrm flipV="1">
              <a:off x="3097" y="1464"/>
              <a:ext cx="664" cy="104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0493" name="Line 15">
              <a:extLst>
                <a:ext uri="{FF2B5EF4-FFF2-40B4-BE49-F238E27FC236}">
                  <a16:creationId xmlns:a16="http://schemas.microsoft.com/office/drawing/2014/main" id="{2E35DD91-C734-762A-F3D9-94CF7A479F9A}"/>
                </a:ext>
              </a:extLst>
            </p:cNvPr>
            <p:cNvSpPr>
              <a:spLocks noChangeShapeType="1"/>
            </p:cNvSpPr>
            <p:nvPr/>
          </p:nvSpPr>
          <p:spPr bwMode="auto">
            <a:xfrm flipV="1">
              <a:off x="3089" y="2224"/>
              <a:ext cx="1480" cy="288"/>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0494" name="Line 16">
              <a:extLst>
                <a:ext uri="{FF2B5EF4-FFF2-40B4-BE49-F238E27FC236}">
                  <a16:creationId xmlns:a16="http://schemas.microsoft.com/office/drawing/2014/main" id="{8D0A8992-F8FE-6BE0-A59E-6B37FB17487D}"/>
                </a:ext>
              </a:extLst>
            </p:cNvPr>
            <p:cNvSpPr>
              <a:spLocks noChangeShapeType="1"/>
            </p:cNvSpPr>
            <p:nvPr/>
          </p:nvSpPr>
          <p:spPr bwMode="auto">
            <a:xfrm>
              <a:off x="3113" y="2512"/>
              <a:ext cx="1280" cy="52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0495" name="Oval 17">
              <a:extLst>
                <a:ext uri="{FF2B5EF4-FFF2-40B4-BE49-F238E27FC236}">
                  <a16:creationId xmlns:a16="http://schemas.microsoft.com/office/drawing/2014/main" id="{4B50342D-1075-B760-C91E-A5F252BD9721}"/>
                </a:ext>
              </a:extLst>
            </p:cNvPr>
            <p:cNvSpPr>
              <a:spLocks noChangeArrowheads="1"/>
            </p:cNvSpPr>
            <p:nvPr/>
          </p:nvSpPr>
          <p:spPr bwMode="auto">
            <a:xfrm>
              <a:off x="1077" y="1909"/>
              <a:ext cx="1136" cy="656"/>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200" b="1">
                  <a:ea typeface="Batang" panose="02030600000101010101" pitchFamily="18" charset="-127"/>
                </a:rPr>
                <a:t>Reflection/</a:t>
              </a:r>
              <a:br>
                <a:rPr lang="en-US" altLang="ko-KR" sz="1200" b="1">
                  <a:ea typeface="Batang" panose="02030600000101010101" pitchFamily="18" charset="-127"/>
                </a:rPr>
              </a:br>
              <a:r>
                <a:rPr lang="en-US" altLang="ko-KR" sz="1200" b="1">
                  <a:ea typeface="Batang" panose="02030600000101010101" pitchFamily="18" charset="-127"/>
                </a:rPr>
                <a:t>Integration</a:t>
              </a:r>
              <a:endParaRPr lang="en-US" altLang="en-US" sz="1300"/>
            </a:p>
          </p:txBody>
        </p:sp>
        <p:sp>
          <p:nvSpPr>
            <p:cNvPr id="20496" name="Oval 18">
              <a:extLst>
                <a:ext uri="{FF2B5EF4-FFF2-40B4-BE49-F238E27FC236}">
                  <a16:creationId xmlns:a16="http://schemas.microsoft.com/office/drawing/2014/main" id="{F24992A8-4472-56CD-4702-84DB23496F4D}"/>
                </a:ext>
              </a:extLst>
            </p:cNvPr>
            <p:cNvSpPr>
              <a:spLocks noChangeArrowheads="1"/>
            </p:cNvSpPr>
            <p:nvPr/>
          </p:nvSpPr>
          <p:spPr bwMode="auto">
            <a:xfrm>
              <a:off x="1352" y="2694"/>
              <a:ext cx="1163" cy="681"/>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200" b="1">
                  <a:ea typeface="Batang" panose="02030600000101010101" pitchFamily="18" charset="-127"/>
                </a:rPr>
                <a:t>Ongoing </a:t>
              </a:r>
              <a:br>
                <a:rPr lang="en-US" altLang="ko-KR" sz="1200" b="1">
                  <a:ea typeface="Batang" panose="02030600000101010101" pitchFamily="18" charset="-127"/>
                </a:rPr>
              </a:br>
              <a:r>
                <a:rPr lang="en-US" altLang="ko-KR" sz="1200" b="1">
                  <a:ea typeface="Batang" panose="02030600000101010101" pitchFamily="18" charset="-127"/>
                </a:rPr>
                <a:t>Support/</a:t>
              </a:r>
              <a:br>
                <a:rPr lang="en-US" altLang="ko-KR" sz="1200" b="1">
                  <a:ea typeface="Batang" panose="02030600000101010101" pitchFamily="18" charset="-127"/>
                </a:rPr>
              </a:br>
              <a:r>
                <a:rPr lang="en-US" altLang="ko-KR" sz="1200" b="1">
                  <a:ea typeface="Batang" panose="02030600000101010101" pitchFamily="18" charset="-127"/>
                </a:rPr>
                <a:t>Commitment</a:t>
              </a:r>
              <a:endParaRPr lang="en-US" altLang="en-US" sz="1300"/>
            </a:p>
          </p:txBody>
        </p:sp>
        <p:sp>
          <p:nvSpPr>
            <p:cNvPr id="20497" name="Oval 19">
              <a:extLst>
                <a:ext uri="{FF2B5EF4-FFF2-40B4-BE49-F238E27FC236}">
                  <a16:creationId xmlns:a16="http://schemas.microsoft.com/office/drawing/2014/main" id="{5E214E50-BBD4-23EB-5661-3B2B77DAFA86}"/>
                </a:ext>
              </a:extLst>
            </p:cNvPr>
            <p:cNvSpPr>
              <a:spLocks noChangeArrowheads="1"/>
            </p:cNvSpPr>
            <p:nvPr/>
          </p:nvSpPr>
          <p:spPr bwMode="auto">
            <a:xfrm>
              <a:off x="4008" y="1909"/>
              <a:ext cx="1136" cy="656"/>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200" b="1">
                  <a:ea typeface="Batang" panose="02030600000101010101" pitchFamily="18" charset="-127"/>
                </a:rPr>
                <a:t>Clear Path</a:t>
              </a:r>
              <a:br>
                <a:rPr lang="en-US" altLang="ko-KR" sz="1200" b="1">
                  <a:ea typeface="Batang" panose="02030600000101010101" pitchFamily="18" charset="-127"/>
                </a:rPr>
              </a:br>
              <a:r>
                <a:rPr lang="en-US" altLang="ko-KR" sz="1200" b="1">
                  <a:ea typeface="Batang" panose="02030600000101010101" pitchFamily="18" charset="-127"/>
                </a:rPr>
                <a:t>Forward</a:t>
              </a:r>
              <a:endParaRPr lang="en-US" altLang="en-US" sz="1300"/>
            </a:p>
          </p:txBody>
        </p:sp>
        <p:sp>
          <p:nvSpPr>
            <p:cNvPr id="20498" name="Oval 20">
              <a:extLst>
                <a:ext uri="{FF2B5EF4-FFF2-40B4-BE49-F238E27FC236}">
                  <a16:creationId xmlns:a16="http://schemas.microsoft.com/office/drawing/2014/main" id="{A0273A2A-246C-7EA9-4531-319380081838}"/>
                </a:ext>
              </a:extLst>
            </p:cNvPr>
            <p:cNvSpPr>
              <a:spLocks noChangeArrowheads="1"/>
            </p:cNvSpPr>
            <p:nvPr/>
          </p:nvSpPr>
          <p:spPr bwMode="auto">
            <a:xfrm>
              <a:off x="3824" y="2719"/>
              <a:ext cx="1136" cy="656"/>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200" b="1">
                  <a:ea typeface="Batang" panose="02030600000101010101" pitchFamily="18" charset="-127"/>
                </a:rPr>
                <a:t>Motivation/</a:t>
              </a:r>
              <a:br>
                <a:rPr lang="en-US" altLang="ko-KR" sz="1200" b="1">
                  <a:ea typeface="Batang" panose="02030600000101010101" pitchFamily="18" charset="-127"/>
                </a:rPr>
              </a:br>
              <a:r>
                <a:rPr lang="en-US" altLang="ko-KR" sz="1200" b="1">
                  <a:ea typeface="Batang" panose="02030600000101010101" pitchFamily="18" charset="-127"/>
                </a:rPr>
                <a:t>Energy</a:t>
              </a:r>
              <a:endParaRPr lang="en-US" altLang="en-US" sz="1300"/>
            </a:p>
          </p:txBody>
        </p:sp>
        <p:sp>
          <p:nvSpPr>
            <p:cNvPr id="20499" name="Oval 21">
              <a:extLst>
                <a:ext uri="{FF2B5EF4-FFF2-40B4-BE49-F238E27FC236}">
                  <a16:creationId xmlns:a16="http://schemas.microsoft.com/office/drawing/2014/main" id="{3B75C1F8-D12C-047E-8424-D01E5F8BE0B5}"/>
                </a:ext>
              </a:extLst>
            </p:cNvPr>
            <p:cNvSpPr>
              <a:spLocks noChangeArrowheads="1"/>
            </p:cNvSpPr>
            <p:nvPr/>
          </p:nvSpPr>
          <p:spPr bwMode="auto">
            <a:xfrm>
              <a:off x="1765" y="1158"/>
              <a:ext cx="1136" cy="656"/>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200" b="1">
                  <a:ea typeface="Batang" panose="02030600000101010101" pitchFamily="18" charset="-127"/>
                </a:rPr>
                <a:t>Ability To</a:t>
              </a:r>
              <a:br>
                <a:rPr lang="en-US" altLang="ko-KR" sz="1200" b="1">
                  <a:ea typeface="Batang" panose="02030600000101010101" pitchFamily="18" charset="-127"/>
                </a:rPr>
              </a:br>
              <a:r>
                <a:rPr lang="en-US" altLang="ko-KR" sz="1200" b="1">
                  <a:ea typeface="Batang" panose="02030600000101010101" pitchFamily="18" charset="-127"/>
                </a:rPr>
                <a:t>Adjust</a:t>
              </a:r>
              <a:endParaRPr lang="en-US" altLang="en-US" sz="1300"/>
            </a:p>
          </p:txBody>
        </p:sp>
        <p:sp>
          <p:nvSpPr>
            <p:cNvPr id="20500" name="Oval 22">
              <a:extLst>
                <a:ext uri="{FF2B5EF4-FFF2-40B4-BE49-F238E27FC236}">
                  <a16:creationId xmlns:a16="http://schemas.microsoft.com/office/drawing/2014/main" id="{34DB1DEC-90E8-D399-8BAD-D4A5EC98F40A}"/>
                </a:ext>
              </a:extLst>
            </p:cNvPr>
            <p:cNvSpPr>
              <a:spLocks noChangeArrowheads="1"/>
            </p:cNvSpPr>
            <p:nvPr/>
          </p:nvSpPr>
          <p:spPr bwMode="auto">
            <a:xfrm>
              <a:off x="2654" y="2092"/>
              <a:ext cx="838" cy="780"/>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a:ea typeface="Batang" panose="02030600000101010101" pitchFamily="18" charset="-127"/>
                </a:rPr>
                <a:t>Making</a:t>
              </a:r>
              <a:br>
                <a:rPr lang="en-US" altLang="ko-KR" sz="1600" b="1">
                  <a:ea typeface="Batang" panose="02030600000101010101" pitchFamily="18" charset="-127"/>
                </a:rPr>
              </a:br>
              <a:r>
                <a:rPr lang="en-US" altLang="ko-KR" sz="1600" b="1">
                  <a:ea typeface="Batang" panose="02030600000101010101" pitchFamily="18" charset="-127"/>
                </a:rPr>
                <a:t>Change</a:t>
              </a:r>
              <a:br>
                <a:rPr lang="en-US" altLang="ko-KR" sz="1600" b="1">
                  <a:ea typeface="Batang" panose="02030600000101010101" pitchFamily="18" charset="-127"/>
                </a:rPr>
              </a:br>
              <a:r>
                <a:rPr lang="en-US" altLang="ko-KR" sz="1600" b="1">
                  <a:ea typeface="Batang" panose="02030600000101010101" pitchFamily="18" charset="-127"/>
                </a:rPr>
                <a:t>Last</a:t>
              </a:r>
              <a:endParaRPr lang="en-US" altLang="en-US" sz="1300"/>
            </a:p>
          </p:txBody>
        </p:sp>
        <p:sp>
          <p:nvSpPr>
            <p:cNvPr id="20501" name="Oval 23">
              <a:extLst>
                <a:ext uri="{FF2B5EF4-FFF2-40B4-BE49-F238E27FC236}">
                  <a16:creationId xmlns:a16="http://schemas.microsoft.com/office/drawing/2014/main" id="{6573A81F-CACB-3130-40E5-0CAE3CDD6CFF}"/>
                </a:ext>
              </a:extLst>
            </p:cNvPr>
            <p:cNvSpPr>
              <a:spLocks noChangeArrowheads="1"/>
            </p:cNvSpPr>
            <p:nvPr/>
          </p:nvSpPr>
          <p:spPr bwMode="auto">
            <a:xfrm>
              <a:off x="3208" y="1158"/>
              <a:ext cx="1136" cy="656"/>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200" b="1">
                  <a:ea typeface="Batang" panose="02030600000101010101" pitchFamily="18" charset="-127"/>
                </a:rPr>
                <a:t>Understanding</a:t>
              </a:r>
              <a:endParaRPr lang="en-US" altLang="en-US" sz="1300"/>
            </a:p>
          </p:txBody>
        </p:sp>
        <p:sp>
          <p:nvSpPr>
            <p:cNvPr id="20502" name="Oval 24">
              <a:extLst>
                <a:ext uri="{FF2B5EF4-FFF2-40B4-BE49-F238E27FC236}">
                  <a16:creationId xmlns:a16="http://schemas.microsoft.com/office/drawing/2014/main" id="{41AB75EE-FED6-5CB9-63D5-164C088C32B8}"/>
                </a:ext>
              </a:extLst>
            </p:cNvPr>
            <p:cNvSpPr>
              <a:spLocks noChangeArrowheads="1"/>
            </p:cNvSpPr>
            <p:nvPr/>
          </p:nvSpPr>
          <p:spPr bwMode="auto">
            <a:xfrm>
              <a:off x="2492" y="3246"/>
              <a:ext cx="1163" cy="681"/>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0" tIns="0" rIns="0" bIns="0" anchor="ctr" anchorCtr="1"/>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200" b="1">
                  <a:ea typeface="Batang" panose="02030600000101010101" pitchFamily="18" charset="-127"/>
                </a:rPr>
                <a:t>Clear</a:t>
              </a:r>
              <a:br>
                <a:rPr lang="en-US" altLang="ko-KR" sz="1200" b="1">
                  <a:ea typeface="Batang" panose="02030600000101010101" pitchFamily="18" charset="-127"/>
                </a:rPr>
              </a:br>
              <a:r>
                <a:rPr lang="en-US" altLang="ko-KR" sz="1200" b="1">
                  <a:ea typeface="Batang" panose="02030600000101010101" pitchFamily="18" charset="-127"/>
                </a:rPr>
                <a:t>Continuous</a:t>
              </a:r>
              <a:br>
                <a:rPr lang="en-US" altLang="ko-KR" sz="1200" b="1">
                  <a:ea typeface="Batang" panose="02030600000101010101" pitchFamily="18" charset="-127"/>
                </a:rPr>
              </a:br>
              <a:r>
                <a:rPr lang="en-US" altLang="ko-KR" sz="1200" b="1">
                  <a:ea typeface="Batang" panose="02030600000101010101" pitchFamily="18" charset="-127"/>
                </a:rPr>
                <a:t>Communication</a:t>
              </a:r>
              <a:br>
                <a:rPr lang="en-US" altLang="ko-KR" sz="1200" b="1">
                  <a:ea typeface="Batang" panose="02030600000101010101" pitchFamily="18" charset="-127"/>
                </a:rPr>
              </a:br>
              <a:endParaRPr lang="en-US" altLang="en-US" sz="1300"/>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3DFB3E32-D285-86E8-F5E1-C1A6A451A4B9}"/>
              </a:ext>
            </a:extLst>
          </p:cNvPr>
          <p:cNvSpPr>
            <a:spLocks noGrp="1" noChangeArrowheads="1"/>
          </p:cNvSpPr>
          <p:nvPr>
            <p:ph type="title"/>
          </p:nvPr>
        </p:nvSpPr>
        <p:spPr/>
        <p:txBody>
          <a:bodyPr/>
          <a:lstStyle/>
          <a:p>
            <a:pPr eaLnBrk="1" hangingPunct="1">
              <a:defRPr/>
            </a:pPr>
            <a:r>
              <a:rPr lang="en-US" altLang="en-US"/>
              <a:t>Tools and Techniques</a:t>
            </a:r>
          </a:p>
        </p:txBody>
      </p:sp>
      <p:sp>
        <p:nvSpPr>
          <p:cNvPr id="21507" name="Rectangle 3">
            <a:extLst>
              <a:ext uri="{FF2B5EF4-FFF2-40B4-BE49-F238E27FC236}">
                <a16:creationId xmlns:a16="http://schemas.microsoft.com/office/drawing/2014/main" id="{AD27D016-FB09-9428-E087-CC9589B192F2}"/>
              </a:ext>
            </a:extLst>
          </p:cNvPr>
          <p:cNvSpPr>
            <a:spLocks noGrp="1" noChangeArrowheads="1"/>
          </p:cNvSpPr>
          <p:nvPr>
            <p:ph type="body" idx="1"/>
          </p:nvPr>
        </p:nvSpPr>
        <p:spPr/>
        <p:txBody>
          <a:bodyPr/>
          <a:lstStyle/>
          <a:p>
            <a:pPr marL="0" indent="0" eaLnBrk="1" hangingPunct="1">
              <a:buNone/>
            </a:pPr>
            <a:r>
              <a:rPr lang="en-US" altLang="en-US" b="1" dirty="0"/>
              <a:t>Change Profile</a:t>
            </a:r>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r>
              <a:rPr lang="en-US" altLang="en-US" b="1" dirty="0"/>
              <a:t>Change Management Self-Assessment</a:t>
            </a:r>
          </a:p>
          <a:p>
            <a:pPr marL="0" indent="0" eaLnBrk="1" hangingPunct="1">
              <a:buNone/>
            </a:pPr>
            <a:endParaRPr lang="en-US" altLang="en-US" b="1" dirty="0"/>
          </a:p>
        </p:txBody>
      </p:sp>
      <p:grpSp>
        <p:nvGrpSpPr>
          <p:cNvPr id="21508" name="Group 4">
            <a:extLst>
              <a:ext uri="{FF2B5EF4-FFF2-40B4-BE49-F238E27FC236}">
                <a16:creationId xmlns:a16="http://schemas.microsoft.com/office/drawing/2014/main" id="{A6748EAB-7E3A-3B04-C3B3-6FE44C9AF6FB}"/>
              </a:ext>
            </a:extLst>
          </p:cNvPr>
          <p:cNvGrpSpPr>
            <a:grpSpLocks/>
          </p:cNvGrpSpPr>
          <p:nvPr/>
        </p:nvGrpSpPr>
        <p:grpSpPr bwMode="auto">
          <a:xfrm>
            <a:off x="685800" y="1524000"/>
            <a:ext cx="7620000" cy="2933700"/>
            <a:chOff x="1325" y="1075"/>
            <a:chExt cx="2596" cy="1149"/>
          </a:xfrm>
        </p:grpSpPr>
        <p:sp>
          <p:nvSpPr>
            <p:cNvPr id="21522" name="Rectangle 5">
              <a:extLst>
                <a:ext uri="{FF2B5EF4-FFF2-40B4-BE49-F238E27FC236}">
                  <a16:creationId xmlns:a16="http://schemas.microsoft.com/office/drawing/2014/main" id="{C8B85D96-6DB0-24F9-171A-9B57DF460A41}"/>
                </a:ext>
              </a:extLst>
            </p:cNvPr>
            <p:cNvSpPr>
              <a:spLocks noChangeArrowheads="1"/>
            </p:cNvSpPr>
            <p:nvPr/>
          </p:nvSpPr>
          <p:spPr bwMode="auto">
            <a:xfrm>
              <a:off x="1325" y="1075"/>
              <a:ext cx="2596" cy="1135"/>
            </a:xfrm>
            <a:prstGeom prst="rect">
              <a:avLst/>
            </a:prstGeom>
            <a:solidFill>
              <a:srgbClr val="FFFF00"/>
            </a:solidFill>
            <a:ln w="12700">
              <a:solidFill>
                <a:srgbClr val="000000"/>
              </a:solidFill>
              <a:miter lim="800000"/>
              <a:headEnd/>
              <a:tailEnd/>
            </a:ln>
            <a:effectLst>
              <a:outerShdw dist="71842" dir="2700000" algn="ctr" rotWithShape="0">
                <a:srgbClr val="919191"/>
              </a:outerShdw>
            </a:effectLst>
          </p:spPr>
          <p:txBody>
            <a:bodyPr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1523" name="Rectangle 6">
              <a:extLst>
                <a:ext uri="{FF2B5EF4-FFF2-40B4-BE49-F238E27FC236}">
                  <a16:creationId xmlns:a16="http://schemas.microsoft.com/office/drawing/2014/main" id="{10123427-F03A-3018-4A2D-77D0EC81DEF6}"/>
                </a:ext>
              </a:extLst>
            </p:cNvPr>
            <p:cNvSpPr>
              <a:spLocks noChangeArrowheads="1"/>
            </p:cNvSpPr>
            <p:nvPr/>
          </p:nvSpPr>
          <p:spPr bwMode="auto">
            <a:xfrm>
              <a:off x="2046" y="1101"/>
              <a:ext cx="1224" cy="16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1800" b="1" i="1">
                  <a:ea typeface="Batang" panose="02030600000101010101" pitchFamily="18" charset="-127"/>
                </a:rPr>
                <a:t>Profile on Change Processes</a:t>
              </a:r>
              <a:endParaRPr lang="en-US" altLang="en-US" sz="1900"/>
            </a:p>
          </p:txBody>
        </p:sp>
        <p:sp>
          <p:nvSpPr>
            <p:cNvPr id="21524" name="Line 7">
              <a:extLst>
                <a:ext uri="{FF2B5EF4-FFF2-40B4-BE49-F238E27FC236}">
                  <a16:creationId xmlns:a16="http://schemas.microsoft.com/office/drawing/2014/main" id="{874349E8-1F63-5CC6-9135-1A18AC627F71}"/>
                </a:ext>
              </a:extLst>
            </p:cNvPr>
            <p:cNvSpPr>
              <a:spLocks noChangeShapeType="1"/>
            </p:cNvSpPr>
            <p:nvPr/>
          </p:nvSpPr>
          <p:spPr bwMode="auto">
            <a:xfrm>
              <a:off x="1538" y="1249"/>
              <a:ext cx="0" cy="75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1525" name="Line 8">
              <a:extLst>
                <a:ext uri="{FF2B5EF4-FFF2-40B4-BE49-F238E27FC236}">
                  <a16:creationId xmlns:a16="http://schemas.microsoft.com/office/drawing/2014/main" id="{286AD583-202F-866B-922F-A3A7D1C4115B}"/>
                </a:ext>
              </a:extLst>
            </p:cNvPr>
            <p:cNvSpPr>
              <a:spLocks noChangeShapeType="1"/>
            </p:cNvSpPr>
            <p:nvPr/>
          </p:nvSpPr>
          <p:spPr bwMode="auto">
            <a:xfrm>
              <a:off x="1542" y="2007"/>
              <a:ext cx="2335"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1526" name="Line 9">
              <a:extLst>
                <a:ext uri="{FF2B5EF4-FFF2-40B4-BE49-F238E27FC236}">
                  <a16:creationId xmlns:a16="http://schemas.microsoft.com/office/drawing/2014/main" id="{BDE73979-52B7-6AAB-8ED2-00FE2B68EF28}"/>
                </a:ext>
              </a:extLst>
            </p:cNvPr>
            <p:cNvSpPr>
              <a:spLocks noChangeShapeType="1"/>
            </p:cNvSpPr>
            <p:nvPr/>
          </p:nvSpPr>
          <p:spPr bwMode="auto">
            <a:xfrm>
              <a:off x="1512" y="1630"/>
              <a:ext cx="5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1527" name="Rectangle 10">
              <a:extLst>
                <a:ext uri="{FF2B5EF4-FFF2-40B4-BE49-F238E27FC236}">
                  <a16:creationId xmlns:a16="http://schemas.microsoft.com/office/drawing/2014/main" id="{0F1B19D1-8B2C-E4F7-5DE9-983DF395B089}"/>
                </a:ext>
              </a:extLst>
            </p:cNvPr>
            <p:cNvSpPr>
              <a:spLocks noChangeArrowheads="1"/>
            </p:cNvSpPr>
            <p:nvPr/>
          </p:nvSpPr>
          <p:spPr bwMode="auto">
            <a:xfrm>
              <a:off x="1388" y="1939"/>
              <a:ext cx="149"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0</a:t>
              </a:r>
              <a:endParaRPr lang="en-US" altLang="en-US" sz="1900"/>
            </a:p>
          </p:txBody>
        </p:sp>
        <p:sp>
          <p:nvSpPr>
            <p:cNvPr id="21528" name="Rectangle 11">
              <a:extLst>
                <a:ext uri="{FF2B5EF4-FFF2-40B4-BE49-F238E27FC236}">
                  <a16:creationId xmlns:a16="http://schemas.microsoft.com/office/drawing/2014/main" id="{CCE25C07-788C-80F2-54EF-A2478068225E}"/>
                </a:ext>
              </a:extLst>
            </p:cNvPr>
            <p:cNvSpPr>
              <a:spLocks noChangeArrowheads="1"/>
            </p:cNvSpPr>
            <p:nvPr/>
          </p:nvSpPr>
          <p:spPr bwMode="auto">
            <a:xfrm>
              <a:off x="1358" y="1758"/>
              <a:ext cx="176"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25</a:t>
              </a:r>
              <a:endParaRPr lang="en-US" altLang="en-US" sz="1900"/>
            </a:p>
          </p:txBody>
        </p:sp>
        <p:sp>
          <p:nvSpPr>
            <p:cNvPr id="21529" name="Rectangle 12">
              <a:extLst>
                <a:ext uri="{FF2B5EF4-FFF2-40B4-BE49-F238E27FC236}">
                  <a16:creationId xmlns:a16="http://schemas.microsoft.com/office/drawing/2014/main" id="{796D448E-24F9-2211-6E85-2F4EC92FD17B}"/>
                </a:ext>
              </a:extLst>
            </p:cNvPr>
            <p:cNvSpPr>
              <a:spLocks noChangeArrowheads="1"/>
            </p:cNvSpPr>
            <p:nvPr/>
          </p:nvSpPr>
          <p:spPr bwMode="auto">
            <a:xfrm>
              <a:off x="1358" y="1569"/>
              <a:ext cx="176"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50</a:t>
              </a:r>
              <a:endParaRPr lang="en-US" altLang="en-US" sz="1900"/>
            </a:p>
          </p:txBody>
        </p:sp>
        <p:sp>
          <p:nvSpPr>
            <p:cNvPr id="21530" name="Rectangle 13">
              <a:extLst>
                <a:ext uri="{FF2B5EF4-FFF2-40B4-BE49-F238E27FC236}">
                  <a16:creationId xmlns:a16="http://schemas.microsoft.com/office/drawing/2014/main" id="{A55B68BA-C4C9-B25D-D699-77B335DCAC6C}"/>
                </a:ext>
              </a:extLst>
            </p:cNvPr>
            <p:cNvSpPr>
              <a:spLocks noChangeArrowheads="1"/>
            </p:cNvSpPr>
            <p:nvPr/>
          </p:nvSpPr>
          <p:spPr bwMode="auto">
            <a:xfrm>
              <a:off x="1358" y="1383"/>
              <a:ext cx="176"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75</a:t>
              </a:r>
              <a:endParaRPr lang="en-US" altLang="en-US" sz="1900"/>
            </a:p>
          </p:txBody>
        </p:sp>
        <p:sp>
          <p:nvSpPr>
            <p:cNvPr id="21531" name="Rectangle 14">
              <a:extLst>
                <a:ext uri="{FF2B5EF4-FFF2-40B4-BE49-F238E27FC236}">
                  <a16:creationId xmlns:a16="http://schemas.microsoft.com/office/drawing/2014/main" id="{4E41F16D-6CA0-9154-F57A-22AC9EB70035}"/>
                </a:ext>
              </a:extLst>
            </p:cNvPr>
            <p:cNvSpPr>
              <a:spLocks noChangeArrowheads="1"/>
            </p:cNvSpPr>
            <p:nvPr/>
          </p:nvSpPr>
          <p:spPr bwMode="auto">
            <a:xfrm>
              <a:off x="1332" y="1212"/>
              <a:ext cx="203"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100</a:t>
              </a:r>
              <a:endParaRPr lang="en-US" altLang="en-US" sz="1900"/>
            </a:p>
          </p:txBody>
        </p:sp>
        <p:sp>
          <p:nvSpPr>
            <p:cNvPr id="21532" name="Line 15">
              <a:extLst>
                <a:ext uri="{FF2B5EF4-FFF2-40B4-BE49-F238E27FC236}">
                  <a16:creationId xmlns:a16="http://schemas.microsoft.com/office/drawing/2014/main" id="{50E8DCC1-8D47-18FB-BAA3-C4DFEB928A52}"/>
                </a:ext>
              </a:extLst>
            </p:cNvPr>
            <p:cNvSpPr>
              <a:spLocks noChangeShapeType="1"/>
            </p:cNvSpPr>
            <p:nvPr/>
          </p:nvSpPr>
          <p:spPr bwMode="auto">
            <a:xfrm>
              <a:off x="1512" y="1441"/>
              <a:ext cx="5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1533" name="Line 16">
              <a:extLst>
                <a:ext uri="{FF2B5EF4-FFF2-40B4-BE49-F238E27FC236}">
                  <a16:creationId xmlns:a16="http://schemas.microsoft.com/office/drawing/2014/main" id="{CE3B18D4-10C0-35E3-8F38-FB70271EB710}"/>
                </a:ext>
              </a:extLst>
            </p:cNvPr>
            <p:cNvSpPr>
              <a:spLocks noChangeShapeType="1"/>
            </p:cNvSpPr>
            <p:nvPr/>
          </p:nvSpPr>
          <p:spPr bwMode="auto">
            <a:xfrm>
              <a:off x="1512" y="1816"/>
              <a:ext cx="5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1534" name="Rectangle 17">
              <a:extLst>
                <a:ext uri="{FF2B5EF4-FFF2-40B4-BE49-F238E27FC236}">
                  <a16:creationId xmlns:a16="http://schemas.microsoft.com/office/drawing/2014/main" id="{BBFA68BF-B598-63AA-D19F-C8CFE095474C}"/>
                </a:ext>
              </a:extLst>
            </p:cNvPr>
            <p:cNvSpPr>
              <a:spLocks noChangeArrowheads="1"/>
            </p:cNvSpPr>
            <p:nvPr/>
          </p:nvSpPr>
          <p:spPr bwMode="auto">
            <a:xfrm>
              <a:off x="1555" y="1984"/>
              <a:ext cx="305"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Leading</a:t>
              </a:r>
              <a:endParaRPr lang="en-US" altLang="en-US" sz="1900"/>
            </a:p>
          </p:txBody>
        </p:sp>
        <p:sp>
          <p:nvSpPr>
            <p:cNvPr id="21535" name="Rectangle 18">
              <a:extLst>
                <a:ext uri="{FF2B5EF4-FFF2-40B4-BE49-F238E27FC236}">
                  <a16:creationId xmlns:a16="http://schemas.microsoft.com/office/drawing/2014/main" id="{F56B1D91-8CBB-C9C0-04FF-2DFB62333E2A}"/>
                </a:ext>
              </a:extLst>
            </p:cNvPr>
            <p:cNvSpPr>
              <a:spLocks noChangeArrowheads="1"/>
            </p:cNvSpPr>
            <p:nvPr/>
          </p:nvSpPr>
          <p:spPr bwMode="auto">
            <a:xfrm>
              <a:off x="1555" y="2042"/>
              <a:ext cx="298"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Change</a:t>
              </a:r>
              <a:endParaRPr lang="en-US" altLang="en-US" sz="1900"/>
            </a:p>
          </p:txBody>
        </p:sp>
        <p:sp>
          <p:nvSpPr>
            <p:cNvPr id="21536" name="Rectangle 19">
              <a:extLst>
                <a:ext uri="{FF2B5EF4-FFF2-40B4-BE49-F238E27FC236}">
                  <a16:creationId xmlns:a16="http://schemas.microsoft.com/office/drawing/2014/main" id="{4D283B41-20A4-1F17-BF6B-913F69D7EE14}"/>
                </a:ext>
              </a:extLst>
            </p:cNvPr>
            <p:cNvSpPr>
              <a:spLocks noChangeArrowheads="1"/>
            </p:cNvSpPr>
            <p:nvPr/>
          </p:nvSpPr>
          <p:spPr bwMode="auto">
            <a:xfrm>
              <a:off x="1851" y="1984"/>
              <a:ext cx="317"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Creating</a:t>
              </a:r>
              <a:endParaRPr lang="en-US" altLang="en-US" sz="1900"/>
            </a:p>
          </p:txBody>
        </p:sp>
        <p:sp>
          <p:nvSpPr>
            <p:cNvPr id="21537" name="Rectangle 20">
              <a:extLst>
                <a:ext uri="{FF2B5EF4-FFF2-40B4-BE49-F238E27FC236}">
                  <a16:creationId xmlns:a16="http://schemas.microsoft.com/office/drawing/2014/main" id="{751D880A-CC6F-9241-81E1-708C09280840}"/>
                </a:ext>
              </a:extLst>
            </p:cNvPr>
            <p:cNvSpPr>
              <a:spLocks noChangeArrowheads="1"/>
            </p:cNvSpPr>
            <p:nvPr/>
          </p:nvSpPr>
          <p:spPr bwMode="auto">
            <a:xfrm>
              <a:off x="1851" y="2042"/>
              <a:ext cx="325" cy="18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a Shared</a:t>
              </a:r>
            </a:p>
            <a:p>
              <a:pPr eaLnBrk="1" hangingPunct="1">
                <a:spcBef>
                  <a:spcPct val="0"/>
                </a:spcBef>
                <a:buClrTx/>
                <a:buFontTx/>
                <a:buNone/>
              </a:pPr>
              <a:r>
                <a:rPr lang="en-US" altLang="ko-KR" sz="900" b="1">
                  <a:ea typeface="Batang" panose="02030600000101010101" pitchFamily="18" charset="-127"/>
                </a:rPr>
                <a:t>  Need</a:t>
              </a:r>
              <a:endParaRPr lang="en-US" altLang="en-US" sz="1900"/>
            </a:p>
          </p:txBody>
        </p:sp>
        <p:sp>
          <p:nvSpPr>
            <p:cNvPr id="21538" name="Rectangle 21">
              <a:extLst>
                <a:ext uri="{FF2B5EF4-FFF2-40B4-BE49-F238E27FC236}">
                  <a16:creationId xmlns:a16="http://schemas.microsoft.com/office/drawing/2014/main" id="{4357ABF0-366D-FEBC-B0BB-544F2B17A21C}"/>
                </a:ext>
              </a:extLst>
            </p:cNvPr>
            <p:cNvSpPr>
              <a:spLocks noChangeArrowheads="1"/>
            </p:cNvSpPr>
            <p:nvPr/>
          </p:nvSpPr>
          <p:spPr bwMode="auto">
            <a:xfrm>
              <a:off x="2141" y="1984"/>
              <a:ext cx="310"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Shaping</a:t>
              </a:r>
              <a:endParaRPr lang="en-US" altLang="en-US" sz="1900"/>
            </a:p>
          </p:txBody>
        </p:sp>
        <p:sp>
          <p:nvSpPr>
            <p:cNvPr id="21539" name="Rectangle 22">
              <a:extLst>
                <a:ext uri="{FF2B5EF4-FFF2-40B4-BE49-F238E27FC236}">
                  <a16:creationId xmlns:a16="http://schemas.microsoft.com/office/drawing/2014/main" id="{A8626ECE-49BD-D432-DFA5-BF14EA02A443}"/>
                </a:ext>
              </a:extLst>
            </p:cNvPr>
            <p:cNvSpPr>
              <a:spLocks noChangeArrowheads="1"/>
            </p:cNvSpPr>
            <p:nvPr/>
          </p:nvSpPr>
          <p:spPr bwMode="auto">
            <a:xfrm>
              <a:off x="2141" y="2044"/>
              <a:ext cx="305"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a Vision</a:t>
              </a:r>
              <a:endParaRPr lang="en-US" altLang="en-US" sz="1900"/>
            </a:p>
          </p:txBody>
        </p:sp>
        <p:sp>
          <p:nvSpPr>
            <p:cNvPr id="21540" name="Rectangle 23">
              <a:extLst>
                <a:ext uri="{FF2B5EF4-FFF2-40B4-BE49-F238E27FC236}">
                  <a16:creationId xmlns:a16="http://schemas.microsoft.com/office/drawing/2014/main" id="{860F10C6-5F18-2A44-A2E0-8D57266D4795}"/>
                </a:ext>
              </a:extLst>
            </p:cNvPr>
            <p:cNvSpPr>
              <a:spLocks noChangeArrowheads="1"/>
            </p:cNvSpPr>
            <p:nvPr/>
          </p:nvSpPr>
          <p:spPr bwMode="auto">
            <a:xfrm>
              <a:off x="2422" y="1984"/>
              <a:ext cx="354"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Mobilizing</a:t>
              </a:r>
              <a:endParaRPr lang="en-US" altLang="en-US" sz="1900"/>
            </a:p>
          </p:txBody>
        </p:sp>
        <p:sp>
          <p:nvSpPr>
            <p:cNvPr id="21541" name="Rectangle 24">
              <a:extLst>
                <a:ext uri="{FF2B5EF4-FFF2-40B4-BE49-F238E27FC236}">
                  <a16:creationId xmlns:a16="http://schemas.microsoft.com/office/drawing/2014/main" id="{3540CD9D-AEDC-EE29-37A2-C1A6E90A2683}"/>
                </a:ext>
              </a:extLst>
            </p:cNvPr>
            <p:cNvSpPr>
              <a:spLocks noChangeArrowheads="1"/>
            </p:cNvSpPr>
            <p:nvPr/>
          </p:nvSpPr>
          <p:spPr bwMode="auto">
            <a:xfrm>
              <a:off x="2422" y="2044"/>
              <a:ext cx="416"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Commitment</a:t>
              </a:r>
              <a:endParaRPr lang="en-US" altLang="en-US" sz="1900"/>
            </a:p>
          </p:txBody>
        </p:sp>
        <p:sp>
          <p:nvSpPr>
            <p:cNvPr id="21542" name="Rectangle 25">
              <a:extLst>
                <a:ext uri="{FF2B5EF4-FFF2-40B4-BE49-F238E27FC236}">
                  <a16:creationId xmlns:a16="http://schemas.microsoft.com/office/drawing/2014/main" id="{BC44C972-58C4-8A50-5E4B-41AA7A5857DD}"/>
                </a:ext>
              </a:extLst>
            </p:cNvPr>
            <p:cNvSpPr>
              <a:spLocks noChangeArrowheads="1"/>
            </p:cNvSpPr>
            <p:nvPr/>
          </p:nvSpPr>
          <p:spPr bwMode="auto">
            <a:xfrm>
              <a:off x="2845" y="1984"/>
              <a:ext cx="287"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Making</a:t>
              </a:r>
              <a:endParaRPr lang="en-US" altLang="en-US" sz="1900"/>
            </a:p>
          </p:txBody>
        </p:sp>
        <p:sp>
          <p:nvSpPr>
            <p:cNvPr id="21543" name="Rectangle 26">
              <a:extLst>
                <a:ext uri="{FF2B5EF4-FFF2-40B4-BE49-F238E27FC236}">
                  <a16:creationId xmlns:a16="http://schemas.microsoft.com/office/drawing/2014/main" id="{9270AA1A-A883-60C4-0B32-A19A56E89875}"/>
                </a:ext>
              </a:extLst>
            </p:cNvPr>
            <p:cNvSpPr>
              <a:spLocks noChangeArrowheads="1"/>
            </p:cNvSpPr>
            <p:nvPr/>
          </p:nvSpPr>
          <p:spPr bwMode="auto">
            <a:xfrm>
              <a:off x="2845" y="2044"/>
              <a:ext cx="298"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Change</a:t>
              </a:r>
              <a:endParaRPr lang="en-US" altLang="en-US" sz="1900"/>
            </a:p>
          </p:txBody>
        </p:sp>
        <p:sp>
          <p:nvSpPr>
            <p:cNvPr id="21544" name="Rectangle 27">
              <a:extLst>
                <a:ext uri="{FF2B5EF4-FFF2-40B4-BE49-F238E27FC236}">
                  <a16:creationId xmlns:a16="http://schemas.microsoft.com/office/drawing/2014/main" id="{9C9CB5DA-69FF-666D-A7E4-C6775B5418A1}"/>
                </a:ext>
              </a:extLst>
            </p:cNvPr>
            <p:cNvSpPr>
              <a:spLocks noChangeArrowheads="1"/>
            </p:cNvSpPr>
            <p:nvPr/>
          </p:nvSpPr>
          <p:spPr bwMode="auto">
            <a:xfrm>
              <a:off x="2843" y="2102"/>
              <a:ext cx="247"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  Last</a:t>
              </a:r>
              <a:endParaRPr lang="en-US" altLang="en-US" sz="1900"/>
            </a:p>
          </p:txBody>
        </p:sp>
        <p:sp>
          <p:nvSpPr>
            <p:cNvPr id="21545" name="Rectangle 28">
              <a:extLst>
                <a:ext uri="{FF2B5EF4-FFF2-40B4-BE49-F238E27FC236}">
                  <a16:creationId xmlns:a16="http://schemas.microsoft.com/office/drawing/2014/main" id="{7662A731-5FEB-97C0-018B-DD31BFE78BBF}"/>
                </a:ext>
              </a:extLst>
            </p:cNvPr>
            <p:cNvSpPr>
              <a:spLocks noChangeArrowheads="1"/>
            </p:cNvSpPr>
            <p:nvPr/>
          </p:nvSpPr>
          <p:spPr bwMode="auto">
            <a:xfrm>
              <a:off x="3160" y="1984"/>
              <a:ext cx="368"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Monitoring</a:t>
              </a:r>
              <a:endParaRPr lang="en-US" altLang="en-US" sz="1900"/>
            </a:p>
          </p:txBody>
        </p:sp>
        <p:sp>
          <p:nvSpPr>
            <p:cNvPr id="21546" name="Rectangle 29">
              <a:extLst>
                <a:ext uri="{FF2B5EF4-FFF2-40B4-BE49-F238E27FC236}">
                  <a16:creationId xmlns:a16="http://schemas.microsoft.com/office/drawing/2014/main" id="{2216F71D-8B79-FE6E-6848-8F999C170254}"/>
                </a:ext>
              </a:extLst>
            </p:cNvPr>
            <p:cNvSpPr>
              <a:spLocks noChangeArrowheads="1"/>
            </p:cNvSpPr>
            <p:nvPr/>
          </p:nvSpPr>
          <p:spPr bwMode="auto">
            <a:xfrm>
              <a:off x="3160" y="2042"/>
              <a:ext cx="331"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Progress</a:t>
              </a:r>
              <a:endParaRPr lang="en-US" altLang="en-US" sz="1900"/>
            </a:p>
          </p:txBody>
        </p:sp>
        <p:sp>
          <p:nvSpPr>
            <p:cNvPr id="21547" name="Rectangle 30">
              <a:extLst>
                <a:ext uri="{FF2B5EF4-FFF2-40B4-BE49-F238E27FC236}">
                  <a16:creationId xmlns:a16="http://schemas.microsoft.com/office/drawing/2014/main" id="{F5179422-7149-A44E-2755-BAE664389A2D}"/>
                </a:ext>
              </a:extLst>
            </p:cNvPr>
            <p:cNvSpPr>
              <a:spLocks noChangeArrowheads="1"/>
            </p:cNvSpPr>
            <p:nvPr/>
          </p:nvSpPr>
          <p:spPr bwMode="auto">
            <a:xfrm>
              <a:off x="3531" y="1984"/>
              <a:ext cx="342"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Changing</a:t>
              </a:r>
              <a:endParaRPr lang="en-US" altLang="en-US" sz="1900"/>
            </a:p>
          </p:txBody>
        </p:sp>
        <p:sp>
          <p:nvSpPr>
            <p:cNvPr id="21548" name="Rectangle 31">
              <a:extLst>
                <a:ext uri="{FF2B5EF4-FFF2-40B4-BE49-F238E27FC236}">
                  <a16:creationId xmlns:a16="http://schemas.microsoft.com/office/drawing/2014/main" id="{F3202633-329D-57E6-FB0C-7B73E22DCE1C}"/>
                </a:ext>
              </a:extLst>
            </p:cNvPr>
            <p:cNvSpPr>
              <a:spLocks noChangeArrowheads="1"/>
            </p:cNvSpPr>
            <p:nvPr/>
          </p:nvSpPr>
          <p:spPr bwMode="auto">
            <a:xfrm>
              <a:off x="3531" y="2046"/>
              <a:ext cx="369"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Systems &amp;</a:t>
              </a:r>
              <a:endParaRPr lang="en-US" altLang="en-US" sz="1900"/>
            </a:p>
          </p:txBody>
        </p:sp>
        <p:sp>
          <p:nvSpPr>
            <p:cNvPr id="21549" name="Rectangle 32">
              <a:extLst>
                <a:ext uri="{FF2B5EF4-FFF2-40B4-BE49-F238E27FC236}">
                  <a16:creationId xmlns:a16="http://schemas.microsoft.com/office/drawing/2014/main" id="{7869D02A-905B-5BAA-99B5-276AC8E4A295}"/>
                </a:ext>
              </a:extLst>
            </p:cNvPr>
            <p:cNvSpPr>
              <a:spLocks noChangeArrowheads="1"/>
            </p:cNvSpPr>
            <p:nvPr/>
          </p:nvSpPr>
          <p:spPr bwMode="auto">
            <a:xfrm>
              <a:off x="3531" y="2102"/>
              <a:ext cx="363"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Structures</a:t>
              </a:r>
              <a:endParaRPr lang="en-US" altLang="en-US" sz="1900"/>
            </a:p>
          </p:txBody>
        </p:sp>
      </p:grpSp>
      <p:sp>
        <p:nvSpPr>
          <p:cNvPr id="21509" name="Line 33">
            <a:extLst>
              <a:ext uri="{FF2B5EF4-FFF2-40B4-BE49-F238E27FC236}">
                <a16:creationId xmlns:a16="http://schemas.microsoft.com/office/drawing/2014/main" id="{F776D5FF-51D2-0F04-0448-29B65D853F22}"/>
              </a:ext>
            </a:extLst>
          </p:cNvPr>
          <p:cNvSpPr>
            <a:spLocks noChangeShapeType="1"/>
          </p:cNvSpPr>
          <p:nvPr/>
        </p:nvSpPr>
        <p:spPr bwMode="auto">
          <a:xfrm flipV="1">
            <a:off x="1676400" y="2895600"/>
            <a:ext cx="914400" cy="5334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10" name="Line 34">
            <a:extLst>
              <a:ext uri="{FF2B5EF4-FFF2-40B4-BE49-F238E27FC236}">
                <a16:creationId xmlns:a16="http://schemas.microsoft.com/office/drawing/2014/main" id="{2FF7B090-044E-C34E-0961-770706FE16F5}"/>
              </a:ext>
            </a:extLst>
          </p:cNvPr>
          <p:cNvSpPr>
            <a:spLocks noChangeShapeType="1"/>
          </p:cNvSpPr>
          <p:nvPr/>
        </p:nvSpPr>
        <p:spPr bwMode="auto">
          <a:xfrm>
            <a:off x="2590800" y="2895600"/>
            <a:ext cx="838200" cy="7620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11" name="Line 35">
            <a:extLst>
              <a:ext uri="{FF2B5EF4-FFF2-40B4-BE49-F238E27FC236}">
                <a16:creationId xmlns:a16="http://schemas.microsoft.com/office/drawing/2014/main" id="{FBFAF03C-B1C2-4C46-B594-AB28207D2AFB}"/>
              </a:ext>
            </a:extLst>
          </p:cNvPr>
          <p:cNvSpPr>
            <a:spLocks noChangeShapeType="1"/>
          </p:cNvSpPr>
          <p:nvPr/>
        </p:nvSpPr>
        <p:spPr bwMode="auto">
          <a:xfrm flipV="1">
            <a:off x="3429000" y="2362200"/>
            <a:ext cx="914400" cy="12954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12" name="Line 36">
            <a:extLst>
              <a:ext uri="{FF2B5EF4-FFF2-40B4-BE49-F238E27FC236}">
                <a16:creationId xmlns:a16="http://schemas.microsoft.com/office/drawing/2014/main" id="{3BEE8409-0A54-1A82-5A06-56ECE86CEF68}"/>
              </a:ext>
            </a:extLst>
          </p:cNvPr>
          <p:cNvSpPr>
            <a:spLocks noChangeShapeType="1"/>
          </p:cNvSpPr>
          <p:nvPr/>
        </p:nvSpPr>
        <p:spPr bwMode="auto">
          <a:xfrm>
            <a:off x="4343400" y="2362200"/>
            <a:ext cx="1066800" cy="14478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13" name="Line 37">
            <a:extLst>
              <a:ext uri="{FF2B5EF4-FFF2-40B4-BE49-F238E27FC236}">
                <a16:creationId xmlns:a16="http://schemas.microsoft.com/office/drawing/2014/main" id="{696611D3-4728-8A6B-7BC9-9EF8879607A6}"/>
              </a:ext>
            </a:extLst>
          </p:cNvPr>
          <p:cNvSpPr>
            <a:spLocks noChangeShapeType="1"/>
          </p:cNvSpPr>
          <p:nvPr/>
        </p:nvSpPr>
        <p:spPr bwMode="auto">
          <a:xfrm flipV="1">
            <a:off x="5410200" y="2667000"/>
            <a:ext cx="990600" cy="11430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14" name="Line 38">
            <a:extLst>
              <a:ext uri="{FF2B5EF4-FFF2-40B4-BE49-F238E27FC236}">
                <a16:creationId xmlns:a16="http://schemas.microsoft.com/office/drawing/2014/main" id="{58EF1D57-0E75-247B-047D-47839DDF10D8}"/>
              </a:ext>
            </a:extLst>
          </p:cNvPr>
          <p:cNvSpPr>
            <a:spLocks noChangeShapeType="1"/>
          </p:cNvSpPr>
          <p:nvPr/>
        </p:nvSpPr>
        <p:spPr bwMode="auto">
          <a:xfrm flipV="1">
            <a:off x="6400800" y="2590800"/>
            <a:ext cx="1066800" cy="762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15" name="Oval 39">
            <a:extLst>
              <a:ext uri="{FF2B5EF4-FFF2-40B4-BE49-F238E27FC236}">
                <a16:creationId xmlns:a16="http://schemas.microsoft.com/office/drawing/2014/main" id="{E1D67CC2-7458-107A-3FC6-9206307E24A8}"/>
              </a:ext>
            </a:extLst>
          </p:cNvPr>
          <p:cNvSpPr>
            <a:spLocks noChangeArrowheads="1"/>
          </p:cNvSpPr>
          <p:nvPr/>
        </p:nvSpPr>
        <p:spPr bwMode="auto">
          <a:xfrm>
            <a:off x="1600200" y="33528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1516" name="Oval 40">
            <a:extLst>
              <a:ext uri="{FF2B5EF4-FFF2-40B4-BE49-F238E27FC236}">
                <a16:creationId xmlns:a16="http://schemas.microsoft.com/office/drawing/2014/main" id="{C27B02F0-A1F1-289E-0C7A-99F9CAF5CE42}"/>
              </a:ext>
            </a:extLst>
          </p:cNvPr>
          <p:cNvSpPr>
            <a:spLocks noChangeArrowheads="1"/>
          </p:cNvSpPr>
          <p:nvPr/>
        </p:nvSpPr>
        <p:spPr bwMode="auto">
          <a:xfrm>
            <a:off x="2514600" y="28194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1517" name="Oval 41">
            <a:extLst>
              <a:ext uri="{FF2B5EF4-FFF2-40B4-BE49-F238E27FC236}">
                <a16:creationId xmlns:a16="http://schemas.microsoft.com/office/drawing/2014/main" id="{9143F481-B312-62A7-5E92-CCC5175BB11F}"/>
              </a:ext>
            </a:extLst>
          </p:cNvPr>
          <p:cNvSpPr>
            <a:spLocks noChangeArrowheads="1"/>
          </p:cNvSpPr>
          <p:nvPr/>
        </p:nvSpPr>
        <p:spPr bwMode="auto">
          <a:xfrm>
            <a:off x="3352800" y="35814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1518" name="Oval 42">
            <a:extLst>
              <a:ext uri="{FF2B5EF4-FFF2-40B4-BE49-F238E27FC236}">
                <a16:creationId xmlns:a16="http://schemas.microsoft.com/office/drawing/2014/main" id="{5E396962-19FF-D6F8-61DF-4A91A45BA0D9}"/>
              </a:ext>
            </a:extLst>
          </p:cNvPr>
          <p:cNvSpPr>
            <a:spLocks noChangeArrowheads="1"/>
          </p:cNvSpPr>
          <p:nvPr/>
        </p:nvSpPr>
        <p:spPr bwMode="auto">
          <a:xfrm>
            <a:off x="4267200" y="22860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1519" name="Oval 43">
            <a:extLst>
              <a:ext uri="{FF2B5EF4-FFF2-40B4-BE49-F238E27FC236}">
                <a16:creationId xmlns:a16="http://schemas.microsoft.com/office/drawing/2014/main" id="{549E7E95-C2D7-0C4F-179F-F26AA9617325}"/>
              </a:ext>
            </a:extLst>
          </p:cNvPr>
          <p:cNvSpPr>
            <a:spLocks noChangeArrowheads="1"/>
          </p:cNvSpPr>
          <p:nvPr/>
        </p:nvSpPr>
        <p:spPr bwMode="auto">
          <a:xfrm>
            <a:off x="5334000" y="37338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1520" name="Oval 44">
            <a:extLst>
              <a:ext uri="{FF2B5EF4-FFF2-40B4-BE49-F238E27FC236}">
                <a16:creationId xmlns:a16="http://schemas.microsoft.com/office/drawing/2014/main" id="{0EEB9A4A-4317-C8FE-F40D-F4D2616FD5DA}"/>
              </a:ext>
            </a:extLst>
          </p:cNvPr>
          <p:cNvSpPr>
            <a:spLocks noChangeArrowheads="1"/>
          </p:cNvSpPr>
          <p:nvPr/>
        </p:nvSpPr>
        <p:spPr bwMode="auto">
          <a:xfrm>
            <a:off x="6324600" y="25908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1521" name="Oval 45">
            <a:extLst>
              <a:ext uri="{FF2B5EF4-FFF2-40B4-BE49-F238E27FC236}">
                <a16:creationId xmlns:a16="http://schemas.microsoft.com/office/drawing/2014/main" id="{BFCCCDD9-773E-DA83-6D8F-3B7EB8A111A9}"/>
              </a:ext>
            </a:extLst>
          </p:cNvPr>
          <p:cNvSpPr>
            <a:spLocks noChangeArrowheads="1"/>
          </p:cNvSpPr>
          <p:nvPr/>
        </p:nvSpPr>
        <p:spPr bwMode="auto">
          <a:xfrm>
            <a:off x="7391400" y="25146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a:extLst>
              <a:ext uri="{FF2B5EF4-FFF2-40B4-BE49-F238E27FC236}">
                <a16:creationId xmlns:a16="http://schemas.microsoft.com/office/drawing/2014/main" id="{90647A44-D4C3-D3C8-2930-27C22D9A1B60}"/>
              </a:ext>
            </a:extLst>
          </p:cNvPr>
          <p:cNvSpPr>
            <a:spLocks noGrp="1" noChangeArrowheads="1"/>
          </p:cNvSpPr>
          <p:nvPr>
            <p:ph type="title"/>
          </p:nvPr>
        </p:nvSpPr>
        <p:spPr/>
        <p:txBody>
          <a:bodyPr/>
          <a:lstStyle/>
          <a:p>
            <a:pPr eaLnBrk="1" hangingPunct="1">
              <a:defRPr/>
            </a:pPr>
            <a:r>
              <a:rPr lang="en-US" altLang="en-US"/>
              <a:t>Tools and Techniques</a:t>
            </a:r>
          </a:p>
        </p:txBody>
      </p:sp>
      <p:sp>
        <p:nvSpPr>
          <p:cNvPr id="22531" name="Rectangle 3">
            <a:extLst>
              <a:ext uri="{FF2B5EF4-FFF2-40B4-BE49-F238E27FC236}">
                <a16:creationId xmlns:a16="http://schemas.microsoft.com/office/drawing/2014/main" id="{BD4FEEC6-F5E1-3ADF-3E8C-D0CC7D6F0BCE}"/>
              </a:ext>
            </a:extLst>
          </p:cNvPr>
          <p:cNvSpPr>
            <a:spLocks noGrp="1" noChangeArrowheads="1"/>
          </p:cNvSpPr>
          <p:nvPr>
            <p:ph type="body" idx="1"/>
          </p:nvPr>
        </p:nvSpPr>
        <p:spPr/>
        <p:txBody>
          <a:bodyPr/>
          <a:lstStyle/>
          <a:p>
            <a:pPr marL="0" indent="0" eaLnBrk="1" hangingPunct="1">
              <a:buNone/>
            </a:pPr>
            <a:r>
              <a:rPr lang="en-US" altLang="en-US" b="1" dirty="0"/>
              <a:t>Systems and Structures Worksheet</a:t>
            </a:r>
          </a:p>
          <a:p>
            <a:pPr marL="0" indent="0" eaLnBrk="1" hangingPunct="1">
              <a:buNone/>
            </a:pPr>
            <a:endParaRPr lang="en-US" altLang="en-US" b="1" dirty="0"/>
          </a:p>
        </p:txBody>
      </p:sp>
      <p:grpSp>
        <p:nvGrpSpPr>
          <p:cNvPr id="22532" name="Group 17">
            <a:extLst>
              <a:ext uri="{FF2B5EF4-FFF2-40B4-BE49-F238E27FC236}">
                <a16:creationId xmlns:a16="http://schemas.microsoft.com/office/drawing/2014/main" id="{F4D18AFF-00FF-A49E-1650-F048FFE6B99C}"/>
              </a:ext>
            </a:extLst>
          </p:cNvPr>
          <p:cNvGrpSpPr>
            <a:grpSpLocks/>
          </p:cNvGrpSpPr>
          <p:nvPr/>
        </p:nvGrpSpPr>
        <p:grpSpPr bwMode="auto">
          <a:xfrm>
            <a:off x="1600200" y="1600200"/>
            <a:ext cx="6248400" cy="3811588"/>
            <a:chOff x="1008" y="1008"/>
            <a:chExt cx="3936" cy="2401"/>
          </a:xfrm>
        </p:grpSpPr>
        <p:sp>
          <p:nvSpPr>
            <p:cNvPr id="22533" name="Rectangle 5">
              <a:extLst>
                <a:ext uri="{FF2B5EF4-FFF2-40B4-BE49-F238E27FC236}">
                  <a16:creationId xmlns:a16="http://schemas.microsoft.com/office/drawing/2014/main" id="{30379628-5AA1-A9D5-686E-2ABEA7999FBC}"/>
                </a:ext>
              </a:extLst>
            </p:cNvPr>
            <p:cNvSpPr>
              <a:spLocks noChangeArrowheads="1"/>
            </p:cNvSpPr>
            <p:nvPr/>
          </p:nvSpPr>
          <p:spPr bwMode="auto">
            <a:xfrm>
              <a:off x="1008" y="1008"/>
              <a:ext cx="3936" cy="2401"/>
            </a:xfrm>
            <a:prstGeom prst="rect">
              <a:avLst/>
            </a:prstGeom>
            <a:solidFill>
              <a:srgbClr val="FFFF00"/>
            </a:solidFill>
            <a:ln w="12700">
              <a:solidFill>
                <a:srgbClr val="000000"/>
              </a:solidFill>
              <a:miter lim="800000"/>
              <a:headEnd/>
              <a:tailEnd/>
            </a:ln>
            <a:effectLst>
              <a:outerShdw dist="71842" dir="2700000" algn="ctr" rotWithShape="0">
                <a:srgbClr val="919191"/>
              </a:outerShdw>
            </a:effectLst>
          </p:spPr>
          <p:txBody>
            <a:bodyPr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pic>
          <p:nvPicPr>
            <p:cNvPr id="22534" name="Picture 6">
              <a:extLst>
                <a:ext uri="{FF2B5EF4-FFF2-40B4-BE49-F238E27FC236}">
                  <a16:creationId xmlns:a16="http://schemas.microsoft.com/office/drawing/2014/main" id="{5AA597F9-52E7-1FC0-508F-128862C1823B}"/>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8" y="1065"/>
              <a:ext cx="182" cy="2333"/>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pic>
        <p:sp>
          <p:nvSpPr>
            <p:cNvPr id="22535" name="Line 7">
              <a:extLst>
                <a:ext uri="{FF2B5EF4-FFF2-40B4-BE49-F238E27FC236}">
                  <a16:creationId xmlns:a16="http://schemas.microsoft.com/office/drawing/2014/main" id="{5735838E-CF2F-C9C1-59C3-B738DFA4D11F}"/>
                </a:ext>
              </a:extLst>
            </p:cNvPr>
            <p:cNvSpPr>
              <a:spLocks noChangeShapeType="1"/>
            </p:cNvSpPr>
            <p:nvPr/>
          </p:nvSpPr>
          <p:spPr bwMode="auto">
            <a:xfrm>
              <a:off x="2069" y="1503"/>
              <a:ext cx="2716"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2536" name="Line 8">
              <a:extLst>
                <a:ext uri="{FF2B5EF4-FFF2-40B4-BE49-F238E27FC236}">
                  <a16:creationId xmlns:a16="http://schemas.microsoft.com/office/drawing/2014/main" id="{354D6FD2-FF8B-53D6-2587-EEC94378A11B}"/>
                </a:ext>
              </a:extLst>
            </p:cNvPr>
            <p:cNvSpPr>
              <a:spLocks noChangeShapeType="1"/>
            </p:cNvSpPr>
            <p:nvPr/>
          </p:nvSpPr>
          <p:spPr bwMode="auto">
            <a:xfrm>
              <a:off x="2054" y="1992"/>
              <a:ext cx="273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2537" name="Line 9">
              <a:extLst>
                <a:ext uri="{FF2B5EF4-FFF2-40B4-BE49-F238E27FC236}">
                  <a16:creationId xmlns:a16="http://schemas.microsoft.com/office/drawing/2014/main" id="{1B18B3A9-DA4F-EC0F-B863-3318AA2657E4}"/>
                </a:ext>
              </a:extLst>
            </p:cNvPr>
            <p:cNvSpPr>
              <a:spLocks noChangeShapeType="1"/>
            </p:cNvSpPr>
            <p:nvPr/>
          </p:nvSpPr>
          <p:spPr bwMode="auto">
            <a:xfrm>
              <a:off x="2069" y="2469"/>
              <a:ext cx="2716"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2538" name="Line 10">
              <a:extLst>
                <a:ext uri="{FF2B5EF4-FFF2-40B4-BE49-F238E27FC236}">
                  <a16:creationId xmlns:a16="http://schemas.microsoft.com/office/drawing/2014/main" id="{AC28ABB2-5967-4B9E-C3B6-FE96E34ED2AC}"/>
                </a:ext>
              </a:extLst>
            </p:cNvPr>
            <p:cNvSpPr>
              <a:spLocks noChangeShapeType="1"/>
            </p:cNvSpPr>
            <p:nvPr/>
          </p:nvSpPr>
          <p:spPr bwMode="auto">
            <a:xfrm>
              <a:off x="2084" y="2960"/>
              <a:ext cx="2686"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22539" name="Rectangle 11">
              <a:extLst>
                <a:ext uri="{FF2B5EF4-FFF2-40B4-BE49-F238E27FC236}">
                  <a16:creationId xmlns:a16="http://schemas.microsoft.com/office/drawing/2014/main" id="{0B9DE2C4-C591-6B8D-440A-C9A4C14CA9B5}"/>
                </a:ext>
              </a:extLst>
            </p:cNvPr>
            <p:cNvSpPr>
              <a:spLocks noChangeArrowheads="1"/>
            </p:cNvSpPr>
            <p:nvPr/>
          </p:nvSpPr>
          <p:spPr bwMode="auto">
            <a:xfrm>
              <a:off x="1056" y="1129"/>
              <a:ext cx="702" cy="379"/>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a:ea typeface="Batang" panose="02030600000101010101" pitchFamily="18" charset="-127"/>
                </a:rPr>
                <a:t>Measure-</a:t>
              </a:r>
            </a:p>
            <a:p>
              <a:pPr algn="ctr" eaLnBrk="1" hangingPunct="1">
                <a:spcBef>
                  <a:spcPct val="0"/>
                </a:spcBef>
                <a:buClrTx/>
                <a:buFontTx/>
                <a:buNone/>
              </a:pPr>
              <a:r>
                <a:rPr lang="en-US" altLang="ko-KR" sz="1600" b="1">
                  <a:ea typeface="Batang" panose="02030600000101010101" pitchFamily="18" charset="-127"/>
                </a:rPr>
                <a:t>ment</a:t>
              </a:r>
              <a:endParaRPr lang="en-US" altLang="en-US" sz="2500"/>
            </a:p>
          </p:txBody>
        </p:sp>
        <p:sp>
          <p:nvSpPr>
            <p:cNvPr id="22540" name="Rectangle 12">
              <a:extLst>
                <a:ext uri="{FF2B5EF4-FFF2-40B4-BE49-F238E27FC236}">
                  <a16:creationId xmlns:a16="http://schemas.microsoft.com/office/drawing/2014/main" id="{C0C01D6B-4A65-82C1-EF92-4FA35D8BBDB2}"/>
                </a:ext>
              </a:extLst>
            </p:cNvPr>
            <p:cNvSpPr>
              <a:spLocks noChangeArrowheads="1"/>
            </p:cNvSpPr>
            <p:nvPr/>
          </p:nvSpPr>
          <p:spPr bwMode="auto">
            <a:xfrm>
              <a:off x="1126" y="1645"/>
              <a:ext cx="607" cy="227"/>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a:ea typeface="Batang" panose="02030600000101010101" pitchFamily="18" charset="-127"/>
                </a:rPr>
                <a:t>Reward</a:t>
              </a:r>
              <a:endParaRPr lang="en-US" altLang="en-US" sz="2500"/>
            </a:p>
          </p:txBody>
        </p:sp>
        <p:sp>
          <p:nvSpPr>
            <p:cNvPr id="22541" name="Rectangle 13">
              <a:extLst>
                <a:ext uri="{FF2B5EF4-FFF2-40B4-BE49-F238E27FC236}">
                  <a16:creationId xmlns:a16="http://schemas.microsoft.com/office/drawing/2014/main" id="{5625CE1C-40AD-A81D-F024-2E14F386C43D}"/>
                </a:ext>
              </a:extLst>
            </p:cNvPr>
            <p:cNvSpPr>
              <a:spLocks noChangeArrowheads="1"/>
            </p:cNvSpPr>
            <p:nvPr/>
          </p:nvSpPr>
          <p:spPr bwMode="auto">
            <a:xfrm>
              <a:off x="1138" y="2122"/>
              <a:ext cx="618" cy="228"/>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a:ea typeface="Batang" panose="02030600000101010101" pitchFamily="18" charset="-127"/>
                </a:rPr>
                <a:t>Staffing</a:t>
              </a:r>
              <a:endParaRPr lang="en-US" altLang="en-US" sz="2500"/>
            </a:p>
          </p:txBody>
        </p:sp>
        <p:sp>
          <p:nvSpPr>
            <p:cNvPr id="22542" name="Rectangle 14">
              <a:extLst>
                <a:ext uri="{FF2B5EF4-FFF2-40B4-BE49-F238E27FC236}">
                  <a16:creationId xmlns:a16="http://schemas.microsoft.com/office/drawing/2014/main" id="{7D732B63-75F7-9960-B91B-0104E4DD58EE}"/>
                </a:ext>
              </a:extLst>
            </p:cNvPr>
            <p:cNvSpPr>
              <a:spLocks noChangeArrowheads="1"/>
            </p:cNvSpPr>
            <p:nvPr/>
          </p:nvSpPr>
          <p:spPr bwMode="auto">
            <a:xfrm>
              <a:off x="1100" y="2522"/>
              <a:ext cx="680" cy="379"/>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a:ea typeface="Batang" panose="02030600000101010101" pitchFamily="18" charset="-127"/>
                </a:rPr>
                <a:t>Develop-</a:t>
              </a:r>
            </a:p>
            <a:p>
              <a:pPr algn="ctr" eaLnBrk="1" hangingPunct="1">
                <a:spcBef>
                  <a:spcPct val="0"/>
                </a:spcBef>
                <a:buClrTx/>
                <a:buFontTx/>
                <a:buNone/>
              </a:pPr>
              <a:r>
                <a:rPr lang="en-US" altLang="ko-KR" sz="1600" b="1">
                  <a:ea typeface="Batang" panose="02030600000101010101" pitchFamily="18" charset="-127"/>
                </a:rPr>
                <a:t>ment</a:t>
              </a:r>
              <a:endParaRPr lang="en-US" altLang="en-US" sz="2500"/>
            </a:p>
          </p:txBody>
        </p:sp>
        <p:sp>
          <p:nvSpPr>
            <p:cNvPr id="22543" name="Rectangle 15">
              <a:extLst>
                <a:ext uri="{FF2B5EF4-FFF2-40B4-BE49-F238E27FC236}">
                  <a16:creationId xmlns:a16="http://schemas.microsoft.com/office/drawing/2014/main" id="{AB7E3BA3-47F5-055B-CCF8-331F4DD68A87}"/>
                </a:ext>
              </a:extLst>
            </p:cNvPr>
            <p:cNvSpPr>
              <a:spLocks noChangeArrowheads="1"/>
            </p:cNvSpPr>
            <p:nvPr/>
          </p:nvSpPr>
          <p:spPr bwMode="auto">
            <a:xfrm>
              <a:off x="1158" y="3024"/>
              <a:ext cx="573" cy="379"/>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a:ea typeface="Batang" panose="02030600000101010101" pitchFamily="18" charset="-127"/>
                </a:rPr>
                <a:t>Org.</a:t>
              </a:r>
            </a:p>
            <a:p>
              <a:pPr algn="ctr" eaLnBrk="1" hangingPunct="1">
                <a:spcBef>
                  <a:spcPct val="0"/>
                </a:spcBef>
                <a:buClrTx/>
                <a:buFontTx/>
                <a:buNone/>
              </a:pPr>
              <a:r>
                <a:rPr lang="en-US" altLang="ko-KR" sz="1600" b="1">
                  <a:ea typeface="Batang" panose="02030600000101010101" pitchFamily="18" charset="-127"/>
                </a:rPr>
                <a:t>Design</a:t>
              </a:r>
              <a:endParaRPr lang="en-US" altLang="en-US" sz="2500"/>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a:extLst>
              <a:ext uri="{FF2B5EF4-FFF2-40B4-BE49-F238E27FC236}">
                <a16:creationId xmlns:a16="http://schemas.microsoft.com/office/drawing/2014/main" id="{61825A9A-DC86-5020-543C-C61BD14FEF3D}"/>
              </a:ext>
            </a:extLst>
          </p:cNvPr>
          <p:cNvSpPr>
            <a:spLocks noGrp="1" noChangeArrowheads="1"/>
          </p:cNvSpPr>
          <p:nvPr>
            <p:ph type="title"/>
          </p:nvPr>
        </p:nvSpPr>
        <p:spPr/>
        <p:txBody>
          <a:bodyPr/>
          <a:lstStyle/>
          <a:p>
            <a:pPr eaLnBrk="1" hangingPunct="1">
              <a:defRPr/>
            </a:pPr>
            <a:r>
              <a:rPr lang="en-US" altLang="en-US"/>
              <a:t>Monitoring Progress</a:t>
            </a:r>
          </a:p>
        </p:txBody>
      </p:sp>
      <p:sp>
        <p:nvSpPr>
          <p:cNvPr id="23555" name="Rectangle 3">
            <a:extLst>
              <a:ext uri="{FF2B5EF4-FFF2-40B4-BE49-F238E27FC236}">
                <a16:creationId xmlns:a16="http://schemas.microsoft.com/office/drawing/2014/main" id="{7F81FD4A-E55F-6D12-6A1B-ADA575C3526E}"/>
              </a:ext>
            </a:extLst>
          </p:cNvPr>
          <p:cNvSpPr>
            <a:spLocks noGrp="1" noChangeArrowheads="1"/>
          </p:cNvSpPr>
          <p:nvPr>
            <p:ph type="body" idx="1"/>
          </p:nvPr>
        </p:nvSpPr>
        <p:spPr/>
        <p:txBody>
          <a:bodyPr/>
          <a:lstStyle/>
          <a:p>
            <a:pPr marL="0" indent="0" eaLnBrk="1" hangingPunct="1">
              <a:buNone/>
            </a:pPr>
            <a:r>
              <a:rPr lang="en-US" altLang="en-US" b="1" dirty="0"/>
              <a:t>Key Principle: </a:t>
            </a:r>
            <a:r>
              <a:rPr lang="en-US" altLang="en-US" dirty="0"/>
              <a:t>Progress is real; benchmarks set and realized; indicators established to guarantee accountability</a:t>
            </a:r>
          </a:p>
        </p:txBody>
      </p:sp>
      <p:grpSp>
        <p:nvGrpSpPr>
          <p:cNvPr id="23556" name="Group 15">
            <a:extLst>
              <a:ext uri="{FF2B5EF4-FFF2-40B4-BE49-F238E27FC236}">
                <a16:creationId xmlns:a16="http://schemas.microsoft.com/office/drawing/2014/main" id="{F06F1440-5434-7077-EED0-B1A5634CD53C}"/>
              </a:ext>
            </a:extLst>
          </p:cNvPr>
          <p:cNvGrpSpPr>
            <a:grpSpLocks/>
          </p:cNvGrpSpPr>
          <p:nvPr/>
        </p:nvGrpSpPr>
        <p:grpSpPr bwMode="auto">
          <a:xfrm>
            <a:off x="914400" y="2438400"/>
            <a:ext cx="7315200" cy="3116263"/>
            <a:chOff x="576" y="1536"/>
            <a:chExt cx="4608" cy="1963"/>
          </a:xfrm>
        </p:grpSpPr>
        <p:pic>
          <p:nvPicPr>
            <p:cNvPr id="23557" name="Picture 9">
              <a:extLst>
                <a:ext uri="{FF2B5EF4-FFF2-40B4-BE49-F238E27FC236}">
                  <a16:creationId xmlns:a16="http://schemas.microsoft.com/office/drawing/2014/main" id="{5356115F-DF16-5CB7-82FF-8797FC782D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 y="1872"/>
              <a:ext cx="1968" cy="16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58" name="Picture 12">
              <a:extLst>
                <a:ext uri="{FF2B5EF4-FFF2-40B4-BE49-F238E27FC236}">
                  <a16:creationId xmlns:a16="http://schemas.microsoft.com/office/drawing/2014/main" id="{13D8CF26-6DA7-703D-0CAB-7FDCFE31E8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736" y="1536"/>
              <a:ext cx="2448" cy="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a:extLst>
              <a:ext uri="{FF2B5EF4-FFF2-40B4-BE49-F238E27FC236}">
                <a16:creationId xmlns:a16="http://schemas.microsoft.com/office/drawing/2014/main" id="{2A068E16-7531-45E5-C5B5-2916F25BEF27}"/>
              </a:ext>
            </a:extLst>
          </p:cNvPr>
          <p:cNvSpPr>
            <a:spLocks noGrp="1" noChangeArrowheads="1"/>
          </p:cNvSpPr>
          <p:nvPr>
            <p:ph type="title"/>
          </p:nvPr>
        </p:nvSpPr>
        <p:spPr/>
        <p:txBody>
          <a:bodyPr/>
          <a:lstStyle/>
          <a:p>
            <a:pPr eaLnBrk="1" hangingPunct="1">
              <a:defRPr/>
            </a:pPr>
            <a:r>
              <a:rPr lang="en-US" altLang="en-US"/>
              <a:t>Changing Systems and Structures</a:t>
            </a:r>
          </a:p>
        </p:txBody>
      </p:sp>
      <p:sp>
        <p:nvSpPr>
          <p:cNvPr id="24579" name="Rectangle 3">
            <a:extLst>
              <a:ext uri="{FF2B5EF4-FFF2-40B4-BE49-F238E27FC236}">
                <a16:creationId xmlns:a16="http://schemas.microsoft.com/office/drawing/2014/main" id="{58666F1A-AF51-DF60-1681-7961BB639521}"/>
              </a:ext>
            </a:extLst>
          </p:cNvPr>
          <p:cNvSpPr>
            <a:spLocks noGrp="1" noChangeArrowheads="1"/>
          </p:cNvSpPr>
          <p:nvPr>
            <p:ph type="body" idx="1"/>
          </p:nvPr>
        </p:nvSpPr>
        <p:spPr/>
        <p:txBody>
          <a:bodyPr/>
          <a:lstStyle/>
          <a:p>
            <a:pPr marL="0" indent="0" eaLnBrk="1" hangingPunct="1">
              <a:buNone/>
            </a:pPr>
            <a:r>
              <a:rPr lang="en-US" altLang="en-US" b="1" dirty="0"/>
              <a:t>Key Principle: </a:t>
            </a:r>
            <a:r>
              <a:rPr lang="en-US" altLang="en-US" dirty="0"/>
              <a:t>Making sure that the management practices are used to compliment and reinforce change</a:t>
            </a:r>
          </a:p>
          <a:p>
            <a:pPr eaLnBrk="1" hangingPunct="1"/>
            <a:endParaRPr lang="en-US" altLang="en-US" dirty="0"/>
          </a:p>
          <a:p>
            <a:pPr eaLnBrk="1" hangingPunct="1">
              <a:buFont typeface="Symbol" panose="05050102010706020507" pitchFamily="18" charset="2"/>
              <a:buNone/>
            </a:pPr>
            <a:r>
              <a:rPr lang="en-US" altLang="en-US" b="1" dirty="0"/>
              <a:t>Changing Systems &amp; Structures Involves Using/Modifying:</a:t>
            </a:r>
            <a:endParaRPr lang="en-US" altLang="en-US" dirty="0"/>
          </a:p>
          <a:p>
            <a:pPr eaLnBrk="1" hangingPunct="1"/>
            <a:r>
              <a:rPr lang="en-US" altLang="en-US" dirty="0"/>
              <a:t>Staffing (How we acquire/place talent)</a:t>
            </a:r>
          </a:p>
          <a:p>
            <a:pPr eaLnBrk="1" hangingPunct="1"/>
            <a:r>
              <a:rPr lang="en-US" altLang="en-US" dirty="0"/>
              <a:t>Development (How we build competence/capability)</a:t>
            </a:r>
          </a:p>
          <a:p>
            <a:pPr eaLnBrk="1" hangingPunct="1"/>
            <a:r>
              <a:rPr lang="en-US" altLang="en-US" dirty="0"/>
              <a:t>Measures (How we track performance)</a:t>
            </a:r>
          </a:p>
          <a:p>
            <a:pPr eaLnBrk="1" hangingPunct="1"/>
            <a:r>
              <a:rPr lang="en-US" altLang="en-US" dirty="0"/>
              <a:t>Rewards (How we recognize/reward desired behavior)</a:t>
            </a:r>
          </a:p>
          <a:p>
            <a:pPr eaLnBrk="1" hangingPunct="1"/>
            <a:r>
              <a:rPr lang="en-US" altLang="en-US" dirty="0"/>
              <a:t>Communication (How we use information to build and sustain momentum)</a:t>
            </a:r>
          </a:p>
          <a:p>
            <a:pPr eaLnBrk="1" hangingPunct="1"/>
            <a:r>
              <a:rPr lang="en-US" altLang="en-US" dirty="0"/>
              <a:t>Designing Organizations (How we organize to support the change initiative)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0" name="Rectangle 16">
            <a:extLst>
              <a:ext uri="{FF2B5EF4-FFF2-40B4-BE49-F238E27FC236}">
                <a16:creationId xmlns:a16="http://schemas.microsoft.com/office/drawing/2014/main" id="{FADCED01-556A-D885-19A7-D926FCBC2051}"/>
              </a:ext>
            </a:extLst>
          </p:cNvPr>
          <p:cNvSpPr>
            <a:spLocks noGrp="1" noChangeArrowheads="1"/>
          </p:cNvSpPr>
          <p:nvPr>
            <p:ph type="title"/>
          </p:nvPr>
        </p:nvSpPr>
        <p:spPr/>
        <p:txBody>
          <a:bodyPr/>
          <a:lstStyle/>
          <a:p>
            <a:pPr eaLnBrk="1" hangingPunct="1">
              <a:defRPr/>
            </a:pPr>
            <a:r>
              <a:rPr lang="en-US" altLang="en-US"/>
              <a:t>Moving Ahead</a:t>
            </a:r>
          </a:p>
        </p:txBody>
      </p:sp>
      <p:sp>
        <p:nvSpPr>
          <p:cNvPr id="6147" name="AutoShape 18">
            <a:extLst>
              <a:ext uri="{FF2B5EF4-FFF2-40B4-BE49-F238E27FC236}">
                <a16:creationId xmlns:a16="http://schemas.microsoft.com/office/drawing/2014/main" id="{52CB78E1-3261-3D6D-BF1E-510781B6C9CF}"/>
              </a:ext>
            </a:extLst>
          </p:cNvPr>
          <p:cNvSpPr>
            <a:spLocks noChangeArrowheads="1"/>
          </p:cNvSpPr>
          <p:nvPr/>
        </p:nvSpPr>
        <p:spPr bwMode="auto">
          <a:xfrm>
            <a:off x="533400" y="1143000"/>
            <a:ext cx="8153400" cy="1217613"/>
          </a:xfrm>
          <a:prstGeom prst="homePlate">
            <a:avLst>
              <a:gd name="adj" fmla="val 182255"/>
            </a:avLst>
          </a:prstGeom>
          <a:solidFill>
            <a:srgbClr val="FFFF99"/>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6148" name="Freeform 19">
            <a:extLst>
              <a:ext uri="{FF2B5EF4-FFF2-40B4-BE49-F238E27FC236}">
                <a16:creationId xmlns:a16="http://schemas.microsoft.com/office/drawing/2014/main" id="{62296344-7741-A3A8-F00A-6BC695B60117}"/>
              </a:ext>
            </a:extLst>
          </p:cNvPr>
          <p:cNvSpPr>
            <a:spLocks/>
          </p:cNvSpPr>
          <p:nvPr/>
        </p:nvSpPr>
        <p:spPr bwMode="auto">
          <a:xfrm>
            <a:off x="1068388" y="1150938"/>
            <a:ext cx="2020887" cy="1212850"/>
          </a:xfrm>
          <a:custGeom>
            <a:avLst/>
            <a:gdLst>
              <a:gd name="T0" fmla="*/ 0 w 1273"/>
              <a:gd name="T1" fmla="*/ 0 h 2241"/>
              <a:gd name="T2" fmla="*/ 2147483646 w 1273"/>
              <a:gd name="T3" fmla="*/ 346802578 h 2241"/>
              <a:gd name="T4" fmla="*/ 967739761 w 1273"/>
              <a:gd name="T5" fmla="*/ 656112883 h 2241"/>
              <a:gd name="T6" fmla="*/ 967739761 w 1273"/>
              <a:gd name="T7" fmla="*/ 656112883 h 22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73" h="2241">
                <a:moveTo>
                  <a:pt x="0" y="0"/>
                </a:moveTo>
                <a:lnTo>
                  <a:pt x="1272" y="1184"/>
                </a:lnTo>
                <a:lnTo>
                  <a:pt x="384" y="2240"/>
                </a:lnTo>
              </a:path>
            </a:pathLst>
          </a:custGeom>
          <a:noFill/>
          <a:ln w="12700" cap="rnd" cmpd="sng">
            <a:solidFill>
              <a:srgbClr val="000000"/>
            </a:solidFill>
            <a:prstDash val="dash"/>
            <a:round/>
            <a:headEnd type="none" w="med" len="med"/>
            <a:tailEnd type="none" w="med" len="med"/>
          </a:ln>
          <a:effectLst/>
          <a:extLst>
            <a:ext uri="{909E8E84-426E-40DD-AFC4-6F175D3DCCD1}">
              <a14:hiddenFill xmlns:a14="http://schemas.microsoft.com/office/drawing/2010/main">
                <a:solidFill>
                  <a:srgbClr val="003E00"/>
                </a:solid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lstStyle/>
          <a:p>
            <a:endParaRPr lang="en-US"/>
          </a:p>
        </p:txBody>
      </p:sp>
      <p:sp>
        <p:nvSpPr>
          <p:cNvPr id="6149" name="Freeform 20">
            <a:extLst>
              <a:ext uri="{FF2B5EF4-FFF2-40B4-BE49-F238E27FC236}">
                <a16:creationId xmlns:a16="http://schemas.microsoft.com/office/drawing/2014/main" id="{DDB083DC-1539-3D73-7288-1B2823FF2328}"/>
              </a:ext>
            </a:extLst>
          </p:cNvPr>
          <p:cNvSpPr>
            <a:spLocks/>
          </p:cNvSpPr>
          <p:nvPr/>
        </p:nvSpPr>
        <p:spPr bwMode="auto">
          <a:xfrm>
            <a:off x="4279900" y="1150938"/>
            <a:ext cx="2020888" cy="1212850"/>
          </a:xfrm>
          <a:custGeom>
            <a:avLst/>
            <a:gdLst>
              <a:gd name="T0" fmla="*/ 0 w 1273"/>
              <a:gd name="T1" fmla="*/ 0 h 2241"/>
              <a:gd name="T2" fmla="*/ 2147483646 w 1273"/>
              <a:gd name="T3" fmla="*/ 346802578 h 2241"/>
              <a:gd name="T4" fmla="*/ 967740239 w 1273"/>
              <a:gd name="T5" fmla="*/ 656112883 h 2241"/>
              <a:gd name="T6" fmla="*/ 967740239 w 1273"/>
              <a:gd name="T7" fmla="*/ 656112883 h 22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73" h="2241">
                <a:moveTo>
                  <a:pt x="0" y="0"/>
                </a:moveTo>
                <a:lnTo>
                  <a:pt x="1272" y="1184"/>
                </a:lnTo>
                <a:lnTo>
                  <a:pt x="384" y="2240"/>
                </a:lnTo>
              </a:path>
            </a:pathLst>
          </a:custGeom>
          <a:noFill/>
          <a:ln w="12700" cap="rnd" cmpd="sng">
            <a:solidFill>
              <a:srgbClr val="000000"/>
            </a:solidFill>
            <a:prstDash val="dash"/>
            <a:round/>
            <a:headEnd type="none" w="med" len="med"/>
            <a:tailEnd type="none" w="med" len="med"/>
          </a:ln>
          <a:effectLst/>
          <a:extLst>
            <a:ext uri="{909E8E84-426E-40DD-AFC4-6F175D3DCCD1}">
              <a14:hiddenFill xmlns:a14="http://schemas.microsoft.com/office/drawing/2010/main">
                <a:solidFill>
                  <a:srgbClr val="003E00"/>
                </a:solid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lstStyle/>
          <a:p>
            <a:endParaRPr lang="en-US"/>
          </a:p>
        </p:txBody>
      </p:sp>
      <p:sp>
        <p:nvSpPr>
          <p:cNvPr id="6150" name="Rectangle 21">
            <a:extLst>
              <a:ext uri="{FF2B5EF4-FFF2-40B4-BE49-F238E27FC236}">
                <a16:creationId xmlns:a16="http://schemas.microsoft.com/office/drawing/2014/main" id="{78A1579E-C0BD-30B4-1FCF-A627F0DD289F}"/>
              </a:ext>
            </a:extLst>
          </p:cNvPr>
          <p:cNvSpPr>
            <a:spLocks noChangeArrowheads="1"/>
          </p:cNvSpPr>
          <p:nvPr/>
        </p:nvSpPr>
        <p:spPr bwMode="auto">
          <a:xfrm>
            <a:off x="3475038" y="1454150"/>
            <a:ext cx="1254125" cy="57785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i="1">
                <a:ea typeface="Batang" panose="02030600000101010101" pitchFamily="18" charset="-127"/>
              </a:rPr>
              <a:t>Transition</a:t>
            </a:r>
            <a:br>
              <a:rPr lang="en-US" altLang="ko-KR" sz="1600" b="1" i="1">
                <a:ea typeface="Batang" panose="02030600000101010101" pitchFamily="18" charset="-127"/>
              </a:rPr>
            </a:br>
            <a:r>
              <a:rPr lang="en-US" altLang="ko-KR" sz="1600" b="1" i="1">
                <a:ea typeface="Batang" panose="02030600000101010101" pitchFamily="18" charset="-127"/>
              </a:rPr>
              <a:t>State</a:t>
            </a:r>
            <a:endParaRPr lang="en-US" altLang="en-US" sz="1300"/>
          </a:p>
        </p:txBody>
      </p:sp>
      <p:sp>
        <p:nvSpPr>
          <p:cNvPr id="6151" name="Rectangle 22">
            <a:extLst>
              <a:ext uri="{FF2B5EF4-FFF2-40B4-BE49-F238E27FC236}">
                <a16:creationId xmlns:a16="http://schemas.microsoft.com/office/drawing/2014/main" id="{6163ABDE-6F8A-917F-6705-7193BDDD47D3}"/>
              </a:ext>
            </a:extLst>
          </p:cNvPr>
          <p:cNvSpPr>
            <a:spLocks noChangeArrowheads="1"/>
          </p:cNvSpPr>
          <p:nvPr/>
        </p:nvSpPr>
        <p:spPr bwMode="auto">
          <a:xfrm>
            <a:off x="847725" y="1454150"/>
            <a:ext cx="1254125" cy="57785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i="1">
                <a:ea typeface="Batang" panose="02030600000101010101" pitchFamily="18" charset="-127"/>
              </a:rPr>
              <a:t>Current</a:t>
            </a:r>
            <a:br>
              <a:rPr lang="en-US" altLang="ko-KR" sz="1600" b="1" i="1">
                <a:ea typeface="Batang" panose="02030600000101010101" pitchFamily="18" charset="-127"/>
              </a:rPr>
            </a:br>
            <a:r>
              <a:rPr lang="en-US" altLang="ko-KR" sz="1600" b="1" i="1">
                <a:ea typeface="Batang" panose="02030600000101010101" pitchFamily="18" charset="-127"/>
              </a:rPr>
              <a:t>State</a:t>
            </a:r>
            <a:endParaRPr lang="en-US" altLang="en-US" sz="1300"/>
          </a:p>
        </p:txBody>
      </p:sp>
      <p:sp>
        <p:nvSpPr>
          <p:cNvPr id="6152" name="Rectangle 23">
            <a:extLst>
              <a:ext uri="{FF2B5EF4-FFF2-40B4-BE49-F238E27FC236}">
                <a16:creationId xmlns:a16="http://schemas.microsoft.com/office/drawing/2014/main" id="{DC5A3E36-0336-C990-E803-6882D44E0FDF}"/>
              </a:ext>
            </a:extLst>
          </p:cNvPr>
          <p:cNvSpPr>
            <a:spLocks noChangeArrowheads="1"/>
          </p:cNvSpPr>
          <p:nvPr/>
        </p:nvSpPr>
        <p:spPr bwMode="auto">
          <a:xfrm>
            <a:off x="6288088" y="1454150"/>
            <a:ext cx="1254125" cy="57785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600" b="1" i="1">
                <a:ea typeface="Batang" panose="02030600000101010101" pitchFamily="18" charset="-127"/>
              </a:rPr>
              <a:t>Improved</a:t>
            </a:r>
            <a:br>
              <a:rPr lang="en-US" altLang="ko-KR" sz="1600" b="1" i="1">
                <a:ea typeface="Batang" panose="02030600000101010101" pitchFamily="18" charset="-127"/>
              </a:rPr>
            </a:br>
            <a:r>
              <a:rPr lang="en-US" altLang="ko-KR" sz="1600" b="1" i="1">
                <a:ea typeface="Batang" panose="02030600000101010101" pitchFamily="18" charset="-127"/>
              </a:rPr>
              <a:t>State</a:t>
            </a:r>
            <a:endParaRPr lang="en-US" altLang="en-US" sz="1300"/>
          </a:p>
        </p:txBody>
      </p:sp>
      <p:pic>
        <p:nvPicPr>
          <p:cNvPr id="6153" name="Picture 31">
            <a:extLst>
              <a:ext uri="{FF2B5EF4-FFF2-40B4-BE49-F238E27FC236}">
                <a16:creationId xmlns:a16="http://schemas.microsoft.com/office/drawing/2014/main" id="{CB975062-9889-8E2A-4841-D49AEE4624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2819400"/>
            <a:ext cx="2757488"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a:extLst>
              <a:ext uri="{FF2B5EF4-FFF2-40B4-BE49-F238E27FC236}">
                <a16:creationId xmlns:a16="http://schemas.microsoft.com/office/drawing/2014/main" id="{DE2A085D-D9EE-8E9B-CE56-AF8A753EB0E1}"/>
              </a:ext>
            </a:extLst>
          </p:cNvPr>
          <p:cNvSpPr>
            <a:spLocks noGrp="1" noChangeArrowheads="1"/>
          </p:cNvSpPr>
          <p:nvPr>
            <p:ph type="title"/>
          </p:nvPr>
        </p:nvSpPr>
        <p:spPr/>
        <p:txBody>
          <a:bodyPr/>
          <a:lstStyle/>
          <a:p>
            <a:pPr eaLnBrk="1" hangingPunct="1">
              <a:defRPr/>
            </a:pPr>
            <a:r>
              <a:rPr lang="en-US" altLang="en-US"/>
              <a:t>Tools and Techniques</a:t>
            </a:r>
          </a:p>
        </p:txBody>
      </p:sp>
      <p:sp>
        <p:nvSpPr>
          <p:cNvPr id="25603" name="Rectangle 3">
            <a:extLst>
              <a:ext uri="{FF2B5EF4-FFF2-40B4-BE49-F238E27FC236}">
                <a16:creationId xmlns:a16="http://schemas.microsoft.com/office/drawing/2014/main" id="{F0E75CE6-B790-61AC-201D-EFB163A0AE64}"/>
              </a:ext>
            </a:extLst>
          </p:cNvPr>
          <p:cNvSpPr>
            <a:spLocks noGrp="1" noChangeArrowheads="1"/>
          </p:cNvSpPr>
          <p:nvPr>
            <p:ph type="body" idx="1"/>
          </p:nvPr>
        </p:nvSpPr>
        <p:spPr/>
        <p:txBody>
          <a:bodyPr/>
          <a:lstStyle/>
          <a:p>
            <a:pPr marL="0" indent="0" eaLnBrk="1" hangingPunct="1">
              <a:buNone/>
            </a:pPr>
            <a:r>
              <a:rPr lang="en-US" altLang="en-US" b="1" dirty="0"/>
              <a:t>Measurement Assessment</a:t>
            </a:r>
          </a:p>
        </p:txBody>
      </p:sp>
      <p:grpSp>
        <p:nvGrpSpPr>
          <p:cNvPr id="25604" name="Group 4">
            <a:extLst>
              <a:ext uri="{FF2B5EF4-FFF2-40B4-BE49-F238E27FC236}">
                <a16:creationId xmlns:a16="http://schemas.microsoft.com/office/drawing/2014/main" id="{4E6A8902-423C-6539-6CDA-E4D0167549BF}"/>
              </a:ext>
            </a:extLst>
          </p:cNvPr>
          <p:cNvGrpSpPr>
            <a:grpSpLocks/>
          </p:cNvGrpSpPr>
          <p:nvPr/>
        </p:nvGrpSpPr>
        <p:grpSpPr bwMode="auto">
          <a:xfrm>
            <a:off x="260350" y="1905000"/>
            <a:ext cx="8807450" cy="3024188"/>
            <a:chOff x="692" y="4560"/>
            <a:chExt cx="14188" cy="4578"/>
          </a:xfrm>
        </p:grpSpPr>
        <p:sp>
          <p:nvSpPr>
            <p:cNvPr id="25605" name="Rectangle 5">
              <a:extLst>
                <a:ext uri="{FF2B5EF4-FFF2-40B4-BE49-F238E27FC236}">
                  <a16:creationId xmlns:a16="http://schemas.microsoft.com/office/drawing/2014/main" id="{01F8B0E9-1FCA-9695-9C7A-13DC5AF82192}"/>
                </a:ext>
              </a:extLst>
            </p:cNvPr>
            <p:cNvSpPr>
              <a:spLocks noChangeArrowheads="1"/>
            </p:cNvSpPr>
            <p:nvPr/>
          </p:nvSpPr>
          <p:spPr bwMode="auto">
            <a:xfrm>
              <a:off x="692" y="4598"/>
              <a:ext cx="13968" cy="4540"/>
            </a:xfrm>
            <a:prstGeom prst="rect">
              <a:avLst/>
            </a:prstGeom>
            <a:solidFill>
              <a:srgbClr val="FFFFFF"/>
            </a:solidFill>
            <a:ln w="12700">
              <a:solidFill>
                <a:srgbClr val="000000"/>
              </a:solidFill>
              <a:miter lim="800000"/>
              <a:headEnd/>
              <a:tailEnd/>
            </a:ln>
            <a:effectLst>
              <a:outerShdw dist="53882" dir="2700000" algn="ctr" rotWithShape="0">
                <a:srgbClr val="919191"/>
              </a:outerShdw>
            </a:effec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5606" name="Rectangle 6">
              <a:extLst>
                <a:ext uri="{FF2B5EF4-FFF2-40B4-BE49-F238E27FC236}">
                  <a16:creationId xmlns:a16="http://schemas.microsoft.com/office/drawing/2014/main" id="{6C7169BF-CEE1-D18C-34FE-229F18D289BC}"/>
                </a:ext>
              </a:extLst>
            </p:cNvPr>
            <p:cNvSpPr>
              <a:spLocks noChangeArrowheads="1"/>
            </p:cNvSpPr>
            <p:nvPr/>
          </p:nvSpPr>
          <p:spPr bwMode="auto">
            <a:xfrm>
              <a:off x="696" y="4654"/>
              <a:ext cx="2447" cy="77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400" b="1" i="1">
                  <a:ea typeface="Batang" panose="02030600000101010101" pitchFamily="18" charset="-127"/>
                </a:rPr>
                <a:t>Making a Vision</a:t>
              </a:r>
            </a:p>
            <a:p>
              <a:pPr algn="ctr" eaLnBrk="1" hangingPunct="1">
                <a:spcBef>
                  <a:spcPct val="0"/>
                </a:spcBef>
                <a:buClrTx/>
                <a:buFontTx/>
                <a:buNone/>
              </a:pPr>
              <a:r>
                <a:rPr lang="en-US" altLang="ko-KR" sz="1400" b="1" i="1">
                  <a:ea typeface="Batang" panose="02030600000101010101" pitchFamily="18" charset="-127"/>
                </a:rPr>
                <a:t>Actionable</a:t>
              </a:r>
              <a:endParaRPr lang="en-US" altLang="en-US" sz="1300"/>
            </a:p>
          </p:txBody>
        </p:sp>
        <p:sp>
          <p:nvSpPr>
            <p:cNvPr id="25607" name="Rectangle 7">
              <a:extLst>
                <a:ext uri="{FF2B5EF4-FFF2-40B4-BE49-F238E27FC236}">
                  <a16:creationId xmlns:a16="http://schemas.microsoft.com/office/drawing/2014/main" id="{AAA5AF52-BE68-4B7C-4B26-F6BBC24F031E}"/>
                </a:ext>
              </a:extLst>
            </p:cNvPr>
            <p:cNvSpPr>
              <a:spLocks noChangeArrowheads="1"/>
            </p:cNvSpPr>
            <p:nvPr/>
          </p:nvSpPr>
          <p:spPr bwMode="auto">
            <a:xfrm>
              <a:off x="12364" y="4560"/>
              <a:ext cx="527"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8A</a:t>
              </a:r>
              <a:endParaRPr lang="en-US" altLang="en-US" sz="1300"/>
            </a:p>
          </p:txBody>
        </p:sp>
        <p:sp>
          <p:nvSpPr>
            <p:cNvPr id="25608" name="Rectangle 8">
              <a:extLst>
                <a:ext uri="{FF2B5EF4-FFF2-40B4-BE49-F238E27FC236}">
                  <a16:creationId xmlns:a16="http://schemas.microsoft.com/office/drawing/2014/main" id="{B474B3BE-FFED-ECC0-8471-541834971F68}"/>
                </a:ext>
              </a:extLst>
            </p:cNvPr>
            <p:cNvSpPr>
              <a:spLocks noChangeArrowheads="1"/>
            </p:cNvSpPr>
            <p:nvPr/>
          </p:nvSpPr>
          <p:spPr bwMode="auto">
            <a:xfrm>
              <a:off x="12392" y="7555"/>
              <a:ext cx="1910" cy="29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5609" name="Rectangle 9">
              <a:extLst>
                <a:ext uri="{FF2B5EF4-FFF2-40B4-BE49-F238E27FC236}">
                  <a16:creationId xmlns:a16="http://schemas.microsoft.com/office/drawing/2014/main" id="{F2B8D38D-3A99-3C1D-F4AC-831FDBF49761}"/>
                </a:ext>
              </a:extLst>
            </p:cNvPr>
            <p:cNvSpPr>
              <a:spLocks noChangeArrowheads="1"/>
            </p:cNvSpPr>
            <p:nvPr/>
          </p:nvSpPr>
          <p:spPr bwMode="auto">
            <a:xfrm>
              <a:off x="4585" y="4560"/>
              <a:ext cx="394"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3</a:t>
              </a:r>
              <a:endParaRPr lang="en-US" altLang="en-US" sz="1300"/>
            </a:p>
          </p:txBody>
        </p:sp>
        <p:sp>
          <p:nvSpPr>
            <p:cNvPr id="25610" name="Rectangle 10">
              <a:extLst>
                <a:ext uri="{FF2B5EF4-FFF2-40B4-BE49-F238E27FC236}">
                  <a16:creationId xmlns:a16="http://schemas.microsoft.com/office/drawing/2014/main" id="{6FF112D1-A161-C7F2-1F1C-638636617435}"/>
                </a:ext>
              </a:extLst>
            </p:cNvPr>
            <p:cNvSpPr>
              <a:spLocks noChangeArrowheads="1"/>
            </p:cNvSpPr>
            <p:nvPr/>
          </p:nvSpPr>
          <p:spPr bwMode="auto">
            <a:xfrm>
              <a:off x="6099" y="4560"/>
              <a:ext cx="394"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4</a:t>
              </a:r>
              <a:endParaRPr lang="en-US" altLang="en-US" sz="1300"/>
            </a:p>
          </p:txBody>
        </p:sp>
        <p:sp>
          <p:nvSpPr>
            <p:cNvPr id="25611" name="Rectangle 11">
              <a:extLst>
                <a:ext uri="{FF2B5EF4-FFF2-40B4-BE49-F238E27FC236}">
                  <a16:creationId xmlns:a16="http://schemas.microsoft.com/office/drawing/2014/main" id="{5041475D-EFE7-18A9-5802-AC72DF50CA8C}"/>
                </a:ext>
              </a:extLst>
            </p:cNvPr>
            <p:cNvSpPr>
              <a:spLocks noChangeArrowheads="1"/>
            </p:cNvSpPr>
            <p:nvPr/>
          </p:nvSpPr>
          <p:spPr bwMode="auto">
            <a:xfrm>
              <a:off x="7393" y="4560"/>
              <a:ext cx="526"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5A</a:t>
              </a:r>
              <a:endParaRPr lang="en-US" altLang="en-US" sz="1300"/>
            </a:p>
          </p:txBody>
        </p:sp>
        <p:sp>
          <p:nvSpPr>
            <p:cNvPr id="25612" name="Rectangle 12">
              <a:extLst>
                <a:ext uri="{FF2B5EF4-FFF2-40B4-BE49-F238E27FC236}">
                  <a16:creationId xmlns:a16="http://schemas.microsoft.com/office/drawing/2014/main" id="{A53395F5-E0BD-AC6C-2730-947141E1134F}"/>
                </a:ext>
              </a:extLst>
            </p:cNvPr>
            <p:cNvSpPr>
              <a:spLocks noChangeArrowheads="1"/>
            </p:cNvSpPr>
            <p:nvPr/>
          </p:nvSpPr>
          <p:spPr bwMode="auto">
            <a:xfrm>
              <a:off x="10223" y="4560"/>
              <a:ext cx="394"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7</a:t>
              </a:r>
              <a:endParaRPr lang="en-US" altLang="en-US" sz="1300"/>
            </a:p>
          </p:txBody>
        </p:sp>
        <p:sp>
          <p:nvSpPr>
            <p:cNvPr id="25613" name="Rectangle 13">
              <a:extLst>
                <a:ext uri="{FF2B5EF4-FFF2-40B4-BE49-F238E27FC236}">
                  <a16:creationId xmlns:a16="http://schemas.microsoft.com/office/drawing/2014/main" id="{2DB222A1-A91B-438F-3CD8-92B2B961B61F}"/>
                </a:ext>
              </a:extLst>
            </p:cNvPr>
            <p:cNvSpPr>
              <a:spLocks noChangeArrowheads="1"/>
            </p:cNvSpPr>
            <p:nvPr/>
          </p:nvSpPr>
          <p:spPr bwMode="auto">
            <a:xfrm>
              <a:off x="10203" y="6485"/>
              <a:ext cx="777" cy="4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5614" name="Rectangle 14">
              <a:extLst>
                <a:ext uri="{FF2B5EF4-FFF2-40B4-BE49-F238E27FC236}">
                  <a16:creationId xmlns:a16="http://schemas.microsoft.com/office/drawing/2014/main" id="{D612FD9E-82E8-291F-A4A6-6A329DEF2C1B}"/>
                </a:ext>
              </a:extLst>
            </p:cNvPr>
            <p:cNvSpPr>
              <a:spLocks noChangeArrowheads="1"/>
            </p:cNvSpPr>
            <p:nvPr/>
          </p:nvSpPr>
          <p:spPr bwMode="auto">
            <a:xfrm>
              <a:off x="10203" y="6665"/>
              <a:ext cx="389" cy="403"/>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5615" name="Rectangle 15">
              <a:extLst>
                <a:ext uri="{FF2B5EF4-FFF2-40B4-BE49-F238E27FC236}">
                  <a16:creationId xmlns:a16="http://schemas.microsoft.com/office/drawing/2014/main" id="{EDBF4035-0A07-6862-5DE2-23246615D94C}"/>
                </a:ext>
              </a:extLst>
            </p:cNvPr>
            <p:cNvSpPr>
              <a:spLocks noChangeArrowheads="1"/>
            </p:cNvSpPr>
            <p:nvPr/>
          </p:nvSpPr>
          <p:spPr bwMode="auto">
            <a:xfrm>
              <a:off x="10203" y="6837"/>
              <a:ext cx="389" cy="4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5616" name="Rectangle 16">
              <a:extLst>
                <a:ext uri="{FF2B5EF4-FFF2-40B4-BE49-F238E27FC236}">
                  <a16:creationId xmlns:a16="http://schemas.microsoft.com/office/drawing/2014/main" id="{930297FF-58AB-EDF8-D0EF-8959334CA106}"/>
                </a:ext>
              </a:extLst>
            </p:cNvPr>
            <p:cNvSpPr>
              <a:spLocks noChangeArrowheads="1"/>
            </p:cNvSpPr>
            <p:nvPr/>
          </p:nvSpPr>
          <p:spPr bwMode="auto">
            <a:xfrm>
              <a:off x="10203" y="7015"/>
              <a:ext cx="482" cy="407"/>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5617" name="Rectangle 17">
              <a:extLst>
                <a:ext uri="{FF2B5EF4-FFF2-40B4-BE49-F238E27FC236}">
                  <a16:creationId xmlns:a16="http://schemas.microsoft.com/office/drawing/2014/main" id="{EF0091A4-9F3F-A5A0-2914-2B93F10212B9}"/>
                </a:ext>
              </a:extLst>
            </p:cNvPr>
            <p:cNvSpPr>
              <a:spLocks noChangeArrowheads="1"/>
            </p:cNvSpPr>
            <p:nvPr/>
          </p:nvSpPr>
          <p:spPr bwMode="auto">
            <a:xfrm>
              <a:off x="10203" y="7372"/>
              <a:ext cx="717" cy="4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5618" name="Rectangle 18">
              <a:extLst>
                <a:ext uri="{FF2B5EF4-FFF2-40B4-BE49-F238E27FC236}">
                  <a16:creationId xmlns:a16="http://schemas.microsoft.com/office/drawing/2014/main" id="{9C487503-ED2A-2374-8F30-01DCBF416313}"/>
                </a:ext>
              </a:extLst>
            </p:cNvPr>
            <p:cNvSpPr>
              <a:spLocks noChangeArrowheads="1"/>
            </p:cNvSpPr>
            <p:nvPr/>
          </p:nvSpPr>
          <p:spPr bwMode="auto">
            <a:xfrm>
              <a:off x="10203" y="7550"/>
              <a:ext cx="389" cy="407"/>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5619" name="Rectangle 19">
              <a:extLst>
                <a:ext uri="{FF2B5EF4-FFF2-40B4-BE49-F238E27FC236}">
                  <a16:creationId xmlns:a16="http://schemas.microsoft.com/office/drawing/2014/main" id="{FB53762F-C120-A34C-EF8F-2CA7857A5654}"/>
                </a:ext>
              </a:extLst>
            </p:cNvPr>
            <p:cNvSpPr>
              <a:spLocks noChangeArrowheads="1"/>
            </p:cNvSpPr>
            <p:nvPr/>
          </p:nvSpPr>
          <p:spPr bwMode="auto">
            <a:xfrm>
              <a:off x="10203" y="7725"/>
              <a:ext cx="389" cy="4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5620" name="Rectangle 20">
              <a:extLst>
                <a:ext uri="{FF2B5EF4-FFF2-40B4-BE49-F238E27FC236}">
                  <a16:creationId xmlns:a16="http://schemas.microsoft.com/office/drawing/2014/main" id="{3A3B3341-736C-59E4-CECD-B8D49A2A086C}"/>
                </a:ext>
              </a:extLst>
            </p:cNvPr>
            <p:cNvSpPr>
              <a:spLocks noChangeArrowheads="1"/>
            </p:cNvSpPr>
            <p:nvPr/>
          </p:nvSpPr>
          <p:spPr bwMode="auto">
            <a:xfrm>
              <a:off x="10203" y="7905"/>
              <a:ext cx="482" cy="405"/>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5621" name="Oval 21">
              <a:extLst>
                <a:ext uri="{FF2B5EF4-FFF2-40B4-BE49-F238E27FC236}">
                  <a16:creationId xmlns:a16="http://schemas.microsoft.com/office/drawing/2014/main" id="{EA60D6A1-952A-2A96-1C51-4E3D7B3CF062}"/>
                </a:ext>
              </a:extLst>
            </p:cNvPr>
            <p:cNvSpPr>
              <a:spLocks noChangeArrowheads="1"/>
            </p:cNvSpPr>
            <p:nvPr/>
          </p:nvSpPr>
          <p:spPr bwMode="auto">
            <a:xfrm>
              <a:off x="962" y="5410"/>
              <a:ext cx="3363" cy="3380"/>
            </a:xfrm>
            <a:prstGeom prst="ellipse">
              <a:avLst/>
            </a:prstGeom>
            <a:solidFill>
              <a:srgbClr val="00B7A5"/>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5622" name="Oval 22">
              <a:extLst>
                <a:ext uri="{FF2B5EF4-FFF2-40B4-BE49-F238E27FC236}">
                  <a16:creationId xmlns:a16="http://schemas.microsoft.com/office/drawing/2014/main" id="{FBB8B26D-A8F9-054F-35CA-43B32DD9B1D2}"/>
                </a:ext>
              </a:extLst>
            </p:cNvPr>
            <p:cNvSpPr>
              <a:spLocks noChangeArrowheads="1"/>
            </p:cNvSpPr>
            <p:nvPr/>
          </p:nvSpPr>
          <p:spPr bwMode="auto">
            <a:xfrm>
              <a:off x="1482" y="5988"/>
              <a:ext cx="2290" cy="2247"/>
            </a:xfrm>
            <a:prstGeom prst="ellipse">
              <a:avLst/>
            </a:prstGeom>
            <a:solidFill>
              <a:srgbClr val="DADADA"/>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5623" name="Oval 23">
              <a:extLst>
                <a:ext uri="{FF2B5EF4-FFF2-40B4-BE49-F238E27FC236}">
                  <a16:creationId xmlns:a16="http://schemas.microsoft.com/office/drawing/2014/main" id="{9DF72AEC-A283-C7CA-1CBD-C47F1051A799}"/>
                </a:ext>
              </a:extLst>
            </p:cNvPr>
            <p:cNvSpPr>
              <a:spLocks noChangeArrowheads="1"/>
            </p:cNvSpPr>
            <p:nvPr/>
          </p:nvSpPr>
          <p:spPr bwMode="auto">
            <a:xfrm>
              <a:off x="2035" y="6515"/>
              <a:ext cx="1217" cy="1195"/>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5624" name="Rectangle 24">
              <a:extLst>
                <a:ext uri="{FF2B5EF4-FFF2-40B4-BE49-F238E27FC236}">
                  <a16:creationId xmlns:a16="http://schemas.microsoft.com/office/drawing/2014/main" id="{89117E41-EF07-0DC9-9419-5481732F578B}"/>
                </a:ext>
              </a:extLst>
            </p:cNvPr>
            <p:cNvSpPr>
              <a:spLocks noChangeArrowheads="1"/>
            </p:cNvSpPr>
            <p:nvPr/>
          </p:nvSpPr>
          <p:spPr bwMode="auto">
            <a:xfrm>
              <a:off x="2202" y="6199"/>
              <a:ext cx="900" cy="284"/>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63500" tIns="25400" rIns="63500" bIns="2540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Mindset</a:t>
              </a:r>
              <a:endParaRPr lang="en-US" altLang="en-US" sz="1300"/>
            </a:p>
          </p:txBody>
        </p:sp>
        <p:sp>
          <p:nvSpPr>
            <p:cNvPr id="535577" name="Rectangle 25">
              <a:extLst>
                <a:ext uri="{FF2B5EF4-FFF2-40B4-BE49-F238E27FC236}">
                  <a16:creationId xmlns:a16="http://schemas.microsoft.com/office/drawing/2014/main" id="{04B026BB-0F55-1171-F0FC-FA2380E74924}"/>
                </a:ext>
              </a:extLst>
            </p:cNvPr>
            <p:cNvSpPr>
              <a:spLocks noChangeArrowheads="1"/>
            </p:cNvSpPr>
            <p:nvPr/>
          </p:nvSpPr>
          <p:spPr bwMode="auto">
            <a:xfrm>
              <a:off x="2168" y="6872"/>
              <a:ext cx="992" cy="490"/>
            </a:xfrm>
            <a:prstGeom prst="rect">
              <a:avLst/>
            </a:prstGeom>
            <a:noFill/>
            <a:ln>
              <a:noFill/>
            </a:ln>
            <a:effectLst/>
          </p:spPr>
          <p:txBody>
            <a:bodyPr wrap="none" lIns="63500" tIns="25400" rIns="63500" bIns="2540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ko-KR" sz="900" b="1">
                  <a:effectLst>
                    <a:outerShdw blurRad="38100" dist="38100" dir="2700000" algn="tl">
                      <a:srgbClr val="C0C0C0"/>
                    </a:outerShdw>
                  </a:effectLst>
                  <a:latin typeface="Arial" panose="020B0604020202020204" pitchFamily="34" charset="0"/>
                  <a:ea typeface="Batang" panose="02030600000101010101" pitchFamily="18" charset="-127"/>
                </a:rPr>
                <a:t>Actions/</a:t>
              </a:r>
            </a:p>
            <a:p>
              <a:pPr eaLnBrk="1" hangingPunct="1">
                <a:defRPr/>
              </a:pPr>
              <a:r>
                <a:rPr lang="en-US" altLang="ko-KR" sz="900" b="1">
                  <a:effectLst>
                    <a:outerShdw blurRad="38100" dist="38100" dir="2700000" algn="tl">
                      <a:srgbClr val="C0C0C0"/>
                    </a:outerShdw>
                  </a:effectLst>
                  <a:latin typeface="Arial" panose="020B0604020202020204" pitchFamily="34" charset="0"/>
                  <a:ea typeface="Batang" panose="02030600000101010101" pitchFamily="18" charset="-127"/>
                </a:rPr>
                <a:t>Behavior</a:t>
              </a:r>
              <a:endParaRPr lang="en-US" altLang="en-US" sz="1300">
                <a:latin typeface="Arial" panose="020B0604020202020204" pitchFamily="34" charset="0"/>
              </a:endParaRPr>
            </a:p>
          </p:txBody>
        </p:sp>
        <p:sp>
          <p:nvSpPr>
            <p:cNvPr id="25626" name="Line 26">
              <a:extLst>
                <a:ext uri="{FF2B5EF4-FFF2-40B4-BE49-F238E27FC236}">
                  <a16:creationId xmlns:a16="http://schemas.microsoft.com/office/drawing/2014/main" id="{6C94CE28-6DE3-2C64-48AF-10D3F5204940}"/>
                </a:ext>
              </a:extLst>
            </p:cNvPr>
            <p:cNvSpPr>
              <a:spLocks noChangeShapeType="1"/>
            </p:cNvSpPr>
            <p:nvPr/>
          </p:nvSpPr>
          <p:spPr bwMode="auto">
            <a:xfrm>
              <a:off x="2107" y="5923"/>
              <a:ext cx="278" cy="272"/>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25627" name="Line 27">
              <a:extLst>
                <a:ext uri="{FF2B5EF4-FFF2-40B4-BE49-F238E27FC236}">
                  <a16:creationId xmlns:a16="http://schemas.microsoft.com/office/drawing/2014/main" id="{F82D5BBD-2233-D77D-4EE0-A0A8E7259881}"/>
                </a:ext>
              </a:extLst>
            </p:cNvPr>
            <p:cNvSpPr>
              <a:spLocks noChangeShapeType="1"/>
            </p:cNvSpPr>
            <p:nvPr/>
          </p:nvSpPr>
          <p:spPr bwMode="auto">
            <a:xfrm flipH="1">
              <a:off x="2913" y="5912"/>
              <a:ext cx="319" cy="303"/>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25628" name="Line 28">
              <a:extLst>
                <a:ext uri="{FF2B5EF4-FFF2-40B4-BE49-F238E27FC236}">
                  <a16:creationId xmlns:a16="http://schemas.microsoft.com/office/drawing/2014/main" id="{EFD69AB7-ECAC-E388-3B17-F840ABD615DE}"/>
                </a:ext>
              </a:extLst>
            </p:cNvPr>
            <p:cNvSpPr>
              <a:spLocks noChangeShapeType="1"/>
            </p:cNvSpPr>
            <p:nvPr/>
          </p:nvSpPr>
          <p:spPr bwMode="auto">
            <a:xfrm>
              <a:off x="2655" y="6450"/>
              <a:ext cx="0" cy="420"/>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81" name="Rectangle 29">
              <a:extLst>
                <a:ext uri="{FF2B5EF4-FFF2-40B4-BE49-F238E27FC236}">
                  <a16:creationId xmlns:a16="http://schemas.microsoft.com/office/drawing/2014/main" id="{FE9EE03F-4933-23BC-0CA9-B77370C9672A}"/>
                </a:ext>
              </a:extLst>
            </p:cNvPr>
            <p:cNvSpPr>
              <a:spLocks noChangeArrowheads="1"/>
            </p:cNvSpPr>
            <p:nvPr/>
          </p:nvSpPr>
          <p:spPr bwMode="auto">
            <a:xfrm>
              <a:off x="1904" y="5627"/>
              <a:ext cx="1493" cy="284"/>
            </a:xfrm>
            <a:prstGeom prst="rect">
              <a:avLst/>
            </a:prstGeom>
            <a:noFill/>
            <a:ln>
              <a:noFill/>
            </a:ln>
            <a:effectLst/>
          </p:spPr>
          <p:txBody>
            <a:bodyPr wrap="none" lIns="63500" tIns="25400" rIns="63500" bIns="2540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ko-KR" sz="900" b="1">
                  <a:effectLst>
                    <a:outerShdw blurRad="38100" dist="38100" dir="2700000" algn="tl">
                      <a:srgbClr val="C0C0C0"/>
                    </a:outerShdw>
                  </a:effectLst>
                  <a:latin typeface="Arial" panose="020B0604020202020204" pitchFamily="34" charset="0"/>
                  <a:ea typeface="Batang" panose="02030600000101010101" pitchFamily="18" charset="-127"/>
                </a:rPr>
                <a:t>Mission/Vision</a:t>
              </a:r>
              <a:endParaRPr lang="en-US" altLang="en-US" sz="1300">
                <a:latin typeface="Arial" panose="020B0604020202020204" pitchFamily="34" charset="0"/>
              </a:endParaRPr>
            </a:p>
          </p:txBody>
        </p:sp>
        <p:sp>
          <p:nvSpPr>
            <p:cNvPr id="25630" name="Line 30">
              <a:extLst>
                <a:ext uri="{FF2B5EF4-FFF2-40B4-BE49-F238E27FC236}">
                  <a16:creationId xmlns:a16="http://schemas.microsoft.com/office/drawing/2014/main" id="{2E0C06C4-5B7E-8785-6723-C995512A0242}"/>
                </a:ext>
              </a:extLst>
            </p:cNvPr>
            <p:cNvSpPr>
              <a:spLocks noChangeShapeType="1"/>
            </p:cNvSpPr>
            <p:nvPr/>
          </p:nvSpPr>
          <p:spPr bwMode="auto">
            <a:xfrm>
              <a:off x="4650" y="4610"/>
              <a:ext cx="0" cy="45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25631" name="Line 31">
              <a:extLst>
                <a:ext uri="{FF2B5EF4-FFF2-40B4-BE49-F238E27FC236}">
                  <a16:creationId xmlns:a16="http://schemas.microsoft.com/office/drawing/2014/main" id="{7F04015E-FF5E-0C00-5F3D-04C0DA620286}"/>
                </a:ext>
              </a:extLst>
            </p:cNvPr>
            <p:cNvSpPr>
              <a:spLocks noChangeShapeType="1"/>
            </p:cNvSpPr>
            <p:nvPr/>
          </p:nvSpPr>
          <p:spPr bwMode="auto">
            <a:xfrm>
              <a:off x="6170" y="4610"/>
              <a:ext cx="0" cy="45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25632" name="Line 32">
              <a:extLst>
                <a:ext uri="{FF2B5EF4-FFF2-40B4-BE49-F238E27FC236}">
                  <a16:creationId xmlns:a16="http://schemas.microsoft.com/office/drawing/2014/main" id="{640B96A1-B2D1-7CF1-91CF-53DFEDCC2568}"/>
                </a:ext>
              </a:extLst>
            </p:cNvPr>
            <p:cNvSpPr>
              <a:spLocks noChangeShapeType="1"/>
            </p:cNvSpPr>
            <p:nvPr/>
          </p:nvSpPr>
          <p:spPr bwMode="auto">
            <a:xfrm>
              <a:off x="7460" y="4610"/>
              <a:ext cx="0" cy="45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25633" name="Line 33">
              <a:extLst>
                <a:ext uri="{FF2B5EF4-FFF2-40B4-BE49-F238E27FC236}">
                  <a16:creationId xmlns:a16="http://schemas.microsoft.com/office/drawing/2014/main" id="{3C83E137-8214-73C8-4564-949A356DF00B}"/>
                </a:ext>
              </a:extLst>
            </p:cNvPr>
            <p:cNvSpPr>
              <a:spLocks noChangeShapeType="1"/>
            </p:cNvSpPr>
            <p:nvPr/>
          </p:nvSpPr>
          <p:spPr bwMode="auto">
            <a:xfrm>
              <a:off x="12460" y="4610"/>
              <a:ext cx="0" cy="45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25634" name="Line 34">
              <a:extLst>
                <a:ext uri="{FF2B5EF4-FFF2-40B4-BE49-F238E27FC236}">
                  <a16:creationId xmlns:a16="http://schemas.microsoft.com/office/drawing/2014/main" id="{CB1FF3E0-09F1-F266-C05D-9A556222E50A}"/>
                </a:ext>
              </a:extLst>
            </p:cNvPr>
            <p:cNvSpPr>
              <a:spLocks noChangeShapeType="1"/>
            </p:cNvSpPr>
            <p:nvPr/>
          </p:nvSpPr>
          <p:spPr bwMode="auto">
            <a:xfrm>
              <a:off x="8990" y="4610"/>
              <a:ext cx="0" cy="45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25635" name="Line 35">
              <a:extLst>
                <a:ext uri="{FF2B5EF4-FFF2-40B4-BE49-F238E27FC236}">
                  <a16:creationId xmlns:a16="http://schemas.microsoft.com/office/drawing/2014/main" id="{4404CE89-5BF7-1182-47CC-0FF2CF4FE73A}"/>
                </a:ext>
              </a:extLst>
            </p:cNvPr>
            <p:cNvSpPr>
              <a:spLocks noChangeShapeType="1"/>
            </p:cNvSpPr>
            <p:nvPr/>
          </p:nvSpPr>
          <p:spPr bwMode="auto">
            <a:xfrm>
              <a:off x="10317" y="4610"/>
              <a:ext cx="0" cy="45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25636" name="Rectangle 36">
              <a:extLst>
                <a:ext uri="{FF2B5EF4-FFF2-40B4-BE49-F238E27FC236}">
                  <a16:creationId xmlns:a16="http://schemas.microsoft.com/office/drawing/2014/main" id="{18D8EAAC-7692-A00F-02FA-BA5D1AE3A720}"/>
                </a:ext>
              </a:extLst>
            </p:cNvPr>
            <p:cNvSpPr>
              <a:spLocks noChangeArrowheads="1"/>
            </p:cNvSpPr>
            <p:nvPr/>
          </p:nvSpPr>
          <p:spPr bwMode="auto">
            <a:xfrm>
              <a:off x="4539" y="4793"/>
              <a:ext cx="1721" cy="2355"/>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800">
                  <a:ea typeface="Batang" panose="02030600000101010101" pitchFamily="18" charset="-127"/>
                </a:rPr>
                <a:t>Existing Measures</a:t>
              </a:r>
            </a:p>
            <a:p>
              <a:pPr eaLnBrk="1" hangingPunct="1">
                <a:spcBef>
                  <a:spcPct val="0"/>
                </a:spcBef>
                <a:buClrTx/>
                <a:buFontTx/>
                <a:buNone/>
              </a:pPr>
              <a:endParaRPr lang="en-US" altLang="ko-KR" sz="800">
                <a:ea typeface="Batang" panose="02030600000101010101" pitchFamily="18" charset="-127"/>
              </a:endParaRPr>
            </a:p>
            <a:p>
              <a:pPr eaLnBrk="1" hangingPunct="1">
                <a:spcBef>
                  <a:spcPct val="0"/>
                </a:spcBef>
                <a:buClrTx/>
                <a:buFontTx/>
                <a:buNone/>
              </a:pPr>
              <a:r>
                <a:rPr lang="en-US" altLang="ko-KR" sz="800">
                  <a:ea typeface="Batang" panose="02030600000101010101" pitchFamily="18" charset="-127"/>
                </a:rPr>
                <a:t>1.</a:t>
              </a:r>
            </a:p>
            <a:p>
              <a:pPr eaLnBrk="1" hangingPunct="1">
                <a:spcBef>
                  <a:spcPct val="0"/>
                </a:spcBef>
                <a:buClrTx/>
                <a:buFontTx/>
                <a:buNone/>
              </a:pPr>
              <a:r>
                <a:rPr lang="en-US" altLang="ko-KR" sz="800">
                  <a:ea typeface="Batang" panose="02030600000101010101" pitchFamily="18" charset="-127"/>
                </a:rPr>
                <a:t>2.</a:t>
              </a:r>
            </a:p>
            <a:p>
              <a:pPr eaLnBrk="1" hangingPunct="1">
                <a:spcBef>
                  <a:spcPct val="0"/>
                </a:spcBef>
                <a:buClrTx/>
                <a:buFontTx/>
                <a:buNone/>
              </a:pPr>
              <a:r>
                <a:rPr lang="en-US" altLang="ko-KR" sz="800">
                  <a:ea typeface="Batang" panose="02030600000101010101" pitchFamily="18" charset="-127"/>
                </a:rPr>
                <a:t>3.</a:t>
              </a:r>
            </a:p>
            <a:p>
              <a:pPr eaLnBrk="1" hangingPunct="1">
                <a:spcBef>
                  <a:spcPct val="0"/>
                </a:spcBef>
                <a:buClrTx/>
                <a:buFontTx/>
                <a:buNone/>
              </a:pPr>
              <a:r>
                <a:rPr lang="en-US" altLang="ko-KR" sz="800">
                  <a:ea typeface="Batang" panose="02030600000101010101" pitchFamily="18" charset="-127"/>
                </a:rPr>
                <a:t>4.</a:t>
              </a:r>
            </a:p>
            <a:p>
              <a:pPr eaLnBrk="1" hangingPunct="1">
                <a:spcBef>
                  <a:spcPct val="0"/>
                </a:spcBef>
                <a:buClrTx/>
                <a:buFontTx/>
                <a:buNone/>
              </a:pPr>
              <a:r>
                <a:rPr lang="en-US" altLang="ko-KR" sz="800">
                  <a:ea typeface="Batang" panose="02030600000101010101" pitchFamily="18" charset="-127"/>
                </a:rPr>
                <a:t>5.</a:t>
              </a:r>
            </a:p>
            <a:p>
              <a:pPr eaLnBrk="1" hangingPunct="1">
                <a:spcBef>
                  <a:spcPct val="0"/>
                </a:spcBef>
                <a:buClrTx/>
                <a:buFontTx/>
                <a:buNone/>
              </a:pPr>
              <a:r>
                <a:rPr lang="en-US" altLang="ko-KR" sz="800">
                  <a:ea typeface="Batang" panose="02030600000101010101" pitchFamily="18" charset="-127"/>
                </a:rPr>
                <a:t>6.</a:t>
              </a:r>
            </a:p>
            <a:p>
              <a:pPr eaLnBrk="1" hangingPunct="1">
                <a:spcBef>
                  <a:spcPct val="0"/>
                </a:spcBef>
                <a:buClrTx/>
                <a:buFontTx/>
                <a:buNone/>
              </a:pPr>
              <a:r>
                <a:rPr lang="en-US" altLang="ko-KR" sz="800">
                  <a:ea typeface="Batang" panose="02030600000101010101" pitchFamily="18" charset="-127"/>
                </a:rPr>
                <a:t>7.</a:t>
              </a:r>
            </a:p>
            <a:p>
              <a:pPr eaLnBrk="1" hangingPunct="1">
                <a:spcBef>
                  <a:spcPct val="0"/>
                </a:spcBef>
                <a:buClrTx/>
                <a:buFontTx/>
                <a:buNone/>
              </a:pPr>
              <a:r>
                <a:rPr lang="en-US" altLang="ko-KR" sz="800">
                  <a:ea typeface="Batang" panose="02030600000101010101" pitchFamily="18" charset="-127"/>
                </a:rPr>
                <a:t>8.</a:t>
              </a:r>
            </a:p>
            <a:p>
              <a:pPr eaLnBrk="1" hangingPunct="1">
                <a:spcBef>
                  <a:spcPct val="0"/>
                </a:spcBef>
                <a:buClrTx/>
                <a:buFontTx/>
                <a:buNone/>
              </a:pPr>
              <a:r>
                <a:rPr lang="en-US" altLang="ko-KR" sz="800">
                  <a:ea typeface="Batang" panose="02030600000101010101" pitchFamily="18" charset="-127"/>
                </a:rPr>
                <a:t>9.</a:t>
              </a:r>
            </a:p>
            <a:p>
              <a:pPr eaLnBrk="1" hangingPunct="1">
                <a:spcBef>
                  <a:spcPct val="0"/>
                </a:spcBef>
                <a:buClrTx/>
                <a:buFontTx/>
                <a:buNone/>
              </a:pPr>
              <a:r>
                <a:rPr lang="en-US" altLang="ko-KR" sz="800">
                  <a:ea typeface="Batang" panose="02030600000101010101" pitchFamily="18" charset="-127"/>
                </a:rPr>
                <a:t>10.</a:t>
              </a:r>
              <a:endParaRPr lang="en-US" altLang="en-US" sz="1300"/>
            </a:p>
          </p:txBody>
        </p:sp>
        <p:sp>
          <p:nvSpPr>
            <p:cNvPr id="25637" name="Rectangle 37">
              <a:extLst>
                <a:ext uri="{FF2B5EF4-FFF2-40B4-BE49-F238E27FC236}">
                  <a16:creationId xmlns:a16="http://schemas.microsoft.com/office/drawing/2014/main" id="{A14D8087-7D4F-8911-1B7B-430BAA1D13F0}"/>
                </a:ext>
              </a:extLst>
            </p:cNvPr>
            <p:cNvSpPr>
              <a:spLocks noChangeArrowheads="1"/>
            </p:cNvSpPr>
            <p:nvPr/>
          </p:nvSpPr>
          <p:spPr bwMode="auto">
            <a:xfrm>
              <a:off x="6083" y="4808"/>
              <a:ext cx="1573" cy="3025"/>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800">
                  <a:ea typeface="Batang" panose="02030600000101010101" pitchFamily="18" charset="-127"/>
                </a:rPr>
                <a:t>Which existing measures provide little</a:t>
              </a:r>
              <a:br>
                <a:rPr lang="en-US" altLang="ko-KR" sz="800">
                  <a:ea typeface="Batang" panose="02030600000101010101" pitchFamily="18" charset="-127"/>
                </a:rPr>
              </a:br>
              <a:r>
                <a:rPr lang="en-US" altLang="ko-KR" sz="800">
                  <a:ea typeface="Batang" panose="02030600000101010101" pitchFamily="18" charset="-127"/>
                </a:rPr>
                <a:t>or no information about any of </a:t>
              </a:r>
              <a:br>
                <a:rPr lang="en-US" altLang="ko-KR" sz="800">
                  <a:ea typeface="Batang" panose="02030600000101010101" pitchFamily="18" charset="-127"/>
                </a:rPr>
              </a:br>
              <a:r>
                <a:rPr lang="en-US" altLang="ko-KR" sz="800">
                  <a:ea typeface="Batang" panose="02030600000101010101" pitchFamily="18" charset="-127"/>
                </a:rPr>
                <a:t>the desired behaviors?</a:t>
              </a:r>
            </a:p>
            <a:p>
              <a:pPr eaLnBrk="1" hangingPunct="1">
                <a:spcBef>
                  <a:spcPct val="0"/>
                </a:spcBef>
                <a:buClrTx/>
                <a:buFontTx/>
                <a:buNone/>
              </a:pPr>
              <a:endParaRPr lang="en-US" altLang="ko-KR" sz="800">
                <a:ea typeface="Batang" panose="02030600000101010101" pitchFamily="18" charset="-127"/>
              </a:endParaRPr>
            </a:p>
            <a:p>
              <a:pPr eaLnBrk="1" hangingPunct="1">
                <a:spcBef>
                  <a:spcPct val="0"/>
                </a:spcBef>
                <a:buClrTx/>
                <a:buFontTx/>
                <a:buNone/>
              </a:pPr>
              <a:r>
                <a:rPr lang="en-US" altLang="ko-KR" sz="800">
                  <a:ea typeface="Batang" panose="02030600000101010101" pitchFamily="18" charset="-127"/>
                </a:rPr>
                <a:t>1.</a:t>
              </a:r>
            </a:p>
            <a:p>
              <a:pPr eaLnBrk="1" hangingPunct="1">
                <a:spcBef>
                  <a:spcPct val="0"/>
                </a:spcBef>
                <a:buClrTx/>
                <a:buFontTx/>
                <a:buNone/>
              </a:pPr>
              <a:r>
                <a:rPr lang="en-US" altLang="ko-KR" sz="800">
                  <a:ea typeface="Batang" panose="02030600000101010101" pitchFamily="18" charset="-127"/>
                </a:rPr>
                <a:t>2.</a:t>
              </a:r>
            </a:p>
            <a:p>
              <a:pPr eaLnBrk="1" hangingPunct="1">
                <a:spcBef>
                  <a:spcPct val="0"/>
                </a:spcBef>
                <a:buClrTx/>
                <a:buFontTx/>
                <a:buNone/>
              </a:pPr>
              <a:r>
                <a:rPr lang="en-US" altLang="ko-KR" sz="800">
                  <a:ea typeface="Batang" panose="02030600000101010101" pitchFamily="18" charset="-127"/>
                </a:rPr>
                <a:t>3.</a:t>
              </a:r>
            </a:p>
            <a:p>
              <a:pPr eaLnBrk="1" hangingPunct="1">
                <a:spcBef>
                  <a:spcPct val="0"/>
                </a:spcBef>
                <a:buClrTx/>
                <a:buFontTx/>
                <a:buNone/>
              </a:pPr>
              <a:r>
                <a:rPr lang="en-US" altLang="ko-KR" sz="800">
                  <a:ea typeface="Batang" panose="02030600000101010101" pitchFamily="18" charset="-127"/>
                </a:rPr>
                <a:t>4.</a:t>
              </a:r>
            </a:p>
            <a:p>
              <a:pPr eaLnBrk="1" hangingPunct="1">
                <a:spcBef>
                  <a:spcPct val="0"/>
                </a:spcBef>
                <a:buClrTx/>
                <a:buFontTx/>
                <a:buNone/>
              </a:pPr>
              <a:r>
                <a:rPr lang="en-US" altLang="ko-KR" sz="800">
                  <a:ea typeface="Batang" panose="02030600000101010101" pitchFamily="18" charset="-127"/>
                </a:rPr>
                <a:t>5.</a:t>
              </a:r>
            </a:p>
            <a:p>
              <a:pPr eaLnBrk="1" hangingPunct="1">
                <a:spcBef>
                  <a:spcPct val="0"/>
                </a:spcBef>
                <a:buClrTx/>
                <a:buFontTx/>
                <a:buNone/>
              </a:pPr>
              <a:r>
                <a:rPr lang="en-US" altLang="ko-KR" sz="800">
                  <a:ea typeface="Batang" panose="02030600000101010101" pitchFamily="18" charset="-127"/>
                </a:rPr>
                <a:t>etc.</a:t>
              </a:r>
            </a:p>
            <a:p>
              <a:pPr eaLnBrk="1" hangingPunct="1">
                <a:spcBef>
                  <a:spcPct val="0"/>
                </a:spcBef>
                <a:buClrTx/>
                <a:buFontTx/>
                <a:buNone/>
              </a:pPr>
              <a:endParaRPr lang="en-US" altLang="en-US" sz="1300"/>
            </a:p>
          </p:txBody>
        </p:sp>
        <p:sp>
          <p:nvSpPr>
            <p:cNvPr id="25638" name="Rectangle 38">
              <a:extLst>
                <a:ext uri="{FF2B5EF4-FFF2-40B4-BE49-F238E27FC236}">
                  <a16:creationId xmlns:a16="http://schemas.microsoft.com/office/drawing/2014/main" id="{6310EE53-4049-AD3B-DB95-0BA85CF4E69B}"/>
                </a:ext>
              </a:extLst>
            </p:cNvPr>
            <p:cNvSpPr>
              <a:spLocks noChangeArrowheads="1"/>
            </p:cNvSpPr>
            <p:nvPr/>
          </p:nvSpPr>
          <p:spPr bwMode="auto">
            <a:xfrm>
              <a:off x="7408" y="4810"/>
              <a:ext cx="1678" cy="284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800">
                  <a:ea typeface="Batang" panose="02030600000101010101" pitchFamily="18" charset="-127"/>
                </a:rPr>
                <a:t>Which desired behaviors cannot be reliably measured by </a:t>
              </a:r>
              <a:br>
                <a:rPr lang="en-US" altLang="ko-KR" sz="800">
                  <a:ea typeface="Batang" panose="02030600000101010101" pitchFamily="18" charset="-127"/>
                </a:rPr>
              </a:br>
              <a:r>
                <a:rPr lang="en-US" altLang="ko-KR" sz="800">
                  <a:ea typeface="Batang" panose="02030600000101010101" pitchFamily="18" charset="-127"/>
                </a:rPr>
                <a:t>any existing measure?</a:t>
              </a:r>
            </a:p>
            <a:p>
              <a:pPr eaLnBrk="1" hangingPunct="1">
                <a:spcBef>
                  <a:spcPct val="0"/>
                </a:spcBef>
                <a:buClrTx/>
                <a:buFontTx/>
                <a:buNone/>
              </a:pPr>
              <a:endParaRPr lang="en-US" altLang="ko-KR" sz="800">
                <a:ea typeface="Batang" panose="02030600000101010101" pitchFamily="18" charset="-127"/>
              </a:endParaRPr>
            </a:p>
            <a:p>
              <a:pPr eaLnBrk="1" hangingPunct="1">
                <a:spcBef>
                  <a:spcPct val="0"/>
                </a:spcBef>
                <a:buClrTx/>
                <a:buFontTx/>
                <a:buNone/>
              </a:pPr>
              <a:r>
                <a:rPr lang="en-US" altLang="ko-KR" sz="800">
                  <a:ea typeface="Batang" panose="02030600000101010101" pitchFamily="18" charset="-127"/>
                </a:rPr>
                <a:t>1.</a:t>
              </a:r>
            </a:p>
            <a:p>
              <a:pPr eaLnBrk="1" hangingPunct="1">
                <a:spcBef>
                  <a:spcPct val="0"/>
                </a:spcBef>
                <a:buClrTx/>
                <a:buFontTx/>
                <a:buNone/>
              </a:pPr>
              <a:r>
                <a:rPr lang="en-US" altLang="ko-KR" sz="800">
                  <a:ea typeface="Batang" panose="02030600000101010101" pitchFamily="18" charset="-127"/>
                </a:rPr>
                <a:t>2.</a:t>
              </a:r>
            </a:p>
            <a:p>
              <a:pPr eaLnBrk="1" hangingPunct="1">
                <a:spcBef>
                  <a:spcPct val="0"/>
                </a:spcBef>
                <a:buClrTx/>
                <a:buFontTx/>
                <a:buNone/>
              </a:pPr>
              <a:r>
                <a:rPr lang="en-US" altLang="ko-KR" sz="800">
                  <a:ea typeface="Batang" panose="02030600000101010101" pitchFamily="18" charset="-127"/>
                </a:rPr>
                <a:t>3.</a:t>
              </a:r>
            </a:p>
            <a:p>
              <a:pPr eaLnBrk="1" hangingPunct="1">
                <a:spcBef>
                  <a:spcPct val="0"/>
                </a:spcBef>
                <a:buClrTx/>
                <a:buFontTx/>
                <a:buNone/>
              </a:pPr>
              <a:r>
                <a:rPr lang="en-US" altLang="ko-KR" sz="800">
                  <a:ea typeface="Batang" panose="02030600000101010101" pitchFamily="18" charset="-127"/>
                </a:rPr>
                <a:t>4.</a:t>
              </a:r>
            </a:p>
            <a:p>
              <a:pPr eaLnBrk="1" hangingPunct="1">
                <a:spcBef>
                  <a:spcPct val="0"/>
                </a:spcBef>
                <a:buClrTx/>
                <a:buFontTx/>
                <a:buNone/>
              </a:pPr>
              <a:r>
                <a:rPr lang="en-US" altLang="ko-KR" sz="800">
                  <a:ea typeface="Batang" panose="02030600000101010101" pitchFamily="18" charset="-127"/>
                </a:rPr>
                <a:t>5.</a:t>
              </a:r>
            </a:p>
            <a:p>
              <a:pPr eaLnBrk="1" hangingPunct="1">
                <a:spcBef>
                  <a:spcPct val="0"/>
                </a:spcBef>
                <a:buClrTx/>
                <a:buFontTx/>
                <a:buNone/>
              </a:pPr>
              <a:r>
                <a:rPr lang="en-US" altLang="ko-KR" sz="800">
                  <a:ea typeface="Batang" panose="02030600000101010101" pitchFamily="18" charset="-127"/>
                </a:rPr>
                <a:t>etc.</a:t>
              </a:r>
            </a:p>
            <a:p>
              <a:pPr eaLnBrk="1" hangingPunct="1">
                <a:spcBef>
                  <a:spcPct val="0"/>
                </a:spcBef>
                <a:buClrTx/>
                <a:buFontTx/>
                <a:buNone/>
              </a:pPr>
              <a:endParaRPr lang="en-US" altLang="en-US" sz="1300"/>
            </a:p>
          </p:txBody>
        </p:sp>
        <p:sp>
          <p:nvSpPr>
            <p:cNvPr id="25639" name="Line 39">
              <a:extLst>
                <a:ext uri="{FF2B5EF4-FFF2-40B4-BE49-F238E27FC236}">
                  <a16:creationId xmlns:a16="http://schemas.microsoft.com/office/drawing/2014/main" id="{AB40211E-38D1-2F8A-E227-2C0913178B23}"/>
                </a:ext>
              </a:extLst>
            </p:cNvPr>
            <p:cNvSpPr>
              <a:spLocks noChangeShapeType="1"/>
            </p:cNvSpPr>
            <p:nvPr/>
          </p:nvSpPr>
          <p:spPr bwMode="auto">
            <a:xfrm>
              <a:off x="7475" y="8022"/>
              <a:ext cx="149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25640" name="Rectangle 40">
              <a:extLst>
                <a:ext uri="{FF2B5EF4-FFF2-40B4-BE49-F238E27FC236}">
                  <a16:creationId xmlns:a16="http://schemas.microsoft.com/office/drawing/2014/main" id="{878C5D52-C8EC-A8C4-030A-9B9500D25854}"/>
                </a:ext>
              </a:extLst>
            </p:cNvPr>
            <p:cNvSpPr>
              <a:spLocks noChangeArrowheads="1"/>
            </p:cNvSpPr>
            <p:nvPr/>
          </p:nvSpPr>
          <p:spPr bwMode="auto">
            <a:xfrm>
              <a:off x="7393" y="8011"/>
              <a:ext cx="526"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5B</a:t>
              </a:r>
              <a:endParaRPr lang="en-US" altLang="en-US" sz="1300"/>
            </a:p>
          </p:txBody>
        </p:sp>
        <p:sp>
          <p:nvSpPr>
            <p:cNvPr id="25641" name="Rectangle 41">
              <a:extLst>
                <a:ext uri="{FF2B5EF4-FFF2-40B4-BE49-F238E27FC236}">
                  <a16:creationId xmlns:a16="http://schemas.microsoft.com/office/drawing/2014/main" id="{08839500-FC0C-2C3B-CA04-38D5B016DFDA}"/>
                </a:ext>
              </a:extLst>
            </p:cNvPr>
            <p:cNvSpPr>
              <a:spLocks noChangeArrowheads="1"/>
            </p:cNvSpPr>
            <p:nvPr/>
          </p:nvSpPr>
          <p:spPr bwMode="auto">
            <a:xfrm>
              <a:off x="7408" y="8237"/>
              <a:ext cx="1678" cy="875"/>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800">
                  <a:ea typeface="Batang" panose="02030600000101010101" pitchFamily="18" charset="-127"/>
                </a:rPr>
                <a:t>How could </a:t>
              </a:r>
              <a:br>
                <a:rPr lang="en-US" altLang="ko-KR" sz="800">
                  <a:ea typeface="Batang" panose="02030600000101010101" pitchFamily="18" charset="-127"/>
                </a:rPr>
              </a:br>
              <a:r>
                <a:rPr lang="en-US" altLang="ko-KR" sz="800">
                  <a:ea typeface="Batang" panose="02030600000101010101" pitchFamily="18" charset="-127"/>
                </a:rPr>
                <a:t>we measure these desired behaviors?</a:t>
              </a:r>
              <a:endParaRPr lang="en-US" altLang="en-US" sz="1300"/>
            </a:p>
          </p:txBody>
        </p:sp>
        <p:sp>
          <p:nvSpPr>
            <p:cNvPr id="25642" name="Rectangle 42">
              <a:extLst>
                <a:ext uri="{FF2B5EF4-FFF2-40B4-BE49-F238E27FC236}">
                  <a16:creationId xmlns:a16="http://schemas.microsoft.com/office/drawing/2014/main" id="{65E0D242-2B46-0D6E-6318-FE95ECCB7EAB}"/>
                </a:ext>
              </a:extLst>
            </p:cNvPr>
            <p:cNvSpPr>
              <a:spLocks noChangeArrowheads="1"/>
            </p:cNvSpPr>
            <p:nvPr/>
          </p:nvSpPr>
          <p:spPr bwMode="auto">
            <a:xfrm>
              <a:off x="8919" y="4562"/>
              <a:ext cx="394" cy="34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6</a:t>
              </a:r>
              <a:endParaRPr lang="en-US" altLang="en-US" sz="1300"/>
            </a:p>
          </p:txBody>
        </p:sp>
        <p:sp>
          <p:nvSpPr>
            <p:cNvPr id="25643" name="Rectangle 43">
              <a:extLst>
                <a:ext uri="{FF2B5EF4-FFF2-40B4-BE49-F238E27FC236}">
                  <a16:creationId xmlns:a16="http://schemas.microsoft.com/office/drawing/2014/main" id="{D77A8F37-18D5-086B-0DEB-C21033C3383F}"/>
                </a:ext>
              </a:extLst>
            </p:cNvPr>
            <p:cNvSpPr>
              <a:spLocks noChangeArrowheads="1"/>
            </p:cNvSpPr>
            <p:nvPr/>
          </p:nvSpPr>
          <p:spPr bwMode="auto">
            <a:xfrm>
              <a:off x="8904" y="4810"/>
              <a:ext cx="1573" cy="3396"/>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800">
                  <a:ea typeface="Batang" panose="02030600000101010101" pitchFamily="18" charset="-127"/>
                </a:rPr>
                <a:t>If you achieve your desired changes, which existing measures will emit false signals indicating that performance is degrading?</a:t>
              </a:r>
            </a:p>
            <a:p>
              <a:pPr eaLnBrk="1" hangingPunct="1">
                <a:spcBef>
                  <a:spcPct val="0"/>
                </a:spcBef>
                <a:buClrTx/>
                <a:buFontTx/>
                <a:buNone/>
              </a:pPr>
              <a:endParaRPr lang="en-US" altLang="ko-KR" sz="800">
                <a:ea typeface="Batang" panose="02030600000101010101" pitchFamily="18" charset="-127"/>
              </a:endParaRPr>
            </a:p>
            <a:p>
              <a:pPr eaLnBrk="1" hangingPunct="1">
                <a:spcBef>
                  <a:spcPct val="0"/>
                </a:spcBef>
                <a:buClrTx/>
                <a:buFontTx/>
                <a:buNone/>
              </a:pPr>
              <a:r>
                <a:rPr lang="en-US" altLang="ko-KR" sz="800">
                  <a:ea typeface="Batang" panose="02030600000101010101" pitchFamily="18" charset="-127"/>
                </a:rPr>
                <a:t>1.</a:t>
              </a:r>
            </a:p>
            <a:p>
              <a:pPr eaLnBrk="1" hangingPunct="1">
                <a:spcBef>
                  <a:spcPct val="0"/>
                </a:spcBef>
                <a:buClrTx/>
                <a:buFontTx/>
                <a:buNone/>
              </a:pPr>
              <a:r>
                <a:rPr lang="en-US" altLang="ko-KR" sz="800">
                  <a:ea typeface="Batang" panose="02030600000101010101" pitchFamily="18" charset="-127"/>
                </a:rPr>
                <a:t>2.</a:t>
              </a:r>
            </a:p>
            <a:p>
              <a:pPr eaLnBrk="1" hangingPunct="1">
                <a:spcBef>
                  <a:spcPct val="0"/>
                </a:spcBef>
                <a:buClrTx/>
                <a:buFontTx/>
                <a:buNone/>
              </a:pPr>
              <a:r>
                <a:rPr lang="en-US" altLang="ko-KR" sz="800">
                  <a:ea typeface="Batang" panose="02030600000101010101" pitchFamily="18" charset="-127"/>
                </a:rPr>
                <a:t>3.</a:t>
              </a:r>
            </a:p>
            <a:p>
              <a:pPr eaLnBrk="1" hangingPunct="1">
                <a:spcBef>
                  <a:spcPct val="0"/>
                </a:spcBef>
                <a:buClrTx/>
                <a:buFontTx/>
                <a:buNone/>
              </a:pPr>
              <a:r>
                <a:rPr lang="en-US" altLang="ko-KR" sz="800">
                  <a:ea typeface="Batang" panose="02030600000101010101" pitchFamily="18" charset="-127"/>
                </a:rPr>
                <a:t>4.</a:t>
              </a:r>
            </a:p>
            <a:p>
              <a:pPr eaLnBrk="1" hangingPunct="1">
                <a:spcBef>
                  <a:spcPct val="0"/>
                </a:spcBef>
                <a:buClrTx/>
                <a:buFontTx/>
                <a:buNone/>
              </a:pPr>
              <a:r>
                <a:rPr lang="en-US" altLang="ko-KR" sz="800">
                  <a:ea typeface="Batang" panose="02030600000101010101" pitchFamily="18" charset="-127"/>
                </a:rPr>
                <a:t>5.</a:t>
              </a:r>
            </a:p>
            <a:p>
              <a:pPr eaLnBrk="1" hangingPunct="1">
                <a:spcBef>
                  <a:spcPct val="0"/>
                </a:spcBef>
                <a:buClrTx/>
                <a:buFontTx/>
                <a:buNone/>
              </a:pPr>
              <a:r>
                <a:rPr lang="en-US" altLang="ko-KR" sz="800">
                  <a:ea typeface="Batang" panose="02030600000101010101" pitchFamily="18" charset="-127"/>
                </a:rPr>
                <a:t>etc.</a:t>
              </a:r>
            </a:p>
            <a:p>
              <a:pPr eaLnBrk="1" hangingPunct="1">
                <a:spcBef>
                  <a:spcPct val="0"/>
                </a:spcBef>
                <a:buClrTx/>
                <a:buFontTx/>
                <a:buNone/>
              </a:pPr>
              <a:endParaRPr lang="en-US" altLang="en-US" sz="1300"/>
            </a:p>
          </p:txBody>
        </p:sp>
        <p:sp>
          <p:nvSpPr>
            <p:cNvPr id="25644" name="Rectangle 44">
              <a:extLst>
                <a:ext uri="{FF2B5EF4-FFF2-40B4-BE49-F238E27FC236}">
                  <a16:creationId xmlns:a16="http://schemas.microsoft.com/office/drawing/2014/main" id="{E7440E2A-0F24-F5CE-43F4-6C036E398167}"/>
                </a:ext>
              </a:extLst>
            </p:cNvPr>
            <p:cNvSpPr>
              <a:spLocks noChangeArrowheads="1"/>
            </p:cNvSpPr>
            <p:nvPr/>
          </p:nvSpPr>
          <p:spPr bwMode="auto">
            <a:xfrm>
              <a:off x="10241" y="4812"/>
              <a:ext cx="2488" cy="3574"/>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700">
                  <a:ea typeface="Batang" panose="02030600000101010101" pitchFamily="18" charset="-127"/>
                </a:rPr>
                <a:t>If an employee carries out </a:t>
              </a:r>
              <a:br>
                <a:rPr lang="en-US" altLang="ko-KR" sz="700">
                  <a:ea typeface="Batang" panose="02030600000101010101" pitchFamily="18" charset="-127"/>
                </a:rPr>
              </a:br>
              <a:r>
                <a:rPr lang="en-US" altLang="ko-KR" sz="700">
                  <a:ea typeface="Batang" panose="02030600000101010101" pitchFamily="18" charset="-127"/>
                </a:rPr>
                <a:t>each of the desired behaviors, what is likely to be the organization’s reaction?</a:t>
              </a:r>
            </a:p>
            <a:p>
              <a:pPr eaLnBrk="1" hangingPunct="1">
                <a:spcBef>
                  <a:spcPct val="0"/>
                </a:spcBef>
                <a:buClrTx/>
                <a:buFontTx/>
                <a:buNone/>
              </a:pPr>
              <a:r>
                <a:rPr lang="en-US" altLang="ko-KR" sz="700">
                  <a:ea typeface="Batang" panose="02030600000101010101" pitchFamily="18" charset="-127"/>
                </a:rPr>
                <a:t>A = Reward or Approval</a:t>
              </a:r>
            </a:p>
            <a:p>
              <a:pPr eaLnBrk="1" hangingPunct="1">
                <a:spcBef>
                  <a:spcPct val="0"/>
                </a:spcBef>
                <a:buClrTx/>
                <a:buFontTx/>
                <a:buNone/>
              </a:pPr>
              <a:r>
                <a:rPr lang="en-US" altLang="ko-KR" sz="700">
                  <a:ea typeface="Batang" panose="02030600000101010101" pitchFamily="18" charset="-127"/>
                </a:rPr>
                <a:t>B = Punishment or Disapproval</a:t>
              </a:r>
            </a:p>
            <a:p>
              <a:pPr eaLnBrk="1" hangingPunct="1">
                <a:spcBef>
                  <a:spcPct val="0"/>
                </a:spcBef>
                <a:buClrTx/>
                <a:buFontTx/>
                <a:buNone/>
              </a:pPr>
              <a:r>
                <a:rPr lang="en-US" altLang="ko-KR" sz="700">
                  <a:ea typeface="Batang" panose="02030600000101010101" pitchFamily="18" charset="-127"/>
                </a:rPr>
                <a:t>C = No Reaction</a:t>
              </a:r>
            </a:p>
            <a:p>
              <a:pPr eaLnBrk="1" hangingPunct="1">
                <a:spcBef>
                  <a:spcPct val="0"/>
                </a:spcBef>
                <a:buClrTx/>
                <a:buFontTx/>
                <a:buNone/>
              </a:pPr>
              <a:r>
                <a:rPr lang="en-US" altLang="ko-KR" sz="700">
                  <a:ea typeface="Batang" panose="02030600000101010101" pitchFamily="18" charset="-127"/>
                </a:rPr>
                <a:t>D = Impossible to Predict</a:t>
              </a:r>
            </a:p>
            <a:p>
              <a:pPr eaLnBrk="1" hangingPunct="1">
                <a:spcBef>
                  <a:spcPct val="0"/>
                </a:spcBef>
                <a:buClrTx/>
                <a:buFontTx/>
                <a:buNone/>
              </a:pPr>
              <a:endParaRPr lang="en-US" altLang="ko-KR" sz="800">
                <a:ea typeface="Batang" panose="02030600000101010101" pitchFamily="18" charset="-127"/>
              </a:endParaRPr>
            </a:p>
            <a:p>
              <a:pPr eaLnBrk="1" hangingPunct="1">
                <a:spcBef>
                  <a:spcPct val="0"/>
                </a:spcBef>
                <a:buClrTx/>
                <a:buFontTx/>
                <a:buNone/>
              </a:pPr>
              <a:r>
                <a:rPr lang="en-US" altLang="ko-KR" sz="800">
                  <a:ea typeface="Batang" panose="02030600000101010101" pitchFamily="18" charset="-127"/>
                </a:rPr>
                <a:t>More of:</a:t>
              </a:r>
            </a:p>
            <a:p>
              <a:pPr eaLnBrk="1" hangingPunct="1">
                <a:spcBef>
                  <a:spcPct val="0"/>
                </a:spcBef>
                <a:buClrTx/>
                <a:buFontTx/>
                <a:buNone/>
              </a:pPr>
              <a:r>
                <a:rPr lang="en-US" altLang="ko-KR" sz="800">
                  <a:ea typeface="Batang" panose="02030600000101010101" pitchFamily="18" charset="-127"/>
                </a:rPr>
                <a:t>1.</a:t>
              </a:r>
            </a:p>
            <a:p>
              <a:pPr eaLnBrk="1" hangingPunct="1">
                <a:spcBef>
                  <a:spcPct val="0"/>
                </a:spcBef>
                <a:buClrTx/>
                <a:buFontTx/>
                <a:buNone/>
              </a:pPr>
              <a:r>
                <a:rPr lang="en-US" altLang="ko-KR" sz="800">
                  <a:ea typeface="Batang" panose="02030600000101010101" pitchFamily="18" charset="-127"/>
                </a:rPr>
                <a:t>2.</a:t>
              </a:r>
            </a:p>
            <a:p>
              <a:pPr eaLnBrk="1" hangingPunct="1">
                <a:spcBef>
                  <a:spcPct val="0"/>
                </a:spcBef>
                <a:buClrTx/>
                <a:buFontTx/>
                <a:buNone/>
              </a:pPr>
              <a:r>
                <a:rPr lang="en-US" altLang="ko-KR" sz="800">
                  <a:ea typeface="Batang" panose="02030600000101010101" pitchFamily="18" charset="-127"/>
                </a:rPr>
                <a:t>etc.</a:t>
              </a:r>
            </a:p>
            <a:p>
              <a:pPr eaLnBrk="1" hangingPunct="1">
                <a:spcBef>
                  <a:spcPct val="0"/>
                </a:spcBef>
                <a:buClrTx/>
                <a:buFontTx/>
                <a:buNone/>
              </a:pPr>
              <a:endParaRPr lang="en-US" altLang="ko-KR" sz="800">
                <a:ea typeface="Batang" panose="02030600000101010101" pitchFamily="18" charset="-127"/>
              </a:endParaRPr>
            </a:p>
            <a:p>
              <a:pPr eaLnBrk="1" hangingPunct="1">
                <a:spcBef>
                  <a:spcPct val="0"/>
                </a:spcBef>
                <a:buClrTx/>
                <a:buFontTx/>
                <a:buNone/>
              </a:pPr>
              <a:r>
                <a:rPr lang="en-US" altLang="ko-KR" sz="800">
                  <a:ea typeface="Batang" panose="02030600000101010101" pitchFamily="18" charset="-127"/>
                </a:rPr>
                <a:t>Less of:</a:t>
              </a:r>
            </a:p>
            <a:p>
              <a:pPr eaLnBrk="1" hangingPunct="1">
                <a:spcBef>
                  <a:spcPct val="0"/>
                </a:spcBef>
                <a:buClrTx/>
                <a:buFontTx/>
                <a:buNone/>
              </a:pPr>
              <a:r>
                <a:rPr lang="en-US" altLang="ko-KR" sz="800">
                  <a:ea typeface="Batang" panose="02030600000101010101" pitchFamily="18" charset="-127"/>
                </a:rPr>
                <a:t>1.</a:t>
              </a:r>
            </a:p>
            <a:p>
              <a:pPr eaLnBrk="1" hangingPunct="1">
                <a:spcBef>
                  <a:spcPct val="0"/>
                </a:spcBef>
                <a:buClrTx/>
                <a:buFontTx/>
                <a:buNone/>
              </a:pPr>
              <a:r>
                <a:rPr lang="en-US" altLang="ko-KR" sz="800">
                  <a:ea typeface="Batang" panose="02030600000101010101" pitchFamily="18" charset="-127"/>
                </a:rPr>
                <a:t>2.</a:t>
              </a:r>
            </a:p>
            <a:p>
              <a:pPr eaLnBrk="1" hangingPunct="1">
                <a:spcBef>
                  <a:spcPct val="0"/>
                </a:spcBef>
                <a:buClrTx/>
                <a:buFontTx/>
                <a:buNone/>
              </a:pPr>
              <a:r>
                <a:rPr lang="en-US" altLang="ko-KR" sz="800">
                  <a:ea typeface="Batang" panose="02030600000101010101" pitchFamily="18" charset="-127"/>
                </a:rPr>
                <a:t>etc.</a:t>
              </a:r>
              <a:endParaRPr lang="en-US" altLang="ko-KR" sz="700">
                <a:ea typeface="Batang" panose="02030600000101010101" pitchFamily="18" charset="-127"/>
              </a:endParaRPr>
            </a:p>
            <a:p>
              <a:pPr eaLnBrk="1" hangingPunct="1">
                <a:spcBef>
                  <a:spcPct val="0"/>
                </a:spcBef>
                <a:buClrTx/>
                <a:buFontTx/>
                <a:buNone/>
              </a:pPr>
              <a:endParaRPr lang="en-US" altLang="en-US" sz="1300"/>
            </a:p>
          </p:txBody>
        </p:sp>
        <p:sp>
          <p:nvSpPr>
            <p:cNvPr id="25645" name="Rectangle 45">
              <a:extLst>
                <a:ext uri="{FF2B5EF4-FFF2-40B4-BE49-F238E27FC236}">
                  <a16:creationId xmlns:a16="http://schemas.microsoft.com/office/drawing/2014/main" id="{332B17F1-F528-527F-077F-05B872F66945}"/>
                </a:ext>
              </a:extLst>
            </p:cNvPr>
            <p:cNvSpPr>
              <a:spLocks noChangeArrowheads="1"/>
            </p:cNvSpPr>
            <p:nvPr/>
          </p:nvSpPr>
          <p:spPr bwMode="auto">
            <a:xfrm>
              <a:off x="12392" y="4815"/>
              <a:ext cx="2488" cy="28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800">
                  <a:ea typeface="Batang" panose="02030600000101010101" pitchFamily="18" charset="-127"/>
                </a:rPr>
                <a:t>Existing Rewards</a:t>
              </a:r>
              <a:endParaRPr lang="fr-FR" altLang="ko-KR" sz="800">
                <a:ea typeface="Batang" panose="02030600000101010101" pitchFamily="18" charset="-127"/>
              </a:endParaRPr>
            </a:p>
            <a:p>
              <a:pPr eaLnBrk="1" hangingPunct="1">
                <a:spcBef>
                  <a:spcPct val="0"/>
                </a:spcBef>
                <a:buClrTx/>
                <a:buFontTx/>
                <a:buNone/>
              </a:pPr>
              <a:endParaRPr lang="en-US" altLang="ko-KR" sz="800">
                <a:ea typeface="Batang" panose="02030600000101010101" pitchFamily="18" charset="-127"/>
              </a:endParaRPr>
            </a:p>
            <a:p>
              <a:pPr eaLnBrk="1" hangingPunct="1">
                <a:spcBef>
                  <a:spcPct val="0"/>
                </a:spcBef>
                <a:buClrTx/>
                <a:buFontTx/>
                <a:buNone/>
              </a:pPr>
              <a:r>
                <a:rPr lang="en-US" altLang="ko-KR" sz="800">
                  <a:ea typeface="Batang" panose="02030600000101010101" pitchFamily="18" charset="-127"/>
                </a:rPr>
                <a:t>Financial</a:t>
              </a:r>
              <a:endParaRPr lang="fr-FR" altLang="ko-KR" sz="800">
                <a:ea typeface="Batang" panose="02030600000101010101" pitchFamily="18" charset="-127"/>
              </a:endParaRPr>
            </a:p>
            <a:p>
              <a:pPr eaLnBrk="1" hangingPunct="1">
                <a:spcBef>
                  <a:spcPct val="0"/>
                </a:spcBef>
                <a:buClrTx/>
                <a:buFontTx/>
                <a:buNone/>
              </a:pPr>
              <a:r>
                <a:rPr lang="fr-FR" altLang="ko-KR" sz="800">
                  <a:ea typeface="Batang" panose="02030600000101010101" pitchFamily="18" charset="-127"/>
                </a:rPr>
                <a:t>1.</a:t>
              </a:r>
            </a:p>
            <a:p>
              <a:pPr eaLnBrk="1" hangingPunct="1">
                <a:spcBef>
                  <a:spcPct val="0"/>
                </a:spcBef>
                <a:buClrTx/>
                <a:buFontTx/>
                <a:buNone/>
              </a:pPr>
              <a:r>
                <a:rPr lang="fr-FR" altLang="ko-KR" sz="800">
                  <a:ea typeface="Batang" panose="02030600000101010101" pitchFamily="18" charset="-127"/>
                </a:rPr>
                <a:t>2.</a:t>
              </a:r>
            </a:p>
            <a:p>
              <a:pPr eaLnBrk="1" hangingPunct="1">
                <a:spcBef>
                  <a:spcPct val="0"/>
                </a:spcBef>
                <a:buClrTx/>
                <a:buFontTx/>
                <a:buNone/>
              </a:pPr>
              <a:r>
                <a:rPr lang="fr-FR" altLang="ko-KR" sz="800">
                  <a:ea typeface="Batang" panose="02030600000101010101" pitchFamily="18" charset="-127"/>
                </a:rPr>
                <a:t>3.</a:t>
              </a:r>
              <a:endParaRPr lang="en-US" altLang="ko-KR" sz="800">
                <a:ea typeface="Batang" panose="02030600000101010101" pitchFamily="18" charset="-127"/>
              </a:endParaRPr>
            </a:p>
            <a:p>
              <a:pPr eaLnBrk="1" hangingPunct="1">
                <a:spcBef>
                  <a:spcPct val="0"/>
                </a:spcBef>
                <a:buClrTx/>
                <a:buFontTx/>
                <a:buNone/>
              </a:pPr>
              <a:r>
                <a:rPr lang="en-US" altLang="ko-KR" sz="800">
                  <a:ea typeface="Batang" panose="02030600000101010101" pitchFamily="18" charset="-127"/>
                </a:rPr>
                <a:t>etc.</a:t>
              </a:r>
              <a:endParaRPr lang="fr-FR" altLang="ko-KR" sz="800">
                <a:ea typeface="Batang" panose="02030600000101010101" pitchFamily="18" charset="-127"/>
              </a:endParaRPr>
            </a:p>
            <a:p>
              <a:pPr eaLnBrk="1" hangingPunct="1">
                <a:spcBef>
                  <a:spcPct val="0"/>
                </a:spcBef>
                <a:buClrTx/>
                <a:buFontTx/>
                <a:buNone/>
              </a:pPr>
              <a:endParaRPr lang="fr-FR" altLang="ko-KR" sz="800">
                <a:ea typeface="Batang" panose="02030600000101010101" pitchFamily="18" charset="-127"/>
              </a:endParaRPr>
            </a:p>
            <a:p>
              <a:pPr eaLnBrk="1" hangingPunct="1">
                <a:spcBef>
                  <a:spcPct val="0"/>
                </a:spcBef>
                <a:buClrTx/>
                <a:buFontTx/>
                <a:buNone/>
              </a:pPr>
              <a:r>
                <a:rPr lang="fr-FR" altLang="ko-KR" sz="800">
                  <a:ea typeface="Batang" panose="02030600000101010101" pitchFamily="18" charset="-127"/>
                </a:rPr>
                <a:t>Non-financial</a:t>
              </a:r>
            </a:p>
            <a:p>
              <a:pPr eaLnBrk="1" hangingPunct="1">
                <a:spcBef>
                  <a:spcPct val="0"/>
                </a:spcBef>
                <a:buClrTx/>
                <a:buFontTx/>
                <a:buNone/>
              </a:pPr>
              <a:r>
                <a:rPr lang="fr-FR" altLang="ko-KR" sz="800">
                  <a:ea typeface="Batang" panose="02030600000101010101" pitchFamily="18" charset="-127"/>
                </a:rPr>
                <a:t>1.</a:t>
              </a:r>
            </a:p>
            <a:p>
              <a:pPr eaLnBrk="1" hangingPunct="1">
                <a:spcBef>
                  <a:spcPct val="0"/>
                </a:spcBef>
                <a:buClrTx/>
                <a:buFontTx/>
                <a:buNone/>
              </a:pPr>
              <a:r>
                <a:rPr lang="fr-FR" altLang="ko-KR" sz="800">
                  <a:ea typeface="Batang" panose="02030600000101010101" pitchFamily="18" charset="-127"/>
                </a:rPr>
                <a:t>2.</a:t>
              </a:r>
            </a:p>
            <a:p>
              <a:pPr eaLnBrk="1" hangingPunct="1">
                <a:spcBef>
                  <a:spcPct val="0"/>
                </a:spcBef>
                <a:buClrTx/>
                <a:buFontTx/>
                <a:buNone/>
              </a:pPr>
              <a:r>
                <a:rPr lang="fr-FR" altLang="ko-KR" sz="800">
                  <a:ea typeface="Batang" panose="02030600000101010101" pitchFamily="18" charset="-127"/>
                </a:rPr>
                <a:t>3.</a:t>
              </a:r>
            </a:p>
            <a:p>
              <a:pPr eaLnBrk="1" hangingPunct="1">
                <a:spcBef>
                  <a:spcPct val="0"/>
                </a:spcBef>
                <a:buClrTx/>
                <a:buFontTx/>
                <a:buNone/>
              </a:pPr>
              <a:r>
                <a:rPr lang="en-US" altLang="ko-KR" sz="800">
                  <a:ea typeface="Batang" panose="02030600000101010101" pitchFamily="18" charset="-127"/>
                </a:rPr>
                <a:t>etc.</a:t>
              </a:r>
              <a:endParaRPr lang="fr-FR" altLang="ko-KR" sz="800">
                <a:ea typeface="Batang" panose="02030600000101010101" pitchFamily="18" charset="-127"/>
              </a:endParaRPr>
            </a:p>
            <a:p>
              <a:pPr eaLnBrk="1" hangingPunct="1">
                <a:spcBef>
                  <a:spcPct val="0"/>
                </a:spcBef>
                <a:buClrTx/>
                <a:buFontTx/>
                <a:buNone/>
              </a:pPr>
              <a:endParaRPr lang="en-US" altLang="en-US" sz="1300"/>
            </a:p>
          </p:txBody>
        </p:sp>
        <p:sp>
          <p:nvSpPr>
            <p:cNvPr id="25646" name="Rectangle 46">
              <a:extLst>
                <a:ext uri="{FF2B5EF4-FFF2-40B4-BE49-F238E27FC236}">
                  <a16:creationId xmlns:a16="http://schemas.microsoft.com/office/drawing/2014/main" id="{DA03B862-5E40-6D12-8D02-710F993870B0}"/>
                </a:ext>
              </a:extLst>
            </p:cNvPr>
            <p:cNvSpPr>
              <a:spLocks noChangeArrowheads="1"/>
            </p:cNvSpPr>
            <p:nvPr/>
          </p:nvSpPr>
          <p:spPr bwMode="auto">
            <a:xfrm>
              <a:off x="12364" y="7747"/>
              <a:ext cx="527"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900" b="1">
                  <a:ea typeface="Batang" panose="02030600000101010101" pitchFamily="18" charset="-127"/>
                </a:rPr>
                <a:t>8A</a:t>
              </a:r>
              <a:endParaRPr lang="en-US" altLang="en-US" sz="1300"/>
            </a:p>
          </p:txBody>
        </p:sp>
        <p:sp>
          <p:nvSpPr>
            <p:cNvPr id="25647" name="Rectangle 47">
              <a:extLst>
                <a:ext uri="{FF2B5EF4-FFF2-40B4-BE49-F238E27FC236}">
                  <a16:creationId xmlns:a16="http://schemas.microsoft.com/office/drawing/2014/main" id="{FF193E74-F307-DC4C-F87E-5F9559DDD846}"/>
                </a:ext>
              </a:extLst>
            </p:cNvPr>
            <p:cNvSpPr>
              <a:spLocks noChangeArrowheads="1"/>
            </p:cNvSpPr>
            <p:nvPr/>
          </p:nvSpPr>
          <p:spPr bwMode="auto">
            <a:xfrm>
              <a:off x="12392" y="7944"/>
              <a:ext cx="2488" cy="61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700">
                  <a:ea typeface="Batang" panose="02030600000101010101" pitchFamily="18" charset="-127"/>
                </a:rPr>
                <a:t>How could we reward the desired behaviors not now being rewarded?</a:t>
              </a:r>
              <a:endParaRPr lang="en-US" altLang="en-US" sz="1300"/>
            </a:p>
          </p:txBody>
        </p:sp>
        <p:sp>
          <p:nvSpPr>
            <p:cNvPr id="25648" name="Line 48">
              <a:extLst>
                <a:ext uri="{FF2B5EF4-FFF2-40B4-BE49-F238E27FC236}">
                  <a16:creationId xmlns:a16="http://schemas.microsoft.com/office/drawing/2014/main" id="{CAD45CED-704F-70A1-220C-F185990FDF3C}"/>
                </a:ext>
              </a:extLst>
            </p:cNvPr>
            <p:cNvSpPr>
              <a:spLocks noChangeShapeType="1"/>
            </p:cNvSpPr>
            <p:nvPr/>
          </p:nvSpPr>
          <p:spPr bwMode="auto">
            <a:xfrm>
              <a:off x="12457" y="7770"/>
              <a:ext cx="2188"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a:extLst>
              <a:ext uri="{FF2B5EF4-FFF2-40B4-BE49-F238E27FC236}">
                <a16:creationId xmlns:a16="http://schemas.microsoft.com/office/drawing/2014/main" id="{F5FCAD4E-4C9C-2145-3FEC-AE2CA245DBBE}"/>
              </a:ext>
            </a:extLst>
          </p:cNvPr>
          <p:cNvSpPr>
            <a:spLocks noGrp="1" noChangeArrowheads="1"/>
          </p:cNvSpPr>
          <p:nvPr>
            <p:ph type="title"/>
          </p:nvPr>
        </p:nvSpPr>
        <p:spPr/>
        <p:txBody>
          <a:bodyPr/>
          <a:lstStyle/>
          <a:p>
            <a:pPr eaLnBrk="1" hangingPunct="1">
              <a:defRPr/>
            </a:pPr>
            <a:r>
              <a:rPr lang="en-US" altLang="en-US"/>
              <a:t>Rewarding Performance Examples</a:t>
            </a:r>
          </a:p>
        </p:txBody>
      </p:sp>
      <p:sp>
        <p:nvSpPr>
          <p:cNvPr id="26627" name="Rectangle 220">
            <a:extLst>
              <a:ext uri="{FF2B5EF4-FFF2-40B4-BE49-F238E27FC236}">
                <a16:creationId xmlns:a16="http://schemas.microsoft.com/office/drawing/2014/main" id="{724BA836-7F06-B753-F84D-F09798B1CD8F}"/>
              </a:ext>
            </a:extLst>
          </p:cNvPr>
          <p:cNvSpPr>
            <a:spLocks noChangeArrowheads="1"/>
          </p:cNvSpPr>
          <p:nvPr/>
        </p:nvSpPr>
        <p:spPr bwMode="auto">
          <a:xfrm>
            <a:off x="8040688" y="484505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28" name="Rectangle 226">
            <a:extLst>
              <a:ext uri="{FF2B5EF4-FFF2-40B4-BE49-F238E27FC236}">
                <a16:creationId xmlns:a16="http://schemas.microsoft.com/office/drawing/2014/main" id="{2EE06A2D-2766-6206-17D7-A1AA44FD735A}"/>
              </a:ext>
            </a:extLst>
          </p:cNvPr>
          <p:cNvSpPr>
            <a:spLocks noChangeArrowheads="1"/>
          </p:cNvSpPr>
          <p:nvPr/>
        </p:nvSpPr>
        <p:spPr bwMode="auto">
          <a:xfrm>
            <a:off x="6897688" y="5203825"/>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grpSp>
        <p:nvGrpSpPr>
          <p:cNvPr id="26629" name="Group 234">
            <a:extLst>
              <a:ext uri="{FF2B5EF4-FFF2-40B4-BE49-F238E27FC236}">
                <a16:creationId xmlns:a16="http://schemas.microsoft.com/office/drawing/2014/main" id="{272833A8-6865-AF16-BC20-89949996B470}"/>
              </a:ext>
            </a:extLst>
          </p:cNvPr>
          <p:cNvGrpSpPr>
            <a:grpSpLocks/>
          </p:cNvGrpSpPr>
          <p:nvPr/>
        </p:nvGrpSpPr>
        <p:grpSpPr bwMode="auto">
          <a:xfrm>
            <a:off x="152400" y="1600200"/>
            <a:ext cx="8839200" cy="3594100"/>
            <a:chOff x="96" y="1260"/>
            <a:chExt cx="5568" cy="2264"/>
          </a:xfrm>
        </p:grpSpPr>
        <p:sp>
          <p:nvSpPr>
            <p:cNvPr id="26630" name="Rectangle 8">
              <a:extLst>
                <a:ext uri="{FF2B5EF4-FFF2-40B4-BE49-F238E27FC236}">
                  <a16:creationId xmlns:a16="http://schemas.microsoft.com/office/drawing/2014/main" id="{7D7BC541-543A-4EE4-D046-C8C15D461AD7}"/>
                </a:ext>
              </a:extLst>
            </p:cNvPr>
            <p:cNvSpPr>
              <a:spLocks noChangeArrowheads="1"/>
            </p:cNvSpPr>
            <p:nvPr/>
          </p:nvSpPr>
          <p:spPr bwMode="auto">
            <a:xfrm>
              <a:off x="101" y="1265"/>
              <a:ext cx="51" cy="13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31" name="Rectangle 9">
              <a:extLst>
                <a:ext uri="{FF2B5EF4-FFF2-40B4-BE49-F238E27FC236}">
                  <a16:creationId xmlns:a16="http://schemas.microsoft.com/office/drawing/2014/main" id="{67A3E4E6-3D8B-3A66-984E-7219494853D7}"/>
                </a:ext>
              </a:extLst>
            </p:cNvPr>
            <p:cNvSpPr>
              <a:spLocks noChangeArrowheads="1"/>
            </p:cNvSpPr>
            <p:nvPr/>
          </p:nvSpPr>
          <p:spPr bwMode="auto">
            <a:xfrm>
              <a:off x="4717" y="1265"/>
              <a:ext cx="52" cy="13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32" name="Rectangle 10">
              <a:extLst>
                <a:ext uri="{FF2B5EF4-FFF2-40B4-BE49-F238E27FC236}">
                  <a16:creationId xmlns:a16="http://schemas.microsoft.com/office/drawing/2014/main" id="{B70FB229-0E7F-9F66-04B6-EBCD612CE3B1}"/>
                </a:ext>
              </a:extLst>
            </p:cNvPr>
            <p:cNvSpPr>
              <a:spLocks noChangeArrowheads="1"/>
            </p:cNvSpPr>
            <p:nvPr/>
          </p:nvSpPr>
          <p:spPr bwMode="auto">
            <a:xfrm>
              <a:off x="152" y="1265"/>
              <a:ext cx="4565" cy="13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33" name="Rectangle 11">
              <a:extLst>
                <a:ext uri="{FF2B5EF4-FFF2-40B4-BE49-F238E27FC236}">
                  <a16:creationId xmlns:a16="http://schemas.microsoft.com/office/drawing/2014/main" id="{09B5DC3B-D1C9-C311-4317-569921A4328B}"/>
                </a:ext>
              </a:extLst>
            </p:cNvPr>
            <p:cNvSpPr>
              <a:spLocks noChangeArrowheads="1"/>
            </p:cNvSpPr>
            <p:nvPr/>
          </p:nvSpPr>
          <p:spPr bwMode="auto">
            <a:xfrm>
              <a:off x="152" y="1264"/>
              <a:ext cx="347"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Action</a:t>
              </a:r>
              <a:endParaRPr lang="en-US" altLang="en-US" sz="1500"/>
            </a:p>
          </p:txBody>
        </p:sp>
        <p:sp>
          <p:nvSpPr>
            <p:cNvPr id="26634" name="Rectangle 12">
              <a:extLst>
                <a:ext uri="{FF2B5EF4-FFF2-40B4-BE49-F238E27FC236}">
                  <a16:creationId xmlns:a16="http://schemas.microsoft.com/office/drawing/2014/main" id="{5B25369E-4781-F72D-BDB5-150A6B52F39E}"/>
                </a:ext>
              </a:extLst>
            </p:cNvPr>
            <p:cNvSpPr>
              <a:spLocks noChangeArrowheads="1"/>
            </p:cNvSpPr>
            <p:nvPr/>
          </p:nvSpPr>
          <p:spPr bwMode="auto">
            <a:xfrm>
              <a:off x="520" y="1264"/>
              <a:ext cx="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635" name="Rectangle 13">
              <a:extLst>
                <a:ext uri="{FF2B5EF4-FFF2-40B4-BE49-F238E27FC236}">
                  <a16:creationId xmlns:a16="http://schemas.microsoft.com/office/drawing/2014/main" id="{B568F3E8-C89A-FA53-AAC4-E061C1ABFCE3}"/>
                </a:ext>
              </a:extLst>
            </p:cNvPr>
            <p:cNvSpPr>
              <a:spLocks noChangeArrowheads="1"/>
            </p:cNvSpPr>
            <p:nvPr/>
          </p:nvSpPr>
          <p:spPr bwMode="auto">
            <a:xfrm>
              <a:off x="4774" y="1265"/>
              <a:ext cx="51" cy="13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36" name="Rectangle 14">
              <a:extLst>
                <a:ext uri="{FF2B5EF4-FFF2-40B4-BE49-F238E27FC236}">
                  <a16:creationId xmlns:a16="http://schemas.microsoft.com/office/drawing/2014/main" id="{0EF7B215-2F83-CA0C-33C2-DE971C8EA6CC}"/>
                </a:ext>
              </a:extLst>
            </p:cNvPr>
            <p:cNvSpPr>
              <a:spLocks noChangeArrowheads="1"/>
            </p:cNvSpPr>
            <p:nvPr/>
          </p:nvSpPr>
          <p:spPr bwMode="auto">
            <a:xfrm>
              <a:off x="5608" y="1265"/>
              <a:ext cx="51" cy="13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37" name="Rectangle 15">
              <a:extLst>
                <a:ext uri="{FF2B5EF4-FFF2-40B4-BE49-F238E27FC236}">
                  <a16:creationId xmlns:a16="http://schemas.microsoft.com/office/drawing/2014/main" id="{6B6B14C1-BE34-883B-C29A-4296657CA56F}"/>
                </a:ext>
              </a:extLst>
            </p:cNvPr>
            <p:cNvSpPr>
              <a:spLocks noChangeArrowheads="1"/>
            </p:cNvSpPr>
            <p:nvPr/>
          </p:nvSpPr>
          <p:spPr bwMode="auto">
            <a:xfrm>
              <a:off x="4825" y="1265"/>
              <a:ext cx="783" cy="13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38" name="Rectangle 16">
              <a:extLst>
                <a:ext uri="{FF2B5EF4-FFF2-40B4-BE49-F238E27FC236}">
                  <a16:creationId xmlns:a16="http://schemas.microsoft.com/office/drawing/2014/main" id="{3831361D-8F17-9E77-90D9-9ADC5AAACF16}"/>
                </a:ext>
              </a:extLst>
            </p:cNvPr>
            <p:cNvSpPr>
              <a:spLocks noChangeArrowheads="1"/>
            </p:cNvSpPr>
            <p:nvPr/>
          </p:nvSpPr>
          <p:spPr bwMode="auto">
            <a:xfrm>
              <a:off x="4825" y="1264"/>
              <a:ext cx="532"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Choice (1 </a:t>
              </a:r>
              <a:endParaRPr lang="en-US" altLang="en-US" sz="1500"/>
            </a:p>
          </p:txBody>
        </p:sp>
        <p:sp>
          <p:nvSpPr>
            <p:cNvPr id="26639" name="Rectangle 17">
              <a:extLst>
                <a:ext uri="{FF2B5EF4-FFF2-40B4-BE49-F238E27FC236}">
                  <a16:creationId xmlns:a16="http://schemas.microsoft.com/office/drawing/2014/main" id="{C10C8972-9264-ACA8-4685-E52B1DD757D6}"/>
                </a:ext>
              </a:extLst>
            </p:cNvPr>
            <p:cNvSpPr>
              <a:spLocks noChangeArrowheads="1"/>
            </p:cNvSpPr>
            <p:nvPr/>
          </p:nvSpPr>
          <p:spPr bwMode="auto">
            <a:xfrm>
              <a:off x="5393" y="1264"/>
              <a:ext cx="62"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a:t>
              </a:r>
              <a:endParaRPr lang="en-US" altLang="en-US" sz="1500"/>
            </a:p>
          </p:txBody>
        </p:sp>
        <p:sp>
          <p:nvSpPr>
            <p:cNvPr id="26640" name="Rectangle 18">
              <a:extLst>
                <a:ext uri="{FF2B5EF4-FFF2-40B4-BE49-F238E27FC236}">
                  <a16:creationId xmlns:a16="http://schemas.microsoft.com/office/drawing/2014/main" id="{611BD92F-0798-F601-0513-0185A09DB3F5}"/>
                </a:ext>
              </a:extLst>
            </p:cNvPr>
            <p:cNvSpPr>
              <a:spLocks noChangeArrowheads="1"/>
            </p:cNvSpPr>
            <p:nvPr/>
          </p:nvSpPr>
          <p:spPr bwMode="auto">
            <a:xfrm>
              <a:off x="5459" y="1264"/>
              <a:ext cx="93"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4</a:t>
              </a:r>
              <a:endParaRPr lang="en-US" altLang="en-US" sz="1500"/>
            </a:p>
          </p:txBody>
        </p:sp>
        <p:sp>
          <p:nvSpPr>
            <p:cNvPr id="26641" name="Rectangle 19">
              <a:extLst>
                <a:ext uri="{FF2B5EF4-FFF2-40B4-BE49-F238E27FC236}">
                  <a16:creationId xmlns:a16="http://schemas.microsoft.com/office/drawing/2014/main" id="{46BBF863-6D54-4201-77E9-3F1E0A56A13F}"/>
                </a:ext>
              </a:extLst>
            </p:cNvPr>
            <p:cNvSpPr>
              <a:spLocks noChangeArrowheads="1"/>
            </p:cNvSpPr>
            <p:nvPr/>
          </p:nvSpPr>
          <p:spPr bwMode="auto">
            <a:xfrm>
              <a:off x="5559" y="1264"/>
              <a:ext cx="37"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a:t>
              </a:r>
              <a:endParaRPr lang="en-US" altLang="en-US" sz="1500"/>
            </a:p>
          </p:txBody>
        </p:sp>
        <p:sp>
          <p:nvSpPr>
            <p:cNvPr id="26642" name="Rectangle 20">
              <a:extLst>
                <a:ext uri="{FF2B5EF4-FFF2-40B4-BE49-F238E27FC236}">
                  <a16:creationId xmlns:a16="http://schemas.microsoft.com/office/drawing/2014/main" id="{BD3F313F-1398-88EB-935D-B449FCCE8645}"/>
                </a:ext>
              </a:extLst>
            </p:cNvPr>
            <p:cNvSpPr>
              <a:spLocks noChangeArrowheads="1"/>
            </p:cNvSpPr>
            <p:nvPr/>
          </p:nvSpPr>
          <p:spPr bwMode="auto">
            <a:xfrm>
              <a:off x="5597" y="1264"/>
              <a:ext cx="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643" name="Rectangle 21">
              <a:extLst>
                <a:ext uri="{FF2B5EF4-FFF2-40B4-BE49-F238E27FC236}">
                  <a16:creationId xmlns:a16="http://schemas.microsoft.com/office/drawing/2014/main" id="{C2764882-54E5-AB89-5AA9-607ECDB4C257}"/>
                </a:ext>
              </a:extLst>
            </p:cNvPr>
            <p:cNvSpPr>
              <a:spLocks noChangeArrowheads="1"/>
            </p:cNvSpPr>
            <p:nvPr/>
          </p:nvSpPr>
          <p:spPr bwMode="auto">
            <a:xfrm>
              <a:off x="96" y="126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44" name="Rectangle 22">
              <a:extLst>
                <a:ext uri="{FF2B5EF4-FFF2-40B4-BE49-F238E27FC236}">
                  <a16:creationId xmlns:a16="http://schemas.microsoft.com/office/drawing/2014/main" id="{6B63E3C2-2E91-C1CA-8ABC-64E8BB3AAD8E}"/>
                </a:ext>
              </a:extLst>
            </p:cNvPr>
            <p:cNvSpPr>
              <a:spLocks noChangeArrowheads="1"/>
            </p:cNvSpPr>
            <p:nvPr/>
          </p:nvSpPr>
          <p:spPr bwMode="auto">
            <a:xfrm>
              <a:off x="96" y="126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45" name="Rectangle 23">
              <a:extLst>
                <a:ext uri="{FF2B5EF4-FFF2-40B4-BE49-F238E27FC236}">
                  <a16:creationId xmlns:a16="http://schemas.microsoft.com/office/drawing/2014/main" id="{7A26A97B-05A1-C849-8F55-BEC72E797596}"/>
                </a:ext>
              </a:extLst>
            </p:cNvPr>
            <p:cNvSpPr>
              <a:spLocks noChangeArrowheads="1"/>
            </p:cNvSpPr>
            <p:nvPr/>
          </p:nvSpPr>
          <p:spPr bwMode="auto">
            <a:xfrm>
              <a:off x="101" y="1260"/>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46" name="Rectangle 24">
              <a:extLst>
                <a:ext uri="{FF2B5EF4-FFF2-40B4-BE49-F238E27FC236}">
                  <a16:creationId xmlns:a16="http://schemas.microsoft.com/office/drawing/2014/main" id="{94852C5A-CED7-BD72-64EB-660233DF64B2}"/>
                </a:ext>
              </a:extLst>
            </p:cNvPr>
            <p:cNvSpPr>
              <a:spLocks noChangeArrowheads="1"/>
            </p:cNvSpPr>
            <p:nvPr/>
          </p:nvSpPr>
          <p:spPr bwMode="auto">
            <a:xfrm>
              <a:off x="4769" y="126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47" name="Rectangle 25">
              <a:extLst>
                <a:ext uri="{FF2B5EF4-FFF2-40B4-BE49-F238E27FC236}">
                  <a16:creationId xmlns:a16="http://schemas.microsoft.com/office/drawing/2014/main" id="{AE8A3468-2369-C083-AF0C-9CAB918AB2F7}"/>
                </a:ext>
              </a:extLst>
            </p:cNvPr>
            <p:cNvSpPr>
              <a:spLocks noChangeArrowheads="1"/>
            </p:cNvSpPr>
            <p:nvPr/>
          </p:nvSpPr>
          <p:spPr bwMode="auto">
            <a:xfrm>
              <a:off x="4774" y="1260"/>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48" name="Rectangle 26">
              <a:extLst>
                <a:ext uri="{FF2B5EF4-FFF2-40B4-BE49-F238E27FC236}">
                  <a16:creationId xmlns:a16="http://schemas.microsoft.com/office/drawing/2014/main" id="{AA9B0646-E8E6-1D4D-BF12-5A79DA1C25FF}"/>
                </a:ext>
              </a:extLst>
            </p:cNvPr>
            <p:cNvSpPr>
              <a:spLocks noChangeArrowheads="1"/>
            </p:cNvSpPr>
            <p:nvPr/>
          </p:nvSpPr>
          <p:spPr bwMode="auto">
            <a:xfrm>
              <a:off x="5659" y="126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49" name="Rectangle 27">
              <a:extLst>
                <a:ext uri="{FF2B5EF4-FFF2-40B4-BE49-F238E27FC236}">
                  <a16:creationId xmlns:a16="http://schemas.microsoft.com/office/drawing/2014/main" id="{5752CBDE-28CB-F8CD-DA30-9138F14DD47B}"/>
                </a:ext>
              </a:extLst>
            </p:cNvPr>
            <p:cNvSpPr>
              <a:spLocks noChangeArrowheads="1"/>
            </p:cNvSpPr>
            <p:nvPr/>
          </p:nvSpPr>
          <p:spPr bwMode="auto">
            <a:xfrm>
              <a:off x="5659" y="126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50" name="Rectangle 28">
              <a:extLst>
                <a:ext uri="{FF2B5EF4-FFF2-40B4-BE49-F238E27FC236}">
                  <a16:creationId xmlns:a16="http://schemas.microsoft.com/office/drawing/2014/main" id="{6548457A-249E-1B56-006E-5FAE6112128A}"/>
                </a:ext>
              </a:extLst>
            </p:cNvPr>
            <p:cNvSpPr>
              <a:spLocks noChangeArrowheads="1"/>
            </p:cNvSpPr>
            <p:nvPr/>
          </p:nvSpPr>
          <p:spPr bwMode="auto">
            <a:xfrm>
              <a:off x="96" y="1265"/>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51" name="Rectangle 29">
              <a:extLst>
                <a:ext uri="{FF2B5EF4-FFF2-40B4-BE49-F238E27FC236}">
                  <a16:creationId xmlns:a16="http://schemas.microsoft.com/office/drawing/2014/main" id="{E12D9F8B-4415-AE2A-26CD-9BF9EEAEC55A}"/>
                </a:ext>
              </a:extLst>
            </p:cNvPr>
            <p:cNvSpPr>
              <a:spLocks noChangeArrowheads="1"/>
            </p:cNvSpPr>
            <p:nvPr/>
          </p:nvSpPr>
          <p:spPr bwMode="auto">
            <a:xfrm>
              <a:off x="4769" y="1265"/>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52" name="Rectangle 30">
              <a:extLst>
                <a:ext uri="{FF2B5EF4-FFF2-40B4-BE49-F238E27FC236}">
                  <a16:creationId xmlns:a16="http://schemas.microsoft.com/office/drawing/2014/main" id="{3FA87376-28E1-429D-D029-1C7B0A643B73}"/>
                </a:ext>
              </a:extLst>
            </p:cNvPr>
            <p:cNvSpPr>
              <a:spLocks noChangeArrowheads="1"/>
            </p:cNvSpPr>
            <p:nvPr/>
          </p:nvSpPr>
          <p:spPr bwMode="auto">
            <a:xfrm>
              <a:off x="5659" y="1265"/>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53" name="Rectangle 31">
              <a:extLst>
                <a:ext uri="{FF2B5EF4-FFF2-40B4-BE49-F238E27FC236}">
                  <a16:creationId xmlns:a16="http://schemas.microsoft.com/office/drawing/2014/main" id="{175934CF-2308-E95C-300D-C970B7E71C55}"/>
                </a:ext>
              </a:extLst>
            </p:cNvPr>
            <p:cNvSpPr>
              <a:spLocks noChangeArrowheads="1"/>
            </p:cNvSpPr>
            <p:nvPr/>
          </p:nvSpPr>
          <p:spPr bwMode="auto">
            <a:xfrm>
              <a:off x="152" y="1405"/>
              <a:ext cx="94"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a.</a:t>
              </a:r>
              <a:endParaRPr lang="en-US" altLang="en-US" sz="1500"/>
            </a:p>
          </p:txBody>
        </p:sp>
        <p:sp>
          <p:nvSpPr>
            <p:cNvPr id="26654" name="Rectangle 32">
              <a:extLst>
                <a:ext uri="{FF2B5EF4-FFF2-40B4-BE49-F238E27FC236}">
                  <a16:creationId xmlns:a16="http://schemas.microsoft.com/office/drawing/2014/main" id="{0C0C40EE-FA24-B971-5BBC-05B0B6F66EC8}"/>
                </a:ext>
              </a:extLst>
            </p:cNvPr>
            <p:cNvSpPr>
              <a:spLocks noChangeArrowheads="1"/>
            </p:cNvSpPr>
            <p:nvPr/>
          </p:nvSpPr>
          <p:spPr bwMode="auto">
            <a:xfrm>
              <a:off x="251" y="1408"/>
              <a:ext cx="3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655" name="Rectangle 33">
              <a:extLst>
                <a:ext uri="{FF2B5EF4-FFF2-40B4-BE49-F238E27FC236}">
                  <a16:creationId xmlns:a16="http://schemas.microsoft.com/office/drawing/2014/main" id="{B2C0E1AD-1889-D4D6-5F95-D1FFBFF1319E}"/>
                </a:ext>
              </a:extLst>
            </p:cNvPr>
            <p:cNvSpPr>
              <a:spLocks noChangeArrowheads="1"/>
            </p:cNvSpPr>
            <p:nvPr/>
          </p:nvSpPr>
          <p:spPr bwMode="auto">
            <a:xfrm>
              <a:off x="508" y="1408"/>
              <a:ext cx="250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Coming up with and trying out new, untested ideas</a:t>
              </a:r>
              <a:endParaRPr lang="en-US" altLang="en-US" sz="1500"/>
            </a:p>
          </p:txBody>
        </p:sp>
        <p:sp>
          <p:nvSpPr>
            <p:cNvPr id="26656" name="Rectangle 34">
              <a:extLst>
                <a:ext uri="{FF2B5EF4-FFF2-40B4-BE49-F238E27FC236}">
                  <a16:creationId xmlns:a16="http://schemas.microsoft.com/office/drawing/2014/main" id="{C4299FDD-A794-DBF2-29C4-BFBD00FC184F}"/>
                </a:ext>
              </a:extLst>
            </p:cNvPr>
            <p:cNvSpPr>
              <a:spLocks noChangeArrowheads="1"/>
            </p:cNvSpPr>
            <p:nvPr/>
          </p:nvSpPr>
          <p:spPr bwMode="auto">
            <a:xfrm>
              <a:off x="3168" y="1408"/>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657" name="Rectangle 35">
              <a:extLst>
                <a:ext uri="{FF2B5EF4-FFF2-40B4-BE49-F238E27FC236}">
                  <a16:creationId xmlns:a16="http://schemas.microsoft.com/office/drawing/2014/main" id="{E845A87E-469D-D466-B5BA-9BE780C8D629}"/>
                </a:ext>
              </a:extLst>
            </p:cNvPr>
            <p:cNvSpPr>
              <a:spLocks noChangeArrowheads="1"/>
            </p:cNvSpPr>
            <p:nvPr/>
          </p:nvSpPr>
          <p:spPr bwMode="auto">
            <a:xfrm>
              <a:off x="4825" y="1405"/>
              <a:ext cx="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658" name="Rectangle 36">
              <a:extLst>
                <a:ext uri="{FF2B5EF4-FFF2-40B4-BE49-F238E27FC236}">
                  <a16:creationId xmlns:a16="http://schemas.microsoft.com/office/drawing/2014/main" id="{37291FE4-9510-0B0C-8981-0F5E4C0E5203}"/>
                </a:ext>
              </a:extLst>
            </p:cNvPr>
            <p:cNvSpPr>
              <a:spLocks noChangeArrowheads="1"/>
            </p:cNvSpPr>
            <p:nvPr/>
          </p:nvSpPr>
          <p:spPr bwMode="auto">
            <a:xfrm>
              <a:off x="96" y="140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59" name="Rectangle 37">
              <a:extLst>
                <a:ext uri="{FF2B5EF4-FFF2-40B4-BE49-F238E27FC236}">
                  <a16:creationId xmlns:a16="http://schemas.microsoft.com/office/drawing/2014/main" id="{E7CC5F85-445E-DF1E-6C61-D83455ED56A4}"/>
                </a:ext>
              </a:extLst>
            </p:cNvPr>
            <p:cNvSpPr>
              <a:spLocks noChangeArrowheads="1"/>
            </p:cNvSpPr>
            <p:nvPr/>
          </p:nvSpPr>
          <p:spPr bwMode="auto">
            <a:xfrm>
              <a:off x="101" y="1401"/>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60" name="Rectangle 38">
              <a:extLst>
                <a:ext uri="{FF2B5EF4-FFF2-40B4-BE49-F238E27FC236}">
                  <a16:creationId xmlns:a16="http://schemas.microsoft.com/office/drawing/2014/main" id="{9EFB79CF-2598-9A84-8FFC-0C10400C9E0A}"/>
                </a:ext>
              </a:extLst>
            </p:cNvPr>
            <p:cNvSpPr>
              <a:spLocks noChangeArrowheads="1"/>
            </p:cNvSpPr>
            <p:nvPr/>
          </p:nvSpPr>
          <p:spPr bwMode="auto">
            <a:xfrm>
              <a:off x="4769" y="140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61" name="Rectangle 39">
              <a:extLst>
                <a:ext uri="{FF2B5EF4-FFF2-40B4-BE49-F238E27FC236}">
                  <a16:creationId xmlns:a16="http://schemas.microsoft.com/office/drawing/2014/main" id="{5FA592D7-FDE1-2311-3B7F-03E46D365708}"/>
                </a:ext>
              </a:extLst>
            </p:cNvPr>
            <p:cNvSpPr>
              <a:spLocks noChangeArrowheads="1"/>
            </p:cNvSpPr>
            <p:nvPr/>
          </p:nvSpPr>
          <p:spPr bwMode="auto">
            <a:xfrm>
              <a:off x="4774" y="1401"/>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62" name="Rectangle 40">
              <a:extLst>
                <a:ext uri="{FF2B5EF4-FFF2-40B4-BE49-F238E27FC236}">
                  <a16:creationId xmlns:a16="http://schemas.microsoft.com/office/drawing/2014/main" id="{26CAE2A9-AAD1-E9E1-4A2B-8CF10C101A45}"/>
                </a:ext>
              </a:extLst>
            </p:cNvPr>
            <p:cNvSpPr>
              <a:spLocks noChangeArrowheads="1"/>
            </p:cNvSpPr>
            <p:nvPr/>
          </p:nvSpPr>
          <p:spPr bwMode="auto">
            <a:xfrm>
              <a:off x="5659" y="140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63" name="Rectangle 41">
              <a:extLst>
                <a:ext uri="{FF2B5EF4-FFF2-40B4-BE49-F238E27FC236}">
                  <a16:creationId xmlns:a16="http://schemas.microsoft.com/office/drawing/2014/main" id="{43342A1D-93D8-EE9E-69F6-E38402C5B3EB}"/>
                </a:ext>
              </a:extLst>
            </p:cNvPr>
            <p:cNvSpPr>
              <a:spLocks noChangeArrowheads="1"/>
            </p:cNvSpPr>
            <p:nvPr/>
          </p:nvSpPr>
          <p:spPr bwMode="auto">
            <a:xfrm>
              <a:off x="96" y="1406"/>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64" name="Rectangle 42">
              <a:extLst>
                <a:ext uri="{FF2B5EF4-FFF2-40B4-BE49-F238E27FC236}">
                  <a16:creationId xmlns:a16="http://schemas.microsoft.com/office/drawing/2014/main" id="{104DD12A-411C-5C3D-659B-803F880C4EB1}"/>
                </a:ext>
              </a:extLst>
            </p:cNvPr>
            <p:cNvSpPr>
              <a:spLocks noChangeArrowheads="1"/>
            </p:cNvSpPr>
            <p:nvPr/>
          </p:nvSpPr>
          <p:spPr bwMode="auto">
            <a:xfrm>
              <a:off x="4769" y="1406"/>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65" name="Rectangle 43">
              <a:extLst>
                <a:ext uri="{FF2B5EF4-FFF2-40B4-BE49-F238E27FC236}">
                  <a16:creationId xmlns:a16="http://schemas.microsoft.com/office/drawing/2014/main" id="{C546FFA7-F8DD-34DC-D2EC-DD6C06299A2C}"/>
                </a:ext>
              </a:extLst>
            </p:cNvPr>
            <p:cNvSpPr>
              <a:spLocks noChangeArrowheads="1"/>
            </p:cNvSpPr>
            <p:nvPr/>
          </p:nvSpPr>
          <p:spPr bwMode="auto">
            <a:xfrm>
              <a:off x="5659" y="1406"/>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66" name="Rectangle 44">
              <a:extLst>
                <a:ext uri="{FF2B5EF4-FFF2-40B4-BE49-F238E27FC236}">
                  <a16:creationId xmlns:a16="http://schemas.microsoft.com/office/drawing/2014/main" id="{0FA3396F-42A8-0013-148F-2047CDED7B59}"/>
                </a:ext>
              </a:extLst>
            </p:cNvPr>
            <p:cNvSpPr>
              <a:spLocks noChangeArrowheads="1"/>
            </p:cNvSpPr>
            <p:nvPr/>
          </p:nvSpPr>
          <p:spPr bwMode="auto">
            <a:xfrm>
              <a:off x="152" y="1547"/>
              <a:ext cx="99"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b.</a:t>
              </a:r>
              <a:endParaRPr lang="en-US" altLang="en-US" sz="1500"/>
            </a:p>
          </p:txBody>
        </p:sp>
        <p:sp>
          <p:nvSpPr>
            <p:cNvPr id="26667" name="Rectangle 45">
              <a:extLst>
                <a:ext uri="{FF2B5EF4-FFF2-40B4-BE49-F238E27FC236}">
                  <a16:creationId xmlns:a16="http://schemas.microsoft.com/office/drawing/2014/main" id="{8DCDD1C2-8591-BD76-1690-DBFEC8EBC383}"/>
                </a:ext>
              </a:extLst>
            </p:cNvPr>
            <p:cNvSpPr>
              <a:spLocks noChangeArrowheads="1"/>
            </p:cNvSpPr>
            <p:nvPr/>
          </p:nvSpPr>
          <p:spPr bwMode="auto">
            <a:xfrm>
              <a:off x="258" y="1551"/>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668" name="Rectangle 46">
              <a:extLst>
                <a:ext uri="{FF2B5EF4-FFF2-40B4-BE49-F238E27FC236}">
                  <a16:creationId xmlns:a16="http://schemas.microsoft.com/office/drawing/2014/main" id="{E161A8B3-203B-CE7E-AA92-91CDA0489AB8}"/>
                </a:ext>
              </a:extLst>
            </p:cNvPr>
            <p:cNvSpPr>
              <a:spLocks noChangeArrowheads="1"/>
            </p:cNvSpPr>
            <p:nvPr/>
          </p:nvSpPr>
          <p:spPr bwMode="auto">
            <a:xfrm>
              <a:off x="508" y="1551"/>
              <a:ext cx="302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Exceeding your authority when necessary to get the job done</a:t>
              </a:r>
              <a:endParaRPr lang="en-US" altLang="en-US" sz="1500"/>
            </a:p>
          </p:txBody>
        </p:sp>
        <p:sp>
          <p:nvSpPr>
            <p:cNvPr id="26669" name="Rectangle 47">
              <a:extLst>
                <a:ext uri="{FF2B5EF4-FFF2-40B4-BE49-F238E27FC236}">
                  <a16:creationId xmlns:a16="http://schemas.microsoft.com/office/drawing/2014/main" id="{C6673029-5D8F-31DA-C212-3C17292A940F}"/>
                </a:ext>
              </a:extLst>
            </p:cNvPr>
            <p:cNvSpPr>
              <a:spLocks noChangeArrowheads="1"/>
            </p:cNvSpPr>
            <p:nvPr/>
          </p:nvSpPr>
          <p:spPr bwMode="auto">
            <a:xfrm>
              <a:off x="3723" y="1551"/>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670" name="Rectangle 48">
              <a:extLst>
                <a:ext uri="{FF2B5EF4-FFF2-40B4-BE49-F238E27FC236}">
                  <a16:creationId xmlns:a16="http://schemas.microsoft.com/office/drawing/2014/main" id="{6B27CB7B-F69C-E599-769D-D121B3D6F62A}"/>
                </a:ext>
              </a:extLst>
            </p:cNvPr>
            <p:cNvSpPr>
              <a:spLocks noChangeArrowheads="1"/>
            </p:cNvSpPr>
            <p:nvPr/>
          </p:nvSpPr>
          <p:spPr bwMode="auto">
            <a:xfrm>
              <a:off x="4825" y="1547"/>
              <a:ext cx="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671" name="Rectangle 49">
              <a:extLst>
                <a:ext uri="{FF2B5EF4-FFF2-40B4-BE49-F238E27FC236}">
                  <a16:creationId xmlns:a16="http://schemas.microsoft.com/office/drawing/2014/main" id="{0F78B302-9F9B-8A52-20E3-96CFFF5B0C3F}"/>
                </a:ext>
              </a:extLst>
            </p:cNvPr>
            <p:cNvSpPr>
              <a:spLocks noChangeArrowheads="1"/>
            </p:cNvSpPr>
            <p:nvPr/>
          </p:nvSpPr>
          <p:spPr bwMode="auto">
            <a:xfrm>
              <a:off x="96" y="154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72" name="Rectangle 50">
              <a:extLst>
                <a:ext uri="{FF2B5EF4-FFF2-40B4-BE49-F238E27FC236}">
                  <a16:creationId xmlns:a16="http://schemas.microsoft.com/office/drawing/2014/main" id="{B8AA81F1-E796-0FE9-1532-FBCB7FBDE558}"/>
                </a:ext>
              </a:extLst>
            </p:cNvPr>
            <p:cNvSpPr>
              <a:spLocks noChangeArrowheads="1"/>
            </p:cNvSpPr>
            <p:nvPr/>
          </p:nvSpPr>
          <p:spPr bwMode="auto">
            <a:xfrm>
              <a:off x="101" y="1542"/>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73" name="Rectangle 51">
              <a:extLst>
                <a:ext uri="{FF2B5EF4-FFF2-40B4-BE49-F238E27FC236}">
                  <a16:creationId xmlns:a16="http://schemas.microsoft.com/office/drawing/2014/main" id="{7FDD7683-5918-0233-1119-E344AAB782A0}"/>
                </a:ext>
              </a:extLst>
            </p:cNvPr>
            <p:cNvSpPr>
              <a:spLocks noChangeArrowheads="1"/>
            </p:cNvSpPr>
            <p:nvPr/>
          </p:nvSpPr>
          <p:spPr bwMode="auto">
            <a:xfrm>
              <a:off x="4769" y="154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74" name="Rectangle 52">
              <a:extLst>
                <a:ext uri="{FF2B5EF4-FFF2-40B4-BE49-F238E27FC236}">
                  <a16:creationId xmlns:a16="http://schemas.microsoft.com/office/drawing/2014/main" id="{41F4E0AE-000E-B749-62B1-D5A8E62B5D3A}"/>
                </a:ext>
              </a:extLst>
            </p:cNvPr>
            <p:cNvSpPr>
              <a:spLocks noChangeArrowheads="1"/>
            </p:cNvSpPr>
            <p:nvPr/>
          </p:nvSpPr>
          <p:spPr bwMode="auto">
            <a:xfrm>
              <a:off x="4774" y="1542"/>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75" name="Rectangle 53">
              <a:extLst>
                <a:ext uri="{FF2B5EF4-FFF2-40B4-BE49-F238E27FC236}">
                  <a16:creationId xmlns:a16="http://schemas.microsoft.com/office/drawing/2014/main" id="{CB3CBA72-0FC0-9284-E85B-CA8186BBE203}"/>
                </a:ext>
              </a:extLst>
            </p:cNvPr>
            <p:cNvSpPr>
              <a:spLocks noChangeArrowheads="1"/>
            </p:cNvSpPr>
            <p:nvPr/>
          </p:nvSpPr>
          <p:spPr bwMode="auto">
            <a:xfrm>
              <a:off x="5659" y="154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76" name="Rectangle 54">
              <a:extLst>
                <a:ext uri="{FF2B5EF4-FFF2-40B4-BE49-F238E27FC236}">
                  <a16:creationId xmlns:a16="http://schemas.microsoft.com/office/drawing/2014/main" id="{6E9E57EE-4751-B9FF-1F3B-2918ECABE60D}"/>
                </a:ext>
              </a:extLst>
            </p:cNvPr>
            <p:cNvSpPr>
              <a:spLocks noChangeArrowheads="1"/>
            </p:cNvSpPr>
            <p:nvPr/>
          </p:nvSpPr>
          <p:spPr bwMode="auto">
            <a:xfrm>
              <a:off x="96" y="1547"/>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77" name="Rectangle 55">
              <a:extLst>
                <a:ext uri="{FF2B5EF4-FFF2-40B4-BE49-F238E27FC236}">
                  <a16:creationId xmlns:a16="http://schemas.microsoft.com/office/drawing/2014/main" id="{6046F5BD-D6CA-20AA-B318-8376CC3D54CA}"/>
                </a:ext>
              </a:extLst>
            </p:cNvPr>
            <p:cNvSpPr>
              <a:spLocks noChangeArrowheads="1"/>
            </p:cNvSpPr>
            <p:nvPr/>
          </p:nvSpPr>
          <p:spPr bwMode="auto">
            <a:xfrm>
              <a:off x="4769" y="1547"/>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78" name="Rectangle 56">
              <a:extLst>
                <a:ext uri="{FF2B5EF4-FFF2-40B4-BE49-F238E27FC236}">
                  <a16:creationId xmlns:a16="http://schemas.microsoft.com/office/drawing/2014/main" id="{6F595CC6-75FF-3F92-9E41-4C87AC2D1CB8}"/>
                </a:ext>
              </a:extLst>
            </p:cNvPr>
            <p:cNvSpPr>
              <a:spLocks noChangeArrowheads="1"/>
            </p:cNvSpPr>
            <p:nvPr/>
          </p:nvSpPr>
          <p:spPr bwMode="auto">
            <a:xfrm>
              <a:off x="5659" y="1547"/>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79" name="Rectangle 57">
              <a:extLst>
                <a:ext uri="{FF2B5EF4-FFF2-40B4-BE49-F238E27FC236}">
                  <a16:creationId xmlns:a16="http://schemas.microsoft.com/office/drawing/2014/main" id="{1E42CD11-6C87-B447-1FFA-E6A38764E84A}"/>
                </a:ext>
              </a:extLst>
            </p:cNvPr>
            <p:cNvSpPr>
              <a:spLocks noChangeArrowheads="1"/>
            </p:cNvSpPr>
            <p:nvPr/>
          </p:nvSpPr>
          <p:spPr bwMode="auto">
            <a:xfrm>
              <a:off x="152" y="1688"/>
              <a:ext cx="94"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c.</a:t>
              </a:r>
              <a:endParaRPr lang="en-US" altLang="en-US" sz="1500"/>
            </a:p>
          </p:txBody>
        </p:sp>
        <p:sp>
          <p:nvSpPr>
            <p:cNvPr id="26680" name="Rectangle 58">
              <a:extLst>
                <a:ext uri="{FF2B5EF4-FFF2-40B4-BE49-F238E27FC236}">
                  <a16:creationId xmlns:a16="http://schemas.microsoft.com/office/drawing/2014/main" id="{4770194C-76D5-D2D9-833E-59143280A810}"/>
                </a:ext>
              </a:extLst>
            </p:cNvPr>
            <p:cNvSpPr>
              <a:spLocks noChangeArrowheads="1"/>
            </p:cNvSpPr>
            <p:nvPr/>
          </p:nvSpPr>
          <p:spPr bwMode="auto">
            <a:xfrm>
              <a:off x="251" y="1692"/>
              <a:ext cx="3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681" name="Rectangle 59">
              <a:extLst>
                <a:ext uri="{FF2B5EF4-FFF2-40B4-BE49-F238E27FC236}">
                  <a16:creationId xmlns:a16="http://schemas.microsoft.com/office/drawing/2014/main" id="{449D365A-5CE8-51E1-7300-4ED3128668A0}"/>
                </a:ext>
              </a:extLst>
            </p:cNvPr>
            <p:cNvSpPr>
              <a:spLocks noChangeArrowheads="1"/>
            </p:cNvSpPr>
            <p:nvPr/>
          </p:nvSpPr>
          <p:spPr bwMode="auto">
            <a:xfrm>
              <a:off x="508" y="1692"/>
              <a:ext cx="2663"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Bending the rules when necessary to get the job done</a:t>
              </a:r>
              <a:endParaRPr lang="en-US" altLang="en-US" sz="1500"/>
            </a:p>
          </p:txBody>
        </p:sp>
        <p:sp>
          <p:nvSpPr>
            <p:cNvPr id="26682" name="Rectangle 60">
              <a:extLst>
                <a:ext uri="{FF2B5EF4-FFF2-40B4-BE49-F238E27FC236}">
                  <a16:creationId xmlns:a16="http://schemas.microsoft.com/office/drawing/2014/main" id="{54833613-6874-8200-8C6B-22860C2DFAB0}"/>
                </a:ext>
              </a:extLst>
            </p:cNvPr>
            <p:cNvSpPr>
              <a:spLocks noChangeArrowheads="1"/>
            </p:cNvSpPr>
            <p:nvPr/>
          </p:nvSpPr>
          <p:spPr bwMode="auto">
            <a:xfrm>
              <a:off x="3341" y="1692"/>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683" name="Rectangle 61">
              <a:extLst>
                <a:ext uri="{FF2B5EF4-FFF2-40B4-BE49-F238E27FC236}">
                  <a16:creationId xmlns:a16="http://schemas.microsoft.com/office/drawing/2014/main" id="{AFDD9022-9A02-CE47-A10E-1B1132023F37}"/>
                </a:ext>
              </a:extLst>
            </p:cNvPr>
            <p:cNvSpPr>
              <a:spLocks noChangeArrowheads="1"/>
            </p:cNvSpPr>
            <p:nvPr/>
          </p:nvSpPr>
          <p:spPr bwMode="auto">
            <a:xfrm>
              <a:off x="4825" y="1688"/>
              <a:ext cx="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684" name="Rectangle 62">
              <a:extLst>
                <a:ext uri="{FF2B5EF4-FFF2-40B4-BE49-F238E27FC236}">
                  <a16:creationId xmlns:a16="http://schemas.microsoft.com/office/drawing/2014/main" id="{7F293869-32A0-C92B-4DE7-38C2059D5046}"/>
                </a:ext>
              </a:extLst>
            </p:cNvPr>
            <p:cNvSpPr>
              <a:spLocks noChangeArrowheads="1"/>
            </p:cNvSpPr>
            <p:nvPr/>
          </p:nvSpPr>
          <p:spPr bwMode="auto">
            <a:xfrm>
              <a:off x="96" y="1684"/>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85" name="Rectangle 63">
              <a:extLst>
                <a:ext uri="{FF2B5EF4-FFF2-40B4-BE49-F238E27FC236}">
                  <a16:creationId xmlns:a16="http://schemas.microsoft.com/office/drawing/2014/main" id="{CA2CF931-57DC-AB5F-78E7-A37C75900936}"/>
                </a:ext>
              </a:extLst>
            </p:cNvPr>
            <p:cNvSpPr>
              <a:spLocks noChangeArrowheads="1"/>
            </p:cNvSpPr>
            <p:nvPr/>
          </p:nvSpPr>
          <p:spPr bwMode="auto">
            <a:xfrm>
              <a:off x="101" y="1684"/>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86" name="Rectangle 64">
              <a:extLst>
                <a:ext uri="{FF2B5EF4-FFF2-40B4-BE49-F238E27FC236}">
                  <a16:creationId xmlns:a16="http://schemas.microsoft.com/office/drawing/2014/main" id="{3F28724A-3336-F3D2-C898-4EDC7E976CCE}"/>
                </a:ext>
              </a:extLst>
            </p:cNvPr>
            <p:cNvSpPr>
              <a:spLocks noChangeArrowheads="1"/>
            </p:cNvSpPr>
            <p:nvPr/>
          </p:nvSpPr>
          <p:spPr bwMode="auto">
            <a:xfrm>
              <a:off x="4769" y="1684"/>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87" name="Rectangle 65">
              <a:extLst>
                <a:ext uri="{FF2B5EF4-FFF2-40B4-BE49-F238E27FC236}">
                  <a16:creationId xmlns:a16="http://schemas.microsoft.com/office/drawing/2014/main" id="{9A300D27-3B85-6C3B-B156-C55EC1013477}"/>
                </a:ext>
              </a:extLst>
            </p:cNvPr>
            <p:cNvSpPr>
              <a:spLocks noChangeArrowheads="1"/>
            </p:cNvSpPr>
            <p:nvPr/>
          </p:nvSpPr>
          <p:spPr bwMode="auto">
            <a:xfrm>
              <a:off x="4774" y="1684"/>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88" name="Rectangle 66">
              <a:extLst>
                <a:ext uri="{FF2B5EF4-FFF2-40B4-BE49-F238E27FC236}">
                  <a16:creationId xmlns:a16="http://schemas.microsoft.com/office/drawing/2014/main" id="{C718D6C0-ABA9-B481-5B25-AEEE0A7FD956}"/>
                </a:ext>
              </a:extLst>
            </p:cNvPr>
            <p:cNvSpPr>
              <a:spLocks noChangeArrowheads="1"/>
            </p:cNvSpPr>
            <p:nvPr/>
          </p:nvSpPr>
          <p:spPr bwMode="auto">
            <a:xfrm>
              <a:off x="5659" y="1684"/>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89" name="Rectangle 67">
              <a:extLst>
                <a:ext uri="{FF2B5EF4-FFF2-40B4-BE49-F238E27FC236}">
                  <a16:creationId xmlns:a16="http://schemas.microsoft.com/office/drawing/2014/main" id="{CEE8EC9F-C41B-0A26-B63B-E76A47A37A49}"/>
                </a:ext>
              </a:extLst>
            </p:cNvPr>
            <p:cNvSpPr>
              <a:spLocks noChangeArrowheads="1"/>
            </p:cNvSpPr>
            <p:nvPr/>
          </p:nvSpPr>
          <p:spPr bwMode="auto">
            <a:xfrm>
              <a:off x="96" y="1689"/>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90" name="Rectangle 68">
              <a:extLst>
                <a:ext uri="{FF2B5EF4-FFF2-40B4-BE49-F238E27FC236}">
                  <a16:creationId xmlns:a16="http://schemas.microsoft.com/office/drawing/2014/main" id="{D2AA8D43-2605-96DA-2BC4-DBE7A783433F}"/>
                </a:ext>
              </a:extLst>
            </p:cNvPr>
            <p:cNvSpPr>
              <a:spLocks noChangeArrowheads="1"/>
            </p:cNvSpPr>
            <p:nvPr/>
          </p:nvSpPr>
          <p:spPr bwMode="auto">
            <a:xfrm>
              <a:off x="4769" y="1689"/>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91" name="Rectangle 69">
              <a:extLst>
                <a:ext uri="{FF2B5EF4-FFF2-40B4-BE49-F238E27FC236}">
                  <a16:creationId xmlns:a16="http://schemas.microsoft.com/office/drawing/2014/main" id="{FF52622A-DE0B-C6C1-1AC1-5BFA369CD5EF}"/>
                </a:ext>
              </a:extLst>
            </p:cNvPr>
            <p:cNvSpPr>
              <a:spLocks noChangeArrowheads="1"/>
            </p:cNvSpPr>
            <p:nvPr/>
          </p:nvSpPr>
          <p:spPr bwMode="auto">
            <a:xfrm>
              <a:off x="5659" y="1689"/>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92" name="Rectangle 70">
              <a:extLst>
                <a:ext uri="{FF2B5EF4-FFF2-40B4-BE49-F238E27FC236}">
                  <a16:creationId xmlns:a16="http://schemas.microsoft.com/office/drawing/2014/main" id="{428660EB-988C-1600-85DA-62E422329636}"/>
                </a:ext>
              </a:extLst>
            </p:cNvPr>
            <p:cNvSpPr>
              <a:spLocks noChangeArrowheads="1"/>
            </p:cNvSpPr>
            <p:nvPr/>
          </p:nvSpPr>
          <p:spPr bwMode="auto">
            <a:xfrm>
              <a:off x="152" y="1830"/>
              <a:ext cx="9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d.</a:t>
              </a:r>
              <a:endParaRPr lang="en-US" altLang="en-US" sz="1500"/>
            </a:p>
          </p:txBody>
        </p:sp>
        <p:sp>
          <p:nvSpPr>
            <p:cNvPr id="26693" name="Rectangle 71">
              <a:extLst>
                <a:ext uri="{FF2B5EF4-FFF2-40B4-BE49-F238E27FC236}">
                  <a16:creationId xmlns:a16="http://schemas.microsoft.com/office/drawing/2014/main" id="{C0E449F7-B371-7995-2331-F036BDB2ECBC}"/>
                </a:ext>
              </a:extLst>
            </p:cNvPr>
            <p:cNvSpPr>
              <a:spLocks noChangeArrowheads="1"/>
            </p:cNvSpPr>
            <p:nvPr/>
          </p:nvSpPr>
          <p:spPr bwMode="auto">
            <a:xfrm>
              <a:off x="258" y="1834"/>
              <a:ext cx="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694" name="Rectangle 72">
              <a:extLst>
                <a:ext uri="{FF2B5EF4-FFF2-40B4-BE49-F238E27FC236}">
                  <a16:creationId xmlns:a16="http://schemas.microsoft.com/office/drawing/2014/main" id="{F59DF153-19EE-1154-358E-84A7C6CF08DC}"/>
                </a:ext>
              </a:extLst>
            </p:cNvPr>
            <p:cNvSpPr>
              <a:spLocks noChangeArrowheads="1"/>
            </p:cNvSpPr>
            <p:nvPr/>
          </p:nvSpPr>
          <p:spPr bwMode="auto">
            <a:xfrm>
              <a:off x="508" y="1834"/>
              <a:ext cx="335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Violating the chain of command when necessary to get the job done</a:t>
              </a:r>
              <a:endParaRPr lang="en-US" altLang="en-US" sz="1500"/>
            </a:p>
          </p:txBody>
        </p:sp>
        <p:sp>
          <p:nvSpPr>
            <p:cNvPr id="26695" name="Rectangle 73">
              <a:extLst>
                <a:ext uri="{FF2B5EF4-FFF2-40B4-BE49-F238E27FC236}">
                  <a16:creationId xmlns:a16="http://schemas.microsoft.com/office/drawing/2014/main" id="{48D1B47E-30BC-DE10-A6E0-D2CFA59F8BCF}"/>
                </a:ext>
              </a:extLst>
            </p:cNvPr>
            <p:cNvSpPr>
              <a:spLocks noChangeArrowheads="1"/>
            </p:cNvSpPr>
            <p:nvPr/>
          </p:nvSpPr>
          <p:spPr bwMode="auto">
            <a:xfrm>
              <a:off x="4070" y="1834"/>
              <a:ext cx="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696" name="Rectangle 74">
              <a:extLst>
                <a:ext uri="{FF2B5EF4-FFF2-40B4-BE49-F238E27FC236}">
                  <a16:creationId xmlns:a16="http://schemas.microsoft.com/office/drawing/2014/main" id="{F7B412FD-200D-EF7C-7DD4-5363B351CED3}"/>
                </a:ext>
              </a:extLst>
            </p:cNvPr>
            <p:cNvSpPr>
              <a:spLocks noChangeArrowheads="1"/>
            </p:cNvSpPr>
            <p:nvPr/>
          </p:nvSpPr>
          <p:spPr bwMode="auto">
            <a:xfrm>
              <a:off x="4825" y="1830"/>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697" name="Rectangle 75">
              <a:extLst>
                <a:ext uri="{FF2B5EF4-FFF2-40B4-BE49-F238E27FC236}">
                  <a16:creationId xmlns:a16="http://schemas.microsoft.com/office/drawing/2014/main" id="{DD16C190-EE2A-1E69-A1C3-D20CD4427203}"/>
                </a:ext>
              </a:extLst>
            </p:cNvPr>
            <p:cNvSpPr>
              <a:spLocks noChangeArrowheads="1"/>
            </p:cNvSpPr>
            <p:nvPr/>
          </p:nvSpPr>
          <p:spPr bwMode="auto">
            <a:xfrm>
              <a:off x="96" y="1826"/>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98" name="Rectangle 76">
              <a:extLst>
                <a:ext uri="{FF2B5EF4-FFF2-40B4-BE49-F238E27FC236}">
                  <a16:creationId xmlns:a16="http://schemas.microsoft.com/office/drawing/2014/main" id="{27A6D3EB-958B-30D0-7A5A-3B326F40DA61}"/>
                </a:ext>
              </a:extLst>
            </p:cNvPr>
            <p:cNvSpPr>
              <a:spLocks noChangeArrowheads="1"/>
            </p:cNvSpPr>
            <p:nvPr/>
          </p:nvSpPr>
          <p:spPr bwMode="auto">
            <a:xfrm>
              <a:off x="101" y="1826"/>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699" name="Rectangle 77">
              <a:extLst>
                <a:ext uri="{FF2B5EF4-FFF2-40B4-BE49-F238E27FC236}">
                  <a16:creationId xmlns:a16="http://schemas.microsoft.com/office/drawing/2014/main" id="{DF0A8740-2B51-857C-C346-7EA2AC9A2200}"/>
                </a:ext>
              </a:extLst>
            </p:cNvPr>
            <p:cNvSpPr>
              <a:spLocks noChangeArrowheads="1"/>
            </p:cNvSpPr>
            <p:nvPr/>
          </p:nvSpPr>
          <p:spPr bwMode="auto">
            <a:xfrm>
              <a:off x="4769" y="1826"/>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00" name="Rectangle 78">
              <a:extLst>
                <a:ext uri="{FF2B5EF4-FFF2-40B4-BE49-F238E27FC236}">
                  <a16:creationId xmlns:a16="http://schemas.microsoft.com/office/drawing/2014/main" id="{F885A58B-AE59-F5AB-FF25-EBD2778C39F5}"/>
                </a:ext>
              </a:extLst>
            </p:cNvPr>
            <p:cNvSpPr>
              <a:spLocks noChangeArrowheads="1"/>
            </p:cNvSpPr>
            <p:nvPr/>
          </p:nvSpPr>
          <p:spPr bwMode="auto">
            <a:xfrm>
              <a:off x="4774" y="1826"/>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01" name="Rectangle 79">
              <a:extLst>
                <a:ext uri="{FF2B5EF4-FFF2-40B4-BE49-F238E27FC236}">
                  <a16:creationId xmlns:a16="http://schemas.microsoft.com/office/drawing/2014/main" id="{C69DC524-E1E0-5B3D-B909-BDABAB4C0A22}"/>
                </a:ext>
              </a:extLst>
            </p:cNvPr>
            <p:cNvSpPr>
              <a:spLocks noChangeArrowheads="1"/>
            </p:cNvSpPr>
            <p:nvPr/>
          </p:nvSpPr>
          <p:spPr bwMode="auto">
            <a:xfrm>
              <a:off x="5659" y="1826"/>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02" name="Rectangle 80">
              <a:extLst>
                <a:ext uri="{FF2B5EF4-FFF2-40B4-BE49-F238E27FC236}">
                  <a16:creationId xmlns:a16="http://schemas.microsoft.com/office/drawing/2014/main" id="{F0A4F9A3-FAB6-6F86-18EF-E9D67EEA26D4}"/>
                </a:ext>
              </a:extLst>
            </p:cNvPr>
            <p:cNvSpPr>
              <a:spLocks noChangeArrowheads="1"/>
            </p:cNvSpPr>
            <p:nvPr/>
          </p:nvSpPr>
          <p:spPr bwMode="auto">
            <a:xfrm>
              <a:off x="96" y="1831"/>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03" name="Rectangle 81">
              <a:extLst>
                <a:ext uri="{FF2B5EF4-FFF2-40B4-BE49-F238E27FC236}">
                  <a16:creationId xmlns:a16="http://schemas.microsoft.com/office/drawing/2014/main" id="{1F33B5D3-16AF-97A3-8785-070583A05E95}"/>
                </a:ext>
              </a:extLst>
            </p:cNvPr>
            <p:cNvSpPr>
              <a:spLocks noChangeArrowheads="1"/>
            </p:cNvSpPr>
            <p:nvPr/>
          </p:nvSpPr>
          <p:spPr bwMode="auto">
            <a:xfrm>
              <a:off x="4769" y="1831"/>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04" name="Rectangle 82">
              <a:extLst>
                <a:ext uri="{FF2B5EF4-FFF2-40B4-BE49-F238E27FC236}">
                  <a16:creationId xmlns:a16="http://schemas.microsoft.com/office/drawing/2014/main" id="{481D90D2-7E93-2CD2-45A7-66FC8823BD12}"/>
                </a:ext>
              </a:extLst>
            </p:cNvPr>
            <p:cNvSpPr>
              <a:spLocks noChangeArrowheads="1"/>
            </p:cNvSpPr>
            <p:nvPr/>
          </p:nvSpPr>
          <p:spPr bwMode="auto">
            <a:xfrm>
              <a:off x="5659" y="1831"/>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05" name="Rectangle 83">
              <a:extLst>
                <a:ext uri="{FF2B5EF4-FFF2-40B4-BE49-F238E27FC236}">
                  <a16:creationId xmlns:a16="http://schemas.microsoft.com/office/drawing/2014/main" id="{5CB84FCB-C8BE-C997-43B2-BFA263C2337C}"/>
                </a:ext>
              </a:extLst>
            </p:cNvPr>
            <p:cNvSpPr>
              <a:spLocks noChangeArrowheads="1"/>
            </p:cNvSpPr>
            <p:nvPr/>
          </p:nvSpPr>
          <p:spPr bwMode="auto">
            <a:xfrm>
              <a:off x="152" y="1971"/>
              <a:ext cx="9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e.</a:t>
              </a:r>
              <a:endParaRPr lang="en-US" altLang="en-US" sz="1500"/>
            </a:p>
          </p:txBody>
        </p:sp>
        <p:sp>
          <p:nvSpPr>
            <p:cNvPr id="26706" name="Rectangle 84">
              <a:extLst>
                <a:ext uri="{FF2B5EF4-FFF2-40B4-BE49-F238E27FC236}">
                  <a16:creationId xmlns:a16="http://schemas.microsoft.com/office/drawing/2014/main" id="{E9CC227C-09C2-1A06-FE39-1150BF24360B}"/>
                </a:ext>
              </a:extLst>
            </p:cNvPr>
            <p:cNvSpPr>
              <a:spLocks noChangeArrowheads="1"/>
            </p:cNvSpPr>
            <p:nvPr/>
          </p:nvSpPr>
          <p:spPr bwMode="auto">
            <a:xfrm>
              <a:off x="251" y="1975"/>
              <a:ext cx="3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07" name="Rectangle 85">
              <a:extLst>
                <a:ext uri="{FF2B5EF4-FFF2-40B4-BE49-F238E27FC236}">
                  <a16:creationId xmlns:a16="http://schemas.microsoft.com/office/drawing/2014/main" id="{3995F204-0001-3AEE-373A-B521051DE1AD}"/>
                </a:ext>
              </a:extLst>
            </p:cNvPr>
            <p:cNvSpPr>
              <a:spLocks noChangeArrowheads="1"/>
            </p:cNvSpPr>
            <p:nvPr/>
          </p:nvSpPr>
          <p:spPr bwMode="auto">
            <a:xfrm>
              <a:off x="508" y="1975"/>
              <a:ext cx="8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G</a:t>
              </a:r>
              <a:endParaRPr lang="en-US" altLang="en-US" sz="1500"/>
            </a:p>
          </p:txBody>
        </p:sp>
        <p:sp>
          <p:nvSpPr>
            <p:cNvPr id="26708" name="Rectangle 86">
              <a:extLst>
                <a:ext uri="{FF2B5EF4-FFF2-40B4-BE49-F238E27FC236}">
                  <a16:creationId xmlns:a16="http://schemas.microsoft.com/office/drawing/2014/main" id="{DCF88F14-3B37-05E1-206C-378365CE976B}"/>
                </a:ext>
              </a:extLst>
            </p:cNvPr>
            <p:cNvSpPr>
              <a:spLocks noChangeArrowheads="1"/>
            </p:cNvSpPr>
            <p:nvPr/>
          </p:nvSpPr>
          <p:spPr bwMode="auto">
            <a:xfrm>
              <a:off x="600" y="1975"/>
              <a:ext cx="246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oing along with the boss even when (s)he's wrong</a:t>
              </a:r>
              <a:endParaRPr lang="en-US" altLang="en-US" sz="1500"/>
            </a:p>
          </p:txBody>
        </p:sp>
        <p:sp>
          <p:nvSpPr>
            <p:cNvPr id="26709" name="Rectangle 87">
              <a:extLst>
                <a:ext uri="{FF2B5EF4-FFF2-40B4-BE49-F238E27FC236}">
                  <a16:creationId xmlns:a16="http://schemas.microsoft.com/office/drawing/2014/main" id="{5B0DCD43-ABAD-4505-AC72-B0800AE54C6E}"/>
                </a:ext>
              </a:extLst>
            </p:cNvPr>
            <p:cNvSpPr>
              <a:spLocks noChangeArrowheads="1"/>
            </p:cNvSpPr>
            <p:nvPr/>
          </p:nvSpPr>
          <p:spPr bwMode="auto">
            <a:xfrm>
              <a:off x="3222" y="1975"/>
              <a:ext cx="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10" name="Rectangle 88">
              <a:extLst>
                <a:ext uri="{FF2B5EF4-FFF2-40B4-BE49-F238E27FC236}">
                  <a16:creationId xmlns:a16="http://schemas.microsoft.com/office/drawing/2014/main" id="{AB7FB384-2E3C-175F-190B-C7583B19B9E3}"/>
                </a:ext>
              </a:extLst>
            </p:cNvPr>
            <p:cNvSpPr>
              <a:spLocks noChangeArrowheads="1"/>
            </p:cNvSpPr>
            <p:nvPr/>
          </p:nvSpPr>
          <p:spPr bwMode="auto">
            <a:xfrm>
              <a:off x="4825" y="1971"/>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711" name="Rectangle 89">
              <a:extLst>
                <a:ext uri="{FF2B5EF4-FFF2-40B4-BE49-F238E27FC236}">
                  <a16:creationId xmlns:a16="http://schemas.microsoft.com/office/drawing/2014/main" id="{C6CB3A52-51F6-3C33-C8BF-0F7CE042751F}"/>
                </a:ext>
              </a:extLst>
            </p:cNvPr>
            <p:cNvSpPr>
              <a:spLocks noChangeArrowheads="1"/>
            </p:cNvSpPr>
            <p:nvPr/>
          </p:nvSpPr>
          <p:spPr bwMode="auto">
            <a:xfrm>
              <a:off x="96" y="1967"/>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12" name="Rectangle 90">
              <a:extLst>
                <a:ext uri="{FF2B5EF4-FFF2-40B4-BE49-F238E27FC236}">
                  <a16:creationId xmlns:a16="http://schemas.microsoft.com/office/drawing/2014/main" id="{1D4674C1-F8A4-0322-98F2-C480AB0259D1}"/>
                </a:ext>
              </a:extLst>
            </p:cNvPr>
            <p:cNvSpPr>
              <a:spLocks noChangeArrowheads="1"/>
            </p:cNvSpPr>
            <p:nvPr/>
          </p:nvSpPr>
          <p:spPr bwMode="auto">
            <a:xfrm>
              <a:off x="101" y="1967"/>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13" name="Rectangle 91">
              <a:extLst>
                <a:ext uri="{FF2B5EF4-FFF2-40B4-BE49-F238E27FC236}">
                  <a16:creationId xmlns:a16="http://schemas.microsoft.com/office/drawing/2014/main" id="{73CE4978-CDB0-C836-272E-09F63C028704}"/>
                </a:ext>
              </a:extLst>
            </p:cNvPr>
            <p:cNvSpPr>
              <a:spLocks noChangeArrowheads="1"/>
            </p:cNvSpPr>
            <p:nvPr/>
          </p:nvSpPr>
          <p:spPr bwMode="auto">
            <a:xfrm>
              <a:off x="4769" y="1967"/>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14" name="Rectangle 92">
              <a:extLst>
                <a:ext uri="{FF2B5EF4-FFF2-40B4-BE49-F238E27FC236}">
                  <a16:creationId xmlns:a16="http://schemas.microsoft.com/office/drawing/2014/main" id="{BB312072-1E41-74EC-6A90-0710666F2BA0}"/>
                </a:ext>
              </a:extLst>
            </p:cNvPr>
            <p:cNvSpPr>
              <a:spLocks noChangeArrowheads="1"/>
            </p:cNvSpPr>
            <p:nvPr/>
          </p:nvSpPr>
          <p:spPr bwMode="auto">
            <a:xfrm>
              <a:off x="4774" y="1967"/>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15" name="Rectangle 93">
              <a:extLst>
                <a:ext uri="{FF2B5EF4-FFF2-40B4-BE49-F238E27FC236}">
                  <a16:creationId xmlns:a16="http://schemas.microsoft.com/office/drawing/2014/main" id="{7A862C23-4FD3-69EA-4B9D-CDE486ED61F8}"/>
                </a:ext>
              </a:extLst>
            </p:cNvPr>
            <p:cNvSpPr>
              <a:spLocks noChangeArrowheads="1"/>
            </p:cNvSpPr>
            <p:nvPr/>
          </p:nvSpPr>
          <p:spPr bwMode="auto">
            <a:xfrm>
              <a:off x="5659" y="1967"/>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16" name="Rectangle 94">
              <a:extLst>
                <a:ext uri="{FF2B5EF4-FFF2-40B4-BE49-F238E27FC236}">
                  <a16:creationId xmlns:a16="http://schemas.microsoft.com/office/drawing/2014/main" id="{3C10A2AD-A22D-4ACD-960B-23952DF3FACE}"/>
                </a:ext>
              </a:extLst>
            </p:cNvPr>
            <p:cNvSpPr>
              <a:spLocks noChangeArrowheads="1"/>
            </p:cNvSpPr>
            <p:nvPr/>
          </p:nvSpPr>
          <p:spPr bwMode="auto">
            <a:xfrm>
              <a:off x="96" y="1972"/>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17" name="Rectangle 95">
              <a:extLst>
                <a:ext uri="{FF2B5EF4-FFF2-40B4-BE49-F238E27FC236}">
                  <a16:creationId xmlns:a16="http://schemas.microsoft.com/office/drawing/2014/main" id="{A0BE2342-730B-89C5-7C0E-8A491E5D5B20}"/>
                </a:ext>
              </a:extLst>
            </p:cNvPr>
            <p:cNvSpPr>
              <a:spLocks noChangeArrowheads="1"/>
            </p:cNvSpPr>
            <p:nvPr/>
          </p:nvSpPr>
          <p:spPr bwMode="auto">
            <a:xfrm>
              <a:off x="4769" y="1972"/>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18" name="Rectangle 96">
              <a:extLst>
                <a:ext uri="{FF2B5EF4-FFF2-40B4-BE49-F238E27FC236}">
                  <a16:creationId xmlns:a16="http://schemas.microsoft.com/office/drawing/2014/main" id="{1BEC73D2-B972-5B89-519F-DB093C25BDC4}"/>
                </a:ext>
              </a:extLst>
            </p:cNvPr>
            <p:cNvSpPr>
              <a:spLocks noChangeArrowheads="1"/>
            </p:cNvSpPr>
            <p:nvPr/>
          </p:nvSpPr>
          <p:spPr bwMode="auto">
            <a:xfrm>
              <a:off x="5659" y="1972"/>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19" name="Rectangle 97">
              <a:extLst>
                <a:ext uri="{FF2B5EF4-FFF2-40B4-BE49-F238E27FC236}">
                  <a16:creationId xmlns:a16="http://schemas.microsoft.com/office/drawing/2014/main" id="{8AA97825-5E2F-0A23-8BBE-2493A19D6F60}"/>
                </a:ext>
              </a:extLst>
            </p:cNvPr>
            <p:cNvSpPr>
              <a:spLocks noChangeArrowheads="1"/>
            </p:cNvSpPr>
            <p:nvPr/>
          </p:nvSpPr>
          <p:spPr bwMode="auto">
            <a:xfrm>
              <a:off x="152" y="2113"/>
              <a:ext cx="6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f.</a:t>
              </a:r>
              <a:endParaRPr lang="en-US" altLang="en-US" sz="1500"/>
            </a:p>
          </p:txBody>
        </p:sp>
        <p:sp>
          <p:nvSpPr>
            <p:cNvPr id="26720" name="Rectangle 98">
              <a:extLst>
                <a:ext uri="{FF2B5EF4-FFF2-40B4-BE49-F238E27FC236}">
                  <a16:creationId xmlns:a16="http://schemas.microsoft.com/office/drawing/2014/main" id="{1FF724EA-1A2D-148F-5C6C-78465D950E65}"/>
                </a:ext>
              </a:extLst>
            </p:cNvPr>
            <p:cNvSpPr>
              <a:spLocks noChangeArrowheads="1"/>
            </p:cNvSpPr>
            <p:nvPr/>
          </p:nvSpPr>
          <p:spPr bwMode="auto">
            <a:xfrm>
              <a:off x="225" y="2117"/>
              <a:ext cx="3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21" name="Rectangle 99">
              <a:extLst>
                <a:ext uri="{FF2B5EF4-FFF2-40B4-BE49-F238E27FC236}">
                  <a16:creationId xmlns:a16="http://schemas.microsoft.com/office/drawing/2014/main" id="{2A7DBB6A-A5CE-6B2A-D92D-C46A750A89BA}"/>
                </a:ext>
              </a:extLst>
            </p:cNvPr>
            <p:cNvSpPr>
              <a:spLocks noChangeArrowheads="1"/>
            </p:cNvSpPr>
            <p:nvPr/>
          </p:nvSpPr>
          <p:spPr bwMode="auto">
            <a:xfrm>
              <a:off x="508" y="2117"/>
              <a:ext cx="2056"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Always going along with the majority view</a:t>
              </a:r>
              <a:endParaRPr lang="en-US" altLang="en-US" sz="1500"/>
            </a:p>
          </p:txBody>
        </p:sp>
        <p:sp>
          <p:nvSpPr>
            <p:cNvPr id="26722" name="Rectangle 100">
              <a:extLst>
                <a:ext uri="{FF2B5EF4-FFF2-40B4-BE49-F238E27FC236}">
                  <a16:creationId xmlns:a16="http://schemas.microsoft.com/office/drawing/2014/main" id="{59256A21-18F1-6404-ECFE-7D67C56E55D1}"/>
                </a:ext>
              </a:extLst>
            </p:cNvPr>
            <p:cNvSpPr>
              <a:spLocks noChangeArrowheads="1"/>
            </p:cNvSpPr>
            <p:nvPr/>
          </p:nvSpPr>
          <p:spPr bwMode="auto">
            <a:xfrm>
              <a:off x="2691" y="2117"/>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23" name="Rectangle 101">
              <a:extLst>
                <a:ext uri="{FF2B5EF4-FFF2-40B4-BE49-F238E27FC236}">
                  <a16:creationId xmlns:a16="http://schemas.microsoft.com/office/drawing/2014/main" id="{561268D6-276A-1C58-C5E5-4C289AC5409E}"/>
                </a:ext>
              </a:extLst>
            </p:cNvPr>
            <p:cNvSpPr>
              <a:spLocks noChangeArrowheads="1"/>
            </p:cNvSpPr>
            <p:nvPr/>
          </p:nvSpPr>
          <p:spPr bwMode="auto">
            <a:xfrm>
              <a:off x="4825" y="2113"/>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724" name="Rectangle 102">
              <a:extLst>
                <a:ext uri="{FF2B5EF4-FFF2-40B4-BE49-F238E27FC236}">
                  <a16:creationId xmlns:a16="http://schemas.microsoft.com/office/drawing/2014/main" id="{44863A22-2C74-7383-B549-B2580745E46F}"/>
                </a:ext>
              </a:extLst>
            </p:cNvPr>
            <p:cNvSpPr>
              <a:spLocks noChangeArrowheads="1"/>
            </p:cNvSpPr>
            <p:nvPr/>
          </p:nvSpPr>
          <p:spPr bwMode="auto">
            <a:xfrm>
              <a:off x="96" y="2108"/>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25" name="Rectangle 103">
              <a:extLst>
                <a:ext uri="{FF2B5EF4-FFF2-40B4-BE49-F238E27FC236}">
                  <a16:creationId xmlns:a16="http://schemas.microsoft.com/office/drawing/2014/main" id="{FB388390-42B8-3145-14B9-C826C1C880DD}"/>
                </a:ext>
              </a:extLst>
            </p:cNvPr>
            <p:cNvSpPr>
              <a:spLocks noChangeArrowheads="1"/>
            </p:cNvSpPr>
            <p:nvPr/>
          </p:nvSpPr>
          <p:spPr bwMode="auto">
            <a:xfrm>
              <a:off x="101" y="2108"/>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26" name="Rectangle 104">
              <a:extLst>
                <a:ext uri="{FF2B5EF4-FFF2-40B4-BE49-F238E27FC236}">
                  <a16:creationId xmlns:a16="http://schemas.microsoft.com/office/drawing/2014/main" id="{E747EF16-CCB9-AB33-35D9-C93697BA3CDE}"/>
                </a:ext>
              </a:extLst>
            </p:cNvPr>
            <p:cNvSpPr>
              <a:spLocks noChangeArrowheads="1"/>
            </p:cNvSpPr>
            <p:nvPr/>
          </p:nvSpPr>
          <p:spPr bwMode="auto">
            <a:xfrm>
              <a:off x="4769" y="2108"/>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27" name="Rectangle 105">
              <a:extLst>
                <a:ext uri="{FF2B5EF4-FFF2-40B4-BE49-F238E27FC236}">
                  <a16:creationId xmlns:a16="http://schemas.microsoft.com/office/drawing/2014/main" id="{1C4AD03F-895A-E62F-7D44-B878C090A20C}"/>
                </a:ext>
              </a:extLst>
            </p:cNvPr>
            <p:cNvSpPr>
              <a:spLocks noChangeArrowheads="1"/>
            </p:cNvSpPr>
            <p:nvPr/>
          </p:nvSpPr>
          <p:spPr bwMode="auto">
            <a:xfrm>
              <a:off x="4774" y="2108"/>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28" name="Rectangle 106">
              <a:extLst>
                <a:ext uri="{FF2B5EF4-FFF2-40B4-BE49-F238E27FC236}">
                  <a16:creationId xmlns:a16="http://schemas.microsoft.com/office/drawing/2014/main" id="{43744588-A092-A03D-11C1-783A9C156DCA}"/>
                </a:ext>
              </a:extLst>
            </p:cNvPr>
            <p:cNvSpPr>
              <a:spLocks noChangeArrowheads="1"/>
            </p:cNvSpPr>
            <p:nvPr/>
          </p:nvSpPr>
          <p:spPr bwMode="auto">
            <a:xfrm>
              <a:off x="5659" y="2108"/>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29" name="Rectangle 107">
              <a:extLst>
                <a:ext uri="{FF2B5EF4-FFF2-40B4-BE49-F238E27FC236}">
                  <a16:creationId xmlns:a16="http://schemas.microsoft.com/office/drawing/2014/main" id="{A3D66795-50F1-0358-0937-6FE3834888DC}"/>
                </a:ext>
              </a:extLst>
            </p:cNvPr>
            <p:cNvSpPr>
              <a:spLocks noChangeArrowheads="1"/>
            </p:cNvSpPr>
            <p:nvPr/>
          </p:nvSpPr>
          <p:spPr bwMode="auto">
            <a:xfrm>
              <a:off x="96" y="2113"/>
              <a:ext cx="5"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30" name="Rectangle 108">
              <a:extLst>
                <a:ext uri="{FF2B5EF4-FFF2-40B4-BE49-F238E27FC236}">
                  <a16:creationId xmlns:a16="http://schemas.microsoft.com/office/drawing/2014/main" id="{7B145FBB-0D68-5069-E181-2044D71671CE}"/>
                </a:ext>
              </a:extLst>
            </p:cNvPr>
            <p:cNvSpPr>
              <a:spLocks noChangeArrowheads="1"/>
            </p:cNvSpPr>
            <p:nvPr/>
          </p:nvSpPr>
          <p:spPr bwMode="auto">
            <a:xfrm>
              <a:off x="4769" y="2113"/>
              <a:ext cx="5"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31" name="Rectangle 109">
              <a:extLst>
                <a:ext uri="{FF2B5EF4-FFF2-40B4-BE49-F238E27FC236}">
                  <a16:creationId xmlns:a16="http://schemas.microsoft.com/office/drawing/2014/main" id="{9E384E68-C0CE-0E77-E8D4-F9254FC7E9AC}"/>
                </a:ext>
              </a:extLst>
            </p:cNvPr>
            <p:cNvSpPr>
              <a:spLocks noChangeArrowheads="1"/>
            </p:cNvSpPr>
            <p:nvPr/>
          </p:nvSpPr>
          <p:spPr bwMode="auto">
            <a:xfrm>
              <a:off x="5659" y="2113"/>
              <a:ext cx="5"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32" name="Rectangle 110">
              <a:extLst>
                <a:ext uri="{FF2B5EF4-FFF2-40B4-BE49-F238E27FC236}">
                  <a16:creationId xmlns:a16="http://schemas.microsoft.com/office/drawing/2014/main" id="{9C42E651-1961-8F09-FEE9-75A2D749B7D3}"/>
                </a:ext>
              </a:extLst>
            </p:cNvPr>
            <p:cNvSpPr>
              <a:spLocks noChangeArrowheads="1"/>
            </p:cNvSpPr>
            <p:nvPr/>
          </p:nvSpPr>
          <p:spPr bwMode="auto">
            <a:xfrm>
              <a:off x="152" y="2254"/>
              <a:ext cx="9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g.</a:t>
              </a:r>
              <a:endParaRPr lang="en-US" altLang="en-US" sz="1500"/>
            </a:p>
          </p:txBody>
        </p:sp>
        <p:sp>
          <p:nvSpPr>
            <p:cNvPr id="26733" name="Rectangle 111">
              <a:extLst>
                <a:ext uri="{FF2B5EF4-FFF2-40B4-BE49-F238E27FC236}">
                  <a16:creationId xmlns:a16="http://schemas.microsoft.com/office/drawing/2014/main" id="{DAEA3D2F-D152-9F50-93B6-A95DA4056049}"/>
                </a:ext>
              </a:extLst>
            </p:cNvPr>
            <p:cNvSpPr>
              <a:spLocks noChangeArrowheads="1"/>
            </p:cNvSpPr>
            <p:nvPr/>
          </p:nvSpPr>
          <p:spPr bwMode="auto">
            <a:xfrm>
              <a:off x="258" y="2258"/>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34" name="Rectangle 112">
              <a:extLst>
                <a:ext uri="{FF2B5EF4-FFF2-40B4-BE49-F238E27FC236}">
                  <a16:creationId xmlns:a16="http://schemas.microsoft.com/office/drawing/2014/main" id="{C2265F52-9431-B84E-DBF0-C9B802C52B8C}"/>
                </a:ext>
              </a:extLst>
            </p:cNvPr>
            <p:cNvSpPr>
              <a:spLocks noChangeArrowheads="1"/>
            </p:cNvSpPr>
            <p:nvPr/>
          </p:nvSpPr>
          <p:spPr bwMode="auto">
            <a:xfrm>
              <a:off x="508" y="2258"/>
              <a:ext cx="2613"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Presenting your boss with an unpopular point of view</a:t>
              </a:r>
              <a:endParaRPr lang="en-US" altLang="en-US" sz="1500"/>
            </a:p>
          </p:txBody>
        </p:sp>
        <p:sp>
          <p:nvSpPr>
            <p:cNvPr id="26735" name="Rectangle 113">
              <a:extLst>
                <a:ext uri="{FF2B5EF4-FFF2-40B4-BE49-F238E27FC236}">
                  <a16:creationId xmlns:a16="http://schemas.microsoft.com/office/drawing/2014/main" id="{46F05E6D-AAF0-9B32-9826-4298F1A8689C}"/>
                </a:ext>
              </a:extLst>
            </p:cNvPr>
            <p:cNvSpPr>
              <a:spLocks noChangeArrowheads="1"/>
            </p:cNvSpPr>
            <p:nvPr/>
          </p:nvSpPr>
          <p:spPr bwMode="auto">
            <a:xfrm>
              <a:off x="3283" y="2258"/>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36" name="Rectangle 114">
              <a:extLst>
                <a:ext uri="{FF2B5EF4-FFF2-40B4-BE49-F238E27FC236}">
                  <a16:creationId xmlns:a16="http://schemas.microsoft.com/office/drawing/2014/main" id="{046DCD36-8822-768D-A72A-7DD784ECB2B1}"/>
                </a:ext>
              </a:extLst>
            </p:cNvPr>
            <p:cNvSpPr>
              <a:spLocks noChangeArrowheads="1"/>
            </p:cNvSpPr>
            <p:nvPr/>
          </p:nvSpPr>
          <p:spPr bwMode="auto">
            <a:xfrm>
              <a:off x="4825" y="2254"/>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737" name="Rectangle 115">
              <a:extLst>
                <a:ext uri="{FF2B5EF4-FFF2-40B4-BE49-F238E27FC236}">
                  <a16:creationId xmlns:a16="http://schemas.microsoft.com/office/drawing/2014/main" id="{0D43EE6A-0BEC-AD4B-3DC3-7A2546704CBE}"/>
                </a:ext>
              </a:extLst>
            </p:cNvPr>
            <p:cNvSpPr>
              <a:spLocks noChangeArrowheads="1"/>
            </p:cNvSpPr>
            <p:nvPr/>
          </p:nvSpPr>
          <p:spPr bwMode="auto">
            <a:xfrm>
              <a:off x="96" y="2251"/>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38" name="Rectangle 116">
              <a:extLst>
                <a:ext uri="{FF2B5EF4-FFF2-40B4-BE49-F238E27FC236}">
                  <a16:creationId xmlns:a16="http://schemas.microsoft.com/office/drawing/2014/main" id="{46B9C389-B90F-6F3A-30D8-070F22824A7C}"/>
                </a:ext>
              </a:extLst>
            </p:cNvPr>
            <p:cNvSpPr>
              <a:spLocks noChangeArrowheads="1"/>
            </p:cNvSpPr>
            <p:nvPr/>
          </p:nvSpPr>
          <p:spPr bwMode="auto">
            <a:xfrm>
              <a:off x="101" y="2251"/>
              <a:ext cx="466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39" name="Rectangle 117">
              <a:extLst>
                <a:ext uri="{FF2B5EF4-FFF2-40B4-BE49-F238E27FC236}">
                  <a16:creationId xmlns:a16="http://schemas.microsoft.com/office/drawing/2014/main" id="{358E3898-0B1C-DB08-C5BA-53764EBB02DD}"/>
                </a:ext>
              </a:extLst>
            </p:cNvPr>
            <p:cNvSpPr>
              <a:spLocks noChangeArrowheads="1"/>
            </p:cNvSpPr>
            <p:nvPr/>
          </p:nvSpPr>
          <p:spPr bwMode="auto">
            <a:xfrm>
              <a:off x="4769" y="2251"/>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40" name="Rectangle 118">
              <a:extLst>
                <a:ext uri="{FF2B5EF4-FFF2-40B4-BE49-F238E27FC236}">
                  <a16:creationId xmlns:a16="http://schemas.microsoft.com/office/drawing/2014/main" id="{D5C03604-13EB-2420-907D-5BA276600DC5}"/>
                </a:ext>
              </a:extLst>
            </p:cNvPr>
            <p:cNvSpPr>
              <a:spLocks noChangeArrowheads="1"/>
            </p:cNvSpPr>
            <p:nvPr/>
          </p:nvSpPr>
          <p:spPr bwMode="auto">
            <a:xfrm>
              <a:off x="4774" y="2251"/>
              <a:ext cx="88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41" name="Rectangle 119">
              <a:extLst>
                <a:ext uri="{FF2B5EF4-FFF2-40B4-BE49-F238E27FC236}">
                  <a16:creationId xmlns:a16="http://schemas.microsoft.com/office/drawing/2014/main" id="{5225EA1A-6455-DA4A-585C-30BA207BD9A8}"/>
                </a:ext>
              </a:extLst>
            </p:cNvPr>
            <p:cNvSpPr>
              <a:spLocks noChangeArrowheads="1"/>
            </p:cNvSpPr>
            <p:nvPr/>
          </p:nvSpPr>
          <p:spPr bwMode="auto">
            <a:xfrm>
              <a:off x="5659" y="2251"/>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42" name="Rectangle 120">
              <a:extLst>
                <a:ext uri="{FF2B5EF4-FFF2-40B4-BE49-F238E27FC236}">
                  <a16:creationId xmlns:a16="http://schemas.microsoft.com/office/drawing/2014/main" id="{5BC01C92-562F-87D3-B5C3-904F8504EACF}"/>
                </a:ext>
              </a:extLst>
            </p:cNvPr>
            <p:cNvSpPr>
              <a:spLocks noChangeArrowheads="1"/>
            </p:cNvSpPr>
            <p:nvPr/>
          </p:nvSpPr>
          <p:spPr bwMode="auto">
            <a:xfrm>
              <a:off x="96" y="2254"/>
              <a:ext cx="5"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43" name="Rectangle 121">
              <a:extLst>
                <a:ext uri="{FF2B5EF4-FFF2-40B4-BE49-F238E27FC236}">
                  <a16:creationId xmlns:a16="http://schemas.microsoft.com/office/drawing/2014/main" id="{AFA6DE4E-834F-9240-79EF-EFFCF01869EF}"/>
                </a:ext>
              </a:extLst>
            </p:cNvPr>
            <p:cNvSpPr>
              <a:spLocks noChangeArrowheads="1"/>
            </p:cNvSpPr>
            <p:nvPr/>
          </p:nvSpPr>
          <p:spPr bwMode="auto">
            <a:xfrm>
              <a:off x="4769" y="2254"/>
              <a:ext cx="5"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44" name="Rectangle 122">
              <a:extLst>
                <a:ext uri="{FF2B5EF4-FFF2-40B4-BE49-F238E27FC236}">
                  <a16:creationId xmlns:a16="http://schemas.microsoft.com/office/drawing/2014/main" id="{7A79465C-1EC8-158A-6939-AC49703347C1}"/>
                </a:ext>
              </a:extLst>
            </p:cNvPr>
            <p:cNvSpPr>
              <a:spLocks noChangeArrowheads="1"/>
            </p:cNvSpPr>
            <p:nvPr/>
          </p:nvSpPr>
          <p:spPr bwMode="auto">
            <a:xfrm>
              <a:off x="5659" y="2254"/>
              <a:ext cx="5"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45" name="Rectangle 123">
              <a:extLst>
                <a:ext uri="{FF2B5EF4-FFF2-40B4-BE49-F238E27FC236}">
                  <a16:creationId xmlns:a16="http://schemas.microsoft.com/office/drawing/2014/main" id="{E6273180-3388-4B38-F206-23DC00264C46}"/>
                </a:ext>
              </a:extLst>
            </p:cNvPr>
            <p:cNvSpPr>
              <a:spLocks noChangeArrowheads="1"/>
            </p:cNvSpPr>
            <p:nvPr/>
          </p:nvSpPr>
          <p:spPr bwMode="auto">
            <a:xfrm>
              <a:off x="152" y="2395"/>
              <a:ext cx="9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h.</a:t>
              </a:r>
              <a:endParaRPr lang="en-US" altLang="en-US" sz="1500"/>
            </a:p>
          </p:txBody>
        </p:sp>
        <p:sp>
          <p:nvSpPr>
            <p:cNvPr id="26746" name="Rectangle 124">
              <a:extLst>
                <a:ext uri="{FF2B5EF4-FFF2-40B4-BE49-F238E27FC236}">
                  <a16:creationId xmlns:a16="http://schemas.microsoft.com/office/drawing/2014/main" id="{291EB9A8-2289-3EA9-1668-B5C5C35A61A1}"/>
                </a:ext>
              </a:extLst>
            </p:cNvPr>
            <p:cNvSpPr>
              <a:spLocks noChangeArrowheads="1"/>
            </p:cNvSpPr>
            <p:nvPr/>
          </p:nvSpPr>
          <p:spPr bwMode="auto">
            <a:xfrm>
              <a:off x="258" y="2399"/>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47" name="Rectangle 125">
              <a:extLst>
                <a:ext uri="{FF2B5EF4-FFF2-40B4-BE49-F238E27FC236}">
                  <a16:creationId xmlns:a16="http://schemas.microsoft.com/office/drawing/2014/main" id="{EC78FB56-4FF6-F964-E3DD-E105F8EF72A2}"/>
                </a:ext>
              </a:extLst>
            </p:cNvPr>
            <p:cNvSpPr>
              <a:spLocks noChangeArrowheads="1"/>
            </p:cNvSpPr>
            <p:nvPr/>
          </p:nvSpPr>
          <p:spPr bwMode="auto">
            <a:xfrm>
              <a:off x="508" y="2399"/>
              <a:ext cx="261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Sharing information with other units and departments</a:t>
              </a:r>
              <a:endParaRPr lang="en-US" altLang="en-US" sz="1500"/>
            </a:p>
          </p:txBody>
        </p:sp>
        <p:sp>
          <p:nvSpPr>
            <p:cNvPr id="26748" name="Rectangle 126">
              <a:extLst>
                <a:ext uri="{FF2B5EF4-FFF2-40B4-BE49-F238E27FC236}">
                  <a16:creationId xmlns:a16="http://schemas.microsoft.com/office/drawing/2014/main" id="{76CDD388-5139-C099-3ED5-BE0C4B8D8E96}"/>
                </a:ext>
              </a:extLst>
            </p:cNvPr>
            <p:cNvSpPr>
              <a:spLocks noChangeArrowheads="1"/>
            </p:cNvSpPr>
            <p:nvPr/>
          </p:nvSpPr>
          <p:spPr bwMode="auto">
            <a:xfrm>
              <a:off x="3292" y="2399"/>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49" name="Rectangle 127">
              <a:extLst>
                <a:ext uri="{FF2B5EF4-FFF2-40B4-BE49-F238E27FC236}">
                  <a16:creationId xmlns:a16="http://schemas.microsoft.com/office/drawing/2014/main" id="{338F0A56-3928-FA61-C377-582B7506856B}"/>
                </a:ext>
              </a:extLst>
            </p:cNvPr>
            <p:cNvSpPr>
              <a:spLocks noChangeArrowheads="1"/>
            </p:cNvSpPr>
            <p:nvPr/>
          </p:nvSpPr>
          <p:spPr bwMode="auto">
            <a:xfrm>
              <a:off x="4825" y="2395"/>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750" name="Rectangle 128">
              <a:extLst>
                <a:ext uri="{FF2B5EF4-FFF2-40B4-BE49-F238E27FC236}">
                  <a16:creationId xmlns:a16="http://schemas.microsoft.com/office/drawing/2014/main" id="{57FD7752-09E7-2FB2-F3CD-A9B206B86DC7}"/>
                </a:ext>
              </a:extLst>
            </p:cNvPr>
            <p:cNvSpPr>
              <a:spLocks noChangeArrowheads="1"/>
            </p:cNvSpPr>
            <p:nvPr/>
          </p:nvSpPr>
          <p:spPr bwMode="auto">
            <a:xfrm>
              <a:off x="96" y="239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51" name="Rectangle 129">
              <a:extLst>
                <a:ext uri="{FF2B5EF4-FFF2-40B4-BE49-F238E27FC236}">
                  <a16:creationId xmlns:a16="http://schemas.microsoft.com/office/drawing/2014/main" id="{8DE83562-DDB0-84CA-ECDC-3CC9DBEAC6B6}"/>
                </a:ext>
              </a:extLst>
            </p:cNvPr>
            <p:cNvSpPr>
              <a:spLocks noChangeArrowheads="1"/>
            </p:cNvSpPr>
            <p:nvPr/>
          </p:nvSpPr>
          <p:spPr bwMode="auto">
            <a:xfrm>
              <a:off x="101" y="2392"/>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52" name="Rectangle 130">
              <a:extLst>
                <a:ext uri="{FF2B5EF4-FFF2-40B4-BE49-F238E27FC236}">
                  <a16:creationId xmlns:a16="http://schemas.microsoft.com/office/drawing/2014/main" id="{BDF6FA0F-FCAF-F503-F2C7-50A874C9DC08}"/>
                </a:ext>
              </a:extLst>
            </p:cNvPr>
            <p:cNvSpPr>
              <a:spLocks noChangeArrowheads="1"/>
            </p:cNvSpPr>
            <p:nvPr/>
          </p:nvSpPr>
          <p:spPr bwMode="auto">
            <a:xfrm>
              <a:off x="4769" y="239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53" name="Rectangle 131">
              <a:extLst>
                <a:ext uri="{FF2B5EF4-FFF2-40B4-BE49-F238E27FC236}">
                  <a16:creationId xmlns:a16="http://schemas.microsoft.com/office/drawing/2014/main" id="{1D004E62-03EB-87AF-4C3A-239A8AAF9090}"/>
                </a:ext>
              </a:extLst>
            </p:cNvPr>
            <p:cNvSpPr>
              <a:spLocks noChangeArrowheads="1"/>
            </p:cNvSpPr>
            <p:nvPr/>
          </p:nvSpPr>
          <p:spPr bwMode="auto">
            <a:xfrm>
              <a:off x="4774" y="2392"/>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54" name="Rectangle 132">
              <a:extLst>
                <a:ext uri="{FF2B5EF4-FFF2-40B4-BE49-F238E27FC236}">
                  <a16:creationId xmlns:a16="http://schemas.microsoft.com/office/drawing/2014/main" id="{2504A56C-9DBC-D671-5DB5-099214FADBFF}"/>
                </a:ext>
              </a:extLst>
            </p:cNvPr>
            <p:cNvSpPr>
              <a:spLocks noChangeArrowheads="1"/>
            </p:cNvSpPr>
            <p:nvPr/>
          </p:nvSpPr>
          <p:spPr bwMode="auto">
            <a:xfrm>
              <a:off x="5659" y="239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55" name="Rectangle 133">
              <a:extLst>
                <a:ext uri="{FF2B5EF4-FFF2-40B4-BE49-F238E27FC236}">
                  <a16:creationId xmlns:a16="http://schemas.microsoft.com/office/drawing/2014/main" id="{80F3CFEA-B90E-B929-05EB-031263E7183C}"/>
                </a:ext>
              </a:extLst>
            </p:cNvPr>
            <p:cNvSpPr>
              <a:spLocks noChangeArrowheads="1"/>
            </p:cNvSpPr>
            <p:nvPr/>
          </p:nvSpPr>
          <p:spPr bwMode="auto">
            <a:xfrm>
              <a:off x="96" y="2397"/>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56" name="Rectangle 134">
              <a:extLst>
                <a:ext uri="{FF2B5EF4-FFF2-40B4-BE49-F238E27FC236}">
                  <a16:creationId xmlns:a16="http://schemas.microsoft.com/office/drawing/2014/main" id="{8E792D64-8157-5B46-DCDB-F681045A04EE}"/>
                </a:ext>
              </a:extLst>
            </p:cNvPr>
            <p:cNvSpPr>
              <a:spLocks noChangeArrowheads="1"/>
            </p:cNvSpPr>
            <p:nvPr/>
          </p:nvSpPr>
          <p:spPr bwMode="auto">
            <a:xfrm>
              <a:off x="4769" y="2397"/>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57" name="Rectangle 135">
              <a:extLst>
                <a:ext uri="{FF2B5EF4-FFF2-40B4-BE49-F238E27FC236}">
                  <a16:creationId xmlns:a16="http://schemas.microsoft.com/office/drawing/2014/main" id="{ADC92446-7330-AE2C-C816-EF790C9D54F5}"/>
                </a:ext>
              </a:extLst>
            </p:cNvPr>
            <p:cNvSpPr>
              <a:spLocks noChangeArrowheads="1"/>
            </p:cNvSpPr>
            <p:nvPr/>
          </p:nvSpPr>
          <p:spPr bwMode="auto">
            <a:xfrm>
              <a:off x="5659" y="2397"/>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58" name="Rectangle 136">
              <a:extLst>
                <a:ext uri="{FF2B5EF4-FFF2-40B4-BE49-F238E27FC236}">
                  <a16:creationId xmlns:a16="http://schemas.microsoft.com/office/drawing/2014/main" id="{A807682D-5D59-A170-C0AF-6E7F0E88E502}"/>
                </a:ext>
              </a:extLst>
            </p:cNvPr>
            <p:cNvSpPr>
              <a:spLocks noChangeArrowheads="1"/>
            </p:cNvSpPr>
            <p:nvPr/>
          </p:nvSpPr>
          <p:spPr bwMode="auto">
            <a:xfrm>
              <a:off x="152" y="2536"/>
              <a:ext cx="6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i.</a:t>
              </a:r>
              <a:endParaRPr lang="en-US" altLang="en-US" sz="1500"/>
            </a:p>
          </p:txBody>
        </p:sp>
        <p:sp>
          <p:nvSpPr>
            <p:cNvPr id="26759" name="Rectangle 137">
              <a:extLst>
                <a:ext uri="{FF2B5EF4-FFF2-40B4-BE49-F238E27FC236}">
                  <a16:creationId xmlns:a16="http://schemas.microsoft.com/office/drawing/2014/main" id="{2E014AD6-D39B-77B0-625C-331226A809D1}"/>
                </a:ext>
              </a:extLst>
            </p:cNvPr>
            <p:cNvSpPr>
              <a:spLocks noChangeArrowheads="1"/>
            </p:cNvSpPr>
            <p:nvPr/>
          </p:nvSpPr>
          <p:spPr bwMode="auto">
            <a:xfrm>
              <a:off x="218" y="2540"/>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60" name="Rectangle 138">
              <a:extLst>
                <a:ext uri="{FF2B5EF4-FFF2-40B4-BE49-F238E27FC236}">
                  <a16:creationId xmlns:a16="http://schemas.microsoft.com/office/drawing/2014/main" id="{FD2CF856-54FA-3576-9717-010D58DAE222}"/>
                </a:ext>
              </a:extLst>
            </p:cNvPr>
            <p:cNvSpPr>
              <a:spLocks noChangeArrowheads="1"/>
            </p:cNvSpPr>
            <p:nvPr/>
          </p:nvSpPr>
          <p:spPr bwMode="auto">
            <a:xfrm>
              <a:off x="508" y="2540"/>
              <a:ext cx="266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Keeping information from other units and departments</a:t>
              </a:r>
              <a:endParaRPr lang="en-US" altLang="en-US" sz="1500"/>
            </a:p>
          </p:txBody>
        </p:sp>
        <p:sp>
          <p:nvSpPr>
            <p:cNvPr id="26761" name="Rectangle 140">
              <a:extLst>
                <a:ext uri="{FF2B5EF4-FFF2-40B4-BE49-F238E27FC236}">
                  <a16:creationId xmlns:a16="http://schemas.microsoft.com/office/drawing/2014/main" id="{D1945555-5FB5-7F82-6B53-34A6F6A5E79D}"/>
                </a:ext>
              </a:extLst>
            </p:cNvPr>
            <p:cNvSpPr>
              <a:spLocks noChangeArrowheads="1"/>
            </p:cNvSpPr>
            <p:nvPr/>
          </p:nvSpPr>
          <p:spPr bwMode="auto">
            <a:xfrm>
              <a:off x="3345" y="2540"/>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62" name="Rectangle 141">
              <a:extLst>
                <a:ext uri="{FF2B5EF4-FFF2-40B4-BE49-F238E27FC236}">
                  <a16:creationId xmlns:a16="http://schemas.microsoft.com/office/drawing/2014/main" id="{35EBE90C-0287-C84A-A357-EA4275764897}"/>
                </a:ext>
              </a:extLst>
            </p:cNvPr>
            <p:cNvSpPr>
              <a:spLocks noChangeArrowheads="1"/>
            </p:cNvSpPr>
            <p:nvPr/>
          </p:nvSpPr>
          <p:spPr bwMode="auto">
            <a:xfrm>
              <a:off x="4825" y="2536"/>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763" name="Rectangle 142">
              <a:extLst>
                <a:ext uri="{FF2B5EF4-FFF2-40B4-BE49-F238E27FC236}">
                  <a16:creationId xmlns:a16="http://schemas.microsoft.com/office/drawing/2014/main" id="{D52D3074-28E6-46CD-B5F2-BA1F75DCFA08}"/>
                </a:ext>
              </a:extLst>
            </p:cNvPr>
            <p:cNvSpPr>
              <a:spLocks noChangeArrowheads="1"/>
            </p:cNvSpPr>
            <p:nvPr/>
          </p:nvSpPr>
          <p:spPr bwMode="auto">
            <a:xfrm>
              <a:off x="96" y="2533"/>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64" name="Rectangle 143">
              <a:extLst>
                <a:ext uri="{FF2B5EF4-FFF2-40B4-BE49-F238E27FC236}">
                  <a16:creationId xmlns:a16="http://schemas.microsoft.com/office/drawing/2014/main" id="{C24C3131-B75C-D17B-A44D-288D07696972}"/>
                </a:ext>
              </a:extLst>
            </p:cNvPr>
            <p:cNvSpPr>
              <a:spLocks noChangeArrowheads="1"/>
            </p:cNvSpPr>
            <p:nvPr/>
          </p:nvSpPr>
          <p:spPr bwMode="auto">
            <a:xfrm>
              <a:off x="101" y="2533"/>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65" name="Rectangle 144">
              <a:extLst>
                <a:ext uri="{FF2B5EF4-FFF2-40B4-BE49-F238E27FC236}">
                  <a16:creationId xmlns:a16="http://schemas.microsoft.com/office/drawing/2014/main" id="{DBD372F2-9D1F-5D73-8477-069BEDFB9415}"/>
                </a:ext>
              </a:extLst>
            </p:cNvPr>
            <p:cNvSpPr>
              <a:spLocks noChangeArrowheads="1"/>
            </p:cNvSpPr>
            <p:nvPr/>
          </p:nvSpPr>
          <p:spPr bwMode="auto">
            <a:xfrm>
              <a:off x="4769" y="2533"/>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66" name="Rectangle 145">
              <a:extLst>
                <a:ext uri="{FF2B5EF4-FFF2-40B4-BE49-F238E27FC236}">
                  <a16:creationId xmlns:a16="http://schemas.microsoft.com/office/drawing/2014/main" id="{BA78DC6C-6021-D83B-52C9-8818BBEA9303}"/>
                </a:ext>
              </a:extLst>
            </p:cNvPr>
            <p:cNvSpPr>
              <a:spLocks noChangeArrowheads="1"/>
            </p:cNvSpPr>
            <p:nvPr/>
          </p:nvSpPr>
          <p:spPr bwMode="auto">
            <a:xfrm>
              <a:off x="4774" y="2533"/>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67" name="Rectangle 146">
              <a:extLst>
                <a:ext uri="{FF2B5EF4-FFF2-40B4-BE49-F238E27FC236}">
                  <a16:creationId xmlns:a16="http://schemas.microsoft.com/office/drawing/2014/main" id="{8AFD99AC-61F6-CBA5-C8DA-7E171001AC70}"/>
                </a:ext>
              </a:extLst>
            </p:cNvPr>
            <p:cNvSpPr>
              <a:spLocks noChangeArrowheads="1"/>
            </p:cNvSpPr>
            <p:nvPr/>
          </p:nvSpPr>
          <p:spPr bwMode="auto">
            <a:xfrm>
              <a:off x="5659" y="2533"/>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68" name="Rectangle 147">
              <a:extLst>
                <a:ext uri="{FF2B5EF4-FFF2-40B4-BE49-F238E27FC236}">
                  <a16:creationId xmlns:a16="http://schemas.microsoft.com/office/drawing/2014/main" id="{4696EBC2-7AD6-D9B3-B8C8-B4C9FB8DCD8C}"/>
                </a:ext>
              </a:extLst>
            </p:cNvPr>
            <p:cNvSpPr>
              <a:spLocks noChangeArrowheads="1"/>
            </p:cNvSpPr>
            <p:nvPr/>
          </p:nvSpPr>
          <p:spPr bwMode="auto">
            <a:xfrm>
              <a:off x="96" y="2538"/>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69" name="Rectangle 148">
              <a:extLst>
                <a:ext uri="{FF2B5EF4-FFF2-40B4-BE49-F238E27FC236}">
                  <a16:creationId xmlns:a16="http://schemas.microsoft.com/office/drawing/2014/main" id="{054FB372-FDB9-9BF1-9E80-8EC3A1C17028}"/>
                </a:ext>
              </a:extLst>
            </p:cNvPr>
            <p:cNvSpPr>
              <a:spLocks noChangeArrowheads="1"/>
            </p:cNvSpPr>
            <p:nvPr/>
          </p:nvSpPr>
          <p:spPr bwMode="auto">
            <a:xfrm>
              <a:off x="4769" y="2538"/>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70" name="Rectangle 149">
              <a:extLst>
                <a:ext uri="{FF2B5EF4-FFF2-40B4-BE49-F238E27FC236}">
                  <a16:creationId xmlns:a16="http://schemas.microsoft.com/office/drawing/2014/main" id="{2C16E394-B243-CE6C-B779-9EC0E745638F}"/>
                </a:ext>
              </a:extLst>
            </p:cNvPr>
            <p:cNvSpPr>
              <a:spLocks noChangeArrowheads="1"/>
            </p:cNvSpPr>
            <p:nvPr/>
          </p:nvSpPr>
          <p:spPr bwMode="auto">
            <a:xfrm>
              <a:off x="5659" y="2538"/>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71" name="Rectangle 150">
              <a:extLst>
                <a:ext uri="{FF2B5EF4-FFF2-40B4-BE49-F238E27FC236}">
                  <a16:creationId xmlns:a16="http://schemas.microsoft.com/office/drawing/2014/main" id="{FA061E62-1686-9969-8B17-6AF77AC41989}"/>
                </a:ext>
              </a:extLst>
            </p:cNvPr>
            <p:cNvSpPr>
              <a:spLocks noChangeArrowheads="1"/>
            </p:cNvSpPr>
            <p:nvPr/>
          </p:nvSpPr>
          <p:spPr bwMode="auto">
            <a:xfrm>
              <a:off x="152" y="2679"/>
              <a:ext cx="6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j.</a:t>
              </a:r>
              <a:endParaRPr lang="en-US" altLang="en-US" sz="1500"/>
            </a:p>
          </p:txBody>
        </p:sp>
        <p:sp>
          <p:nvSpPr>
            <p:cNvPr id="26772" name="Rectangle 151">
              <a:extLst>
                <a:ext uri="{FF2B5EF4-FFF2-40B4-BE49-F238E27FC236}">
                  <a16:creationId xmlns:a16="http://schemas.microsoft.com/office/drawing/2014/main" id="{232339CE-AB6C-824C-E0D5-E61FBBA9A6B7}"/>
                </a:ext>
              </a:extLst>
            </p:cNvPr>
            <p:cNvSpPr>
              <a:spLocks noChangeArrowheads="1"/>
            </p:cNvSpPr>
            <p:nvPr/>
          </p:nvSpPr>
          <p:spPr bwMode="auto">
            <a:xfrm>
              <a:off x="218" y="2682"/>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73" name="Rectangle 152">
              <a:extLst>
                <a:ext uri="{FF2B5EF4-FFF2-40B4-BE49-F238E27FC236}">
                  <a16:creationId xmlns:a16="http://schemas.microsoft.com/office/drawing/2014/main" id="{B058472C-0CD1-F695-D97F-542D90915657}"/>
                </a:ext>
              </a:extLst>
            </p:cNvPr>
            <p:cNvSpPr>
              <a:spLocks noChangeArrowheads="1"/>
            </p:cNvSpPr>
            <p:nvPr/>
          </p:nvSpPr>
          <p:spPr bwMode="auto">
            <a:xfrm>
              <a:off x="508" y="2682"/>
              <a:ext cx="296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Achieving your group's goals at the expense of other groups</a:t>
              </a:r>
              <a:endParaRPr lang="en-US" altLang="en-US" sz="1500"/>
            </a:p>
          </p:txBody>
        </p:sp>
        <p:sp>
          <p:nvSpPr>
            <p:cNvPr id="26774" name="Rectangle 153">
              <a:extLst>
                <a:ext uri="{FF2B5EF4-FFF2-40B4-BE49-F238E27FC236}">
                  <a16:creationId xmlns:a16="http://schemas.microsoft.com/office/drawing/2014/main" id="{5069F899-E7D0-3B3F-5334-DB44B0D95CC5}"/>
                </a:ext>
              </a:extLst>
            </p:cNvPr>
            <p:cNvSpPr>
              <a:spLocks noChangeArrowheads="1"/>
            </p:cNvSpPr>
            <p:nvPr/>
          </p:nvSpPr>
          <p:spPr bwMode="auto">
            <a:xfrm>
              <a:off x="3667" y="2682"/>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75" name="Rectangle 154">
              <a:extLst>
                <a:ext uri="{FF2B5EF4-FFF2-40B4-BE49-F238E27FC236}">
                  <a16:creationId xmlns:a16="http://schemas.microsoft.com/office/drawing/2014/main" id="{1DBA9F0F-6AC1-572F-7722-65CE8909F64B}"/>
                </a:ext>
              </a:extLst>
            </p:cNvPr>
            <p:cNvSpPr>
              <a:spLocks noChangeArrowheads="1"/>
            </p:cNvSpPr>
            <p:nvPr/>
          </p:nvSpPr>
          <p:spPr bwMode="auto">
            <a:xfrm>
              <a:off x="4825" y="2679"/>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776" name="Rectangle 155">
              <a:extLst>
                <a:ext uri="{FF2B5EF4-FFF2-40B4-BE49-F238E27FC236}">
                  <a16:creationId xmlns:a16="http://schemas.microsoft.com/office/drawing/2014/main" id="{57F11EC1-59D7-2BBB-E2D5-BCA3824499A4}"/>
                </a:ext>
              </a:extLst>
            </p:cNvPr>
            <p:cNvSpPr>
              <a:spLocks noChangeArrowheads="1"/>
            </p:cNvSpPr>
            <p:nvPr/>
          </p:nvSpPr>
          <p:spPr bwMode="auto">
            <a:xfrm>
              <a:off x="96" y="267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77" name="Rectangle 156">
              <a:extLst>
                <a:ext uri="{FF2B5EF4-FFF2-40B4-BE49-F238E27FC236}">
                  <a16:creationId xmlns:a16="http://schemas.microsoft.com/office/drawing/2014/main" id="{02CD5A07-E2BD-AEA2-1641-49BBAFD68EA8}"/>
                </a:ext>
              </a:extLst>
            </p:cNvPr>
            <p:cNvSpPr>
              <a:spLocks noChangeArrowheads="1"/>
            </p:cNvSpPr>
            <p:nvPr/>
          </p:nvSpPr>
          <p:spPr bwMode="auto">
            <a:xfrm>
              <a:off x="101" y="2675"/>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78" name="Rectangle 157">
              <a:extLst>
                <a:ext uri="{FF2B5EF4-FFF2-40B4-BE49-F238E27FC236}">
                  <a16:creationId xmlns:a16="http://schemas.microsoft.com/office/drawing/2014/main" id="{5F8DBDD0-B1F6-6A3B-CD09-71A7ED7F3F6E}"/>
                </a:ext>
              </a:extLst>
            </p:cNvPr>
            <p:cNvSpPr>
              <a:spLocks noChangeArrowheads="1"/>
            </p:cNvSpPr>
            <p:nvPr/>
          </p:nvSpPr>
          <p:spPr bwMode="auto">
            <a:xfrm>
              <a:off x="4769" y="267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79" name="Rectangle 158">
              <a:extLst>
                <a:ext uri="{FF2B5EF4-FFF2-40B4-BE49-F238E27FC236}">
                  <a16:creationId xmlns:a16="http://schemas.microsoft.com/office/drawing/2014/main" id="{623EBD58-9A43-930B-BEB7-34174A2D8D0B}"/>
                </a:ext>
              </a:extLst>
            </p:cNvPr>
            <p:cNvSpPr>
              <a:spLocks noChangeArrowheads="1"/>
            </p:cNvSpPr>
            <p:nvPr/>
          </p:nvSpPr>
          <p:spPr bwMode="auto">
            <a:xfrm>
              <a:off x="4774" y="2675"/>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80" name="Rectangle 159">
              <a:extLst>
                <a:ext uri="{FF2B5EF4-FFF2-40B4-BE49-F238E27FC236}">
                  <a16:creationId xmlns:a16="http://schemas.microsoft.com/office/drawing/2014/main" id="{DDDE4440-F78D-061B-55E1-627724635BE5}"/>
                </a:ext>
              </a:extLst>
            </p:cNvPr>
            <p:cNvSpPr>
              <a:spLocks noChangeArrowheads="1"/>
            </p:cNvSpPr>
            <p:nvPr/>
          </p:nvSpPr>
          <p:spPr bwMode="auto">
            <a:xfrm>
              <a:off x="5659" y="267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81" name="Rectangle 160">
              <a:extLst>
                <a:ext uri="{FF2B5EF4-FFF2-40B4-BE49-F238E27FC236}">
                  <a16:creationId xmlns:a16="http://schemas.microsoft.com/office/drawing/2014/main" id="{A385544A-F08D-D57B-2B1C-DF01364F07FA}"/>
                </a:ext>
              </a:extLst>
            </p:cNvPr>
            <p:cNvSpPr>
              <a:spLocks noChangeArrowheads="1"/>
            </p:cNvSpPr>
            <p:nvPr/>
          </p:nvSpPr>
          <p:spPr bwMode="auto">
            <a:xfrm>
              <a:off x="96" y="2680"/>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82" name="Rectangle 161">
              <a:extLst>
                <a:ext uri="{FF2B5EF4-FFF2-40B4-BE49-F238E27FC236}">
                  <a16:creationId xmlns:a16="http://schemas.microsoft.com/office/drawing/2014/main" id="{B39C989E-C2FB-6DB0-7AF6-587CD7A69846}"/>
                </a:ext>
              </a:extLst>
            </p:cNvPr>
            <p:cNvSpPr>
              <a:spLocks noChangeArrowheads="1"/>
            </p:cNvSpPr>
            <p:nvPr/>
          </p:nvSpPr>
          <p:spPr bwMode="auto">
            <a:xfrm>
              <a:off x="4769" y="2680"/>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83" name="Rectangle 162">
              <a:extLst>
                <a:ext uri="{FF2B5EF4-FFF2-40B4-BE49-F238E27FC236}">
                  <a16:creationId xmlns:a16="http://schemas.microsoft.com/office/drawing/2014/main" id="{98E2F6DD-A742-5386-0B45-DF73210CC083}"/>
                </a:ext>
              </a:extLst>
            </p:cNvPr>
            <p:cNvSpPr>
              <a:spLocks noChangeArrowheads="1"/>
            </p:cNvSpPr>
            <p:nvPr/>
          </p:nvSpPr>
          <p:spPr bwMode="auto">
            <a:xfrm>
              <a:off x="5659" y="2680"/>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84" name="Rectangle 163">
              <a:extLst>
                <a:ext uri="{FF2B5EF4-FFF2-40B4-BE49-F238E27FC236}">
                  <a16:creationId xmlns:a16="http://schemas.microsoft.com/office/drawing/2014/main" id="{022574B6-A86D-056B-A51A-8633D2D71D5A}"/>
                </a:ext>
              </a:extLst>
            </p:cNvPr>
            <p:cNvSpPr>
              <a:spLocks noChangeArrowheads="1"/>
            </p:cNvSpPr>
            <p:nvPr/>
          </p:nvSpPr>
          <p:spPr bwMode="auto">
            <a:xfrm>
              <a:off x="152" y="2821"/>
              <a:ext cx="6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l.</a:t>
              </a:r>
              <a:endParaRPr lang="en-US" altLang="en-US" sz="1500"/>
            </a:p>
          </p:txBody>
        </p:sp>
        <p:sp>
          <p:nvSpPr>
            <p:cNvPr id="26785" name="Rectangle 164">
              <a:extLst>
                <a:ext uri="{FF2B5EF4-FFF2-40B4-BE49-F238E27FC236}">
                  <a16:creationId xmlns:a16="http://schemas.microsoft.com/office/drawing/2014/main" id="{9EE62071-CD71-199E-DF47-3334DA1BAEDE}"/>
                </a:ext>
              </a:extLst>
            </p:cNvPr>
            <p:cNvSpPr>
              <a:spLocks noChangeArrowheads="1"/>
            </p:cNvSpPr>
            <p:nvPr/>
          </p:nvSpPr>
          <p:spPr bwMode="auto">
            <a:xfrm>
              <a:off x="218" y="2824"/>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86" name="Rectangle 165">
              <a:extLst>
                <a:ext uri="{FF2B5EF4-FFF2-40B4-BE49-F238E27FC236}">
                  <a16:creationId xmlns:a16="http://schemas.microsoft.com/office/drawing/2014/main" id="{DE34F147-B580-A768-BD8C-C96D714708CE}"/>
                </a:ext>
              </a:extLst>
            </p:cNvPr>
            <p:cNvSpPr>
              <a:spLocks noChangeArrowheads="1"/>
            </p:cNvSpPr>
            <p:nvPr/>
          </p:nvSpPr>
          <p:spPr bwMode="auto">
            <a:xfrm>
              <a:off x="508" y="2824"/>
              <a:ext cx="229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Setting very easy goals and then making them</a:t>
              </a:r>
              <a:endParaRPr lang="en-US" altLang="en-US" sz="1500"/>
            </a:p>
          </p:txBody>
        </p:sp>
        <p:sp>
          <p:nvSpPr>
            <p:cNvPr id="26787" name="Rectangle 166">
              <a:extLst>
                <a:ext uri="{FF2B5EF4-FFF2-40B4-BE49-F238E27FC236}">
                  <a16:creationId xmlns:a16="http://schemas.microsoft.com/office/drawing/2014/main" id="{150DCF53-E541-F59F-8DB6-8DF0A301CD0E}"/>
                </a:ext>
              </a:extLst>
            </p:cNvPr>
            <p:cNvSpPr>
              <a:spLocks noChangeArrowheads="1"/>
            </p:cNvSpPr>
            <p:nvPr/>
          </p:nvSpPr>
          <p:spPr bwMode="auto">
            <a:xfrm>
              <a:off x="2943" y="2824"/>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88" name="Rectangle 167">
              <a:extLst>
                <a:ext uri="{FF2B5EF4-FFF2-40B4-BE49-F238E27FC236}">
                  <a16:creationId xmlns:a16="http://schemas.microsoft.com/office/drawing/2014/main" id="{FD289172-61F7-2865-8AA1-5523397F46C2}"/>
                </a:ext>
              </a:extLst>
            </p:cNvPr>
            <p:cNvSpPr>
              <a:spLocks noChangeArrowheads="1"/>
            </p:cNvSpPr>
            <p:nvPr/>
          </p:nvSpPr>
          <p:spPr bwMode="auto">
            <a:xfrm>
              <a:off x="4825" y="2821"/>
              <a:ext cx="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789" name="Rectangle 168">
              <a:extLst>
                <a:ext uri="{FF2B5EF4-FFF2-40B4-BE49-F238E27FC236}">
                  <a16:creationId xmlns:a16="http://schemas.microsoft.com/office/drawing/2014/main" id="{D936677B-0F20-C48C-8A6E-29117042CDB2}"/>
                </a:ext>
              </a:extLst>
            </p:cNvPr>
            <p:cNvSpPr>
              <a:spLocks noChangeArrowheads="1"/>
            </p:cNvSpPr>
            <p:nvPr/>
          </p:nvSpPr>
          <p:spPr bwMode="auto">
            <a:xfrm>
              <a:off x="96" y="2816"/>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90" name="Rectangle 169">
              <a:extLst>
                <a:ext uri="{FF2B5EF4-FFF2-40B4-BE49-F238E27FC236}">
                  <a16:creationId xmlns:a16="http://schemas.microsoft.com/office/drawing/2014/main" id="{429B0150-C4E3-1711-03C8-8AE13CA3BC5F}"/>
                </a:ext>
              </a:extLst>
            </p:cNvPr>
            <p:cNvSpPr>
              <a:spLocks noChangeArrowheads="1"/>
            </p:cNvSpPr>
            <p:nvPr/>
          </p:nvSpPr>
          <p:spPr bwMode="auto">
            <a:xfrm>
              <a:off x="101" y="2816"/>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91" name="Rectangle 170">
              <a:extLst>
                <a:ext uri="{FF2B5EF4-FFF2-40B4-BE49-F238E27FC236}">
                  <a16:creationId xmlns:a16="http://schemas.microsoft.com/office/drawing/2014/main" id="{D24DBA4F-6583-C0BB-9A90-EBF977572E8E}"/>
                </a:ext>
              </a:extLst>
            </p:cNvPr>
            <p:cNvSpPr>
              <a:spLocks noChangeArrowheads="1"/>
            </p:cNvSpPr>
            <p:nvPr/>
          </p:nvSpPr>
          <p:spPr bwMode="auto">
            <a:xfrm>
              <a:off x="4769" y="2816"/>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92" name="Rectangle 171">
              <a:extLst>
                <a:ext uri="{FF2B5EF4-FFF2-40B4-BE49-F238E27FC236}">
                  <a16:creationId xmlns:a16="http://schemas.microsoft.com/office/drawing/2014/main" id="{9F0E814C-3A3B-4CCC-5833-A5C61FC696EC}"/>
                </a:ext>
              </a:extLst>
            </p:cNvPr>
            <p:cNvSpPr>
              <a:spLocks noChangeArrowheads="1"/>
            </p:cNvSpPr>
            <p:nvPr/>
          </p:nvSpPr>
          <p:spPr bwMode="auto">
            <a:xfrm>
              <a:off x="4774" y="2816"/>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93" name="Rectangle 172">
              <a:extLst>
                <a:ext uri="{FF2B5EF4-FFF2-40B4-BE49-F238E27FC236}">
                  <a16:creationId xmlns:a16="http://schemas.microsoft.com/office/drawing/2014/main" id="{487CF1B2-71AA-E75D-2E33-A62F98B4F2D4}"/>
                </a:ext>
              </a:extLst>
            </p:cNvPr>
            <p:cNvSpPr>
              <a:spLocks noChangeArrowheads="1"/>
            </p:cNvSpPr>
            <p:nvPr/>
          </p:nvSpPr>
          <p:spPr bwMode="auto">
            <a:xfrm>
              <a:off x="5659" y="2816"/>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94" name="Rectangle 173">
              <a:extLst>
                <a:ext uri="{FF2B5EF4-FFF2-40B4-BE49-F238E27FC236}">
                  <a16:creationId xmlns:a16="http://schemas.microsoft.com/office/drawing/2014/main" id="{0ED7AD26-2374-E10F-9907-D4D25CCED462}"/>
                </a:ext>
              </a:extLst>
            </p:cNvPr>
            <p:cNvSpPr>
              <a:spLocks noChangeArrowheads="1"/>
            </p:cNvSpPr>
            <p:nvPr/>
          </p:nvSpPr>
          <p:spPr bwMode="auto">
            <a:xfrm>
              <a:off x="96" y="2821"/>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95" name="Rectangle 174">
              <a:extLst>
                <a:ext uri="{FF2B5EF4-FFF2-40B4-BE49-F238E27FC236}">
                  <a16:creationId xmlns:a16="http://schemas.microsoft.com/office/drawing/2014/main" id="{B330539B-74F4-3A03-90B9-D0022B706E27}"/>
                </a:ext>
              </a:extLst>
            </p:cNvPr>
            <p:cNvSpPr>
              <a:spLocks noChangeArrowheads="1"/>
            </p:cNvSpPr>
            <p:nvPr/>
          </p:nvSpPr>
          <p:spPr bwMode="auto">
            <a:xfrm>
              <a:off x="4769" y="2821"/>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96" name="Rectangle 175">
              <a:extLst>
                <a:ext uri="{FF2B5EF4-FFF2-40B4-BE49-F238E27FC236}">
                  <a16:creationId xmlns:a16="http://schemas.microsoft.com/office/drawing/2014/main" id="{CFDEB191-111B-568D-0316-E22D8751B94D}"/>
                </a:ext>
              </a:extLst>
            </p:cNvPr>
            <p:cNvSpPr>
              <a:spLocks noChangeArrowheads="1"/>
            </p:cNvSpPr>
            <p:nvPr/>
          </p:nvSpPr>
          <p:spPr bwMode="auto">
            <a:xfrm>
              <a:off x="5659" y="2821"/>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797" name="Rectangle 176">
              <a:extLst>
                <a:ext uri="{FF2B5EF4-FFF2-40B4-BE49-F238E27FC236}">
                  <a16:creationId xmlns:a16="http://schemas.microsoft.com/office/drawing/2014/main" id="{65B96A55-B145-647E-D958-B28578C5A48A}"/>
                </a:ext>
              </a:extLst>
            </p:cNvPr>
            <p:cNvSpPr>
              <a:spLocks noChangeArrowheads="1"/>
            </p:cNvSpPr>
            <p:nvPr/>
          </p:nvSpPr>
          <p:spPr bwMode="auto">
            <a:xfrm>
              <a:off x="152" y="2962"/>
              <a:ext cx="1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m.</a:t>
              </a:r>
              <a:endParaRPr lang="en-US" altLang="en-US" sz="1500"/>
            </a:p>
          </p:txBody>
        </p:sp>
        <p:sp>
          <p:nvSpPr>
            <p:cNvPr id="26798" name="Rectangle 177">
              <a:extLst>
                <a:ext uri="{FF2B5EF4-FFF2-40B4-BE49-F238E27FC236}">
                  <a16:creationId xmlns:a16="http://schemas.microsoft.com/office/drawing/2014/main" id="{C2028221-EEBD-96BD-BD00-EA0704CA7875}"/>
                </a:ext>
              </a:extLst>
            </p:cNvPr>
            <p:cNvSpPr>
              <a:spLocks noChangeArrowheads="1"/>
            </p:cNvSpPr>
            <p:nvPr/>
          </p:nvSpPr>
          <p:spPr bwMode="auto">
            <a:xfrm>
              <a:off x="291" y="2965"/>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799" name="Rectangle 178">
              <a:extLst>
                <a:ext uri="{FF2B5EF4-FFF2-40B4-BE49-F238E27FC236}">
                  <a16:creationId xmlns:a16="http://schemas.microsoft.com/office/drawing/2014/main" id="{B3EB63CD-77CF-0B4E-C780-EC45AD969866}"/>
                </a:ext>
              </a:extLst>
            </p:cNvPr>
            <p:cNvSpPr>
              <a:spLocks noChangeArrowheads="1"/>
            </p:cNvSpPr>
            <p:nvPr/>
          </p:nvSpPr>
          <p:spPr bwMode="auto">
            <a:xfrm>
              <a:off x="508" y="2965"/>
              <a:ext cx="83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Maximizing short</a:t>
              </a:r>
              <a:endParaRPr lang="en-US" altLang="en-US" sz="1500"/>
            </a:p>
          </p:txBody>
        </p:sp>
        <p:sp>
          <p:nvSpPr>
            <p:cNvPr id="26800" name="Rectangle 180">
              <a:extLst>
                <a:ext uri="{FF2B5EF4-FFF2-40B4-BE49-F238E27FC236}">
                  <a16:creationId xmlns:a16="http://schemas.microsoft.com/office/drawing/2014/main" id="{1C8D1E62-445E-3217-AF2F-BBA524269BE4}"/>
                </a:ext>
              </a:extLst>
            </p:cNvPr>
            <p:cNvSpPr>
              <a:spLocks noChangeArrowheads="1"/>
            </p:cNvSpPr>
            <p:nvPr/>
          </p:nvSpPr>
          <p:spPr bwMode="auto">
            <a:xfrm>
              <a:off x="1383" y="2965"/>
              <a:ext cx="192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term bottom line at the expense of long</a:t>
              </a:r>
              <a:endParaRPr lang="en-US" altLang="en-US" sz="1500"/>
            </a:p>
          </p:txBody>
        </p:sp>
        <p:sp>
          <p:nvSpPr>
            <p:cNvPr id="26801" name="Rectangle 182">
              <a:extLst>
                <a:ext uri="{FF2B5EF4-FFF2-40B4-BE49-F238E27FC236}">
                  <a16:creationId xmlns:a16="http://schemas.microsoft.com/office/drawing/2014/main" id="{367D170E-FD62-89D7-96EF-70CE17CEC120}"/>
                </a:ext>
              </a:extLst>
            </p:cNvPr>
            <p:cNvSpPr>
              <a:spLocks noChangeArrowheads="1"/>
            </p:cNvSpPr>
            <p:nvPr/>
          </p:nvSpPr>
          <p:spPr bwMode="auto">
            <a:xfrm>
              <a:off x="3360" y="2965"/>
              <a:ext cx="8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term bottom line  </a:t>
              </a:r>
              <a:endParaRPr lang="en-US" altLang="en-US" sz="1500"/>
            </a:p>
          </p:txBody>
        </p:sp>
        <p:sp>
          <p:nvSpPr>
            <p:cNvPr id="26802" name="Rectangle 183">
              <a:extLst>
                <a:ext uri="{FF2B5EF4-FFF2-40B4-BE49-F238E27FC236}">
                  <a16:creationId xmlns:a16="http://schemas.microsoft.com/office/drawing/2014/main" id="{DC113650-35D7-6225-CCB6-BFC1CC3224F4}"/>
                </a:ext>
              </a:extLst>
            </p:cNvPr>
            <p:cNvSpPr>
              <a:spLocks noChangeArrowheads="1"/>
            </p:cNvSpPr>
            <p:nvPr/>
          </p:nvSpPr>
          <p:spPr bwMode="auto">
            <a:xfrm>
              <a:off x="4446" y="2965"/>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803" name="Rectangle 184">
              <a:extLst>
                <a:ext uri="{FF2B5EF4-FFF2-40B4-BE49-F238E27FC236}">
                  <a16:creationId xmlns:a16="http://schemas.microsoft.com/office/drawing/2014/main" id="{DB29ADF9-DB67-3A1C-4EE3-C82F65AC3D9C}"/>
                </a:ext>
              </a:extLst>
            </p:cNvPr>
            <p:cNvSpPr>
              <a:spLocks noChangeArrowheads="1"/>
            </p:cNvSpPr>
            <p:nvPr/>
          </p:nvSpPr>
          <p:spPr bwMode="auto">
            <a:xfrm>
              <a:off x="4825" y="2962"/>
              <a:ext cx="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804" name="Rectangle 185">
              <a:extLst>
                <a:ext uri="{FF2B5EF4-FFF2-40B4-BE49-F238E27FC236}">
                  <a16:creationId xmlns:a16="http://schemas.microsoft.com/office/drawing/2014/main" id="{83CEA0D9-615A-BCDF-CE84-091597A3142E}"/>
                </a:ext>
              </a:extLst>
            </p:cNvPr>
            <p:cNvSpPr>
              <a:spLocks noChangeArrowheads="1"/>
            </p:cNvSpPr>
            <p:nvPr/>
          </p:nvSpPr>
          <p:spPr bwMode="auto">
            <a:xfrm>
              <a:off x="96" y="2958"/>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05" name="Rectangle 186">
              <a:extLst>
                <a:ext uri="{FF2B5EF4-FFF2-40B4-BE49-F238E27FC236}">
                  <a16:creationId xmlns:a16="http://schemas.microsoft.com/office/drawing/2014/main" id="{BE9E56FB-5BAA-73B7-2DF7-435BC451F8C1}"/>
                </a:ext>
              </a:extLst>
            </p:cNvPr>
            <p:cNvSpPr>
              <a:spLocks noChangeArrowheads="1"/>
            </p:cNvSpPr>
            <p:nvPr/>
          </p:nvSpPr>
          <p:spPr bwMode="auto">
            <a:xfrm>
              <a:off x="101" y="2958"/>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06" name="Rectangle 187">
              <a:extLst>
                <a:ext uri="{FF2B5EF4-FFF2-40B4-BE49-F238E27FC236}">
                  <a16:creationId xmlns:a16="http://schemas.microsoft.com/office/drawing/2014/main" id="{F277B4BB-1F1D-8FDF-223D-306DB8C2AD87}"/>
                </a:ext>
              </a:extLst>
            </p:cNvPr>
            <p:cNvSpPr>
              <a:spLocks noChangeArrowheads="1"/>
            </p:cNvSpPr>
            <p:nvPr/>
          </p:nvSpPr>
          <p:spPr bwMode="auto">
            <a:xfrm>
              <a:off x="4769" y="2958"/>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07" name="Rectangle 188">
              <a:extLst>
                <a:ext uri="{FF2B5EF4-FFF2-40B4-BE49-F238E27FC236}">
                  <a16:creationId xmlns:a16="http://schemas.microsoft.com/office/drawing/2014/main" id="{8E138B43-9838-5670-3713-50F57646A5F7}"/>
                </a:ext>
              </a:extLst>
            </p:cNvPr>
            <p:cNvSpPr>
              <a:spLocks noChangeArrowheads="1"/>
            </p:cNvSpPr>
            <p:nvPr/>
          </p:nvSpPr>
          <p:spPr bwMode="auto">
            <a:xfrm>
              <a:off x="4774" y="2958"/>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08" name="Rectangle 189">
              <a:extLst>
                <a:ext uri="{FF2B5EF4-FFF2-40B4-BE49-F238E27FC236}">
                  <a16:creationId xmlns:a16="http://schemas.microsoft.com/office/drawing/2014/main" id="{7959B77B-8140-4A3D-CEE7-37CEC2BD67C6}"/>
                </a:ext>
              </a:extLst>
            </p:cNvPr>
            <p:cNvSpPr>
              <a:spLocks noChangeArrowheads="1"/>
            </p:cNvSpPr>
            <p:nvPr/>
          </p:nvSpPr>
          <p:spPr bwMode="auto">
            <a:xfrm>
              <a:off x="5659" y="2958"/>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09" name="Rectangle 190">
              <a:extLst>
                <a:ext uri="{FF2B5EF4-FFF2-40B4-BE49-F238E27FC236}">
                  <a16:creationId xmlns:a16="http://schemas.microsoft.com/office/drawing/2014/main" id="{1F8354E6-72F0-08E3-5637-3CCF58E48680}"/>
                </a:ext>
              </a:extLst>
            </p:cNvPr>
            <p:cNvSpPr>
              <a:spLocks noChangeArrowheads="1"/>
            </p:cNvSpPr>
            <p:nvPr/>
          </p:nvSpPr>
          <p:spPr bwMode="auto">
            <a:xfrm>
              <a:off x="96" y="2963"/>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10" name="Rectangle 191">
              <a:extLst>
                <a:ext uri="{FF2B5EF4-FFF2-40B4-BE49-F238E27FC236}">
                  <a16:creationId xmlns:a16="http://schemas.microsoft.com/office/drawing/2014/main" id="{AD5F631E-000D-8DFF-5F38-E79384E2069C}"/>
                </a:ext>
              </a:extLst>
            </p:cNvPr>
            <p:cNvSpPr>
              <a:spLocks noChangeArrowheads="1"/>
            </p:cNvSpPr>
            <p:nvPr/>
          </p:nvSpPr>
          <p:spPr bwMode="auto">
            <a:xfrm>
              <a:off x="4769" y="2963"/>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11" name="Rectangle 192">
              <a:extLst>
                <a:ext uri="{FF2B5EF4-FFF2-40B4-BE49-F238E27FC236}">
                  <a16:creationId xmlns:a16="http://schemas.microsoft.com/office/drawing/2014/main" id="{D83F5627-C583-1BC6-3940-06F5D2B793F7}"/>
                </a:ext>
              </a:extLst>
            </p:cNvPr>
            <p:cNvSpPr>
              <a:spLocks noChangeArrowheads="1"/>
            </p:cNvSpPr>
            <p:nvPr/>
          </p:nvSpPr>
          <p:spPr bwMode="auto">
            <a:xfrm>
              <a:off x="5659" y="2963"/>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12" name="Rectangle 193">
              <a:extLst>
                <a:ext uri="{FF2B5EF4-FFF2-40B4-BE49-F238E27FC236}">
                  <a16:creationId xmlns:a16="http://schemas.microsoft.com/office/drawing/2014/main" id="{E0B6096C-17CF-B08B-EF91-C32DF6879BAF}"/>
                </a:ext>
              </a:extLst>
            </p:cNvPr>
            <p:cNvSpPr>
              <a:spLocks noChangeArrowheads="1"/>
            </p:cNvSpPr>
            <p:nvPr/>
          </p:nvSpPr>
          <p:spPr bwMode="auto">
            <a:xfrm>
              <a:off x="152" y="3103"/>
              <a:ext cx="99"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n.</a:t>
              </a:r>
              <a:endParaRPr lang="en-US" altLang="en-US" sz="1500"/>
            </a:p>
          </p:txBody>
        </p:sp>
        <p:sp>
          <p:nvSpPr>
            <p:cNvPr id="26813" name="Rectangle 194">
              <a:extLst>
                <a:ext uri="{FF2B5EF4-FFF2-40B4-BE49-F238E27FC236}">
                  <a16:creationId xmlns:a16="http://schemas.microsoft.com/office/drawing/2014/main" id="{E6BABE8A-B91E-F97A-356E-A78509B8B19B}"/>
                </a:ext>
              </a:extLst>
            </p:cNvPr>
            <p:cNvSpPr>
              <a:spLocks noChangeArrowheads="1"/>
            </p:cNvSpPr>
            <p:nvPr/>
          </p:nvSpPr>
          <p:spPr bwMode="auto">
            <a:xfrm>
              <a:off x="258" y="3106"/>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814" name="Rectangle 195">
              <a:extLst>
                <a:ext uri="{FF2B5EF4-FFF2-40B4-BE49-F238E27FC236}">
                  <a16:creationId xmlns:a16="http://schemas.microsoft.com/office/drawing/2014/main" id="{96424F94-16EB-5F9C-3FE6-C489EA7EB682}"/>
                </a:ext>
              </a:extLst>
            </p:cNvPr>
            <p:cNvSpPr>
              <a:spLocks noChangeArrowheads="1"/>
            </p:cNvSpPr>
            <p:nvPr/>
          </p:nvSpPr>
          <p:spPr bwMode="auto">
            <a:xfrm>
              <a:off x="508" y="3106"/>
              <a:ext cx="142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Spending money in the short</a:t>
              </a:r>
              <a:endParaRPr lang="en-US" altLang="en-US" sz="1500"/>
            </a:p>
          </p:txBody>
        </p:sp>
        <p:sp>
          <p:nvSpPr>
            <p:cNvPr id="26815" name="Rectangle 196">
              <a:extLst>
                <a:ext uri="{FF2B5EF4-FFF2-40B4-BE49-F238E27FC236}">
                  <a16:creationId xmlns:a16="http://schemas.microsoft.com/office/drawing/2014/main" id="{4C52CF8C-8E75-E555-B3C5-525CF3E1F3AF}"/>
                </a:ext>
              </a:extLst>
            </p:cNvPr>
            <p:cNvSpPr>
              <a:spLocks noChangeArrowheads="1"/>
            </p:cNvSpPr>
            <p:nvPr/>
          </p:nvSpPr>
          <p:spPr bwMode="auto">
            <a:xfrm>
              <a:off x="2020" y="3106"/>
              <a:ext cx="3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a:t>
              </a:r>
              <a:endParaRPr lang="en-US" altLang="en-US" sz="1500"/>
            </a:p>
          </p:txBody>
        </p:sp>
        <p:sp>
          <p:nvSpPr>
            <p:cNvPr id="26816" name="Rectangle 197">
              <a:extLst>
                <a:ext uri="{FF2B5EF4-FFF2-40B4-BE49-F238E27FC236}">
                  <a16:creationId xmlns:a16="http://schemas.microsoft.com/office/drawing/2014/main" id="{4C8C5AED-DDDD-52BD-323C-98CB14EF48F8}"/>
                </a:ext>
              </a:extLst>
            </p:cNvPr>
            <p:cNvSpPr>
              <a:spLocks noChangeArrowheads="1"/>
            </p:cNvSpPr>
            <p:nvPr/>
          </p:nvSpPr>
          <p:spPr bwMode="auto">
            <a:xfrm>
              <a:off x="1968" y="3106"/>
              <a:ext cx="62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term that will</a:t>
              </a:r>
              <a:endParaRPr lang="en-US" altLang="en-US" sz="1500"/>
            </a:p>
          </p:txBody>
        </p:sp>
        <p:sp>
          <p:nvSpPr>
            <p:cNvPr id="26817" name="Rectangle 198">
              <a:extLst>
                <a:ext uri="{FF2B5EF4-FFF2-40B4-BE49-F238E27FC236}">
                  <a16:creationId xmlns:a16="http://schemas.microsoft.com/office/drawing/2014/main" id="{5C3BEC11-9074-2746-CB28-F420B548F718}"/>
                </a:ext>
              </a:extLst>
            </p:cNvPr>
            <p:cNvSpPr>
              <a:spLocks noChangeArrowheads="1"/>
            </p:cNvSpPr>
            <p:nvPr/>
          </p:nvSpPr>
          <p:spPr bwMode="auto">
            <a:xfrm>
              <a:off x="2602" y="3106"/>
              <a:ext cx="61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pay off later</a:t>
              </a:r>
              <a:endParaRPr lang="en-US" altLang="en-US" sz="1500"/>
            </a:p>
          </p:txBody>
        </p:sp>
        <p:sp>
          <p:nvSpPr>
            <p:cNvPr id="26818" name="Rectangle 199">
              <a:extLst>
                <a:ext uri="{FF2B5EF4-FFF2-40B4-BE49-F238E27FC236}">
                  <a16:creationId xmlns:a16="http://schemas.microsoft.com/office/drawing/2014/main" id="{CDA48E7D-78D6-3CF5-111B-0191D9926386}"/>
                </a:ext>
              </a:extLst>
            </p:cNvPr>
            <p:cNvSpPr>
              <a:spLocks noChangeArrowheads="1"/>
            </p:cNvSpPr>
            <p:nvPr/>
          </p:nvSpPr>
          <p:spPr bwMode="auto">
            <a:xfrm>
              <a:off x="3378" y="3106"/>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819" name="Rectangle 200">
              <a:extLst>
                <a:ext uri="{FF2B5EF4-FFF2-40B4-BE49-F238E27FC236}">
                  <a16:creationId xmlns:a16="http://schemas.microsoft.com/office/drawing/2014/main" id="{6A8589B0-36BC-4C45-6C8B-9DF1C67361C3}"/>
                </a:ext>
              </a:extLst>
            </p:cNvPr>
            <p:cNvSpPr>
              <a:spLocks noChangeArrowheads="1"/>
            </p:cNvSpPr>
            <p:nvPr/>
          </p:nvSpPr>
          <p:spPr bwMode="auto">
            <a:xfrm>
              <a:off x="4825" y="3103"/>
              <a:ext cx="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820" name="Rectangle 201">
              <a:extLst>
                <a:ext uri="{FF2B5EF4-FFF2-40B4-BE49-F238E27FC236}">
                  <a16:creationId xmlns:a16="http://schemas.microsoft.com/office/drawing/2014/main" id="{56D62917-4C5C-8EBE-CA28-DB68B495F108}"/>
                </a:ext>
              </a:extLst>
            </p:cNvPr>
            <p:cNvSpPr>
              <a:spLocks noChangeArrowheads="1"/>
            </p:cNvSpPr>
            <p:nvPr/>
          </p:nvSpPr>
          <p:spPr bwMode="auto">
            <a:xfrm>
              <a:off x="96" y="309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21" name="Rectangle 202">
              <a:extLst>
                <a:ext uri="{FF2B5EF4-FFF2-40B4-BE49-F238E27FC236}">
                  <a16:creationId xmlns:a16="http://schemas.microsoft.com/office/drawing/2014/main" id="{D61F14B2-4628-2C63-A7BF-27EFA238385B}"/>
                </a:ext>
              </a:extLst>
            </p:cNvPr>
            <p:cNvSpPr>
              <a:spLocks noChangeArrowheads="1"/>
            </p:cNvSpPr>
            <p:nvPr/>
          </p:nvSpPr>
          <p:spPr bwMode="auto">
            <a:xfrm>
              <a:off x="101" y="3099"/>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22" name="Rectangle 203">
              <a:extLst>
                <a:ext uri="{FF2B5EF4-FFF2-40B4-BE49-F238E27FC236}">
                  <a16:creationId xmlns:a16="http://schemas.microsoft.com/office/drawing/2014/main" id="{7D0BDC76-39EF-45C9-4F91-CFE83572516D}"/>
                </a:ext>
              </a:extLst>
            </p:cNvPr>
            <p:cNvSpPr>
              <a:spLocks noChangeArrowheads="1"/>
            </p:cNvSpPr>
            <p:nvPr/>
          </p:nvSpPr>
          <p:spPr bwMode="auto">
            <a:xfrm>
              <a:off x="4769" y="309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23" name="Rectangle 204">
              <a:extLst>
                <a:ext uri="{FF2B5EF4-FFF2-40B4-BE49-F238E27FC236}">
                  <a16:creationId xmlns:a16="http://schemas.microsoft.com/office/drawing/2014/main" id="{AE3CB0A2-5185-B6BE-FCB6-A7972A1F1402}"/>
                </a:ext>
              </a:extLst>
            </p:cNvPr>
            <p:cNvSpPr>
              <a:spLocks noChangeArrowheads="1"/>
            </p:cNvSpPr>
            <p:nvPr/>
          </p:nvSpPr>
          <p:spPr bwMode="auto">
            <a:xfrm>
              <a:off x="4774" y="3099"/>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24" name="Rectangle 205">
              <a:extLst>
                <a:ext uri="{FF2B5EF4-FFF2-40B4-BE49-F238E27FC236}">
                  <a16:creationId xmlns:a16="http://schemas.microsoft.com/office/drawing/2014/main" id="{FC1E9E7D-490F-0D37-13C9-31BFA520CB21}"/>
                </a:ext>
              </a:extLst>
            </p:cNvPr>
            <p:cNvSpPr>
              <a:spLocks noChangeArrowheads="1"/>
            </p:cNvSpPr>
            <p:nvPr/>
          </p:nvSpPr>
          <p:spPr bwMode="auto">
            <a:xfrm>
              <a:off x="5659" y="309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25" name="Rectangle 206">
              <a:extLst>
                <a:ext uri="{FF2B5EF4-FFF2-40B4-BE49-F238E27FC236}">
                  <a16:creationId xmlns:a16="http://schemas.microsoft.com/office/drawing/2014/main" id="{86804E27-B180-E094-4A31-637436F24BEC}"/>
                </a:ext>
              </a:extLst>
            </p:cNvPr>
            <p:cNvSpPr>
              <a:spLocks noChangeArrowheads="1"/>
            </p:cNvSpPr>
            <p:nvPr/>
          </p:nvSpPr>
          <p:spPr bwMode="auto">
            <a:xfrm>
              <a:off x="96" y="3104"/>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26" name="Rectangle 207">
              <a:extLst>
                <a:ext uri="{FF2B5EF4-FFF2-40B4-BE49-F238E27FC236}">
                  <a16:creationId xmlns:a16="http://schemas.microsoft.com/office/drawing/2014/main" id="{9C4F10E5-9B54-BE03-2B6A-01A7C815E8A5}"/>
                </a:ext>
              </a:extLst>
            </p:cNvPr>
            <p:cNvSpPr>
              <a:spLocks noChangeArrowheads="1"/>
            </p:cNvSpPr>
            <p:nvPr/>
          </p:nvSpPr>
          <p:spPr bwMode="auto">
            <a:xfrm>
              <a:off x="4769" y="3104"/>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27" name="Rectangle 209">
              <a:extLst>
                <a:ext uri="{FF2B5EF4-FFF2-40B4-BE49-F238E27FC236}">
                  <a16:creationId xmlns:a16="http://schemas.microsoft.com/office/drawing/2014/main" id="{681C687F-1258-BA95-A45D-C580B38DCAC7}"/>
                </a:ext>
              </a:extLst>
            </p:cNvPr>
            <p:cNvSpPr>
              <a:spLocks noChangeArrowheads="1"/>
            </p:cNvSpPr>
            <p:nvPr/>
          </p:nvSpPr>
          <p:spPr bwMode="auto">
            <a:xfrm>
              <a:off x="5659" y="3104"/>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28" name="Rectangle 210">
              <a:extLst>
                <a:ext uri="{FF2B5EF4-FFF2-40B4-BE49-F238E27FC236}">
                  <a16:creationId xmlns:a16="http://schemas.microsoft.com/office/drawing/2014/main" id="{9A1C35A2-484E-BFFE-9EEC-E64A5A114EC8}"/>
                </a:ext>
              </a:extLst>
            </p:cNvPr>
            <p:cNvSpPr>
              <a:spLocks noChangeArrowheads="1"/>
            </p:cNvSpPr>
            <p:nvPr/>
          </p:nvSpPr>
          <p:spPr bwMode="auto">
            <a:xfrm>
              <a:off x="144" y="3243"/>
              <a:ext cx="9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o.</a:t>
              </a:r>
              <a:endParaRPr lang="en-US" altLang="en-US" sz="1500"/>
            </a:p>
          </p:txBody>
        </p:sp>
        <p:sp>
          <p:nvSpPr>
            <p:cNvPr id="26829" name="Rectangle 211">
              <a:extLst>
                <a:ext uri="{FF2B5EF4-FFF2-40B4-BE49-F238E27FC236}">
                  <a16:creationId xmlns:a16="http://schemas.microsoft.com/office/drawing/2014/main" id="{C89C9A8B-ACFD-1246-ED92-0C85D9BFBC04}"/>
                </a:ext>
              </a:extLst>
            </p:cNvPr>
            <p:cNvSpPr>
              <a:spLocks noChangeArrowheads="1"/>
            </p:cNvSpPr>
            <p:nvPr/>
          </p:nvSpPr>
          <p:spPr bwMode="auto">
            <a:xfrm>
              <a:off x="249" y="3247"/>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500"/>
            </a:p>
          </p:txBody>
        </p:sp>
        <p:sp>
          <p:nvSpPr>
            <p:cNvPr id="26830" name="Rectangle 212">
              <a:extLst>
                <a:ext uri="{FF2B5EF4-FFF2-40B4-BE49-F238E27FC236}">
                  <a16:creationId xmlns:a16="http://schemas.microsoft.com/office/drawing/2014/main" id="{1E048A60-4A74-0FF1-2C84-A9E319A8A60C}"/>
                </a:ext>
              </a:extLst>
            </p:cNvPr>
            <p:cNvSpPr>
              <a:spLocks noChangeArrowheads="1"/>
            </p:cNvSpPr>
            <p:nvPr/>
          </p:nvSpPr>
          <p:spPr bwMode="auto">
            <a:xfrm>
              <a:off x="500" y="3247"/>
              <a:ext cx="390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Achieving your volume and budget objectives, but at the expense of product or </a:t>
              </a:r>
              <a:endParaRPr lang="en-US" altLang="en-US" sz="1500"/>
            </a:p>
          </p:txBody>
        </p:sp>
        <p:sp>
          <p:nvSpPr>
            <p:cNvPr id="26831" name="Rectangle 213">
              <a:extLst>
                <a:ext uri="{FF2B5EF4-FFF2-40B4-BE49-F238E27FC236}">
                  <a16:creationId xmlns:a16="http://schemas.microsoft.com/office/drawing/2014/main" id="{BB0F0B95-C5BE-F393-67E4-BBF3FD7F9D30}"/>
                </a:ext>
              </a:extLst>
            </p:cNvPr>
            <p:cNvSpPr>
              <a:spLocks noChangeArrowheads="1"/>
            </p:cNvSpPr>
            <p:nvPr/>
          </p:nvSpPr>
          <p:spPr bwMode="auto">
            <a:xfrm>
              <a:off x="500" y="3384"/>
              <a:ext cx="70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service quality</a:t>
              </a:r>
              <a:endParaRPr lang="en-US" altLang="en-US" sz="1500"/>
            </a:p>
          </p:txBody>
        </p:sp>
        <p:sp>
          <p:nvSpPr>
            <p:cNvPr id="26832" name="Rectangle 215">
              <a:extLst>
                <a:ext uri="{FF2B5EF4-FFF2-40B4-BE49-F238E27FC236}">
                  <a16:creationId xmlns:a16="http://schemas.microsoft.com/office/drawing/2014/main" id="{F89E8EEB-D090-64BA-C08A-BC300220510C}"/>
                </a:ext>
              </a:extLst>
            </p:cNvPr>
            <p:cNvSpPr>
              <a:spLocks noChangeArrowheads="1"/>
            </p:cNvSpPr>
            <p:nvPr/>
          </p:nvSpPr>
          <p:spPr bwMode="auto">
            <a:xfrm>
              <a:off x="4825" y="3243"/>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a:t>
              </a:r>
              <a:endParaRPr lang="en-US" altLang="en-US" sz="1500"/>
            </a:p>
          </p:txBody>
        </p:sp>
        <p:sp>
          <p:nvSpPr>
            <p:cNvPr id="26833" name="Rectangle 216">
              <a:extLst>
                <a:ext uri="{FF2B5EF4-FFF2-40B4-BE49-F238E27FC236}">
                  <a16:creationId xmlns:a16="http://schemas.microsoft.com/office/drawing/2014/main" id="{417E814C-4589-D751-F072-4956EF584D2B}"/>
                </a:ext>
              </a:extLst>
            </p:cNvPr>
            <p:cNvSpPr>
              <a:spLocks noChangeArrowheads="1"/>
            </p:cNvSpPr>
            <p:nvPr/>
          </p:nvSpPr>
          <p:spPr bwMode="auto">
            <a:xfrm>
              <a:off x="96" y="324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34" name="Rectangle 217">
              <a:extLst>
                <a:ext uri="{FF2B5EF4-FFF2-40B4-BE49-F238E27FC236}">
                  <a16:creationId xmlns:a16="http://schemas.microsoft.com/office/drawing/2014/main" id="{A25A6D0F-2766-EFE9-2316-3ABAD2D85B07}"/>
                </a:ext>
              </a:extLst>
            </p:cNvPr>
            <p:cNvSpPr>
              <a:spLocks noChangeArrowheads="1"/>
            </p:cNvSpPr>
            <p:nvPr/>
          </p:nvSpPr>
          <p:spPr bwMode="auto">
            <a:xfrm>
              <a:off x="101" y="3240"/>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35" name="Rectangle 218">
              <a:extLst>
                <a:ext uri="{FF2B5EF4-FFF2-40B4-BE49-F238E27FC236}">
                  <a16:creationId xmlns:a16="http://schemas.microsoft.com/office/drawing/2014/main" id="{E44B4CBB-61C4-DBDD-5D38-4AE85596F12F}"/>
                </a:ext>
              </a:extLst>
            </p:cNvPr>
            <p:cNvSpPr>
              <a:spLocks noChangeArrowheads="1"/>
            </p:cNvSpPr>
            <p:nvPr/>
          </p:nvSpPr>
          <p:spPr bwMode="auto">
            <a:xfrm>
              <a:off x="4769" y="324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36" name="Rectangle 219">
              <a:extLst>
                <a:ext uri="{FF2B5EF4-FFF2-40B4-BE49-F238E27FC236}">
                  <a16:creationId xmlns:a16="http://schemas.microsoft.com/office/drawing/2014/main" id="{BA72F6F5-4DEA-A589-3386-F8578C4F0C36}"/>
                </a:ext>
              </a:extLst>
            </p:cNvPr>
            <p:cNvSpPr>
              <a:spLocks noChangeArrowheads="1"/>
            </p:cNvSpPr>
            <p:nvPr/>
          </p:nvSpPr>
          <p:spPr bwMode="auto">
            <a:xfrm>
              <a:off x="4774" y="3240"/>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37" name="Rectangle 221">
              <a:extLst>
                <a:ext uri="{FF2B5EF4-FFF2-40B4-BE49-F238E27FC236}">
                  <a16:creationId xmlns:a16="http://schemas.microsoft.com/office/drawing/2014/main" id="{56DBBA09-A8D4-955A-EE3A-0831C958432C}"/>
                </a:ext>
              </a:extLst>
            </p:cNvPr>
            <p:cNvSpPr>
              <a:spLocks noChangeArrowheads="1"/>
            </p:cNvSpPr>
            <p:nvPr/>
          </p:nvSpPr>
          <p:spPr bwMode="auto">
            <a:xfrm>
              <a:off x="96" y="3245"/>
              <a:ext cx="5" cy="27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38" name="Rectangle 222">
              <a:extLst>
                <a:ext uri="{FF2B5EF4-FFF2-40B4-BE49-F238E27FC236}">
                  <a16:creationId xmlns:a16="http://schemas.microsoft.com/office/drawing/2014/main" id="{E587F088-3E67-A4C2-3F70-00406F086FFD}"/>
                </a:ext>
              </a:extLst>
            </p:cNvPr>
            <p:cNvSpPr>
              <a:spLocks noChangeArrowheads="1"/>
            </p:cNvSpPr>
            <p:nvPr/>
          </p:nvSpPr>
          <p:spPr bwMode="auto">
            <a:xfrm>
              <a:off x="96" y="351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39" name="Rectangle 223">
              <a:extLst>
                <a:ext uri="{FF2B5EF4-FFF2-40B4-BE49-F238E27FC236}">
                  <a16:creationId xmlns:a16="http://schemas.microsoft.com/office/drawing/2014/main" id="{F25ACDA1-48F4-9404-A4D6-F5B7F6F6890E}"/>
                </a:ext>
              </a:extLst>
            </p:cNvPr>
            <p:cNvSpPr>
              <a:spLocks noChangeArrowheads="1"/>
            </p:cNvSpPr>
            <p:nvPr/>
          </p:nvSpPr>
          <p:spPr bwMode="auto">
            <a:xfrm>
              <a:off x="96" y="351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40" name="Rectangle 224">
              <a:extLst>
                <a:ext uri="{FF2B5EF4-FFF2-40B4-BE49-F238E27FC236}">
                  <a16:creationId xmlns:a16="http://schemas.microsoft.com/office/drawing/2014/main" id="{2A511782-B3DE-8FB5-A47B-1968576EBB5F}"/>
                </a:ext>
              </a:extLst>
            </p:cNvPr>
            <p:cNvSpPr>
              <a:spLocks noChangeArrowheads="1"/>
            </p:cNvSpPr>
            <p:nvPr/>
          </p:nvSpPr>
          <p:spPr bwMode="auto">
            <a:xfrm>
              <a:off x="101" y="3519"/>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41" name="Rectangle 225">
              <a:extLst>
                <a:ext uri="{FF2B5EF4-FFF2-40B4-BE49-F238E27FC236}">
                  <a16:creationId xmlns:a16="http://schemas.microsoft.com/office/drawing/2014/main" id="{BAAFE4ED-4133-A86F-82A8-4D9BA35B5C45}"/>
                </a:ext>
              </a:extLst>
            </p:cNvPr>
            <p:cNvSpPr>
              <a:spLocks noChangeArrowheads="1"/>
            </p:cNvSpPr>
            <p:nvPr/>
          </p:nvSpPr>
          <p:spPr bwMode="auto">
            <a:xfrm>
              <a:off x="4769" y="3245"/>
              <a:ext cx="5" cy="27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42" name="Rectangle 227">
              <a:extLst>
                <a:ext uri="{FF2B5EF4-FFF2-40B4-BE49-F238E27FC236}">
                  <a16:creationId xmlns:a16="http://schemas.microsoft.com/office/drawing/2014/main" id="{FD549496-873A-CA8D-00ED-7956D6618A2A}"/>
                </a:ext>
              </a:extLst>
            </p:cNvPr>
            <p:cNvSpPr>
              <a:spLocks noChangeArrowheads="1"/>
            </p:cNvSpPr>
            <p:nvPr/>
          </p:nvSpPr>
          <p:spPr bwMode="auto">
            <a:xfrm>
              <a:off x="4774" y="3519"/>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43" name="Rectangle 228">
              <a:extLst>
                <a:ext uri="{FF2B5EF4-FFF2-40B4-BE49-F238E27FC236}">
                  <a16:creationId xmlns:a16="http://schemas.microsoft.com/office/drawing/2014/main" id="{F0255089-170B-375A-0FEE-A0F1E9834E5B}"/>
                </a:ext>
              </a:extLst>
            </p:cNvPr>
            <p:cNvSpPr>
              <a:spLocks noChangeArrowheads="1"/>
            </p:cNvSpPr>
            <p:nvPr/>
          </p:nvSpPr>
          <p:spPr bwMode="auto">
            <a:xfrm>
              <a:off x="5659" y="3245"/>
              <a:ext cx="5" cy="27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44" name="Rectangle 229">
              <a:extLst>
                <a:ext uri="{FF2B5EF4-FFF2-40B4-BE49-F238E27FC236}">
                  <a16:creationId xmlns:a16="http://schemas.microsoft.com/office/drawing/2014/main" id="{224EB218-B960-06EE-8F35-89AE0BD5D519}"/>
                </a:ext>
              </a:extLst>
            </p:cNvPr>
            <p:cNvSpPr>
              <a:spLocks noChangeArrowheads="1"/>
            </p:cNvSpPr>
            <p:nvPr/>
          </p:nvSpPr>
          <p:spPr bwMode="auto">
            <a:xfrm>
              <a:off x="5659" y="351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45" name="Rectangle 230">
              <a:extLst>
                <a:ext uri="{FF2B5EF4-FFF2-40B4-BE49-F238E27FC236}">
                  <a16:creationId xmlns:a16="http://schemas.microsoft.com/office/drawing/2014/main" id="{A5EF72B4-F8C1-A3BF-0A9D-EA33880E802D}"/>
                </a:ext>
              </a:extLst>
            </p:cNvPr>
            <p:cNvSpPr>
              <a:spLocks noChangeArrowheads="1"/>
            </p:cNvSpPr>
            <p:nvPr/>
          </p:nvSpPr>
          <p:spPr bwMode="auto">
            <a:xfrm>
              <a:off x="5659" y="351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6846" name="Line 233">
              <a:extLst>
                <a:ext uri="{FF2B5EF4-FFF2-40B4-BE49-F238E27FC236}">
                  <a16:creationId xmlns:a16="http://schemas.microsoft.com/office/drawing/2014/main" id="{4C95C30F-E4A0-1B99-F376-A85CC71A2497}"/>
                </a:ext>
              </a:extLst>
            </p:cNvPr>
            <p:cNvSpPr>
              <a:spLocks noChangeShapeType="1"/>
            </p:cNvSpPr>
            <p:nvPr/>
          </p:nvSpPr>
          <p:spPr bwMode="auto">
            <a:xfrm>
              <a:off x="96" y="2256"/>
              <a:ext cx="5568" cy="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4" name="Rectangle 4">
            <a:extLst>
              <a:ext uri="{FF2B5EF4-FFF2-40B4-BE49-F238E27FC236}">
                <a16:creationId xmlns:a16="http://schemas.microsoft.com/office/drawing/2014/main" id="{4E834953-05BE-0640-630D-CFF1CEA2E9DD}"/>
              </a:ext>
            </a:extLst>
          </p:cNvPr>
          <p:cNvSpPr>
            <a:spLocks noGrp="1" noChangeArrowheads="1"/>
          </p:cNvSpPr>
          <p:nvPr>
            <p:ph type="title"/>
          </p:nvPr>
        </p:nvSpPr>
        <p:spPr/>
        <p:txBody>
          <a:bodyPr/>
          <a:lstStyle/>
          <a:p>
            <a:pPr eaLnBrk="1" hangingPunct="1">
              <a:defRPr/>
            </a:pPr>
            <a:r>
              <a:rPr lang="en-US" altLang="en-US"/>
              <a:t>Change Management Model</a:t>
            </a:r>
          </a:p>
        </p:txBody>
      </p:sp>
      <p:grpSp>
        <p:nvGrpSpPr>
          <p:cNvPr id="8195" name="Group 5">
            <a:extLst>
              <a:ext uri="{FF2B5EF4-FFF2-40B4-BE49-F238E27FC236}">
                <a16:creationId xmlns:a16="http://schemas.microsoft.com/office/drawing/2014/main" id="{DF4A95A5-6E27-D84F-3445-75AF8181D1F3}"/>
              </a:ext>
            </a:extLst>
          </p:cNvPr>
          <p:cNvGrpSpPr>
            <a:grpSpLocks/>
          </p:cNvGrpSpPr>
          <p:nvPr/>
        </p:nvGrpSpPr>
        <p:grpSpPr bwMode="auto">
          <a:xfrm>
            <a:off x="838200" y="989013"/>
            <a:ext cx="7467600" cy="5411787"/>
            <a:chOff x="3253" y="3494"/>
            <a:chExt cx="9550" cy="6921"/>
          </a:xfrm>
        </p:grpSpPr>
        <p:sp>
          <p:nvSpPr>
            <p:cNvPr id="8196" name="AutoShape 6">
              <a:extLst>
                <a:ext uri="{FF2B5EF4-FFF2-40B4-BE49-F238E27FC236}">
                  <a16:creationId xmlns:a16="http://schemas.microsoft.com/office/drawing/2014/main" id="{097AAE8D-EC54-C05C-8C7E-E8B978606931}"/>
                </a:ext>
              </a:extLst>
            </p:cNvPr>
            <p:cNvSpPr>
              <a:spLocks noChangeArrowheads="1"/>
            </p:cNvSpPr>
            <p:nvPr/>
          </p:nvSpPr>
          <p:spPr bwMode="auto">
            <a:xfrm>
              <a:off x="3500" y="3494"/>
              <a:ext cx="9055" cy="815"/>
            </a:xfrm>
            <a:prstGeom prst="parallelogram">
              <a:avLst>
                <a:gd name="adj" fmla="val 55809"/>
              </a:avLst>
            </a:prstGeom>
            <a:solidFill>
              <a:srgbClr val="009999"/>
            </a:solidFill>
            <a:ln w="12700">
              <a:solidFill>
                <a:srgbClr val="000000"/>
              </a:solidFill>
              <a:miter lim="800000"/>
              <a:headEnd/>
              <a:tailEnd/>
            </a:ln>
            <a:effectLst>
              <a:outerShdw dist="107763" dir="2700000" algn="ctr" rotWithShape="0">
                <a:srgbClr val="919191">
                  <a:alpha val="50000"/>
                </a:srgbClr>
              </a:outerShdw>
            </a:effec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2400" b="1" i="1">
                  <a:solidFill>
                    <a:srgbClr val="FFFFFF"/>
                  </a:solidFill>
                  <a:ea typeface="Batang" panose="02030600000101010101" pitchFamily="18" charset="-127"/>
                </a:rPr>
                <a:t>Leading Change</a:t>
              </a:r>
              <a:endParaRPr lang="en-US" altLang="en-US" sz="1500"/>
            </a:p>
          </p:txBody>
        </p:sp>
        <p:sp>
          <p:nvSpPr>
            <p:cNvPr id="8197" name="AutoShape 7">
              <a:extLst>
                <a:ext uri="{FF2B5EF4-FFF2-40B4-BE49-F238E27FC236}">
                  <a16:creationId xmlns:a16="http://schemas.microsoft.com/office/drawing/2014/main" id="{D6393117-4C0C-E0A6-1F7D-1F91EA2DA3DD}"/>
                </a:ext>
              </a:extLst>
            </p:cNvPr>
            <p:cNvSpPr>
              <a:spLocks noChangeArrowheads="1"/>
            </p:cNvSpPr>
            <p:nvPr/>
          </p:nvSpPr>
          <p:spPr bwMode="auto">
            <a:xfrm>
              <a:off x="3253" y="9670"/>
              <a:ext cx="9550" cy="745"/>
            </a:xfrm>
            <a:prstGeom prst="parallelogram">
              <a:avLst>
                <a:gd name="adj" fmla="val 49257"/>
              </a:avLst>
            </a:prstGeom>
            <a:solidFill>
              <a:srgbClr val="009999"/>
            </a:solidFill>
            <a:ln w="12700">
              <a:solidFill>
                <a:srgbClr val="000000"/>
              </a:solidFill>
              <a:miter lim="800000"/>
              <a:headEnd/>
              <a:tailEnd/>
            </a:ln>
            <a:effectLst>
              <a:outerShdw dist="107763" dir="2700000" algn="ctr" rotWithShape="0">
                <a:srgbClr val="919191">
                  <a:alpha val="50000"/>
                </a:srgbClr>
              </a:outerShdw>
            </a:effec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2400" b="1" i="1">
                  <a:solidFill>
                    <a:srgbClr val="FFFFFF"/>
                  </a:solidFill>
                  <a:ea typeface="Batang" panose="02030600000101010101" pitchFamily="18" charset="-127"/>
                </a:rPr>
                <a:t>Changing Systems &amp; Structures</a:t>
              </a:r>
              <a:endParaRPr lang="en-US" altLang="en-US" sz="1500"/>
            </a:p>
          </p:txBody>
        </p:sp>
        <p:sp>
          <p:nvSpPr>
            <p:cNvPr id="8198" name="AutoShape 8">
              <a:extLst>
                <a:ext uri="{FF2B5EF4-FFF2-40B4-BE49-F238E27FC236}">
                  <a16:creationId xmlns:a16="http://schemas.microsoft.com/office/drawing/2014/main" id="{D83409FC-BB8E-1DE5-F85B-100DEF25D3FE}"/>
                </a:ext>
              </a:extLst>
            </p:cNvPr>
            <p:cNvSpPr>
              <a:spLocks noChangeArrowheads="1"/>
            </p:cNvSpPr>
            <p:nvPr/>
          </p:nvSpPr>
          <p:spPr bwMode="auto">
            <a:xfrm rot="5400000">
              <a:off x="4951" y="3854"/>
              <a:ext cx="5640" cy="6240"/>
            </a:xfrm>
            <a:custGeom>
              <a:avLst/>
              <a:gdLst>
                <a:gd name="T0" fmla="*/ 1415 w 21600"/>
                <a:gd name="T1" fmla="*/ 553 h 21600"/>
                <a:gd name="T2" fmla="*/ 230 w 21600"/>
                <a:gd name="T3" fmla="*/ 901 h 21600"/>
                <a:gd name="T4" fmla="*/ 991 w 21600"/>
                <a:gd name="T5" fmla="*/ 771 h 21600"/>
                <a:gd name="T6" fmla="*/ 90 w 21600"/>
                <a:gd name="T7" fmla="*/ 1704 h 21600"/>
                <a:gd name="T8" fmla="*/ 86 w 21600"/>
                <a:gd name="T9" fmla="*/ 987 h 21600"/>
                <a:gd name="T10" fmla="*/ 672 w 21600"/>
                <a:gd name="T11" fmla="*/ 982 h 21600"/>
                <a:gd name="T12" fmla="*/ 0 60000 65536"/>
                <a:gd name="T13" fmla="*/ 0 60000 65536"/>
                <a:gd name="T14" fmla="*/ 0 60000 65536"/>
                <a:gd name="T15" fmla="*/ 0 60000 65536"/>
                <a:gd name="T16" fmla="*/ 0 60000 65536"/>
                <a:gd name="T17" fmla="*/ 0 60000 65536"/>
                <a:gd name="T18" fmla="*/ 3163 w 21600"/>
                <a:gd name="T19" fmla="*/ 3164 h 21600"/>
                <a:gd name="T20" fmla="*/ 18437 w 21600"/>
                <a:gd name="T21" fmla="*/ 18436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7956" y="13687"/>
                  </a:moveTo>
                  <a:cubicBezTo>
                    <a:pt x="8714" y="14434"/>
                    <a:pt x="9735" y="14852"/>
                    <a:pt x="10800" y="14852"/>
                  </a:cubicBezTo>
                  <a:cubicBezTo>
                    <a:pt x="13038" y="14853"/>
                    <a:pt x="14853" y="13038"/>
                    <a:pt x="14853" y="10800"/>
                  </a:cubicBezTo>
                  <a:cubicBezTo>
                    <a:pt x="14853" y="8561"/>
                    <a:pt x="13038" y="6747"/>
                    <a:pt x="10800" y="6747"/>
                  </a:cubicBezTo>
                  <a:cubicBezTo>
                    <a:pt x="8561" y="6747"/>
                    <a:pt x="6747" y="8561"/>
                    <a:pt x="6747" y="10800"/>
                  </a:cubicBezTo>
                  <a:lnTo>
                    <a:pt x="0" y="10800"/>
                  </a:lnTo>
                  <a:cubicBezTo>
                    <a:pt x="0" y="4835"/>
                    <a:pt x="4835" y="0"/>
                    <a:pt x="10800" y="0"/>
                  </a:cubicBezTo>
                  <a:cubicBezTo>
                    <a:pt x="16764" y="0"/>
                    <a:pt x="21600" y="4835"/>
                    <a:pt x="21600" y="10800"/>
                  </a:cubicBezTo>
                  <a:cubicBezTo>
                    <a:pt x="21600" y="16764"/>
                    <a:pt x="16764" y="21600"/>
                    <a:pt x="10800" y="21600"/>
                  </a:cubicBezTo>
                  <a:cubicBezTo>
                    <a:pt x="7964" y="21599"/>
                    <a:pt x="5242" y="20484"/>
                    <a:pt x="3222" y="18495"/>
                  </a:cubicBezTo>
                  <a:lnTo>
                    <a:pt x="1327" y="20418"/>
                  </a:lnTo>
                  <a:lnTo>
                    <a:pt x="1261" y="11829"/>
                  </a:lnTo>
                  <a:lnTo>
                    <a:pt x="9850" y="11764"/>
                  </a:lnTo>
                  <a:lnTo>
                    <a:pt x="7956" y="13687"/>
                  </a:lnTo>
                  <a:close/>
                </a:path>
              </a:pathLst>
            </a:custGeom>
            <a:solidFill>
              <a:srgbClr val="FFFF99"/>
            </a:solidFill>
            <a:ln w="9525">
              <a:solidFill>
                <a:srgbClr val="000000"/>
              </a:solidFill>
              <a:miter lim="800000"/>
              <a:headEnd/>
              <a:tailEnd/>
            </a:ln>
            <a:effectLst>
              <a:outerShdw dist="107763" dir="2700000" algn="ctr" rotWithShape="0">
                <a:srgbClr val="808080">
                  <a:alpha val="50000"/>
                </a:srgbClr>
              </a:outerShdw>
            </a:effectLst>
          </p:spPr>
          <p:txBody>
            <a:bodyPr anchor="ctr"/>
            <a:lstStyle/>
            <a:p>
              <a:endParaRPr lang="en-US"/>
            </a:p>
          </p:txBody>
        </p:sp>
        <p:sp>
          <p:nvSpPr>
            <p:cNvPr id="8199" name="Rectangle 9">
              <a:extLst>
                <a:ext uri="{FF2B5EF4-FFF2-40B4-BE49-F238E27FC236}">
                  <a16:creationId xmlns:a16="http://schemas.microsoft.com/office/drawing/2014/main" id="{7B13D7E7-83CA-36E5-D6DD-DC94CD436D9C}"/>
                </a:ext>
              </a:extLst>
            </p:cNvPr>
            <p:cNvSpPr>
              <a:spLocks noChangeArrowheads="1"/>
            </p:cNvSpPr>
            <p:nvPr/>
          </p:nvSpPr>
          <p:spPr bwMode="auto">
            <a:xfrm>
              <a:off x="6811" y="8654"/>
              <a:ext cx="1975" cy="101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i="1">
                  <a:ea typeface="Batang" panose="02030600000101010101" pitchFamily="18" charset="-127"/>
                </a:rPr>
                <a:t>Transition</a:t>
              </a:r>
              <a:br>
                <a:rPr lang="en-US" altLang="ko-KR" sz="1800" b="1" i="1">
                  <a:ea typeface="Batang" panose="02030600000101010101" pitchFamily="18" charset="-127"/>
                </a:rPr>
              </a:br>
              <a:r>
                <a:rPr lang="en-US" altLang="ko-KR" sz="1800" b="1" i="1">
                  <a:ea typeface="Batang" panose="02030600000101010101" pitchFamily="18" charset="-127"/>
                </a:rPr>
                <a:t>State</a:t>
              </a:r>
              <a:endParaRPr lang="en-US" altLang="en-US" sz="1500"/>
            </a:p>
          </p:txBody>
        </p:sp>
        <p:sp>
          <p:nvSpPr>
            <p:cNvPr id="8200" name="Rectangle 10">
              <a:extLst>
                <a:ext uri="{FF2B5EF4-FFF2-40B4-BE49-F238E27FC236}">
                  <a16:creationId xmlns:a16="http://schemas.microsoft.com/office/drawing/2014/main" id="{C67E2556-8C79-C35D-33BD-F01F1ED5F204}"/>
                </a:ext>
              </a:extLst>
            </p:cNvPr>
            <p:cNvSpPr>
              <a:spLocks noChangeArrowheads="1"/>
            </p:cNvSpPr>
            <p:nvPr/>
          </p:nvSpPr>
          <p:spPr bwMode="auto">
            <a:xfrm>
              <a:off x="8131" y="4814"/>
              <a:ext cx="1975" cy="996"/>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i="1">
                  <a:ea typeface="Batang" panose="02030600000101010101" pitchFamily="18" charset="-127"/>
                </a:rPr>
                <a:t>Current</a:t>
              </a:r>
              <a:br>
                <a:rPr lang="en-US" altLang="ko-KR" sz="1800" b="1" i="1">
                  <a:ea typeface="Batang" panose="02030600000101010101" pitchFamily="18" charset="-127"/>
                </a:rPr>
              </a:br>
              <a:r>
                <a:rPr lang="en-US" altLang="ko-KR" sz="1800" b="1" i="1">
                  <a:ea typeface="Batang" panose="02030600000101010101" pitchFamily="18" charset="-127"/>
                </a:rPr>
                <a:t>State</a:t>
              </a:r>
              <a:endParaRPr lang="en-US" altLang="en-US" sz="1500"/>
            </a:p>
          </p:txBody>
        </p:sp>
        <p:sp>
          <p:nvSpPr>
            <p:cNvPr id="8201" name="Rectangle 11">
              <a:extLst>
                <a:ext uri="{FF2B5EF4-FFF2-40B4-BE49-F238E27FC236}">
                  <a16:creationId xmlns:a16="http://schemas.microsoft.com/office/drawing/2014/main" id="{158AB48D-B5AD-3908-4A37-C4A42807E295}"/>
                </a:ext>
              </a:extLst>
            </p:cNvPr>
            <p:cNvSpPr>
              <a:spLocks noChangeArrowheads="1"/>
            </p:cNvSpPr>
            <p:nvPr/>
          </p:nvSpPr>
          <p:spPr bwMode="auto">
            <a:xfrm>
              <a:off x="4716" y="6297"/>
              <a:ext cx="1975" cy="12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i="1">
                  <a:ea typeface="Batang" panose="02030600000101010101" pitchFamily="18" charset="-127"/>
                </a:rPr>
                <a:t>Improved</a:t>
              </a:r>
              <a:br>
                <a:rPr lang="en-US" altLang="ko-KR" sz="1800" b="1" i="1">
                  <a:ea typeface="Batang" panose="02030600000101010101" pitchFamily="18" charset="-127"/>
                </a:rPr>
              </a:br>
              <a:r>
                <a:rPr lang="en-US" altLang="ko-KR" sz="1800" b="1" i="1">
                  <a:ea typeface="Batang" panose="02030600000101010101" pitchFamily="18" charset="-127"/>
                </a:rPr>
                <a:t>State</a:t>
              </a:r>
              <a:endParaRPr lang="en-US" altLang="en-US" sz="1500"/>
            </a:p>
          </p:txBody>
        </p:sp>
        <p:sp>
          <p:nvSpPr>
            <p:cNvPr id="8202" name="AutoShape 12">
              <a:extLst>
                <a:ext uri="{FF2B5EF4-FFF2-40B4-BE49-F238E27FC236}">
                  <a16:creationId xmlns:a16="http://schemas.microsoft.com/office/drawing/2014/main" id="{10AADC3B-5D57-4FE0-2A0B-5C34A27625F8}"/>
                </a:ext>
              </a:extLst>
            </p:cNvPr>
            <p:cNvSpPr>
              <a:spLocks noChangeArrowheads="1"/>
            </p:cNvSpPr>
            <p:nvPr/>
          </p:nvSpPr>
          <p:spPr bwMode="auto">
            <a:xfrm>
              <a:off x="8131" y="5774"/>
              <a:ext cx="4454" cy="608"/>
            </a:xfrm>
            <a:prstGeom prst="homePlate">
              <a:avLst>
                <a:gd name="adj" fmla="val 44904"/>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i="1">
                  <a:ea typeface="Batang" panose="02030600000101010101" pitchFamily="18" charset="-127"/>
                </a:rPr>
                <a:t>Creating A Shared Need</a:t>
              </a:r>
              <a:endParaRPr lang="en-US" altLang="en-US" sz="1500"/>
            </a:p>
          </p:txBody>
        </p:sp>
        <p:sp>
          <p:nvSpPr>
            <p:cNvPr id="8203" name="AutoShape 13">
              <a:extLst>
                <a:ext uri="{FF2B5EF4-FFF2-40B4-BE49-F238E27FC236}">
                  <a16:creationId xmlns:a16="http://schemas.microsoft.com/office/drawing/2014/main" id="{A14E3D06-C109-119C-9244-4F360E4737D8}"/>
                </a:ext>
              </a:extLst>
            </p:cNvPr>
            <p:cNvSpPr>
              <a:spLocks noChangeArrowheads="1"/>
            </p:cNvSpPr>
            <p:nvPr/>
          </p:nvSpPr>
          <p:spPr bwMode="auto">
            <a:xfrm>
              <a:off x="8491" y="6832"/>
              <a:ext cx="3240" cy="622"/>
            </a:xfrm>
            <a:prstGeom prst="homePlate">
              <a:avLst>
                <a:gd name="adj" fmla="val 45121"/>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i="1">
                  <a:ea typeface="Batang" panose="02030600000101010101" pitchFamily="18" charset="-127"/>
                </a:rPr>
                <a:t>Shaping A Vision </a:t>
              </a:r>
              <a:endParaRPr lang="en-US" altLang="en-US" sz="1500"/>
            </a:p>
          </p:txBody>
        </p:sp>
        <p:sp>
          <p:nvSpPr>
            <p:cNvPr id="8204" name="AutoShape 14">
              <a:extLst>
                <a:ext uri="{FF2B5EF4-FFF2-40B4-BE49-F238E27FC236}">
                  <a16:creationId xmlns:a16="http://schemas.microsoft.com/office/drawing/2014/main" id="{11A57473-40BF-18FD-2C04-F66DADE23D9A}"/>
                </a:ext>
              </a:extLst>
            </p:cNvPr>
            <p:cNvSpPr>
              <a:spLocks noChangeArrowheads="1"/>
            </p:cNvSpPr>
            <p:nvPr/>
          </p:nvSpPr>
          <p:spPr bwMode="auto">
            <a:xfrm>
              <a:off x="7927" y="7939"/>
              <a:ext cx="4553" cy="595"/>
            </a:xfrm>
            <a:prstGeom prst="homePlate">
              <a:avLst>
                <a:gd name="adj" fmla="val 36631"/>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i="1">
                  <a:ea typeface="Batang" panose="02030600000101010101" pitchFamily="18" charset="-127"/>
                </a:rPr>
                <a:t>Mobilizing Commitment</a:t>
              </a:r>
              <a:endParaRPr lang="en-US" altLang="en-US" sz="1500"/>
            </a:p>
          </p:txBody>
        </p:sp>
        <p:sp>
          <p:nvSpPr>
            <p:cNvPr id="8205" name="AutoShape 15">
              <a:extLst>
                <a:ext uri="{FF2B5EF4-FFF2-40B4-BE49-F238E27FC236}">
                  <a16:creationId xmlns:a16="http://schemas.microsoft.com/office/drawing/2014/main" id="{4ED05AD2-F38F-6513-3FF6-9CBA40180754}"/>
                </a:ext>
              </a:extLst>
            </p:cNvPr>
            <p:cNvSpPr>
              <a:spLocks noChangeArrowheads="1"/>
            </p:cNvSpPr>
            <p:nvPr/>
          </p:nvSpPr>
          <p:spPr bwMode="auto">
            <a:xfrm>
              <a:off x="3931" y="7927"/>
              <a:ext cx="3720" cy="607"/>
            </a:xfrm>
            <a:prstGeom prst="homePlate">
              <a:avLst>
                <a:gd name="adj" fmla="val 43807"/>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i="1">
                  <a:ea typeface="Batang" panose="02030600000101010101" pitchFamily="18" charset="-127"/>
                </a:rPr>
                <a:t>Monitoring Progress</a:t>
              </a:r>
              <a:endParaRPr lang="en-US" altLang="en-US" sz="1500"/>
            </a:p>
          </p:txBody>
        </p:sp>
        <p:sp>
          <p:nvSpPr>
            <p:cNvPr id="8206" name="AutoShape 16">
              <a:extLst>
                <a:ext uri="{FF2B5EF4-FFF2-40B4-BE49-F238E27FC236}">
                  <a16:creationId xmlns:a16="http://schemas.microsoft.com/office/drawing/2014/main" id="{3438E6DF-AF86-DCC7-6613-D380AAFDAAF5}"/>
                </a:ext>
              </a:extLst>
            </p:cNvPr>
            <p:cNvSpPr>
              <a:spLocks noChangeArrowheads="1"/>
            </p:cNvSpPr>
            <p:nvPr/>
          </p:nvSpPr>
          <p:spPr bwMode="auto">
            <a:xfrm>
              <a:off x="3888" y="5364"/>
              <a:ext cx="3883" cy="650"/>
            </a:xfrm>
            <a:prstGeom prst="homePlate">
              <a:avLst>
                <a:gd name="adj" fmla="val 47099"/>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i="1">
                  <a:ea typeface="Batang" panose="02030600000101010101" pitchFamily="18" charset="-127"/>
                </a:rPr>
                <a:t>Making Change Last</a:t>
              </a:r>
              <a:endParaRPr lang="en-US" altLang="en-US" sz="1500"/>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A222B46B-D5D9-A156-4A9D-3FDFBE975CE9}"/>
              </a:ext>
            </a:extLst>
          </p:cNvPr>
          <p:cNvSpPr>
            <a:spLocks noGrp="1" noChangeArrowheads="1"/>
          </p:cNvSpPr>
          <p:nvPr>
            <p:ph type="title"/>
          </p:nvPr>
        </p:nvSpPr>
        <p:spPr/>
        <p:txBody>
          <a:bodyPr/>
          <a:lstStyle/>
          <a:p>
            <a:pPr eaLnBrk="1" hangingPunct="1">
              <a:defRPr/>
            </a:pPr>
            <a:r>
              <a:rPr lang="en-US" altLang="en-US"/>
              <a:t>Leading Change</a:t>
            </a:r>
          </a:p>
        </p:txBody>
      </p:sp>
      <p:sp>
        <p:nvSpPr>
          <p:cNvPr id="9219" name="Rectangle 3">
            <a:extLst>
              <a:ext uri="{FF2B5EF4-FFF2-40B4-BE49-F238E27FC236}">
                <a16:creationId xmlns:a16="http://schemas.microsoft.com/office/drawing/2014/main" id="{9676AAF2-FCD7-AC64-9FF9-6B4E28457B4B}"/>
              </a:ext>
            </a:extLst>
          </p:cNvPr>
          <p:cNvSpPr>
            <a:spLocks noGrp="1" noChangeArrowheads="1"/>
          </p:cNvSpPr>
          <p:nvPr>
            <p:ph type="body" idx="1"/>
          </p:nvPr>
        </p:nvSpPr>
        <p:spPr/>
        <p:txBody>
          <a:bodyPr/>
          <a:lstStyle/>
          <a:p>
            <a:pPr eaLnBrk="1" hangingPunct="1"/>
            <a:r>
              <a:rPr lang="en-US" altLang="en-US" b="1"/>
              <a:t>Key Principle: </a:t>
            </a:r>
            <a:r>
              <a:rPr lang="en-US" altLang="en-US"/>
              <a:t>A Champion or Champions who sponsors the change</a:t>
            </a:r>
          </a:p>
          <a:p>
            <a:pPr eaLnBrk="1" hangingPunct="1"/>
            <a:endParaRPr lang="en-US" altLang="en-US"/>
          </a:p>
          <a:p>
            <a:pPr eaLnBrk="1" hangingPunct="1"/>
            <a:r>
              <a:rPr lang="en-US" altLang="en-US"/>
              <a:t>Leadership Change Skills:</a:t>
            </a:r>
          </a:p>
        </p:txBody>
      </p:sp>
      <p:grpSp>
        <p:nvGrpSpPr>
          <p:cNvPr id="9220" name="Group 10">
            <a:extLst>
              <a:ext uri="{FF2B5EF4-FFF2-40B4-BE49-F238E27FC236}">
                <a16:creationId xmlns:a16="http://schemas.microsoft.com/office/drawing/2014/main" id="{9D421791-1280-FF5D-A269-E9DC021FEA5C}"/>
              </a:ext>
            </a:extLst>
          </p:cNvPr>
          <p:cNvGrpSpPr>
            <a:grpSpLocks/>
          </p:cNvGrpSpPr>
          <p:nvPr/>
        </p:nvGrpSpPr>
        <p:grpSpPr bwMode="auto">
          <a:xfrm>
            <a:off x="990600" y="2362200"/>
            <a:ext cx="6842125" cy="4114800"/>
            <a:chOff x="624" y="1632"/>
            <a:chExt cx="4310" cy="2592"/>
          </a:xfrm>
        </p:grpSpPr>
        <p:sp>
          <p:nvSpPr>
            <p:cNvPr id="9221" name="AutoShape 9">
              <a:extLst>
                <a:ext uri="{FF2B5EF4-FFF2-40B4-BE49-F238E27FC236}">
                  <a16:creationId xmlns:a16="http://schemas.microsoft.com/office/drawing/2014/main" id="{8B344F6D-1491-81D6-9AB0-2E6FF7ED78F4}"/>
                </a:ext>
              </a:extLst>
            </p:cNvPr>
            <p:cNvSpPr>
              <a:spLocks noChangeArrowheads="1"/>
            </p:cNvSpPr>
            <p:nvPr/>
          </p:nvSpPr>
          <p:spPr bwMode="auto">
            <a:xfrm>
              <a:off x="624" y="1632"/>
              <a:ext cx="4128" cy="2592"/>
            </a:xfrm>
            <a:prstGeom prst="roundRect">
              <a:avLst>
                <a:gd name="adj" fmla="val 7870"/>
              </a:avLst>
            </a:prstGeom>
            <a:solidFill>
              <a:srgbClr val="FFFFFF"/>
            </a:solidFill>
            <a:ln w="76200" cmpd="tri">
              <a:solidFill>
                <a:srgbClr val="FF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9222" name="AutoShape 4">
              <a:extLst>
                <a:ext uri="{FF2B5EF4-FFF2-40B4-BE49-F238E27FC236}">
                  <a16:creationId xmlns:a16="http://schemas.microsoft.com/office/drawing/2014/main" id="{8A3418DF-0C9A-9901-1E3E-DE6D7D1FB8A5}"/>
                </a:ext>
              </a:extLst>
            </p:cNvPr>
            <p:cNvSpPr>
              <a:spLocks noChangeArrowheads="1"/>
            </p:cNvSpPr>
            <p:nvPr/>
          </p:nvSpPr>
          <p:spPr bwMode="auto">
            <a:xfrm>
              <a:off x="1440" y="1852"/>
              <a:ext cx="2496" cy="1591"/>
            </a:xfrm>
            <a:prstGeom prst="triangle">
              <a:avLst>
                <a:gd name="adj" fmla="val 49995"/>
              </a:avLst>
            </a:prstGeom>
            <a:gradFill rotWithShape="1">
              <a:gsLst>
                <a:gs pos="0">
                  <a:srgbClr val="760000"/>
                </a:gs>
                <a:gs pos="100000">
                  <a:srgbClr val="FF0000"/>
                </a:gs>
              </a:gsLst>
              <a:path path="shape">
                <a:fillToRect l="50000" t="50000" r="50000" b="50000"/>
              </a:path>
            </a:gra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9223" name="Rectangle 5">
              <a:extLst>
                <a:ext uri="{FF2B5EF4-FFF2-40B4-BE49-F238E27FC236}">
                  <a16:creationId xmlns:a16="http://schemas.microsoft.com/office/drawing/2014/main" id="{EBCE299E-9942-25BD-A7CA-8B85BA363BC7}"/>
                </a:ext>
              </a:extLst>
            </p:cNvPr>
            <p:cNvSpPr>
              <a:spLocks noChangeArrowheads="1"/>
            </p:cNvSpPr>
            <p:nvPr/>
          </p:nvSpPr>
          <p:spPr bwMode="auto">
            <a:xfrm>
              <a:off x="2928" y="1632"/>
              <a:ext cx="1626" cy="6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8425" tIns="49212" rIns="98425" bIns="49212"/>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spcAft>
                  <a:spcPts val="400"/>
                </a:spcAft>
                <a:buClrTx/>
                <a:buFontTx/>
                <a:buNone/>
              </a:pPr>
              <a:r>
                <a:rPr lang="en-US" altLang="ko-KR" sz="1600" b="1">
                  <a:ea typeface="Batang" panose="02030600000101010101" pitchFamily="18" charset="-127"/>
                </a:rPr>
                <a:t>Attention</a:t>
              </a:r>
              <a:endParaRPr lang="en-US" altLang="ko-KR" sz="1600">
                <a:ea typeface="Batang" panose="02030600000101010101" pitchFamily="18" charset="-127"/>
              </a:endParaRPr>
            </a:p>
            <a:p>
              <a:pPr eaLnBrk="1" hangingPunct="1">
                <a:spcBef>
                  <a:spcPct val="0"/>
                </a:spcBef>
                <a:spcAft>
                  <a:spcPts val="400"/>
                </a:spcAft>
                <a:buClrTx/>
                <a:buFontTx/>
                <a:buNone/>
              </a:pPr>
              <a:r>
                <a:rPr lang="en-US" altLang="ko-KR" sz="1600">
                  <a:ea typeface="Batang" panose="02030600000101010101" pitchFamily="18" charset="-127"/>
                </a:rPr>
                <a:t>– Time</a:t>
              </a:r>
            </a:p>
            <a:p>
              <a:pPr eaLnBrk="1" hangingPunct="1">
                <a:spcBef>
                  <a:spcPct val="0"/>
                </a:spcBef>
                <a:spcAft>
                  <a:spcPts val="400"/>
                </a:spcAft>
                <a:buClrTx/>
                <a:buFontTx/>
                <a:buNone/>
              </a:pPr>
              <a:r>
                <a:rPr lang="en-US" altLang="ko-KR" sz="1600">
                  <a:ea typeface="Batang" panose="02030600000101010101" pitchFamily="18" charset="-127"/>
                </a:rPr>
                <a:t>– Behavior: “Walk the talk”</a:t>
              </a:r>
              <a:endParaRPr lang="en-US" altLang="en-US" sz="1300"/>
            </a:p>
          </p:txBody>
        </p:sp>
        <p:sp>
          <p:nvSpPr>
            <p:cNvPr id="9224" name="Rectangle 6">
              <a:extLst>
                <a:ext uri="{FF2B5EF4-FFF2-40B4-BE49-F238E27FC236}">
                  <a16:creationId xmlns:a16="http://schemas.microsoft.com/office/drawing/2014/main" id="{5BC4D02D-6F91-5A9F-68F3-52EA93A6C4CC}"/>
                </a:ext>
              </a:extLst>
            </p:cNvPr>
            <p:cNvSpPr>
              <a:spLocks noChangeArrowheads="1"/>
            </p:cNvSpPr>
            <p:nvPr/>
          </p:nvSpPr>
          <p:spPr bwMode="auto">
            <a:xfrm>
              <a:off x="720" y="3418"/>
              <a:ext cx="2100" cy="806"/>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8425" tIns="49212" rIns="98425" bIns="49212"/>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spcAft>
                  <a:spcPts val="400"/>
                </a:spcAft>
                <a:buClrTx/>
                <a:buFontTx/>
                <a:buNone/>
              </a:pPr>
              <a:r>
                <a:rPr lang="en-US" altLang="ko-KR" sz="1600" b="1">
                  <a:ea typeface="Batang" panose="02030600000101010101" pitchFamily="18" charset="-127"/>
                </a:rPr>
                <a:t>Enroll Others</a:t>
              </a:r>
              <a:endParaRPr lang="en-US" altLang="ko-KR" sz="1600">
                <a:ea typeface="Batang" panose="02030600000101010101" pitchFamily="18" charset="-127"/>
              </a:endParaRPr>
            </a:p>
            <a:p>
              <a:pPr eaLnBrk="1" hangingPunct="1">
                <a:spcBef>
                  <a:spcPct val="0"/>
                </a:spcBef>
                <a:spcAft>
                  <a:spcPts val="400"/>
                </a:spcAft>
                <a:buClrTx/>
                <a:buFontTx/>
                <a:buNone/>
              </a:pPr>
              <a:r>
                <a:rPr lang="en-US" altLang="ko-KR" sz="1600">
                  <a:ea typeface="Batang" panose="02030600000101010101" pitchFamily="18" charset="-127"/>
                </a:rPr>
                <a:t>– Facilitative Leadership Skills</a:t>
              </a:r>
            </a:p>
            <a:p>
              <a:pPr eaLnBrk="1" hangingPunct="1">
                <a:spcBef>
                  <a:spcPct val="0"/>
                </a:spcBef>
                <a:spcAft>
                  <a:spcPts val="400"/>
                </a:spcAft>
                <a:buClrTx/>
                <a:buFontTx/>
                <a:buNone/>
              </a:pPr>
              <a:r>
                <a:rPr lang="en-US" altLang="ko-KR" sz="1600">
                  <a:ea typeface="Batang" panose="02030600000101010101" pitchFamily="18" charset="-127"/>
                </a:rPr>
                <a:t>– Inquiry</a:t>
              </a:r>
            </a:p>
            <a:p>
              <a:pPr eaLnBrk="1" hangingPunct="1">
                <a:spcBef>
                  <a:spcPct val="0"/>
                </a:spcBef>
                <a:spcAft>
                  <a:spcPts val="400"/>
                </a:spcAft>
                <a:buClrTx/>
                <a:buFontTx/>
                <a:buNone/>
              </a:pPr>
              <a:r>
                <a:rPr lang="en-US" altLang="ko-KR" sz="1600">
                  <a:ea typeface="Batang" panose="02030600000101010101" pitchFamily="18" charset="-127"/>
                </a:rPr>
                <a:t>– Win/Win</a:t>
              </a:r>
              <a:endParaRPr lang="en-US" altLang="en-US" sz="1300"/>
            </a:p>
          </p:txBody>
        </p:sp>
        <p:sp>
          <p:nvSpPr>
            <p:cNvPr id="9225" name="Rectangle 7">
              <a:extLst>
                <a:ext uri="{FF2B5EF4-FFF2-40B4-BE49-F238E27FC236}">
                  <a16:creationId xmlns:a16="http://schemas.microsoft.com/office/drawing/2014/main" id="{8FB0ED26-D576-61B5-4F24-D88073FDE6CA}"/>
                </a:ext>
              </a:extLst>
            </p:cNvPr>
            <p:cNvSpPr>
              <a:spLocks noChangeArrowheads="1"/>
            </p:cNvSpPr>
            <p:nvPr/>
          </p:nvSpPr>
          <p:spPr bwMode="auto">
            <a:xfrm>
              <a:off x="3216" y="3456"/>
              <a:ext cx="1718" cy="6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8425" tIns="49212" rIns="98425" bIns="49212"/>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spcAft>
                  <a:spcPts val="400"/>
                </a:spcAft>
                <a:buClrTx/>
                <a:buFontTx/>
                <a:buNone/>
              </a:pPr>
              <a:r>
                <a:rPr lang="en-US" altLang="ko-KR" sz="1600" b="1">
                  <a:ea typeface="Batang" panose="02030600000101010101" pitchFamily="18" charset="-127"/>
                </a:rPr>
                <a:t>Passion</a:t>
              </a:r>
              <a:endParaRPr lang="en-US" altLang="ko-KR" sz="1600">
                <a:ea typeface="Batang" panose="02030600000101010101" pitchFamily="18" charset="-127"/>
              </a:endParaRPr>
            </a:p>
            <a:p>
              <a:pPr eaLnBrk="1" hangingPunct="1">
                <a:spcBef>
                  <a:spcPct val="0"/>
                </a:spcBef>
                <a:spcAft>
                  <a:spcPts val="400"/>
                </a:spcAft>
                <a:buClrTx/>
                <a:buFontTx/>
                <a:buNone/>
              </a:pPr>
              <a:r>
                <a:rPr lang="en-US" altLang="ko-KR" sz="1600">
                  <a:ea typeface="Batang" panose="02030600000101010101" pitchFamily="18" charset="-127"/>
                </a:rPr>
                <a:t>– Personal involvement</a:t>
              </a:r>
            </a:p>
            <a:p>
              <a:pPr eaLnBrk="1" hangingPunct="1">
                <a:spcBef>
                  <a:spcPct val="0"/>
                </a:spcBef>
                <a:spcAft>
                  <a:spcPts val="400"/>
                </a:spcAft>
                <a:buClrTx/>
                <a:buFontTx/>
                <a:buNone/>
              </a:pPr>
              <a:r>
                <a:rPr lang="en-US" altLang="ko-KR" sz="1600">
                  <a:ea typeface="Batang" panose="02030600000101010101" pitchFamily="18" charset="-127"/>
                </a:rPr>
                <a:t>– Is "known for"...</a:t>
              </a:r>
              <a:endParaRPr lang="en-US" altLang="en-US" sz="1300"/>
            </a:p>
          </p:txBody>
        </p:sp>
        <p:sp>
          <p:nvSpPr>
            <p:cNvPr id="514056" name="Rectangle 8">
              <a:extLst>
                <a:ext uri="{FF2B5EF4-FFF2-40B4-BE49-F238E27FC236}">
                  <a16:creationId xmlns:a16="http://schemas.microsoft.com/office/drawing/2014/main" id="{6E1909E9-8715-C25A-374D-BCDA6713791D}"/>
                </a:ext>
              </a:extLst>
            </p:cNvPr>
            <p:cNvSpPr>
              <a:spLocks noChangeArrowheads="1"/>
            </p:cNvSpPr>
            <p:nvPr/>
          </p:nvSpPr>
          <p:spPr bwMode="auto">
            <a:xfrm>
              <a:off x="2160" y="2551"/>
              <a:ext cx="1008" cy="558"/>
            </a:xfrm>
            <a:prstGeom prst="rect">
              <a:avLst/>
            </a:prstGeom>
            <a:noFill/>
            <a:ln>
              <a:noFill/>
            </a:ln>
            <a:effectLst/>
          </p:spPr>
          <p:txBody>
            <a:bodyPr lIns="98425" tIns="49212" rIns="98425" bIns="49212"/>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Aft>
                  <a:spcPts val="400"/>
                </a:spcAft>
                <a:defRPr/>
              </a:pPr>
              <a:r>
                <a:rPr lang="en-US" altLang="ko-KR" b="1">
                  <a:solidFill>
                    <a:schemeClr val="bg1"/>
                  </a:solidFill>
                  <a:effectLst>
                    <a:outerShdw blurRad="38100" dist="38100" dir="2700000" algn="tl">
                      <a:srgbClr val="C0C0C0"/>
                    </a:outerShdw>
                  </a:effectLst>
                  <a:latin typeface="Arial" panose="020B0604020202020204" pitchFamily="34" charset="0"/>
                  <a:ea typeface="Batang" panose="02030600000101010101" pitchFamily="18" charset="-127"/>
                </a:rPr>
                <a:t>Change</a:t>
              </a:r>
            </a:p>
            <a:p>
              <a:pPr algn="ctr" eaLnBrk="1" hangingPunct="1">
                <a:spcAft>
                  <a:spcPts val="400"/>
                </a:spcAft>
                <a:defRPr/>
              </a:pPr>
              <a:r>
                <a:rPr lang="en-US" altLang="ko-KR" b="1">
                  <a:solidFill>
                    <a:schemeClr val="bg1"/>
                  </a:solidFill>
                  <a:effectLst>
                    <a:outerShdw blurRad="38100" dist="38100" dir="2700000" algn="tl">
                      <a:srgbClr val="C0C0C0"/>
                    </a:outerShdw>
                  </a:effectLst>
                  <a:latin typeface="Arial" panose="020B0604020202020204" pitchFamily="34" charset="0"/>
                  <a:ea typeface="Batang" panose="02030600000101010101" pitchFamily="18" charset="-127"/>
                </a:rPr>
                <a:t>Skills</a:t>
              </a:r>
              <a:endParaRPr lang="en-US" altLang="en-US" sz="1300">
                <a:solidFill>
                  <a:schemeClr val="bg1"/>
                </a:solidFill>
                <a:latin typeface="Arial" panose="020B0604020202020204" pitchFamily="34"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a:extLst>
              <a:ext uri="{FF2B5EF4-FFF2-40B4-BE49-F238E27FC236}">
                <a16:creationId xmlns:a16="http://schemas.microsoft.com/office/drawing/2014/main" id="{7F7AC090-0CF3-6447-CCAA-BBD3A911DD68}"/>
              </a:ext>
            </a:extLst>
          </p:cNvPr>
          <p:cNvSpPr>
            <a:spLocks noGrp="1" noChangeArrowheads="1"/>
          </p:cNvSpPr>
          <p:nvPr>
            <p:ph type="title"/>
          </p:nvPr>
        </p:nvSpPr>
        <p:spPr/>
        <p:txBody>
          <a:bodyPr/>
          <a:lstStyle/>
          <a:p>
            <a:pPr eaLnBrk="1" hangingPunct="1">
              <a:defRPr/>
            </a:pPr>
            <a:r>
              <a:rPr lang="en-US" altLang="en-US"/>
              <a:t>Tools &amp; Techniques</a:t>
            </a:r>
          </a:p>
        </p:txBody>
      </p:sp>
      <p:sp>
        <p:nvSpPr>
          <p:cNvPr id="10243" name="Rectangle 7">
            <a:extLst>
              <a:ext uri="{FF2B5EF4-FFF2-40B4-BE49-F238E27FC236}">
                <a16:creationId xmlns:a16="http://schemas.microsoft.com/office/drawing/2014/main" id="{C1DBF31E-AE50-C0B7-5672-6002DA1DFD92}"/>
              </a:ext>
            </a:extLst>
          </p:cNvPr>
          <p:cNvSpPr>
            <a:spLocks noGrp="1" noChangeArrowheads="1"/>
          </p:cNvSpPr>
          <p:nvPr>
            <p:ph type="body" idx="1"/>
          </p:nvPr>
        </p:nvSpPr>
        <p:spPr/>
        <p:txBody>
          <a:bodyPr/>
          <a:lstStyle/>
          <a:p>
            <a:pPr eaLnBrk="1" hangingPunct="1"/>
            <a:r>
              <a:rPr lang="en-US" altLang="en-US"/>
              <a:t>Calendar Check:</a:t>
            </a:r>
          </a:p>
        </p:txBody>
      </p:sp>
      <p:grpSp>
        <p:nvGrpSpPr>
          <p:cNvPr id="10244" name="Group 3">
            <a:extLst>
              <a:ext uri="{FF2B5EF4-FFF2-40B4-BE49-F238E27FC236}">
                <a16:creationId xmlns:a16="http://schemas.microsoft.com/office/drawing/2014/main" id="{5E324E22-50E8-7EFC-5182-0C92967B4390}"/>
              </a:ext>
            </a:extLst>
          </p:cNvPr>
          <p:cNvGrpSpPr>
            <a:grpSpLocks/>
          </p:cNvGrpSpPr>
          <p:nvPr/>
        </p:nvGrpSpPr>
        <p:grpSpPr bwMode="auto">
          <a:xfrm>
            <a:off x="1066800" y="1676400"/>
            <a:ext cx="7086600" cy="3048000"/>
            <a:chOff x="1904" y="948"/>
            <a:chExt cx="2044" cy="1267"/>
          </a:xfrm>
        </p:grpSpPr>
        <p:sp>
          <p:nvSpPr>
            <p:cNvPr id="10245" name="Rectangle 4">
              <a:extLst>
                <a:ext uri="{FF2B5EF4-FFF2-40B4-BE49-F238E27FC236}">
                  <a16:creationId xmlns:a16="http://schemas.microsoft.com/office/drawing/2014/main" id="{799BE694-532A-3F93-BB50-DB07C6A610FB}"/>
                </a:ext>
              </a:extLst>
            </p:cNvPr>
            <p:cNvSpPr>
              <a:spLocks noChangeArrowheads="1"/>
            </p:cNvSpPr>
            <p:nvPr/>
          </p:nvSpPr>
          <p:spPr bwMode="auto">
            <a:xfrm>
              <a:off x="1904" y="948"/>
              <a:ext cx="2044" cy="1267"/>
            </a:xfrm>
            <a:prstGeom prst="rect">
              <a:avLst/>
            </a:prstGeom>
            <a:solidFill>
              <a:srgbClr val="FCFEB9"/>
            </a:solidFill>
            <a:ln w="12700">
              <a:solidFill>
                <a:srgbClr val="000000"/>
              </a:solidFill>
              <a:miter lim="800000"/>
              <a:headEnd/>
              <a:tailEnd/>
            </a:ln>
            <a:effectLst>
              <a:outerShdw dist="71842" dir="2700000" algn="ctr" rotWithShape="0">
                <a:srgbClr val="000000"/>
              </a:outerShdw>
            </a:effectLst>
          </p:spPr>
          <p:txBody>
            <a:bodyPr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0246" name="Rectangle 5">
              <a:extLst>
                <a:ext uri="{FF2B5EF4-FFF2-40B4-BE49-F238E27FC236}">
                  <a16:creationId xmlns:a16="http://schemas.microsoft.com/office/drawing/2014/main" id="{47FB8850-47F0-BFA2-89DD-091440CC0082}"/>
                </a:ext>
              </a:extLst>
            </p:cNvPr>
            <p:cNvSpPr>
              <a:spLocks noChangeArrowheads="1"/>
            </p:cNvSpPr>
            <p:nvPr/>
          </p:nvSpPr>
          <p:spPr bwMode="auto">
            <a:xfrm>
              <a:off x="2230" y="1015"/>
              <a:ext cx="1644" cy="115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2400" b="1">
                  <a:ea typeface="Batang" panose="02030600000101010101" pitchFamily="18" charset="-127"/>
                </a:rPr>
                <a:t>Identify 4-5 things you feel strongly about (at home or at work)</a:t>
              </a:r>
            </a:p>
            <a:p>
              <a:pPr eaLnBrk="1" hangingPunct="1">
                <a:spcBef>
                  <a:spcPct val="0"/>
                </a:spcBef>
                <a:buClrTx/>
                <a:buFontTx/>
                <a:buNone/>
              </a:pPr>
              <a:endParaRPr lang="en-US" altLang="ko-KR" sz="2400" b="1">
                <a:ea typeface="Batang" panose="02030600000101010101" pitchFamily="18" charset="-127"/>
              </a:endParaRPr>
            </a:p>
            <a:p>
              <a:pPr eaLnBrk="1" hangingPunct="1">
                <a:spcBef>
                  <a:spcPct val="0"/>
                </a:spcBef>
                <a:buClrTx/>
                <a:buFontTx/>
                <a:buNone/>
              </a:pPr>
              <a:r>
                <a:rPr lang="en-US" altLang="ko-KR" sz="2400" b="1">
                  <a:ea typeface="Batang" panose="02030600000101010101" pitchFamily="18" charset="-127"/>
                </a:rPr>
                <a:t>Check your calendar for the last 2-3 months to see what % of your time is spent on those things you say are important to you</a:t>
              </a:r>
              <a:endParaRPr lang="en-US" altLang="en-US" sz="2100"/>
            </a:p>
          </p:txBody>
        </p:sp>
        <p:sp>
          <p:nvSpPr>
            <p:cNvPr id="10247" name="Rectangle 6">
              <a:extLst>
                <a:ext uri="{FF2B5EF4-FFF2-40B4-BE49-F238E27FC236}">
                  <a16:creationId xmlns:a16="http://schemas.microsoft.com/office/drawing/2014/main" id="{F3078FAB-FAD2-C760-9F3A-1382D2D9D7D1}"/>
                </a:ext>
              </a:extLst>
            </p:cNvPr>
            <p:cNvSpPr>
              <a:spLocks noChangeArrowheads="1"/>
            </p:cNvSpPr>
            <p:nvPr/>
          </p:nvSpPr>
          <p:spPr bwMode="auto">
            <a:xfrm>
              <a:off x="2033" y="1010"/>
              <a:ext cx="207" cy="727"/>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2400" b="1">
                  <a:latin typeface="Times New Roman" panose="02020603050405020304" pitchFamily="18" charset="0"/>
                  <a:ea typeface="Batang" panose="02030600000101010101" pitchFamily="18" charset="-127"/>
                </a:rPr>
                <a:t>1.</a:t>
              </a:r>
              <a:br>
                <a:rPr lang="en-US" altLang="ko-KR" sz="2400" b="1">
                  <a:latin typeface="Times New Roman" panose="02020603050405020304" pitchFamily="18" charset="0"/>
                  <a:ea typeface="Batang" panose="02030600000101010101" pitchFamily="18" charset="-127"/>
                </a:rPr>
              </a:br>
              <a:br>
                <a:rPr lang="en-US" altLang="ko-KR" sz="2400" b="1">
                  <a:latin typeface="Times New Roman" panose="02020603050405020304" pitchFamily="18" charset="0"/>
                  <a:ea typeface="Batang" panose="02030600000101010101" pitchFamily="18" charset="-127"/>
                </a:rPr>
              </a:br>
              <a:endParaRPr lang="en-US" altLang="ko-KR" sz="2400" b="1">
                <a:latin typeface="Times New Roman" panose="02020603050405020304" pitchFamily="18" charset="0"/>
                <a:ea typeface="Batang" panose="02030600000101010101" pitchFamily="18" charset="-127"/>
              </a:endParaRPr>
            </a:p>
            <a:p>
              <a:pPr algn="ctr" eaLnBrk="1" hangingPunct="1">
                <a:spcBef>
                  <a:spcPct val="0"/>
                </a:spcBef>
                <a:buClrTx/>
                <a:buFontTx/>
                <a:buNone/>
              </a:pPr>
              <a:r>
                <a:rPr lang="en-US" altLang="ko-KR" sz="2400" b="1">
                  <a:latin typeface="Times New Roman" panose="02020603050405020304" pitchFamily="18" charset="0"/>
                  <a:ea typeface="Batang" panose="02030600000101010101" pitchFamily="18" charset="-127"/>
                </a:rPr>
                <a:t>2.</a:t>
              </a:r>
            </a:p>
            <a:p>
              <a:pPr algn="ctr" eaLnBrk="1" hangingPunct="1">
                <a:spcBef>
                  <a:spcPct val="0"/>
                </a:spcBef>
                <a:buClrTx/>
                <a:buFontTx/>
                <a:buNone/>
              </a:pPr>
              <a:endParaRPr lang="en-US" altLang="en-US" sz="2100"/>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a:extLst>
              <a:ext uri="{FF2B5EF4-FFF2-40B4-BE49-F238E27FC236}">
                <a16:creationId xmlns:a16="http://schemas.microsoft.com/office/drawing/2014/main" id="{EE9C6B6E-5F35-ECD0-7C64-F5D7F1465BFB}"/>
              </a:ext>
            </a:extLst>
          </p:cNvPr>
          <p:cNvSpPr>
            <a:spLocks noGrp="1" noChangeArrowheads="1"/>
          </p:cNvSpPr>
          <p:nvPr>
            <p:ph type="title"/>
          </p:nvPr>
        </p:nvSpPr>
        <p:spPr/>
        <p:txBody>
          <a:bodyPr/>
          <a:lstStyle/>
          <a:p>
            <a:pPr eaLnBrk="1" hangingPunct="1">
              <a:defRPr/>
            </a:pPr>
            <a:r>
              <a:rPr lang="en-US" altLang="en-US"/>
              <a:t>Creating a Shared Need</a:t>
            </a:r>
          </a:p>
        </p:txBody>
      </p:sp>
      <p:sp>
        <p:nvSpPr>
          <p:cNvPr id="11267" name="Rectangle 3">
            <a:extLst>
              <a:ext uri="{FF2B5EF4-FFF2-40B4-BE49-F238E27FC236}">
                <a16:creationId xmlns:a16="http://schemas.microsoft.com/office/drawing/2014/main" id="{D69FE837-D2AE-E7D2-74E5-B7022B2E2431}"/>
              </a:ext>
            </a:extLst>
          </p:cNvPr>
          <p:cNvSpPr>
            <a:spLocks noGrp="1" noChangeArrowheads="1"/>
          </p:cNvSpPr>
          <p:nvPr>
            <p:ph type="body" idx="1"/>
          </p:nvPr>
        </p:nvSpPr>
        <p:spPr/>
        <p:txBody>
          <a:bodyPr/>
          <a:lstStyle/>
          <a:p>
            <a:pPr eaLnBrk="1" hangingPunct="1"/>
            <a:r>
              <a:rPr lang="en-US" altLang="en-US" b="1"/>
              <a:t>Key Principle: </a:t>
            </a:r>
            <a:r>
              <a:rPr lang="en-US" altLang="en-US"/>
              <a:t>The reason to change whether driven by threat or opportunity is instilled within the organization and widely shared through data, demonstration, demand or diagnosis.  The need for change must exceed its resistance</a:t>
            </a:r>
          </a:p>
        </p:txBody>
      </p:sp>
      <p:pic>
        <p:nvPicPr>
          <p:cNvPr id="11268" name="Picture 4">
            <a:extLst>
              <a:ext uri="{FF2B5EF4-FFF2-40B4-BE49-F238E27FC236}">
                <a16:creationId xmlns:a16="http://schemas.microsoft.com/office/drawing/2014/main" id="{433F03DE-BE7F-F189-DD13-92DCF87114C5}"/>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2667000" y="2353362"/>
            <a:ext cx="3343275" cy="42760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2">
            <a:extLst>
              <a:ext uri="{FF2B5EF4-FFF2-40B4-BE49-F238E27FC236}">
                <a16:creationId xmlns:a16="http://schemas.microsoft.com/office/drawing/2014/main" id="{59A3DFA0-52F8-F728-59F2-0A493305F7D6}"/>
              </a:ext>
            </a:extLst>
          </p:cNvPr>
          <p:cNvSpPr>
            <a:spLocks noGrp="1" noChangeArrowheads="1"/>
          </p:cNvSpPr>
          <p:nvPr>
            <p:ph type="title"/>
          </p:nvPr>
        </p:nvSpPr>
        <p:spPr/>
        <p:txBody>
          <a:bodyPr/>
          <a:lstStyle/>
          <a:p>
            <a:pPr eaLnBrk="1" hangingPunct="1">
              <a:defRPr/>
            </a:pPr>
            <a:r>
              <a:rPr lang="en-US" altLang="en-US"/>
              <a:t>Tools &amp; Techniques</a:t>
            </a:r>
          </a:p>
        </p:txBody>
      </p:sp>
      <p:sp>
        <p:nvSpPr>
          <p:cNvPr id="12291" name="Rectangle 11">
            <a:extLst>
              <a:ext uri="{FF2B5EF4-FFF2-40B4-BE49-F238E27FC236}">
                <a16:creationId xmlns:a16="http://schemas.microsoft.com/office/drawing/2014/main" id="{958519C5-F32C-64DE-E4FC-363733A4E1E1}"/>
              </a:ext>
            </a:extLst>
          </p:cNvPr>
          <p:cNvSpPr>
            <a:spLocks noGrp="1" noChangeArrowheads="1"/>
          </p:cNvSpPr>
          <p:nvPr>
            <p:ph type="body" idx="1"/>
          </p:nvPr>
        </p:nvSpPr>
        <p:spPr/>
        <p:txBody>
          <a:bodyPr/>
          <a:lstStyle/>
          <a:p>
            <a:pPr marL="0" indent="0" eaLnBrk="1" hangingPunct="1">
              <a:buNone/>
            </a:pPr>
            <a:r>
              <a:rPr lang="en-US" altLang="en-US" b="1" dirty="0"/>
              <a:t>SWOT Analysis:</a:t>
            </a:r>
          </a:p>
        </p:txBody>
      </p:sp>
      <p:grpSp>
        <p:nvGrpSpPr>
          <p:cNvPr id="12292" name="Group 3">
            <a:extLst>
              <a:ext uri="{FF2B5EF4-FFF2-40B4-BE49-F238E27FC236}">
                <a16:creationId xmlns:a16="http://schemas.microsoft.com/office/drawing/2014/main" id="{3074AECE-CFF8-B77B-2071-643DE3F096B4}"/>
              </a:ext>
            </a:extLst>
          </p:cNvPr>
          <p:cNvGrpSpPr>
            <a:grpSpLocks/>
          </p:cNvGrpSpPr>
          <p:nvPr/>
        </p:nvGrpSpPr>
        <p:grpSpPr bwMode="auto">
          <a:xfrm>
            <a:off x="1295400" y="2133600"/>
            <a:ext cx="6629400" cy="2743200"/>
            <a:chOff x="1344" y="1104"/>
            <a:chExt cx="2640" cy="1728"/>
          </a:xfrm>
        </p:grpSpPr>
        <p:sp>
          <p:nvSpPr>
            <p:cNvPr id="12293" name="Rectangle 4">
              <a:extLst>
                <a:ext uri="{FF2B5EF4-FFF2-40B4-BE49-F238E27FC236}">
                  <a16:creationId xmlns:a16="http://schemas.microsoft.com/office/drawing/2014/main" id="{123B03E3-33E6-1AC8-8E53-615D62ECBCF6}"/>
                </a:ext>
              </a:extLst>
            </p:cNvPr>
            <p:cNvSpPr>
              <a:spLocks noChangeArrowheads="1"/>
            </p:cNvSpPr>
            <p:nvPr/>
          </p:nvSpPr>
          <p:spPr bwMode="auto">
            <a:xfrm>
              <a:off x="1344" y="1104"/>
              <a:ext cx="2640" cy="1728"/>
            </a:xfrm>
            <a:prstGeom prst="rect">
              <a:avLst/>
            </a:prstGeom>
            <a:solidFill>
              <a:srgbClr val="FFFF99"/>
            </a:solidFill>
            <a:ln w="19050">
              <a:solidFill>
                <a:srgbClr val="000000"/>
              </a:solidFill>
              <a:miter lim="800000"/>
              <a:headEnd/>
              <a:tailEnd/>
            </a:ln>
          </p:spPr>
          <p:txBody>
            <a:bodyPr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en-US" altLang="en-US" sz="1700"/>
            </a:p>
          </p:txBody>
        </p:sp>
        <p:sp>
          <p:nvSpPr>
            <p:cNvPr id="12294" name="Line 5">
              <a:extLst>
                <a:ext uri="{FF2B5EF4-FFF2-40B4-BE49-F238E27FC236}">
                  <a16:creationId xmlns:a16="http://schemas.microsoft.com/office/drawing/2014/main" id="{468A1FF8-A2D9-93A7-F5D2-BA9876639E1F}"/>
                </a:ext>
              </a:extLst>
            </p:cNvPr>
            <p:cNvSpPr>
              <a:spLocks noChangeShapeType="1"/>
            </p:cNvSpPr>
            <p:nvPr/>
          </p:nvSpPr>
          <p:spPr bwMode="auto">
            <a:xfrm>
              <a:off x="1344" y="1968"/>
              <a:ext cx="26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5" name="Line 6">
              <a:extLst>
                <a:ext uri="{FF2B5EF4-FFF2-40B4-BE49-F238E27FC236}">
                  <a16:creationId xmlns:a16="http://schemas.microsoft.com/office/drawing/2014/main" id="{E18322FA-44D0-9318-1ECC-872BEAB53904}"/>
                </a:ext>
              </a:extLst>
            </p:cNvPr>
            <p:cNvSpPr>
              <a:spLocks noChangeShapeType="1"/>
            </p:cNvSpPr>
            <p:nvPr/>
          </p:nvSpPr>
          <p:spPr bwMode="auto">
            <a:xfrm>
              <a:off x="2640" y="1104"/>
              <a:ext cx="0" cy="172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6" name="Text Box 7">
              <a:extLst>
                <a:ext uri="{FF2B5EF4-FFF2-40B4-BE49-F238E27FC236}">
                  <a16:creationId xmlns:a16="http://schemas.microsoft.com/office/drawing/2014/main" id="{28DD917E-F5BF-AB15-A383-11EA13A509B3}"/>
                </a:ext>
              </a:extLst>
            </p:cNvPr>
            <p:cNvSpPr txBox="1">
              <a:spLocks noChangeArrowheads="1"/>
            </p:cNvSpPr>
            <p:nvPr/>
          </p:nvSpPr>
          <p:spPr bwMode="auto">
            <a:xfrm>
              <a:off x="1344" y="1121"/>
              <a:ext cx="637" cy="192"/>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1800" b="1">
                  <a:ea typeface="Batang" panose="02030600000101010101" pitchFamily="18" charset="-127"/>
                </a:rPr>
                <a:t>Strengths</a:t>
              </a:r>
              <a:endParaRPr lang="en-US" altLang="en-US" sz="1700"/>
            </a:p>
          </p:txBody>
        </p:sp>
        <p:sp>
          <p:nvSpPr>
            <p:cNvPr id="12297" name="Text Box 8">
              <a:extLst>
                <a:ext uri="{FF2B5EF4-FFF2-40B4-BE49-F238E27FC236}">
                  <a16:creationId xmlns:a16="http://schemas.microsoft.com/office/drawing/2014/main" id="{E8002614-FC26-C880-7A2A-09EB70F077D9}"/>
                </a:ext>
              </a:extLst>
            </p:cNvPr>
            <p:cNvSpPr txBox="1">
              <a:spLocks noChangeArrowheads="1"/>
            </p:cNvSpPr>
            <p:nvPr/>
          </p:nvSpPr>
          <p:spPr bwMode="auto">
            <a:xfrm>
              <a:off x="1344" y="1968"/>
              <a:ext cx="786" cy="192"/>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1800" b="1">
                  <a:ea typeface="Batang" panose="02030600000101010101" pitchFamily="18" charset="-127"/>
                </a:rPr>
                <a:t>Weaknesses</a:t>
              </a:r>
              <a:endParaRPr lang="en-US" altLang="en-US" sz="1700"/>
            </a:p>
          </p:txBody>
        </p:sp>
        <p:sp>
          <p:nvSpPr>
            <p:cNvPr id="12298" name="Text Box 9">
              <a:extLst>
                <a:ext uri="{FF2B5EF4-FFF2-40B4-BE49-F238E27FC236}">
                  <a16:creationId xmlns:a16="http://schemas.microsoft.com/office/drawing/2014/main" id="{4EC4A858-B55B-5E99-3E58-8D9CD096A713}"/>
                </a:ext>
              </a:extLst>
            </p:cNvPr>
            <p:cNvSpPr txBox="1">
              <a:spLocks noChangeArrowheads="1"/>
            </p:cNvSpPr>
            <p:nvPr/>
          </p:nvSpPr>
          <p:spPr bwMode="auto">
            <a:xfrm>
              <a:off x="2640" y="1104"/>
              <a:ext cx="847" cy="192"/>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1800" b="1">
                  <a:ea typeface="Batang" panose="02030600000101010101" pitchFamily="18" charset="-127"/>
                </a:rPr>
                <a:t>Opportunities</a:t>
              </a:r>
              <a:endParaRPr lang="en-US" altLang="en-US" sz="1700"/>
            </a:p>
          </p:txBody>
        </p:sp>
        <p:sp>
          <p:nvSpPr>
            <p:cNvPr id="12299" name="Text Box 10">
              <a:extLst>
                <a:ext uri="{FF2B5EF4-FFF2-40B4-BE49-F238E27FC236}">
                  <a16:creationId xmlns:a16="http://schemas.microsoft.com/office/drawing/2014/main" id="{681CACDF-024F-7728-3B08-ECB6D6B0F68F}"/>
                </a:ext>
              </a:extLst>
            </p:cNvPr>
            <p:cNvSpPr txBox="1">
              <a:spLocks noChangeArrowheads="1"/>
            </p:cNvSpPr>
            <p:nvPr/>
          </p:nvSpPr>
          <p:spPr bwMode="auto">
            <a:xfrm>
              <a:off x="2640" y="1968"/>
              <a:ext cx="519" cy="192"/>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1800" b="1">
                  <a:ea typeface="Batang" panose="02030600000101010101" pitchFamily="18" charset="-127"/>
                </a:rPr>
                <a:t>Threats</a:t>
              </a:r>
              <a:endParaRPr lang="en-US" altLang="en-US" sz="1700"/>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a:extLst>
              <a:ext uri="{FF2B5EF4-FFF2-40B4-BE49-F238E27FC236}">
                <a16:creationId xmlns:a16="http://schemas.microsoft.com/office/drawing/2014/main" id="{0E1B9AD8-1468-D387-AAB6-9E2A9841AFBA}"/>
              </a:ext>
            </a:extLst>
          </p:cNvPr>
          <p:cNvSpPr>
            <a:spLocks noGrp="1" noChangeArrowheads="1"/>
          </p:cNvSpPr>
          <p:nvPr>
            <p:ph type="title"/>
          </p:nvPr>
        </p:nvSpPr>
        <p:spPr/>
        <p:txBody>
          <a:bodyPr/>
          <a:lstStyle/>
          <a:p>
            <a:pPr eaLnBrk="1" hangingPunct="1">
              <a:defRPr/>
            </a:pPr>
            <a:r>
              <a:rPr lang="en-US" altLang="en-US"/>
              <a:t>Shaping a Vision</a:t>
            </a:r>
          </a:p>
        </p:txBody>
      </p:sp>
      <p:sp>
        <p:nvSpPr>
          <p:cNvPr id="13315" name="Rectangle 3">
            <a:extLst>
              <a:ext uri="{FF2B5EF4-FFF2-40B4-BE49-F238E27FC236}">
                <a16:creationId xmlns:a16="http://schemas.microsoft.com/office/drawing/2014/main" id="{883A98C1-0E4A-997C-888F-5DD90F6BD82A}"/>
              </a:ext>
            </a:extLst>
          </p:cNvPr>
          <p:cNvSpPr>
            <a:spLocks noGrp="1" noChangeArrowheads="1"/>
          </p:cNvSpPr>
          <p:nvPr>
            <p:ph type="body" idx="1"/>
          </p:nvPr>
        </p:nvSpPr>
        <p:spPr/>
        <p:txBody>
          <a:bodyPr/>
          <a:lstStyle/>
          <a:p>
            <a:pPr marL="0" indent="0" eaLnBrk="1" hangingPunct="1">
              <a:buNone/>
            </a:pPr>
            <a:r>
              <a:rPr lang="en-US" altLang="en-US" b="1" dirty="0"/>
              <a:t>Key Principle: </a:t>
            </a:r>
            <a:r>
              <a:rPr lang="en-US" altLang="en-US" dirty="0"/>
              <a:t>The desired outcome of change is clear, legitimate, widely understood and shared</a:t>
            </a:r>
          </a:p>
        </p:txBody>
      </p:sp>
      <p:pic>
        <p:nvPicPr>
          <p:cNvPr id="13316" name="Picture 6">
            <a:extLst>
              <a:ext uri="{FF2B5EF4-FFF2-40B4-BE49-F238E27FC236}">
                <a16:creationId xmlns:a16="http://schemas.microsoft.com/office/drawing/2014/main" id="{63D21884-3967-D78F-BFD7-B57C2619DE54}"/>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2133600" y="2743200"/>
            <a:ext cx="4648200" cy="3086100"/>
          </a:xfrm>
          <a:noFill/>
          <a:ln w="28575">
            <a:solidFill>
              <a:srgbClr val="FF0000"/>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a:extLst>
              <a:ext uri="{FF2B5EF4-FFF2-40B4-BE49-F238E27FC236}">
                <a16:creationId xmlns:a16="http://schemas.microsoft.com/office/drawing/2014/main" id="{070986DB-106D-615D-4F82-573B344DE6FF}"/>
              </a:ext>
            </a:extLst>
          </p:cNvPr>
          <p:cNvSpPr>
            <a:spLocks noGrp="1" noChangeArrowheads="1"/>
          </p:cNvSpPr>
          <p:nvPr>
            <p:ph type="title"/>
          </p:nvPr>
        </p:nvSpPr>
        <p:spPr/>
        <p:txBody>
          <a:bodyPr/>
          <a:lstStyle/>
          <a:p>
            <a:pPr eaLnBrk="1" hangingPunct="1">
              <a:defRPr/>
            </a:pPr>
            <a:r>
              <a:rPr lang="en-US" altLang="en-US"/>
              <a:t>Tools and Techniques</a:t>
            </a:r>
          </a:p>
        </p:txBody>
      </p:sp>
      <p:sp>
        <p:nvSpPr>
          <p:cNvPr id="14339" name="Rectangle 12">
            <a:extLst>
              <a:ext uri="{FF2B5EF4-FFF2-40B4-BE49-F238E27FC236}">
                <a16:creationId xmlns:a16="http://schemas.microsoft.com/office/drawing/2014/main" id="{3616D047-DA06-F0D9-45ED-9E37F5599DC7}"/>
              </a:ext>
            </a:extLst>
          </p:cNvPr>
          <p:cNvSpPr>
            <a:spLocks noGrp="1" noChangeArrowheads="1"/>
          </p:cNvSpPr>
          <p:nvPr>
            <p:ph type="body" idx="1"/>
          </p:nvPr>
        </p:nvSpPr>
        <p:spPr/>
        <p:txBody>
          <a:bodyPr/>
          <a:lstStyle/>
          <a:p>
            <a:pPr marL="0" indent="0" eaLnBrk="1" hangingPunct="1">
              <a:buNone/>
            </a:pPr>
            <a:r>
              <a:rPr lang="en-US" altLang="en-US" b="1" dirty="0"/>
              <a:t>Bull’s Eye Chart</a:t>
            </a:r>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endParaRPr lang="en-US" altLang="en-US" b="1" dirty="0"/>
          </a:p>
          <a:p>
            <a:pPr marL="0" indent="0" eaLnBrk="1" hangingPunct="1">
              <a:buNone/>
            </a:pPr>
            <a:r>
              <a:rPr lang="en-US" altLang="en-US" b="1" dirty="0"/>
              <a:t>The Elevator Speech</a:t>
            </a:r>
          </a:p>
        </p:txBody>
      </p:sp>
      <p:grpSp>
        <p:nvGrpSpPr>
          <p:cNvPr id="14340" name="Group 3">
            <a:extLst>
              <a:ext uri="{FF2B5EF4-FFF2-40B4-BE49-F238E27FC236}">
                <a16:creationId xmlns:a16="http://schemas.microsoft.com/office/drawing/2014/main" id="{E62B7924-1B26-9884-4D84-3ECD6308558D}"/>
              </a:ext>
            </a:extLst>
          </p:cNvPr>
          <p:cNvGrpSpPr>
            <a:grpSpLocks/>
          </p:cNvGrpSpPr>
          <p:nvPr/>
        </p:nvGrpSpPr>
        <p:grpSpPr bwMode="auto">
          <a:xfrm>
            <a:off x="1905000" y="1681162"/>
            <a:ext cx="5562600" cy="3500438"/>
            <a:chOff x="5404" y="4298"/>
            <a:chExt cx="4722" cy="2973"/>
          </a:xfrm>
        </p:grpSpPr>
        <p:sp>
          <p:nvSpPr>
            <p:cNvPr id="14341" name="Rectangle 4">
              <a:extLst>
                <a:ext uri="{FF2B5EF4-FFF2-40B4-BE49-F238E27FC236}">
                  <a16:creationId xmlns:a16="http://schemas.microsoft.com/office/drawing/2014/main" id="{6F2ABFC4-0EBE-4F77-F9CC-B861BDF5A053}"/>
                </a:ext>
              </a:extLst>
            </p:cNvPr>
            <p:cNvSpPr>
              <a:spLocks noChangeArrowheads="1"/>
            </p:cNvSpPr>
            <p:nvPr/>
          </p:nvSpPr>
          <p:spPr bwMode="auto">
            <a:xfrm>
              <a:off x="5404" y="4298"/>
              <a:ext cx="4722" cy="2973"/>
            </a:xfrm>
            <a:prstGeom prst="rect">
              <a:avLst/>
            </a:prstGeom>
            <a:solidFill>
              <a:srgbClr val="FCFEB9"/>
            </a:solidFill>
            <a:ln w="12700">
              <a:solidFill>
                <a:srgbClr val="000000"/>
              </a:solidFill>
              <a:miter lim="800000"/>
              <a:headEnd/>
              <a:tailEnd/>
            </a:ln>
            <a:effectLst>
              <a:outerShdw dist="35921" dir="2700000" algn="ctr" rotWithShape="0">
                <a:srgbClr val="000000"/>
              </a:outerShdw>
            </a:effectLst>
          </p:spPr>
          <p:txBody>
            <a:bodyPr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4342" name="Oval 5">
              <a:extLst>
                <a:ext uri="{FF2B5EF4-FFF2-40B4-BE49-F238E27FC236}">
                  <a16:creationId xmlns:a16="http://schemas.microsoft.com/office/drawing/2014/main" id="{83422CCC-FE10-132D-F640-CEEAF11F8BB1}"/>
                </a:ext>
              </a:extLst>
            </p:cNvPr>
            <p:cNvSpPr>
              <a:spLocks noChangeArrowheads="1"/>
            </p:cNvSpPr>
            <p:nvPr/>
          </p:nvSpPr>
          <p:spPr bwMode="auto">
            <a:xfrm>
              <a:off x="6429" y="4763"/>
              <a:ext cx="2561" cy="2317"/>
            </a:xfrm>
            <a:prstGeom prst="ellipse">
              <a:avLst/>
            </a:prstGeom>
            <a:solidFill>
              <a:srgbClr val="A2FFA3"/>
            </a:solidFill>
            <a:ln w="12700">
              <a:solidFill>
                <a:srgbClr val="000000"/>
              </a:solidFill>
              <a:round/>
              <a:headEnd/>
              <a:tailEnd/>
            </a:ln>
            <a:effectLst>
              <a:outerShdw dist="17961" dir="2700000" algn="ctr" rotWithShape="0">
                <a:srgbClr val="000000"/>
              </a:outerShdw>
            </a:effectLst>
          </p:spPr>
          <p:txBody>
            <a:bodyPr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4343" name="Oval 6">
              <a:extLst>
                <a:ext uri="{FF2B5EF4-FFF2-40B4-BE49-F238E27FC236}">
                  <a16:creationId xmlns:a16="http://schemas.microsoft.com/office/drawing/2014/main" id="{283D91CD-BC86-0501-2069-7F8A76C7FA53}"/>
                </a:ext>
              </a:extLst>
            </p:cNvPr>
            <p:cNvSpPr>
              <a:spLocks noChangeArrowheads="1"/>
            </p:cNvSpPr>
            <p:nvPr/>
          </p:nvSpPr>
          <p:spPr bwMode="auto">
            <a:xfrm>
              <a:off x="6841" y="5163"/>
              <a:ext cx="1741" cy="1537"/>
            </a:xfrm>
            <a:prstGeom prst="ellipse">
              <a:avLst/>
            </a:prstGeom>
            <a:solidFill>
              <a:srgbClr val="FCFEB9"/>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4344" name="Oval 7">
              <a:extLst>
                <a:ext uri="{FF2B5EF4-FFF2-40B4-BE49-F238E27FC236}">
                  <a16:creationId xmlns:a16="http://schemas.microsoft.com/office/drawing/2014/main" id="{329CE422-2ECB-2C7A-57D3-A121AEA6071D}"/>
                </a:ext>
              </a:extLst>
            </p:cNvPr>
            <p:cNvSpPr>
              <a:spLocks noChangeArrowheads="1"/>
            </p:cNvSpPr>
            <p:nvPr/>
          </p:nvSpPr>
          <p:spPr bwMode="auto">
            <a:xfrm>
              <a:off x="7249" y="5525"/>
              <a:ext cx="922" cy="813"/>
            </a:xfrm>
            <a:prstGeom prst="ellipse">
              <a:avLst/>
            </a:prstGeom>
            <a:solidFill>
              <a:srgbClr val="FDA4B5"/>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519176" name="Rectangle 8">
              <a:extLst>
                <a:ext uri="{FF2B5EF4-FFF2-40B4-BE49-F238E27FC236}">
                  <a16:creationId xmlns:a16="http://schemas.microsoft.com/office/drawing/2014/main" id="{1FDAF6DF-4C3D-C304-4223-666BDF519C2A}"/>
                </a:ext>
              </a:extLst>
            </p:cNvPr>
            <p:cNvSpPr>
              <a:spLocks noChangeArrowheads="1"/>
            </p:cNvSpPr>
            <p:nvPr/>
          </p:nvSpPr>
          <p:spPr bwMode="auto">
            <a:xfrm>
              <a:off x="6823" y="4960"/>
              <a:ext cx="1779" cy="222"/>
            </a:xfrm>
            <a:prstGeom prst="rect">
              <a:avLst/>
            </a:prstGeom>
            <a:noFill/>
            <a:ln>
              <a:noFill/>
            </a:ln>
            <a:effec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ko-KR" sz="1600" b="1">
                  <a:effectLst>
                    <a:outerShdw blurRad="38100" dist="38100" dir="2700000" algn="tl">
                      <a:srgbClr val="C0C0C0"/>
                    </a:outerShdw>
                  </a:effectLst>
                  <a:latin typeface="Arial" panose="020B0604020202020204" pitchFamily="34" charset="0"/>
                  <a:ea typeface="Batang" panose="02030600000101010101" pitchFamily="18" charset="-127"/>
                </a:rPr>
                <a:t>Goal/Mission/Vision</a:t>
              </a:r>
              <a:endParaRPr lang="en-US" altLang="en-US" sz="2900">
                <a:latin typeface="Arial" panose="020B0604020202020204" pitchFamily="34" charset="0"/>
              </a:endParaRPr>
            </a:p>
          </p:txBody>
        </p:sp>
        <p:sp>
          <p:nvSpPr>
            <p:cNvPr id="519177" name="Rectangle 9">
              <a:extLst>
                <a:ext uri="{FF2B5EF4-FFF2-40B4-BE49-F238E27FC236}">
                  <a16:creationId xmlns:a16="http://schemas.microsoft.com/office/drawing/2014/main" id="{140588D2-D1F2-F653-E2F0-583E0407D389}"/>
                </a:ext>
              </a:extLst>
            </p:cNvPr>
            <p:cNvSpPr>
              <a:spLocks noChangeArrowheads="1"/>
            </p:cNvSpPr>
            <p:nvPr/>
          </p:nvSpPr>
          <p:spPr bwMode="auto">
            <a:xfrm>
              <a:off x="7287" y="5293"/>
              <a:ext cx="846" cy="222"/>
            </a:xfrm>
            <a:prstGeom prst="rect">
              <a:avLst/>
            </a:prstGeom>
            <a:noFill/>
            <a:ln>
              <a:noFill/>
            </a:ln>
            <a:effec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ko-KR" sz="1600" b="1">
                  <a:effectLst>
                    <a:outerShdw blurRad="38100" dist="38100" dir="2700000" algn="tl">
                      <a:srgbClr val="C0C0C0"/>
                    </a:outerShdw>
                  </a:effectLst>
                  <a:latin typeface="Arial" panose="020B0604020202020204" pitchFamily="34" charset="0"/>
                  <a:ea typeface="Batang" panose="02030600000101010101" pitchFamily="18" charset="-127"/>
                </a:rPr>
                <a:t>Mindset</a:t>
              </a:r>
              <a:endParaRPr lang="en-US" altLang="en-US" sz="2900">
                <a:latin typeface="Arial" panose="020B0604020202020204" pitchFamily="34" charset="0"/>
              </a:endParaRPr>
            </a:p>
          </p:txBody>
        </p:sp>
        <p:sp>
          <p:nvSpPr>
            <p:cNvPr id="519178" name="Rectangle 10">
              <a:extLst>
                <a:ext uri="{FF2B5EF4-FFF2-40B4-BE49-F238E27FC236}">
                  <a16:creationId xmlns:a16="http://schemas.microsoft.com/office/drawing/2014/main" id="{25FD0DC8-8139-3460-2751-5ECDA7A0036B}"/>
                </a:ext>
              </a:extLst>
            </p:cNvPr>
            <p:cNvSpPr>
              <a:spLocks noChangeArrowheads="1"/>
            </p:cNvSpPr>
            <p:nvPr/>
          </p:nvSpPr>
          <p:spPr bwMode="auto">
            <a:xfrm>
              <a:off x="7246" y="5818"/>
              <a:ext cx="924" cy="222"/>
            </a:xfrm>
            <a:prstGeom prst="rect">
              <a:avLst/>
            </a:prstGeom>
            <a:noFill/>
            <a:ln>
              <a:noFill/>
            </a:ln>
            <a:effec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ko-KR" sz="1600" b="1">
                  <a:effectLst>
                    <a:outerShdw blurRad="38100" dist="38100" dir="2700000" algn="tl">
                      <a:srgbClr val="C0C0C0"/>
                    </a:outerShdw>
                  </a:effectLst>
                  <a:latin typeface="Arial" panose="020B0604020202020204" pitchFamily="34" charset="0"/>
                  <a:ea typeface="Batang" panose="02030600000101010101" pitchFamily="18" charset="-127"/>
                </a:rPr>
                <a:t>Behavior</a:t>
              </a:r>
              <a:endParaRPr lang="en-US" altLang="en-US" sz="2900">
                <a:latin typeface="Arial" panose="020B0604020202020204" pitchFamily="34" charset="0"/>
              </a:endParaRPr>
            </a:p>
          </p:txBody>
        </p:sp>
        <p:sp>
          <p:nvSpPr>
            <p:cNvPr id="14348" name="Rectangle 11">
              <a:extLst>
                <a:ext uri="{FF2B5EF4-FFF2-40B4-BE49-F238E27FC236}">
                  <a16:creationId xmlns:a16="http://schemas.microsoft.com/office/drawing/2014/main" id="{C79CDEBB-F0F6-AADD-63A7-13E603D97672}"/>
                </a:ext>
              </a:extLst>
            </p:cNvPr>
            <p:cNvSpPr>
              <a:spLocks noChangeArrowheads="1"/>
            </p:cNvSpPr>
            <p:nvPr/>
          </p:nvSpPr>
          <p:spPr bwMode="auto">
            <a:xfrm>
              <a:off x="5716" y="4321"/>
              <a:ext cx="4102" cy="64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2800" b="1" i="1">
                  <a:ea typeface="Batang" panose="02030600000101010101" pitchFamily="18" charset="-127"/>
                </a:rPr>
                <a:t>Making a Vision Actionable</a:t>
              </a:r>
              <a:endParaRPr lang="en-US" altLang="en-US" sz="2900"/>
            </a:p>
          </p:txBody>
        </p:sp>
      </p:gr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7526</TotalTime>
  <Words>1080</Words>
  <Application>Microsoft Office PowerPoint</Application>
  <PresentationFormat>On-screen Show (4:3)</PresentationFormat>
  <Paragraphs>367</Paragraphs>
  <Slides>21</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Batang</vt:lpstr>
      <vt:lpstr>Arial</vt:lpstr>
      <vt:lpstr>Copperplate Gothic Bold</vt:lpstr>
      <vt:lpstr>Symbol</vt:lpstr>
      <vt:lpstr>Times New Roman</vt:lpstr>
      <vt:lpstr>JPMorgan</vt:lpstr>
      <vt:lpstr>PowerPoint Presentation</vt:lpstr>
      <vt:lpstr>Moving Ahead</vt:lpstr>
      <vt:lpstr>Change Management Model</vt:lpstr>
      <vt:lpstr>Leading Change</vt:lpstr>
      <vt:lpstr>Tools &amp; Techniques</vt:lpstr>
      <vt:lpstr>Creating a Shared Need</vt:lpstr>
      <vt:lpstr>Tools &amp; Techniques</vt:lpstr>
      <vt:lpstr>Shaping a Vision</vt:lpstr>
      <vt:lpstr>Tools and Techniques</vt:lpstr>
      <vt:lpstr>Mobilizing Commitment</vt:lpstr>
      <vt:lpstr>Tools and Techniques</vt:lpstr>
      <vt:lpstr>Stakeholders - Current &amp; Future States</vt:lpstr>
      <vt:lpstr>Resistance Sources/Influence Strategy</vt:lpstr>
      <vt:lpstr>Making Change Last</vt:lpstr>
      <vt:lpstr>Important Factors</vt:lpstr>
      <vt:lpstr>Tools and Techniques</vt:lpstr>
      <vt:lpstr>Tools and Techniques</vt:lpstr>
      <vt:lpstr>Monitoring Progress</vt:lpstr>
      <vt:lpstr>Changing Systems and Structures</vt:lpstr>
      <vt:lpstr>Tools and Techniques</vt:lpstr>
      <vt:lpstr>Rewarding Performance Examples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166</cp:revision>
  <cp:lastPrinted>1998-11-12T16:48:12Z</cp:lastPrinted>
  <dcterms:created xsi:type="dcterms:W3CDTF">1998-10-26T20:45:45Z</dcterms:created>
  <dcterms:modified xsi:type="dcterms:W3CDTF">2026-01-21T16:53:30Z</dcterms:modified>
</cp:coreProperties>
</file>