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6" r:id="rId2"/>
    <p:sldId id="258" r:id="rId3"/>
    <p:sldId id="261" r:id="rId4"/>
    <p:sldId id="262" r:id="rId5"/>
    <p:sldId id="263" r:id="rId6"/>
    <p:sldId id="269" r:id="rId7"/>
    <p:sldId id="268" r:id="rId8"/>
    <p:sldId id="285" r:id="rId9"/>
    <p:sldId id="278" r:id="rId10"/>
    <p:sldId id="279" r:id="rId11"/>
    <p:sldId id="259" r:id="rId12"/>
    <p:sldId id="260" r:id="rId13"/>
    <p:sldId id="280" r:id="rId14"/>
    <p:sldId id="281" r:id="rId15"/>
    <p:sldId id="282" r:id="rId16"/>
    <p:sldId id="283" r:id="rId17"/>
    <p:sldId id="284" r:id="rId18"/>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6" d="100"/>
          <a:sy n="86" d="100"/>
        </p:scale>
        <p:origin x="1301" y="267"/>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4F9F57AC-C24F-46EB-A48B-2E42EDBC85D2}"/>
    <pc:docChg chg="modSld sldOrd">
      <pc:chgData name="John O'Neill" userId="a4336b72f0c0be49" providerId="LiveId" clId="{4F9F57AC-C24F-46EB-A48B-2E42EDBC85D2}" dt="2026-01-21T18:10:38.936" v="1"/>
      <pc:docMkLst>
        <pc:docMk/>
      </pc:docMkLst>
      <pc:sldChg chg="ord">
        <pc:chgData name="John O'Neill" userId="a4336b72f0c0be49" providerId="LiveId" clId="{4F9F57AC-C24F-46EB-A48B-2E42EDBC85D2}" dt="2026-01-21T18:10:38.936" v="1"/>
        <pc:sldMkLst>
          <pc:docMk/>
          <pc:sldMk cId="0" sldId="2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4577C0B-34A2-7814-9668-BE6E173D524C}"/>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1F68517A-16FD-A7DF-CBA6-43FAB645F137}"/>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2FCC8959-34BD-ECC5-118A-E958094DE506}"/>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05FFB261-E8F4-0487-94D2-8A17155EF121}"/>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smtClean="0">
                <a:latin typeface="Times New Roman" panose="02020603050405020304" pitchFamily="18" charset="0"/>
              </a:defRPr>
            </a:lvl1pPr>
          </a:lstStyle>
          <a:p>
            <a:pPr>
              <a:defRPr/>
            </a:pPr>
            <a:fld id="{F85869C2-D686-4443-8CCB-12A4D8BDEB9C}"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A85E23B6-8B95-DC1F-23B1-BB21552B9BF3}"/>
              </a:ext>
            </a:extLst>
          </p:cNvPr>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7509096F-5C6D-3350-19BB-F8D438E16B50}"/>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2052" name="Line 4">
            <a:extLst>
              <a:ext uri="{FF2B5EF4-FFF2-40B4-BE49-F238E27FC236}">
                <a16:creationId xmlns:a16="http://schemas.microsoft.com/office/drawing/2014/main" id="{281438C3-5E01-6432-BC56-7C62BD06AFC9}"/>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56B08DA6-93DA-EDA5-38DF-C30A8AC1F358}"/>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A39B8708-3BE7-8563-7820-0A3AD2125E96}"/>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fld id="{90D2A044-1730-4DB0-9235-6CD71C734BE7}" type="slidenum">
              <a:rPr lang="en-US" altLang="en-US" sz="1200" b="1"/>
              <a:pPr algn="ctr"/>
              <a:t>‹#›</a:t>
            </a:fld>
            <a:endParaRPr lang="en-US" altLang="en-US" sz="1200" b="1"/>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7B521568-05CB-4D3D-C46F-716409199D50}"/>
              </a:ext>
            </a:extLst>
          </p:cNvPr>
          <p:cNvSpPr>
            <a:spLocks noGrp="1" noRot="1" noChangeAspect="1" noChangeArrowheads="1" noTextEdit="1"/>
          </p:cNvSpPr>
          <p:nvPr>
            <p:ph type="sldImg"/>
          </p:nvPr>
        </p:nvSpPr>
        <p:spPr/>
      </p:sp>
      <p:sp>
        <p:nvSpPr>
          <p:cNvPr id="5123" name="Rectangle 3">
            <a:extLst>
              <a:ext uri="{FF2B5EF4-FFF2-40B4-BE49-F238E27FC236}">
                <a16:creationId xmlns:a16="http://schemas.microsoft.com/office/drawing/2014/main" id="{5A158443-E2E9-D965-D7BD-7CEB733DC80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7D4C850C-B366-266D-0DB8-C3C40D4AFA18}"/>
              </a:ext>
            </a:extLst>
          </p:cNvPr>
          <p:cNvSpPr>
            <a:spLocks noGrp="1" noRot="1" noChangeAspect="1" noChangeArrowheads="1" noTextEdit="1"/>
          </p:cNvSpPr>
          <p:nvPr>
            <p:ph type="sldImg"/>
          </p:nvPr>
        </p:nvSpPr>
        <p:spPr/>
      </p:sp>
      <p:sp>
        <p:nvSpPr>
          <p:cNvPr id="17411" name="Rectangle 3">
            <a:extLst>
              <a:ext uri="{FF2B5EF4-FFF2-40B4-BE49-F238E27FC236}">
                <a16:creationId xmlns:a16="http://schemas.microsoft.com/office/drawing/2014/main" id="{FC124A50-2E7A-4ECB-08A0-0C85C7259E1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3862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6903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7982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77160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9042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1176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534177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6706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868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3505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931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43308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855209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FA7D7F6-9EEA-1EDB-2367-D098B8A24B68}"/>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62E55D0-6604-3EAA-AC6F-51DFBE201983}"/>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2C2EDEA0-A66D-D8AC-64C9-74B4BFFC3A9D}"/>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a:extLst>
              <a:ext uri="{FF2B5EF4-FFF2-40B4-BE49-F238E27FC236}">
                <a16:creationId xmlns:a16="http://schemas.microsoft.com/office/drawing/2014/main" id="{ABD22B9A-312C-B707-068C-AC9D7422D6E9}"/>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5F1E310F-77E1-4524-805E-150955AACC2E}"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
        <p:nvSpPr>
          <p:cNvPr id="1031" name="Rectangle 7">
            <a:extLst>
              <a:ext uri="{FF2B5EF4-FFF2-40B4-BE49-F238E27FC236}">
                <a16:creationId xmlns:a16="http://schemas.microsoft.com/office/drawing/2014/main" id="{7BFE7896-E60B-84ED-3405-0FA01E7E2345}"/>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a:solidFill>
                  <a:schemeClr val="bg1"/>
                </a:solidFill>
                <a:latin typeface="Arial" panose="020B0604020202020204" pitchFamily="34" charset="0"/>
              </a:rPr>
              <a:t>Six Sigma</a:t>
            </a:r>
          </a:p>
          <a:p>
            <a:pPr algn="ctr">
              <a:defRPr/>
            </a:pPr>
            <a:r>
              <a:rPr lang="en-US" altLang="en-US" sz="2000" b="1" i="1">
                <a:solidFill>
                  <a:schemeClr val="bg1"/>
                </a:solidFill>
                <a:latin typeface="Arial" panose="020B0604020202020204" pitchFamily="34" charset="0"/>
              </a:rPr>
              <a:t>Green Belt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8.wmf"/><Relationship Id="rId2" Type="http://schemas.openxmlformats.org/officeDocument/2006/relationships/oleObject" Target="../embeddings/oleObject3.bin"/><Relationship Id="rId1" Type="http://schemas.openxmlformats.org/officeDocument/2006/relationships/slideLayout" Target="../slideLayouts/slideLayout6.xml"/><Relationship Id="rId6" Type="http://schemas.openxmlformats.org/officeDocument/2006/relationships/oleObject" Target="../embeddings/oleObject5.bin"/><Relationship Id="rId5" Type="http://schemas.openxmlformats.org/officeDocument/2006/relationships/image" Target="../media/image7.w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160">
            <a:extLst>
              <a:ext uri="{FF2B5EF4-FFF2-40B4-BE49-F238E27FC236}">
                <a16:creationId xmlns:a16="http://schemas.microsoft.com/office/drawing/2014/main" id="{5575CA77-3D49-9A6B-A1E2-0699CBC8B927}"/>
              </a:ext>
            </a:extLst>
          </p:cNvPr>
          <p:cNvGrpSpPr>
            <a:grpSpLocks/>
          </p:cNvGrpSpPr>
          <p:nvPr/>
        </p:nvGrpSpPr>
        <p:grpSpPr bwMode="auto">
          <a:xfrm>
            <a:off x="831850" y="4102100"/>
            <a:ext cx="2705100" cy="2351088"/>
            <a:chOff x="576" y="2929"/>
            <a:chExt cx="1875" cy="1678"/>
          </a:xfrm>
        </p:grpSpPr>
        <p:sp>
          <p:nvSpPr>
            <p:cNvPr id="4105" name="Line 4">
              <a:extLst>
                <a:ext uri="{FF2B5EF4-FFF2-40B4-BE49-F238E27FC236}">
                  <a16:creationId xmlns:a16="http://schemas.microsoft.com/office/drawing/2014/main" id="{77303FBC-1F5E-4DDE-AB39-FF060277B1E7}"/>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6" name="Group 151">
              <a:extLst>
                <a:ext uri="{FF2B5EF4-FFF2-40B4-BE49-F238E27FC236}">
                  <a16:creationId xmlns:a16="http://schemas.microsoft.com/office/drawing/2014/main" id="{5E7EC39A-F0C4-CC6C-8397-5A6E6D01638B}"/>
                </a:ext>
              </a:extLst>
            </p:cNvPr>
            <p:cNvGrpSpPr>
              <a:grpSpLocks/>
            </p:cNvGrpSpPr>
            <p:nvPr/>
          </p:nvGrpSpPr>
          <p:grpSpPr bwMode="auto">
            <a:xfrm>
              <a:off x="576" y="3312"/>
              <a:ext cx="1875" cy="1011"/>
              <a:chOff x="576" y="3312"/>
              <a:chExt cx="1875" cy="1011"/>
            </a:xfrm>
          </p:grpSpPr>
          <p:sp>
            <p:nvSpPr>
              <p:cNvPr id="4115" name="Rectangle 5">
                <a:extLst>
                  <a:ext uri="{FF2B5EF4-FFF2-40B4-BE49-F238E27FC236}">
                    <a16:creationId xmlns:a16="http://schemas.microsoft.com/office/drawing/2014/main" id="{9EB21E98-2FBB-D76B-AA4B-9E8754306FC8}"/>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6" name="Rectangle 6">
                <a:extLst>
                  <a:ext uri="{FF2B5EF4-FFF2-40B4-BE49-F238E27FC236}">
                    <a16:creationId xmlns:a16="http://schemas.microsoft.com/office/drawing/2014/main" id="{0D4F45CE-AFA1-404C-7D8B-DA29F7D94910}"/>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7" name="Line 7">
                <a:extLst>
                  <a:ext uri="{FF2B5EF4-FFF2-40B4-BE49-F238E27FC236}">
                    <a16:creationId xmlns:a16="http://schemas.microsoft.com/office/drawing/2014/main" id="{A278D86A-2721-1159-5A74-C9AE43DC8565}"/>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a:extLst>
                  <a:ext uri="{FF2B5EF4-FFF2-40B4-BE49-F238E27FC236}">
                    <a16:creationId xmlns:a16="http://schemas.microsoft.com/office/drawing/2014/main" id="{7B4BB1AC-61FF-1DCB-DAEB-537DDCEBBD36}"/>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a:extLst>
                  <a:ext uri="{FF2B5EF4-FFF2-40B4-BE49-F238E27FC236}">
                    <a16:creationId xmlns:a16="http://schemas.microsoft.com/office/drawing/2014/main" id="{9EC1DEED-CD48-4730-C857-31A052C50540}"/>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a:extLst>
                  <a:ext uri="{FF2B5EF4-FFF2-40B4-BE49-F238E27FC236}">
                    <a16:creationId xmlns:a16="http://schemas.microsoft.com/office/drawing/2014/main" id="{8DF8962B-0643-F569-A00D-E6B54143220E}"/>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a:extLst>
                  <a:ext uri="{FF2B5EF4-FFF2-40B4-BE49-F238E27FC236}">
                    <a16:creationId xmlns:a16="http://schemas.microsoft.com/office/drawing/2014/main" id="{7F7E97DB-81A4-4DA2-6A2F-E5E8D92B451A}"/>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a:extLst>
                  <a:ext uri="{FF2B5EF4-FFF2-40B4-BE49-F238E27FC236}">
                    <a16:creationId xmlns:a16="http://schemas.microsoft.com/office/drawing/2014/main" id="{EC03642E-3188-581D-58A4-D609E83B6DE9}"/>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a:extLst>
                  <a:ext uri="{FF2B5EF4-FFF2-40B4-BE49-F238E27FC236}">
                    <a16:creationId xmlns:a16="http://schemas.microsoft.com/office/drawing/2014/main" id="{8B71779A-BC03-F8F7-3591-1995D815645A}"/>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a:extLst>
                  <a:ext uri="{FF2B5EF4-FFF2-40B4-BE49-F238E27FC236}">
                    <a16:creationId xmlns:a16="http://schemas.microsoft.com/office/drawing/2014/main" id="{D5C0F39F-5B31-8003-AB92-EE1487A07D4B}"/>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a:extLst>
                  <a:ext uri="{FF2B5EF4-FFF2-40B4-BE49-F238E27FC236}">
                    <a16:creationId xmlns:a16="http://schemas.microsoft.com/office/drawing/2014/main" id="{24F21CBD-E47E-7EF8-BEAD-F7C858026E3E}"/>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a:extLst>
                  <a:ext uri="{FF2B5EF4-FFF2-40B4-BE49-F238E27FC236}">
                    <a16:creationId xmlns:a16="http://schemas.microsoft.com/office/drawing/2014/main" id="{A8F4FEC6-9FE0-26BB-B2DF-46625BC6A071}"/>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a:extLst>
                  <a:ext uri="{FF2B5EF4-FFF2-40B4-BE49-F238E27FC236}">
                    <a16:creationId xmlns:a16="http://schemas.microsoft.com/office/drawing/2014/main" id="{293023BD-6F33-1C8A-3C85-E8E31FD08757}"/>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a:extLst>
                  <a:ext uri="{FF2B5EF4-FFF2-40B4-BE49-F238E27FC236}">
                    <a16:creationId xmlns:a16="http://schemas.microsoft.com/office/drawing/2014/main" id="{E24A927E-73E7-2B9C-81A9-CBAA361EBAC3}"/>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a:extLst>
                  <a:ext uri="{FF2B5EF4-FFF2-40B4-BE49-F238E27FC236}">
                    <a16:creationId xmlns:a16="http://schemas.microsoft.com/office/drawing/2014/main" id="{C5BAF623-BC14-E989-8F02-3C915D04FF8E}"/>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a:extLst>
                  <a:ext uri="{FF2B5EF4-FFF2-40B4-BE49-F238E27FC236}">
                    <a16:creationId xmlns:a16="http://schemas.microsoft.com/office/drawing/2014/main" id="{80A5C17F-E221-3DFD-98B7-93AEAA1EF78B}"/>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a:extLst>
                  <a:ext uri="{FF2B5EF4-FFF2-40B4-BE49-F238E27FC236}">
                    <a16:creationId xmlns:a16="http://schemas.microsoft.com/office/drawing/2014/main" id="{A69AB101-0D0A-3F19-FBA3-74ABFC87147C}"/>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a:extLst>
                  <a:ext uri="{FF2B5EF4-FFF2-40B4-BE49-F238E27FC236}">
                    <a16:creationId xmlns:a16="http://schemas.microsoft.com/office/drawing/2014/main" id="{81D0203F-600A-307F-056E-B09F3E593C49}"/>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a:extLst>
                  <a:ext uri="{FF2B5EF4-FFF2-40B4-BE49-F238E27FC236}">
                    <a16:creationId xmlns:a16="http://schemas.microsoft.com/office/drawing/2014/main" id="{35D462CC-DFCF-81C2-7099-96BEEC162224}"/>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a:extLst>
                  <a:ext uri="{FF2B5EF4-FFF2-40B4-BE49-F238E27FC236}">
                    <a16:creationId xmlns:a16="http://schemas.microsoft.com/office/drawing/2014/main" id="{7885125F-00DA-1E0D-57CD-DD79F5B1F6B0}"/>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a:extLst>
                  <a:ext uri="{FF2B5EF4-FFF2-40B4-BE49-F238E27FC236}">
                    <a16:creationId xmlns:a16="http://schemas.microsoft.com/office/drawing/2014/main" id="{1FADA66B-39C7-9284-26E4-BD8CE39F3E84}"/>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a:extLst>
                  <a:ext uri="{FF2B5EF4-FFF2-40B4-BE49-F238E27FC236}">
                    <a16:creationId xmlns:a16="http://schemas.microsoft.com/office/drawing/2014/main" id="{EB647429-4FF4-285C-CB8D-3B4238DD8D0B}"/>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a:extLst>
                  <a:ext uri="{FF2B5EF4-FFF2-40B4-BE49-F238E27FC236}">
                    <a16:creationId xmlns:a16="http://schemas.microsoft.com/office/drawing/2014/main" id="{33BA3727-A5BA-C78D-BD7B-5AE6FCE0EBB7}"/>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a:extLst>
                  <a:ext uri="{FF2B5EF4-FFF2-40B4-BE49-F238E27FC236}">
                    <a16:creationId xmlns:a16="http://schemas.microsoft.com/office/drawing/2014/main" id="{4A3CC4B1-2D3F-99DD-CBEA-CB8FD55F4A37}"/>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a:extLst>
                  <a:ext uri="{FF2B5EF4-FFF2-40B4-BE49-F238E27FC236}">
                    <a16:creationId xmlns:a16="http://schemas.microsoft.com/office/drawing/2014/main" id="{68D32244-6E69-E612-CA01-F2A00BDCF7BE}"/>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a:extLst>
                  <a:ext uri="{FF2B5EF4-FFF2-40B4-BE49-F238E27FC236}">
                    <a16:creationId xmlns:a16="http://schemas.microsoft.com/office/drawing/2014/main" id="{49E92602-220C-736C-A1C2-C7973A6CF9EB}"/>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a:extLst>
                  <a:ext uri="{FF2B5EF4-FFF2-40B4-BE49-F238E27FC236}">
                    <a16:creationId xmlns:a16="http://schemas.microsoft.com/office/drawing/2014/main" id="{1BC716F7-794D-40CB-36B7-35CE21A4AA88}"/>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a:extLst>
                  <a:ext uri="{FF2B5EF4-FFF2-40B4-BE49-F238E27FC236}">
                    <a16:creationId xmlns:a16="http://schemas.microsoft.com/office/drawing/2014/main" id="{D71BF799-1300-B414-BA88-3EDBB313E276}"/>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a:extLst>
                  <a:ext uri="{FF2B5EF4-FFF2-40B4-BE49-F238E27FC236}">
                    <a16:creationId xmlns:a16="http://schemas.microsoft.com/office/drawing/2014/main" id="{196ABA0C-7499-2B0A-314C-6B7AAB0B9E2A}"/>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a:extLst>
                  <a:ext uri="{FF2B5EF4-FFF2-40B4-BE49-F238E27FC236}">
                    <a16:creationId xmlns:a16="http://schemas.microsoft.com/office/drawing/2014/main" id="{005CF09F-F216-051C-6A6A-4F79D6FABB59}"/>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a:extLst>
                  <a:ext uri="{FF2B5EF4-FFF2-40B4-BE49-F238E27FC236}">
                    <a16:creationId xmlns:a16="http://schemas.microsoft.com/office/drawing/2014/main" id="{58E39DE9-6A9A-15A5-7A3D-AAFBE70D5175}"/>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a:extLst>
                  <a:ext uri="{FF2B5EF4-FFF2-40B4-BE49-F238E27FC236}">
                    <a16:creationId xmlns:a16="http://schemas.microsoft.com/office/drawing/2014/main" id="{CA6CB3CA-D60E-20DF-B996-64AF16B6F742}"/>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a:extLst>
                  <a:ext uri="{FF2B5EF4-FFF2-40B4-BE49-F238E27FC236}">
                    <a16:creationId xmlns:a16="http://schemas.microsoft.com/office/drawing/2014/main" id="{682AF7A9-6783-AC5C-F795-B5DEF58B01D9}"/>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a:extLst>
                  <a:ext uri="{FF2B5EF4-FFF2-40B4-BE49-F238E27FC236}">
                    <a16:creationId xmlns:a16="http://schemas.microsoft.com/office/drawing/2014/main" id="{2A1095EB-2F1B-B121-986F-45052DD2DC4F}"/>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a:extLst>
                  <a:ext uri="{FF2B5EF4-FFF2-40B4-BE49-F238E27FC236}">
                    <a16:creationId xmlns:a16="http://schemas.microsoft.com/office/drawing/2014/main" id="{BEB65908-1AD5-D7B1-9CBA-316E89A423D5}"/>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a:extLst>
                  <a:ext uri="{FF2B5EF4-FFF2-40B4-BE49-F238E27FC236}">
                    <a16:creationId xmlns:a16="http://schemas.microsoft.com/office/drawing/2014/main" id="{CC80C4A6-BD90-26DE-CBB0-3D9F8B4B0CE6}"/>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a:extLst>
                  <a:ext uri="{FF2B5EF4-FFF2-40B4-BE49-F238E27FC236}">
                    <a16:creationId xmlns:a16="http://schemas.microsoft.com/office/drawing/2014/main" id="{DA4C7BF6-F85B-847A-F245-75ED6A560748}"/>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a:extLst>
                  <a:ext uri="{FF2B5EF4-FFF2-40B4-BE49-F238E27FC236}">
                    <a16:creationId xmlns:a16="http://schemas.microsoft.com/office/drawing/2014/main" id="{395026CA-1945-0F4B-2136-D96F2C768053}"/>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a:extLst>
                  <a:ext uri="{FF2B5EF4-FFF2-40B4-BE49-F238E27FC236}">
                    <a16:creationId xmlns:a16="http://schemas.microsoft.com/office/drawing/2014/main" id="{F80F2144-EF29-06E2-E2C4-260FD3B688E0}"/>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a:extLst>
                  <a:ext uri="{FF2B5EF4-FFF2-40B4-BE49-F238E27FC236}">
                    <a16:creationId xmlns:a16="http://schemas.microsoft.com/office/drawing/2014/main" id="{7D5602CD-A406-D4E7-8B42-9F9A5F078CE9}"/>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a:extLst>
                  <a:ext uri="{FF2B5EF4-FFF2-40B4-BE49-F238E27FC236}">
                    <a16:creationId xmlns:a16="http://schemas.microsoft.com/office/drawing/2014/main" id="{C06D5E16-8BA6-078F-7891-947CDA2FB61A}"/>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a:extLst>
                  <a:ext uri="{FF2B5EF4-FFF2-40B4-BE49-F238E27FC236}">
                    <a16:creationId xmlns:a16="http://schemas.microsoft.com/office/drawing/2014/main" id="{FEC0186B-B4AC-BD18-BE0A-2CC3EDE2D878}"/>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a:extLst>
                  <a:ext uri="{FF2B5EF4-FFF2-40B4-BE49-F238E27FC236}">
                    <a16:creationId xmlns:a16="http://schemas.microsoft.com/office/drawing/2014/main" id="{41AC9E0F-0652-D529-5795-A8B54F7626EC}"/>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a:extLst>
                  <a:ext uri="{FF2B5EF4-FFF2-40B4-BE49-F238E27FC236}">
                    <a16:creationId xmlns:a16="http://schemas.microsoft.com/office/drawing/2014/main" id="{5AE49723-B186-F288-9C3C-E1C4A41FAF33}"/>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a:extLst>
                  <a:ext uri="{FF2B5EF4-FFF2-40B4-BE49-F238E27FC236}">
                    <a16:creationId xmlns:a16="http://schemas.microsoft.com/office/drawing/2014/main" id="{DD870BCF-A923-0E6A-9B42-22C6BB4957D3}"/>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a:extLst>
                  <a:ext uri="{FF2B5EF4-FFF2-40B4-BE49-F238E27FC236}">
                    <a16:creationId xmlns:a16="http://schemas.microsoft.com/office/drawing/2014/main" id="{75906DB4-B80E-B4A4-149F-30795C9A2585}"/>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a:extLst>
                  <a:ext uri="{FF2B5EF4-FFF2-40B4-BE49-F238E27FC236}">
                    <a16:creationId xmlns:a16="http://schemas.microsoft.com/office/drawing/2014/main" id="{CF73166B-DB32-4CFE-F578-98D99F5171E0}"/>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a:extLst>
                  <a:ext uri="{FF2B5EF4-FFF2-40B4-BE49-F238E27FC236}">
                    <a16:creationId xmlns:a16="http://schemas.microsoft.com/office/drawing/2014/main" id="{C558DE17-53B3-1409-C9E1-8996F0C9A056}"/>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a:extLst>
                  <a:ext uri="{FF2B5EF4-FFF2-40B4-BE49-F238E27FC236}">
                    <a16:creationId xmlns:a16="http://schemas.microsoft.com/office/drawing/2014/main" id="{8D9486D3-4DCD-08CA-36B3-E93EA78CFC39}"/>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a:extLst>
                  <a:ext uri="{FF2B5EF4-FFF2-40B4-BE49-F238E27FC236}">
                    <a16:creationId xmlns:a16="http://schemas.microsoft.com/office/drawing/2014/main" id="{6A4D38E0-CEE6-9017-2DE0-C9D287FD6769}"/>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a:extLst>
                  <a:ext uri="{FF2B5EF4-FFF2-40B4-BE49-F238E27FC236}">
                    <a16:creationId xmlns:a16="http://schemas.microsoft.com/office/drawing/2014/main" id="{7151B805-31E1-F0DB-BEB0-FD6A4039CFA0}"/>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a:extLst>
                  <a:ext uri="{FF2B5EF4-FFF2-40B4-BE49-F238E27FC236}">
                    <a16:creationId xmlns:a16="http://schemas.microsoft.com/office/drawing/2014/main" id="{5305A789-9DAD-21FA-E307-C0BEB1E11EB1}"/>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a:extLst>
                  <a:ext uri="{FF2B5EF4-FFF2-40B4-BE49-F238E27FC236}">
                    <a16:creationId xmlns:a16="http://schemas.microsoft.com/office/drawing/2014/main" id="{CF36A5B9-085C-5EA4-FFB5-FB8D9EA58451}"/>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a:extLst>
                  <a:ext uri="{FF2B5EF4-FFF2-40B4-BE49-F238E27FC236}">
                    <a16:creationId xmlns:a16="http://schemas.microsoft.com/office/drawing/2014/main" id="{9C105931-54D2-DCB8-F149-897E1A671721}"/>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a:extLst>
                  <a:ext uri="{FF2B5EF4-FFF2-40B4-BE49-F238E27FC236}">
                    <a16:creationId xmlns:a16="http://schemas.microsoft.com/office/drawing/2014/main" id="{AFB33524-B9C4-1033-60C2-04BD2F905BE3}"/>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a:extLst>
                  <a:ext uri="{FF2B5EF4-FFF2-40B4-BE49-F238E27FC236}">
                    <a16:creationId xmlns:a16="http://schemas.microsoft.com/office/drawing/2014/main" id="{61DC9E79-6141-4E79-D8B3-91EF27752642}"/>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a:extLst>
                  <a:ext uri="{FF2B5EF4-FFF2-40B4-BE49-F238E27FC236}">
                    <a16:creationId xmlns:a16="http://schemas.microsoft.com/office/drawing/2014/main" id="{7A1A1899-1C06-B30F-504A-EDED0977356B}"/>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a:extLst>
                  <a:ext uri="{FF2B5EF4-FFF2-40B4-BE49-F238E27FC236}">
                    <a16:creationId xmlns:a16="http://schemas.microsoft.com/office/drawing/2014/main" id="{61DA2D51-2752-0452-826B-E5014EB68E9A}"/>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a:extLst>
                  <a:ext uri="{FF2B5EF4-FFF2-40B4-BE49-F238E27FC236}">
                    <a16:creationId xmlns:a16="http://schemas.microsoft.com/office/drawing/2014/main" id="{6BCDC2E6-249C-BE4F-F9C3-202A01C48FD9}"/>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a:extLst>
                  <a:ext uri="{FF2B5EF4-FFF2-40B4-BE49-F238E27FC236}">
                    <a16:creationId xmlns:a16="http://schemas.microsoft.com/office/drawing/2014/main" id="{A4280807-6E69-ED52-E13C-44214D59C302}"/>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a:extLst>
                  <a:ext uri="{FF2B5EF4-FFF2-40B4-BE49-F238E27FC236}">
                    <a16:creationId xmlns:a16="http://schemas.microsoft.com/office/drawing/2014/main" id="{D45309DD-A304-5FB5-0F84-1E341B337A20}"/>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a:extLst>
                  <a:ext uri="{FF2B5EF4-FFF2-40B4-BE49-F238E27FC236}">
                    <a16:creationId xmlns:a16="http://schemas.microsoft.com/office/drawing/2014/main" id="{5ED66270-881F-7C7A-6CF5-E14AD3297F72}"/>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a:extLst>
                  <a:ext uri="{FF2B5EF4-FFF2-40B4-BE49-F238E27FC236}">
                    <a16:creationId xmlns:a16="http://schemas.microsoft.com/office/drawing/2014/main" id="{20BCB5F1-31EF-9176-34E5-54C5B476DB1A}"/>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a:extLst>
                  <a:ext uri="{FF2B5EF4-FFF2-40B4-BE49-F238E27FC236}">
                    <a16:creationId xmlns:a16="http://schemas.microsoft.com/office/drawing/2014/main" id="{C55C8487-C6E4-507C-EF2B-88CA4E2FE720}"/>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a:extLst>
                  <a:ext uri="{FF2B5EF4-FFF2-40B4-BE49-F238E27FC236}">
                    <a16:creationId xmlns:a16="http://schemas.microsoft.com/office/drawing/2014/main" id="{42DCB6F7-C509-55E2-083B-F6BB8322C71C}"/>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a:extLst>
                  <a:ext uri="{FF2B5EF4-FFF2-40B4-BE49-F238E27FC236}">
                    <a16:creationId xmlns:a16="http://schemas.microsoft.com/office/drawing/2014/main" id="{5BE093BB-062D-C7F9-A7EA-7C9F6B935E50}"/>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a:extLst>
                  <a:ext uri="{FF2B5EF4-FFF2-40B4-BE49-F238E27FC236}">
                    <a16:creationId xmlns:a16="http://schemas.microsoft.com/office/drawing/2014/main" id="{CA4C825A-0785-F757-88BB-A58C43343D66}"/>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a:extLst>
                  <a:ext uri="{FF2B5EF4-FFF2-40B4-BE49-F238E27FC236}">
                    <a16:creationId xmlns:a16="http://schemas.microsoft.com/office/drawing/2014/main" id="{05EC2633-9BE4-3F7F-C91C-93CC543018B2}"/>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a:extLst>
                  <a:ext uri="{FF2B5EF4-FFF2-40B4-BE49-F238E27FC236}">
                    <a16:creationId xmlns:a16="http://schemas.microsoft.com/office/drawing/2014/main" id="{6B5459DD-998B-7C42-5B5A-2A6CB5A0DFE3}"/>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a:extLst>
                  <a:ext uri="{FF2B5EF4-FFF2-40B4-BE49-F238E27FC236}">
                    <a16:creationId xmlns:a16="http://schemas.microsoft.com/office/drawing/2014/main" id="{6638FE0F-F664-E4F8-427C-8C1B7BC8F3BB}"/>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a:extLst>
                  <a:ext uri="{FF2B5EF4-FFF2-40B4-BE49-F238E27FC236}">
                    <a16:creationId xmlns:a16="http://schemas.microsoft.com/office/drawing/2014/main" id="{EF1394E8-DFF0-CEDF-450B-57F825E5A822}"/>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a:extLst>
                  <a:ext uri="{FF2B5EF4-FFF2-40B4-BE49-F238E27FC236}">
                    <a16:creationId xmlns:a16="http://schemas.microsoft.com/office/drawing/2014/main" id="{7B8329DE-083F-75AD-E9DA-754472397FD6}"/>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a:extLst>
                  <a:ext uri="{FF2B5EF4-FFF2-40B4-BE49-F238E27FC236}">
                    <a16:creationId xmlns:a16="http://schemas.microsoft.com/office/drawing/2014/main" id="{853A9D2B-4D04-9BFD-68B1-62B960FF2D97}"/>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a:extLst>
                  <a:ext uri="{FF2B5EF4-FFF2-40B4-BE49-F238E27FC236}">
                    <a16:creationId xmlns:a16="http://schemas.microsoft.com/office/drawing/2014/main" id="{8401A8C9-C677-674F-1569-F24902788762}"/>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a:extLst>
                  <a:ext uri="{FF2B5EF4-FFF2-40B4-BE49-F238E27FC236}">
                    <a16:creationId xmlns:a16="http://schemas.microsoft.com/office/drawing/2014/main" id="{80702DD7-592E-E643-26BD-989827611475}"/>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a:extLst>
                  <a:ext uri="{FF2B5EF4-FFF2-40B4-BE49-F238E27FC236}">
                    <a16:creationId xmlns:a16="http://schemas.microsoft.com/office/drawing/2014/main" id="{9614B650-E90E-8D88-0F63-359D5A70BD0A}"/>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a:extLst>
                  <a:ext uri="{FF2B5EF4-FFF2-40B4-BE49-F238E27FC236}">
                    <a16:creationId xmlns:a16="http://schemas.microsoft.com/office/drawing/2014/main" id="{EC2A91AF-B2C7-A91D-D225-B08C0C3F5653}"/>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a:extLst>
                  <a:ext uri="{FF2B5EF4-FFF2-40B4-BE49-F238E27FC236}">
                    <a16:creationId xmlns:a16="http://schemas.microsoft.com/office/drawing/2014/main" id="{12BAE571-1358-6A3A-BCC9-40FA8B1F3C34}"/>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a:extLst>
                  <a:ext uri="{FF2B5EF4-FFF2-40B4-BE49-F238E27FC236}">
                    <a16:creationId xmlns:a16="http://schemas.microsoft.com/office/drawing/2014/main" id="{33032299-8EB3-6E53-20B1-A221F84682B6}"/>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a:extLst>
                  <a:ext uri="{FF2B5EF4-FFF2-40B4-BE49-F238E27FC236}">
                    <a16:creationId xmlns:a16="http://schemas.microsoft.com/office/drawing/2014/main" id="{C35D6FFC-B4D1-BFCB-BFC4-91D2A76EE21D}"/>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a:extLst>
                  <a:ext uri="{FF2B5EF4-FFF2-40B4-BE49-F238E27FC236}">
                    <a16:creationId xmlns:a16="http://schemas.microsoft.com/office/drawing/2014/main" id="{A7411AB1-B6C3-12C8-5605-B2BB5E64D8EF}"/>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a:extLst>
                  <a:ext uri="{FF2B5EF4-FFF2-40B4-BE49-F238E27FC236}">
                    <a16:creationId xmlns:a16="http://schemas.microsoft.com/office/drawing/2014/main" id="{D128322E-4FC8-4942-34E0-7AC22866D687}"/>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a:extLst>
                  <a:ext uri="{FF2B5EF4-FFF2-40B4-BE49-F238E27FC236}">
                    <a16:creationId xmlns:a16="http://schemas.microsoft.com/office/drawing/2014/main" id="{0FE00FB1-9E97-8C9C-2F68-29EF4A6D951A}"/>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a:extLst>
                  <a:ext uri="{FF2B5EF4-FFF2-40B4-BE49-F238E27FC236}">
                    <a16:creationId xmlns:a16="http://schemas.microsoft.com/office/drawing/2014/main" id="{A457596A-E208-9311-9657-BAE988F08F4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a:extLst>
                  <a:ext uri="{FF2B5EF4-FFF2-40B4-BE49-F238E27FC236}">
                    <a16:creationId xmlns:a16="http://schemas.microsoft.com/office/drawing/2014/main" id="{AA8FA3ED-490F-8A96-ABDF-C9BC5A8623A7}"/>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a:extLst>
                  <a:ext uri="{FF2B5EF4-FFF2-40B4-BE49-F238E27FC236}">
                    <a16:creationId xmlns:a16="http://schemas.microsoft.com/office/drawing/2014/main" id="{0DA49BAD-B565-D3B4-C922-991EF6F5C3B5}"/>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a:extLst>
                  <a:ext uri="{FF2B5EF4-FFF2-40B4-BE49-F238E27FC236}">
                    <a16:creationId xmlns:a16="http://schemas.microsoft.com/office/drawing/2014/main" id="{0665C65B-2678-AD2A-3A57-928DF37A91E7}"/>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a:extLst>
                  <a:ext uri="{FF2B5EF4-FFF2-40B4-BE49-F238E27FC236}">
                    <a16:creationId xmlns:a16="http://schemas.microsoft.com/office/drawing/2014/main" id="{AC062355-B324-87FA-0FC0-6C323F6B616D}"/>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a:extLst>
                  <a:ext uri="{FF2B5EF4-FFF2-40B4-BE49-F238E27FC236}">
                    <a16:creationId xmlns:a16="http://schemas.microsoft.com/office/drawing/2014/main" id="{56A465A4-4513-824C-700A-3B5317B92A8A}"/>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a:extLst>
                  <a:ext uri="{FF2B5EF4-FFF2-40B4-BE49-F238E27FC236}">
                    <a16:creationId xmlns:a16="http://schemas.microsoft.com/office/drawing/2014/main" id="{20CA184E-3D99-2CCB-83A1-FED05592810A}"/>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a:extLst>
                  <a:ext uri="{FF2B5EF4-FFF2-40B4-BE49-F238E27FC236}">
                    <a16:creationId xmlns:a16="http://schemas.microsoft.com/office/drawing/2014/main" id="{BD203306-0D78-820E-A428-4C729ABB055D}"/>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a:extLst>
                  <a:ext uri="{FF2B5EF4-FFF2-40B4-BE49-F238E27FC236}">
                    <a16:creationId xmlns:a16="http://schemas.microsoft.com/office/drawing/2014/main" id="{787E2F6E-7D31-5F36-5468-CF35848B8E1A}"/>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a:extLst>
                  <a:ext uri="{FF2B5EF4-FFF2-40B4-BE49-F238E27FC236}">
                    <a16:creationId xmlns:a16="http://schemas.microsoft.com/office/drawing/2014/main" id="{827154A6-0390-6949-5922-C23B60629DA3}"/>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a:extLst>
                  <a:ext uri="{FF2B5EF4-FFF2-40B4-BE49-F238E27FC236}">
                    <a16:creationId xmlns:a16="http://schemas.microsoft.com/office/drawing/2014/main" id="{966FD705-BC3F-5DD7-C422-C087115E9DBC}"/>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a:extLst>
                  <a:ext uri="{FF2B5EF4-FFF2-40B4-BE49-F238E27FC236}">
                    <a16:creationId xmlns:a16="http://schemas.microsoft.com/office/drawing/2014/main" id="{09655EFB-AC70-7304-2FC6-118B2106ADD3}"/>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a:extLst>
                  <a:ext uri="{FF2B5EF4-FFF2-40B4-BE49-F238E27FC236}">
                    <a16:creationId xmlns:a16="http://schemas.microsoft.com/office/drawing/2014/main" id="{7D93AC46-BB8A-AC6D-123F-ACFF9C8618E0}"/>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a:extLst>
                  <a:ext uri="{FF2B5EF4-FFF2-40B4-BE49-F238E27FC236}">
                    <a16:creationId xmlns:a16="http://schemas.microsoft.com/office/drawing/2014/main" id="{FB34D726-2F03-DA62-E265-2B7FF4A603DB}"/>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a:extLst>
                  <a:ext uri="{FF2B5EF4-FFF2-40B4-BE49-F238E27FC236}">
                    <a16:creationId xmlns:a16="http://schemas.microsoft.com/office/drawing/2014/main" id="{EF3CB7AB-FC9D-6507-35F2-4B5E85934F0E}"/>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a:extLst>
                  <a:ext uri="{FF2B5EF4-FFF2-40B4-BE49-F238E27FC236}">
                    <a16:creationId xmlns:a16="http://schemas.microsoft.com/office/drawing/2014/main" id="{ABBCD05A-0E5D-19C6-C91A-918A0FD8F829}"/>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a:extLst>
                  <a:ext uri="{FF2B5EF4-FFF2-40B4-BE49-F238E27FC236}">
                    <a16:creationId xmlns:a16="http://schemas.microsoft.com/office/drawing/2014/main" id="{F1423B32-6FD1-CC60-ED10-596357D430A2}"/>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a:extLst>
                  <a:ext uri="{FF2B5EF4-FFF2-40B4-BE49-F238E27FC236}">
                    <a16:creationId xmlns:a16="http://schemas.microsoft.com/office/drawing/2014/main" id="{62FCC7E2-05AC-80C2-AC3F-48C4F52A0C91}"/>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a:extLst>
                  <a:ext uri="{FF2B5EF4-FFF2-40B4-BE49-F238E27FC236}">
                    <a16:creationId xmlns:a16="http://schemas.microsoft.com/office/drawing/2014/main" id="{C7DF3CF7-6A50-1BC3-1402-100687EFA86E}"/>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a:extLst>
                  <a:ext uri="{FF2B5EF4-FFF2-40B4-BE49-F238E27FC236}">
                    <a16:creationId xmlns:a16="http://schemas.microsoft.com/office/drawing/2014/main" id="{22309FEC-DC79-7B63-9E9B-E3B61CC36831}"/>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a:extLst>
                  <a:ext uri="{FF2B5EF4-FFF2-40B4-BE49-F238E27FC236}">
                    <a16:creationId xmlns:a16="http://schemas.microsoft.com/office/drawing/2014/main" id="{4163F033-B984-5A6E-488F-F7160317402B}"/>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a:extLst>
                  <a:ext uri="{FF2B5EF4-FFF2-40B4-BE49-F238E27FC236}">
                    <a16:creationId xmlns:a16="http://schemas.microsoft.com/office/drawing/2014/main" id="{205B0C8C-82C5-AEF9-1FE7-88C677E61750}"/>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a:extLst>
                  <a:ext uri="{FF2B5EF4-FFF2-40B4-BE49-F238E27FC236}">
                    <a16:creationId xmlns:a16="http://schemas.microsoft.com/office/drawing/2014/main" id="{4800C443-0837-E773-CF67-2A05EBE4AEF4}"/>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a:extLst>
                  <a:ext uri="{FF2B5EF4-FFF2-40B4-BE49-F238E27FC236}">
                    <a16:creationId xmlns:a16="http://schemas.microsoft.com/office/drawing/2014/main" id="{DA21FF2F-08D4-E664-9F1C-0828D1E3422D}"/>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a:extLst>
                  <a:ext uri="{FF2B5EF4-FFF2-40B4-BE49-F238E27FC236}">
                    <a16:creationId xmlns:a16="http://schemas.microsoft.com/office/drawing/2014/main" id="{D21D58EB-6FC5-91B3-02EB-A1A4BCFB038F}"/>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a:extLst>
                  <a:ext uri="{FF2B5EF4-FFF2-40B4-BE49-F238E27FC236}">
                    <a16:creationId xmlns:a16="http://schemas.microsoft.com/office/drawing/2014/main" id="{2404290F-E29D-FAA9-0F54-BAC0C7A762F5}"/>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a:extLst>
                  <a:ext uri="{FF2B5EF4-FFF2-40B4-BE49-F238E27FC236}">
                    <a16:creationId xmlns:a16="http://schemas.microsoft.com/office/drawing/2014/main" id="{1719378A-F888-6BE8-5E47-7DFB08A9E2DE}"/>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a:extLst>
                  <a:ext uri="{FF2B5EF4-FFF2-40B4-BE49-F238E27FC236}">
                    <a16:creationId xmlns:a16="http://schemas.microsoft.com/office/drawing/2014/main" id="{A5B1B13C-1324-3610-0633-85F738D7AA9C}"/>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a:extLst>
                  <a:ext uri="{FF2B5EF4-FFF2-40B4-BE49-F238E27FC236}">
                    <a16:creationId xmlns:a16="http://schemas.microsoft.com/office/drawing/2014/main" id="{7E259A4A-5B49-5404-3896-3759ABAAC6F3}"/>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a:extLst>
                  <a:ext uri="{FF2B5EF4-FFF2-40B4-BE49-F238E27FC236}">
                    <a16:creationId xmlns:a16="http://schemas.microsoft.com/office/drawing/2014/main" id="{4337A4C8-5CAC-5E2E-9593-5B7DE62E2582}"/>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a:extLst>
                  <a:ext uri="{FF2B5EF4-FFF2-40B4-BE49-F238E27FC236}">
                    <a16:creationId xmlns:a16="http://schemas.microsoft.com/office/drawing/2014/main" id="{A1829F98-76B5-6FDE-BDA1-F790A8714753}"/>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a:extLst>
                  <a:ext uri="{FF2B5EF4-FFF2-40B4-BE49-F238E27FC236}">
                    <a16:creationId xmlns:a16="http://schemas.microsoft.com/office/drawing/2014/main" id="{CE46D613-C22D-5872-8CCD-4B4D4EDD0A9D}"/>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a:extLst>
                  <a:ext uri="{FF2B5EF4-FFF2-40B4-BE49-F238E27FC236}">
                    <a16:creationId xmlns:a16="http://schemas.microsoft.com/office/drawing/2014/main" id="{51046FBE-615E-D13D-1F7E-299D64CD30FB}"/>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a:extLst>
                  <a:ext uri="{FF2B5EF4-FFF2-40B4-BE49-F238E27FC236}">
                    <a16:creationId xmlns:a16="http://schemas.microsoft.com/office/drawing/2014/main" id="{40B1B19C-F3F5-A310-6AD4-5E4796F801C1}"/>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a:extLst>
                  <a:ext uri="{FF2B5EF4-FFF2-40B4-BE49-F238E27FC236}">
                    <a16:creationId xmlns:a16="http://schemas.microsoft.com/office/drawing/2014/main" id="{142E4972-1035-6206-F3AE-049F9374902B}"/>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a:extLst>
                  <a:ext uri="{FF2B5EF4-FFF2-40B4-BE49-F238E27FC236}">
                    <a16:creationId xmlns:a16="http://schemas.microsoft.com/office/drawing/2014/main" id="{ECE31143-DAAA-1D92-98A5-1E98024ACAA3}"/>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a:extLst>
                  <a:ext uri="{FF2B5EF4-FFF2-40B4-BE49-F238E27FC236}">
                    <a16:creationId xmlns:a16="http://schemas.microsoft.com/office/drawing/2014/main" id="{402B2238-5F10-CFE8-42AA-36615022C8AC}"/>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a:extLst>
                  <a:ext uri="{FF2B5EF4-FFF2-40B4-BE49-F238E27FC236}">
                    <a16:creationId xmlns:a16="http://schemas.microsoft.com/office/drawing/2014/main" id="{CAB38690-30E9-4E97-9F40-5ED638F1F674}"/>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a:extLst>
                  <a:ext uri="{FF2B5EF4-FFF2-40B4-BE49-F238E27FC236}">
                    <a16:creationId xmlns:a16="http://schemas.microsoft.com/office/drawing/2014/main" id="{86E1A117-BC7E-0BCE-3728-0519CA6F675E}"/>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a:extLst>
                  <a:ext uri="{FF2B5EF4-FFF2-40B4-BE49-F238E27FC236}">
                    <a16:creationId xmlns:a16="http://schemas.microsoft.com/office/drawing/2014/main" id="{95D6BE45-FF2A-404D-E9D8-0BB948A42E19}"/>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a:extLst>
                  <a:ext uri="{FF2B5EF4-FFF2-40B4-BE49-F238E27FC236}">
                    <a16:creationId xmlns:a16="http://schemas.microsoft.com/office/drawing/2014/main" id="{8B38C936-472C-41AF-6C84-69D60DFD896A}"/>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a:extLst>
                  <a:ext uri="{FF2B5EF4-FFF2-40B4-BE49-F238E27FC236}">
                    <a16:creationId xmlns:a16="http://schemas.microsoft.com/office/drawing/2014/main" id="{72575230-E31B-8216-1CB1-85DBC1714385}"/>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a:extLst>
                  <a:ext uri="{FF2B5EF4-FFF2-40B4-BE49-F238E27FC236}">
                    <a16:creationId xmlns:a16="http://schemas.microsoft.com/office/drawing/2014/main" id="{4A9F8F10-2F6A-951E-A221-6BE9A2BC6859}"/>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a:extLst>
                  <a:ext uri="{FF2B5EF4-FFF2-40B4-BE49-F238E27FC236}">
                    <a16:creationId xmlns:a16="http://schemas.microsoft.com/office/drawing/2014/main" id="{04FC3952-1184-149A-AF41-E1DF2D9B3B6A}"/>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a:extLst>
                  <a:ext uri="{FF2B5EF4-FFF2-40B4-BE49-F238E27FC236}">
                    <a16:creationId xmlns:a16="http://schemas.microsoft.com/office/drawing/2014/main" id="{D17B9030-2A7F-3D79-4DA8-A16AC31F7529}"/>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a:extLst>
                  <a:ext uri="{FF2B5EF4-FFF2-40B4-BE49-F238E27FC236}">
                    <a16:creationId xmlns:a16="http://schemas.microsoft.com/office/drawing/2014/main" id="{1943266D-65AA-6234-BB58-5F0A47DDA467}"/>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a:extLst>
                  <a:ext uri="{FF2B5EF4-FFF2-40B4-BE49-F238E27FC236}">
                    <a16:creationId xmlns:a16="http://schemas.microsoft.com/office/drawing/2014/main" id="{EB898DB5-F442-AB68-03A6-294584F2FC1A}"/>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5">
                <a:extLst>
                  <a:ext uri="{FF2B5EF4-FFF2-40B4-BE49-F238E27FC236}">
                    <a16:creationId xmlns:a16="http://schemas.microsoft.com/office/drawing/2014/main" id="{CC48DEBA-7448-AC38-8CBF-42EC92082C44}"/>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46" name="Rectangle 136">
                <a:extLst>
                  <a:ext uri="{FF2B5EF4-FFF2-40B4-BE49-F238E27FC236}">
                    <a16:creationId xmlns:a16="http://schemas.microsoft.com/office/drawing/2014/main" id="{992C59F4-1943-F51B-0F70-418B5B377553}"/>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-6</a:t>
                </a:r>
              </a:p>
            </p:txBody>
          </p:sp>
          <p:sp>
            <p:nvSpPr>
              <p:cNvPr id="4247" name="Rectangle 137">
                <a:extLst>
                  <a:ext uri="{FF2B5EF4-FFF2-40B4-BE49-F238E27FC236}">
                    <a16:creationId xmlns:a16="http://schemas.microsoft.com/office/drawing/2014/main" id="{F605ABEF-A26D-52FA-AC21-BBA679EFDBED}"/>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48" name="Rectangle 138">
                <a:extLst>
                  <a:ext uri="{FF2B5EF4-FFF2-40B4-BE49-F238E27FC236}">
                    <a16:creationId xmlns:a16="http://schemas.microsoft.com/office/drawing/2014/main" id="{4AA8E9A5-5F6E-32D9-D313-10AD21D1281E}"/>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-4</a:t>
                </a:r>
              </a:p>
            </p:txBody>
          </p:sp>
          <p:sp>
            <p:nvSpPr>
              <p:cNvPr id="4249" name="Rectangle 139">
                <a:extLst>
                  <a:ext uri="{FF2B5EF4-FFF2-40B4-BE49-F238E27FC236}">
                    <a16:creationId xmlns:a16="http://schemas.microsoft.com/office/drawing/2014/main" id="{9006E61A-C8F6-5650-9790-D2DAEB6C3496}"/>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0" name="Rectangle 140">
                <a:extLst>
                  <a:ext uri="{FF2B5EF4-FFF2-40B4-BE49-F238E27FC236}">
                    <a16:creationId xmlns:a16="http://schemas.microsoft.com/office/drawing/2014/main" id="{05E8CC05-104C-53AB-E49E-840B48A2B547}"/>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-2</a:t>
                </a:r>
              </a:p>
            </p:txBody>
          </p:sp>
          <p:sp>
            <p:nvSpPr>
              <p:cNvPr id="4251" name="Rectangle 141">
                <a:extLst>
                  <a:ext uri="{FF2B5EF4-FFF2-40B4-BE49-F238E27FC236}">
                    <a16:creationId xmlns:a16="http://schemas.microsoft.com/office/drawing/2014/main" id="{14067B81-5D71-64FE-2F1D-595939B584EB}"/>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2" name="Rectangle 142">
                <a:extLst>
                  <a:ext uri="{FF2B5EF4-FFF2-40B4-BE49-F238E27FC236}">
                    <a16:creationId xmlns:a16="http://schemas.microsoft.com/office/drawing/2014/main" id="{B5B6D937-73D1-653F-A610-33A3C531A014}"/>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0</a:t>
                </a:r>
              </a:p>
            </p:txBody>
          </p:sp>
          <p:sp>
            <p:nvSpPr>
              <p:cNvPr id="4253" name="Rectangle 143">
                <a:extLst>
                  <a:ext uri="{FF2B5EF4-FFF2-40B4-BE49-F238E27FC236}">
                    <a16:creationId xmlns:a16="http://schemas.microsoft.com/office/drawing/2014/main" id="{1AB50757-90C6-5894-A3B9-947D7B94A5A3}"/>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4" name="Rectangle 144">
                <a:extLst>
                  <a:ext uri="{FF2B5EF4-FFF2-40B4-BE49-F238E27FC236}">
                    <a16:creationId xmlns:a16="http://schemas.microsoft.com/office/drawing/2014/main" id="{52AFF59D-D899-2CE1-5FE3-37D6E7E851C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2</a:t>
                </a:r>
              </a:p>
            </p:txBody>
          </p:sp>
          <p:sp>
            <p:nvSpPr>
              <p:cNvPr id="4255" name="Rectangle 145">
                <a:extLst>
                  <a:ext uri="{FF2B5EF4-FFF2-40B4-BE49-F238E27FC236}">
                    <a16:creationId xmlns:a16="http://schemas.microsoft.com/office/drawing/2014/main" id="{038D3B42-3FF8-5BB8-E1ED-32BDBE49FBD7}"/>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6" name="Rectangle 146">
                <a:extLst>
                  <a:ext uri="{FF2B5EF4-FFF2-40B4-BE49-F238E27FC236}">
                    <a16:creationId xmlns:a16="http://schemas.microsoft.com/office/drawing/2014/main" id="{FD12F4DF-7B56-BE8C-FE22-E183A68A36AC}"/>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4</a:t>
                </a:r>
              </a:p>
            </p:txBody>
          </p:sp>
          <p:sp>
            <p:nvSpPr>
              <p:cNvPr id="4257" name="Rectangle 147">
                <a:extLst>
                  <a:ext uri="{FF2B5EF4-FFF2-40B4-BE49-F238E27FC236}">
                    <a16:creationId xmlns:a16="http://schemas.microsoft.com/office/drawing/2014/main" id="{1DEF6A00-E55F-33B3-45F7-56E471657039}"/>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2" name="Rectangle 148">
                <a:extLst>
                  <a:ext uri="{FF2B5EF4-FFF2-40B4-BE49-F238E27FC236}">
                    <a16:creationId xmlns:a16="http://schemas.microsoft.com/office/drawing/2014/main" id="{DB88149E-C6ED-C094-D697-8ADF007BE278}"/>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6</a:t>
                </a:r>
              </a:p>
            </p:txBody>
          </p:sp>
          <p:sp>
            <p:nvSpPr>
              <p:cNvPr id="4259" name="Line 149">
                <a:extLst>
                  <a:ext uri="{FF2B5EF4-FFF2-40B4-BE49-F238E27FC236}">
                    <a16:creationId xmlns:a16="http://schemas.microsoft.com/office/drawing/2014/main" id="{335DBF60-484F-3A5E-7409-2312E5AF9DEA}"/>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0" name="Rectangle 150">
                <a:extLst>
                  <a:ext uri="{FF2B5EF4-FFF2-40B4-BE49-F238E27FC236}">
                    <a16:creationId xmlns:a16="http://schemas.microsoft.com/office/drawing/2014/main" id="{2D8A59E4-7F39-C62E-1288-94D6E47D27AC}"/>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
          <p:nvSpPr>
            <p:cNvPr id="4107" name="Rectangle 152">
              <a:extLst>
                <a:ext uri="{FF2B5EF4-FFF2-40B4-BE49-F238E27FC236}">
                  <a16:creationId xmlns:a16="http://schemas.microsoft.com/office/drawing/2014/main" id="{64143A04-EF38-FD8B-D8A4-90F7A35A4835}"/>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08" name="Rectangle 153">
              <a:extLst>
                <a:ext uri="{FF2B5EF4-FFF2-40B4-BE49-F238E27FC236}">
                  <a16:creationId xmlns:a16="http://schemas.microsoft.com/office/drawing/2014/main" id="{EBF913C9-54F0-51EB-B8D6-037785CE005C}"/>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09" name="Rectangle 154">
              <a:extLst>
                <a:ext uri="{FF2B5EF4-FFF2-40B4-BE49-F238E27FC236}">
                  <a16:creationId xmlns:a16="http://schemas.microsoft.com/office/drawing/2014/main" id="{48090CBF-819D-5CA5-08D9-5568BF7C1FC4}"/>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0" name="Rectangle 155">
              <a:extLst>
                <a:ext uri="{FF2B5EF4-FFF2-40B4-BE49-F238E27FC236}">
                  <a16:creationId xmlns:a16="http://schemas.microsoft.com/office/drawing/2014/main" id="{97ED9813-E543-57BB-29FF-B981815E167C}"/>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1" name="Freeform 156">
              <a:extLst>
                <a:ext uri="{FF2B5EF4-FFF2-40B4-BE49-F238E27FC236}">
                  <a16:creationId xmlns:a16="http://schemas.microsoft.com/office/drawing/2014/main" id="{828288A4-7865-621C-4E0C-1855C5A4FD44}"/>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2" name="Line 157">
              <a:extLst>
                <a:ext uri="{FF2B5EF4-FFF2-40B4-BE49-F238E27FC236}">
                  <a16:creationId xmlns:a16="http://schemas.microsoft.com/office/drawing/2014/main" id="{2084CDBC-0714-5331-35C0-47C8092092CB}"/>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58">
              <a:extLst>
                <a:ext uri="{FF2B5EF4-FFF2-40B4-BE49-F238E27FC236}">
                  <a16:creationId xmlns:a16="http://schemas.microsoft.com/office/drawing/2014/main" id="{C8F1F7BE-EC37-6499-0CCB-8720B9807832}"/>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59">
              <a:extLst>
                <a:ext uri="{FF2B5EF4-FFF2-40B4-BE49-F238E27FC236}">
                  <a16:creationId xmlns:a16="http://schemas.microsoft.com/office/drawing/2014/main" id="{7619FF7A-1039-F991-7299-70650281C5DF}"/>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099" name="Picture 161">
            <a:extLst>
              <a:ext uri="{FF2B5EF4-FFF2-40B4-BE49-F238E27FC236}">
                <a16:creationId xmlns:a16="http://schemas.microsoft.com/office/drawing/2014/main" id="{BFF2D8F7-319C-1783-2DD5-4748ABFE26F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795E15EA-25B3-C889-8DC2-20D93EBDC5C8}"/>
              </a:ext>
            </a:extLst>
          </p:cNvPr>
          <p:cNvSpPr>
            <a:spLocks noChangeArrowheads="1"/>
          </p:cNvSpPr>
          <p:nvPr/>
        </p:nvSpPr>
        <p:spPr bwMode="auto">
          <a:xfrm>
            <a:off x="969963" y="2819400"/>
            <a:ext cx="3521075" cy="523875"/>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a:solidFill>
                  <a:schemeClr val="accent2"/>
                </a:solidFill>
                <a:effectLst>
                  <a:outerShdw blurRad="38100" dist="38100" dir="2700000" algn="tl">
                    <a:srgbClr val="C0C0C0"/>
                  </a:outerShdw>
                </a:effectLst>
                <a:latin typeface="Arial" panose="020B0604020202020204" pitchFamily="34" charset="0"/>
              </a:rPr>
              <a:t>Core Data Displays</a:t>
            </a:r>
          </a:p>
        </p:txBody>
      </p:sp>
      <p:grpSp>
        <p:nvGrpSpPr>
          <p:cNvPr id="4101" name="Group 187">
            <a:extLst>
              <a:ext uri="{FF2B5EF4-FFF2-40B4-BE49-F238E27FC236}">
                <a16:creationId xmlns:a16="http://schemas.microsoft.com/office/drawing/2014/main" id="{B681C480-6E2D-D3C8-F055-FE2D2FA36E5C}"/>
              </a:ext>
            </a:extLst>
          </p:cNvPr>
          <p:cNvGrpSpPr>
            <a:grpSpLocks/>
          </p:cNvGrpSpPr>
          <p:nvPr/>
        </p:nvGrpSpPr>
        <p:grpSpPr bwMode="auto">
          <a:xfrm>
            <a:off x="5181600" y="4953000"/>
            <a:ext cx="3678238" cy="1312863"/>
            <a:chOff x="3312" y="3408"/>
            <a:chExt cx="2317" cy="827"/>
          </a:xfrm>
        </p:grpSpPr>
        <p:sp>
          <p:nvSpPr>
            <p:cNvPr id="4102" name="Line 188">
              <a:extLst>
                <a:ext uri="{FF2B5EF4-FFF2-40B4-BE49-F238E27FC236}">
                  <a16:creationId xmlns:a16="http://schemas.microsoft.com/office/drawing/2014/main" id="{B2F5DD0E-F27D-8CD4-23B8-250F01D8FAF3}"/>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Rectangle 189">
              <a:extLst>
                <a:ext uri="{FF2B5EF4-FFF2-40B4-BE49-F238E27FC236}">
                  <a16:creationId xmlns:a16="http://schemas.microsoft.com/office/drawing/2014/main" id="{A81C4195-7281-C593-4DC8-329A2670EA77}"/>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700">
                  <a:latin typeface="Copperplate Gothic Bold" panose="020E0705020206020404" pitchFamily="34" charset="0"/>
                </a:rPr>
                <a:t>Sigma Quality Management</a:t>
              </a:r>
            </a:p>
          </p:txBody>
        </p:sp>
        <p:pic>
          <p:nvPicPr>
            <p:cNvPr id="4104" name="Picture 190">
              <a:extLst>
                <a:ext uri="{FF2B5EF4-FFF2-40B4-BE49-F238E27FC236}">
                  <a16:creationId xmlns:a16="http://schemas.microsoft.com/office/drawing/2014/main" id="{B9C690BB-7A71-E126-A999-046E9AC26B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188">
            <a:extLst>
              <a:ext uri="{FF2B5EF4-FFF2-40B4-BE49-F238E27FC236}">
                <a16:creationId xmlns:a16="http://schemas.microsoft.com/office/drawing/2014/main" id="{11FCBCB0-A46E-FDAF-E834-13DCF08E9C8D}"/>
              </a:ext>
            </a:extLst>
          </p:cNvPr>
          <p:cNvSpPr txBox="1">
            <a:spLocks noChangeArrowheads="1"/>
          </p:cNvSpPr>
          <p:nvPr/>
        </p:nvSpPr>
        <p:spPr bwMode="auto">
          <a:xfrm>
            <a:off x="60960" y="6474549"/>
            <a:ext cx="2973891" cy="292388"/>
          </a:xfrm>
          <a:prstGeom prst="rect">
            <a:avLst/>
          </a:prstGeom>
          <a:noFill/>
          <a:ln>
            <a:noFill/>
          </a:ln>
          <a:effec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9pPr>
          </a:lstStyle>
          <a:p>
            <a:pPr eaLnBrk="1" hangingPunct="1">
              <a:defRPr/>
            </a:pPr>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a:extLst>
              <a:ext uri="{FF2B5EF4-FFF2-40B4-BE49-F238E27FC236}">
                <a16:creationId xmlns:a16="http://schemas.microsoft.com/office/drawing/2014/main" id="{CE95D21F-F353-D8B7-273E-7D1528F34A28}"/>
              </a:ext>
            </a:extLst>
          </p:cNvPr>
          <p:cNvSpPr>
            <a:spLocks noGrp="1" noChangeArrowheads="1"/>
          </p:cNvSpPr>
          <p:nvPr>
            <p:ph type="title"/>
          </p:nvPr>
        </p:nvSpPr>
        <p:spPr/>
        <p:txBody>
          <a:bodyPr/>
          <a:lstStyle/>
          <a:p>
            <a:pPr eaLnBrk="1" hangingPunct="1">
              <a:defRPr/>
            </a:pPr>
            <a:r>
              <a:rPr lang="en-US" altLang="en-US"/>
              <a:t>Interpretation</a:t>
            </a:r>
          </a:p>
        </p:txBody>
      </p:sp>
      <p:sp>
        <p:nvSpPr>
          <p:cNvPr id="13315" name="Rectangle 3">
            <a:extLst>
              <a:ext uri="{FF2B5EF4-FFF2-40B4-BE49-F238E27FC236}">
                <a16:creationId xmlns:a16="http://schemas.microsoft.com/office/drawing/2014/main" id="{B8A1D2D0-76AB-FD68-D082-8DF8C47AC982}"/>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aphicFrame>
        <p:nvGraphicFramePr>
          <p:cNvPr id="13316" name="Object 4">
            <a:extLst>
              <a:ext uri="{FF2B5EF4-FFF2-40B4-BE49-F238E27FC236}">
                <a16:creationId xmlns:a16="http://schemas.microsoft.com/office/drawing/2014/main" id="{91777D8F-599B-8407-F61D-9A939AC57E85}"/>
              </a:ext>
            </a:extLst>
          </p:cNvPr>
          <p:cNvGraphicFramePr>
            <a:graphicFrameLocks noChangeAspect="1"/>
          </p:cNvGraphicFramePr>
          <p:nvPr/>
        </p:nvGraphicFramePr>
        <p:xfrm>
          <a:off x="304800" y="990600"/>
          <a:ext cx="5334000" cy="1741488"/>
        </p:xfrm>
        <a:graphic>
          <a:graphicData uri="http://schemas.openxmlformats.org/presentationml/2006/ole">
            <mc:AlternateContent xmlns:mc="http://schemas.openxmlformats.org/markup-compatibility/2006">
              <mc:Choice xmlns:v="urn:schemas-microsoft-com:vml" Requires="v">
                <p:oleObj name="Microsoft Drawing" r:id="rId2" imgW="4583113" imgH="1497013" progId="MSDraw">
                  <p:embed/>
                </p:oleObj>
              </mc:Choice>
              <mc:Fallback>
                <p:oleObj name="Microsoft Drawing" r:id="rId2" imgW="4583113" imgH="1497013" progId="MSDraw">
                  <p:embed/>
                  <p:pic>
                    <p:nvPicPr>
                      <p:cNvPr id="13316" name="Object 4">
                        <a:extLst>
                          <a:ext uri="{FF2B5EF4-FFF2-40B4-BE49-F238E27FC236}">
                            <a16:creationId xmlns:a16="http://schemas.microsoft.com/office/drawing/2014/main" id="{91777D8F-599B-8407-F61D-9A939AC57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90600"/>
                        <a:ext cx="5334000"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17" name="Rectangle 5">
            <a:extLst>
              <a:ext uri="{FF2B5EF4-FFF2-40B4-BE49-F238E27FC236}">
                <a16:creationId xmlns:a16="http://schemas.microsoft.com/office/drawing/2014/main" id="{D16E6E07-5112-EF7F-2CD5-DAAAD37C2443}"/>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aphicFrame>
        <p:nvGraphicFramePr>
          <p:cNvPr id="13318" name="Object 6">
            <a:extLst>
              <a:ext uri="{FF2B5EF4-FFF2-40B4-BE49-F238E27FC236}">
                <a16:creationId xmlns:a16="http://schemas.microsoft.com/office/drawing/2014/main" id="{41F23EA1-B235-2192-1280-B71B0A92E13D}"/>
              </a:ext>
            </a:extLst>
          </p:cNvPr>
          <p:cNvGraphicFramePr>
            <a:graphicFrameLocks noChangeAspect="1"/>
          </p:cNvGraphicFramePr>
          <p:nvPr/>
        </p:nvGraphicFramePr>
        <p:xfrm>
          <a:off x="4038600" y="2933700"/>
          <a:ext cx="4762500" cy="1714500"/>
        </p:xfrm>
        <a:graphic>
          <a:graphicData uri="http://schemas.openxmlformats.org/presentationml/2006/ole">
            <mc:AlternateContent xmlns:mc="http://schemas.openxmlformats.org/markup-compatibility/2006">
              <mc:Choice xmlns:v="urn:schemas-microsoft-com:vml" Requires="v">
                <p:oleObj name="Microsoft Drawing" r:id="rId4" imgW="4151313" imgH="1497013" progId="MSDraw">
                  <p:embed/>
                </p:oleObj>
              </mc:Choice>
              <mc:Fallback>
                <p:oleObj name="Microsoft Drawing" r:id="rId4" imgW="4151313" imgH="1497013" progId="MSDraw">
                  <p:embed/>
                  <p:pic>
                    <p:nvPicPr>
                      <p:cNvPr id="13318" name="Object 6">
                        <a:extLst>
                          <a:ext uri="{FF2B5EF4-FFF2-40B4-BE49-F238E27FC236}">
                            <a16:creationId xmlns:a16="http://schemas.microsoft.com/office/drawing/2014/main" id="{41F23EA1-B235-2192-1280-B71B0A92E1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933700"/>
                        <a:ext cx="4762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19" name="Rectangle 7">
            <a:extLst>
              <a:ext uri="{FF2B5EF4-FFF2-40B4-BE49-F238E27FC236}">
                <a16:creationId xmlns:a16="http://schemas.microsoft.com/office/drawing/2014/main" id="{DC96BF76-98E5-22A4-A9AD-BFC4FE625303}"/>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aphicFrame>
        <p:nvGraphicFramePr>
          <p:cNvPr id="13320" name="Object 8">
            <a:extLst>
              <a:ext uri="{FF2B5EF4-FFF2-40B4-BE49-F238E27FC236}">
                <a16:creationId xmlns:a16="http://schemas.microsoft.com/office/drawing/2014/main" id="{AB0A0ED5-1E13-809B-FD2B-011B473FAD8C}"/>
              </a:ext>
            </a:extLst>
          </p:cNvPr>
          <p:cNvGraphicFramePr>
            <a:graphicFrameLocks noChangeAspect="1"/>
          </p:cNvGraphicFramePr>
          <p:nvPr/>
        </p:nvGraphicFramePr>
        <p:xfrm>
          <a:off x="304800" y="4622800"/>
          <a:ext cx="5105400" cy="1825625"/>
        </p:xfrm>
        <a:graphic>
          <a:graphicData uri="http://schemas.openxmlformats.org/presentationml/2006/ole">
            <mc:AlternateContent xmlns:mc="http://schemas.openxmlformats.org/markup-compatibility/2006">
              <mc:Choice xmlns:v="urn:schemas-microsoft-com:vml" Requires="v">
                <p:oleObj name="Microsoft Drawing" r:id="rId6" imgW="4179888" imgH="1497013" progId="MSDraw">
                  <p:embed/>
                </p:oleObj>
              </mc:Choice>
              <mc:Fallback>
                <p:oleObj name="Microsoft Drawing" r:id="rId6" imgW="4179888" imgH="1497013" progId="MSDraw">
                  <p:embed/>
                  <p:pic>
                    <p:nvPicPr>
                      <p:cNvPr id="13320" name="Object 8">
                        <a:extLst>
                          <a:ext uri="{FF2B5EF4-FFF2-40B4-BE49-F238E27FC236}">
                            <a16:creationId xmlns:a16="http://schemas.microsoft.com/office/drawing/2014/main" id="{AB0A0ED5-1E13-809B-FD2B-011B473FAD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622800"/>
                        <a:ext cx="51054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21" name="Text Box 9">
            <a:extLst>
              <a:ext uri="{FF2B5EF4-FFF2-40B4-BE49-F238E27FC236}">
                <a16:creationId xmlns:a16="http://schemas.microsoft.com/office/drawing/2014/main" id="{EEEF8BE1-7D5F-D265-EFE8-30AAD4F18F5B}"/>
              </a:ext>
            </a:extLst>
          </p:cNvPr>
          <p:cNvSpPr txBox="1">
            <a:spLocks noChangeArrowheads="1"/>
          </p:cNvSpPr>
          <p:nvPr/>
        </p:nvSpPr>
        <p:spPr bwMode="auto">
          <a:xfrm>
            <a:off x="6172200" y="5867400"/>
            <a:ext cx="2655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FF0000"/>
                </a:solidFill>
              </a:rPr>
              <a:t>Also: Extreme Values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FCA13E89-D33A-2CA6-42DF-A9804792F6DA}"/>
              </a:ext>
            </a:extLst>
          </p:cNvPr>
          <p:cNvSpPr>
            <a:spLocks noGrp="1" noChangeArrowheads="1"/>
          </p:cNvSpPr>
          <p:nvPr>
            <p:ph type="title"/>
          </p:nvPr>
        </p:nvSpPr>
        <p:spPr/>
        <p:txBody>
          <a:bodyPr/>
          <a:lstStyle/>
          <a:p>
            <a:pPr eaLnBrk="1" hangingPunct="1">
              <a:defRPr/>
            </a:pPr>
            <a:r>
              <a:rPr lang="en-US" altLang="en-US"/>
              <a:t>Decisions in the Face of Variation</a:t>
            </a:r>
          </a:p>
        </p:txBody>
      </p:sp>
      <p:sp>
        <p:nvSpPr>
          <p:cNvPr id="14339" name="Rectangle 3">
            <a:extLst>
              <a:ext uri="{FF2B5EF4-FFF2-40B4-BE49-F238E27FC236}">
                <a16:creationId xmlns:a16="http://schemas.microsoft.com/office/drawing/2014/main" id="{A55DF2EA-5DFA-095E-CE43-611E7AD0B7C8}"/>
              </a:ext>
            </a:extLst>
          </p:cNvPr>
          <p:cNvSpPr>
            <a:spLocks noGrp="1" noChangeArrowheads="1"/>
          </p:cNvSpPr>
          <p:nvPr>
            <p:ph type="body" idx="1"/>
          </p:nvPr>
        </p:nvSpPr>
        <p:spPr/>
        <p:txBody>
          <a:bodyPr/>
          <a:lstStyle/>
          <a:p>
            <a:pPr marL="381000" indent="-381000" eaLnBrk="1" hangingPunct="1">
              <a:buFont typeface="Symbol" panose="05050102010706020507" pitchFamily="18" charset="2"/>
              <a:buNone/>
            </a:pPr>
            <a:r>
              <a:rPr lang="en-US" altLang="en-US" sz="2800" b="1"/>
              <a:t>Correct Decisions:</a:t>
            </a:r>
          </a:p>
          <a:p>
            <a:pPr marL="381000" indent="-381000" eaLnBrk="1" hangingPunct="1">
              <a:buFont typeface="Symbol" panose="05050102010706020507" pitchFamily="18" charset="2"/>
              <a:buAutoNum type="arabicPeriod"/>
            </a:pPr>
            <a:r>
              <a:rPr lang="en-US" altLang="en-US" sz="2800"/>
              <a:t>Only Common Cause Variation Present</a:t>
            </a:r>
          </a:p>
          <a:p>
            <a:pPr marL="381000" indent="-381000" eaLnBrk="1" hangingPunct="1">
              <a:buFont typeface="Symbol" panose="05050102010706020507" pitchFamily="18" charset="2"/>
              <a:buAutoNum type="arabicPeriod"/>
            </a:pPr>
            <a:r>
              <a:rPr lang="en-US" altLang="en-US" sz="2800"/>
              <a:t>Common and Assignable Cause Variation Present</a:t>
            </a:r>
          </a:p>
          <a:p>
            <a:pPr marL="381000" indent="-381000" eaLnBrk="1" hangingPunct="1">
              <a:buFont typeface="Symbol" panose="05050102010706020507" pitchFamily="18" charset="2"/>
              <a:buAutoNum type="arabicPeriod"/>
            </a:pPr>
            <a:endParaRPr lang="en-US" altLang="en-US" sz="2800"/>
          </a:p>
          <a:p>
            <a:pPr marL="381000" indent="-381000" eaLnBrk="1" hangingPunct="1">
              <a:buFont typeface="Symbol" panose="05050102010706020507" pitchFamily="18" charset="2"/>
              <a:buAutoNum type="arabicPeriod"/>
            </a:pPr>
            <a:endParaRPr lang="en-US" altLang="en-US" sz="2800"/>
          </a:p>
          <a:p>
            <a:pPr marL="381000" indent="-381000" eaLnBrk="1" hangingPunct="1">
              <a:buFont typeface="Symbol" panose="05050102010706020507" pitchFamily="18" charset="2"/>
              <a:buNone/>
            </a:pPr>
            <a:r>
              <a:rPr lang="en-US" altLang="en-US" sz="2800" b="1"/>
              <a:t>Errors:</a:t>
            </a:r>
          </a:p>
          <a:p>
            <a:pPr marL="381000" indent="-381000" eaLnBrk="1" hangingPunct="1">
              <a:buFont typeface="Symbol" panose="05050102010706020507" pitchFamily="18" charset="2"/>
              <a:buAutoNum type="arabicPeriod"/>
            </a:pPr>
            <a:r>
              <a:rPr lang="en-US" altLang="en-US" sz="2800"/>
              <a:t>Just Common Cause Variation Present – NOT!</a:t>
            </a:r>
          </a:p>
          <a:p>
            <a:pPr marL="381000" indent="-381000" eaLnBrk="1" hangingPunct="1">
              <a:buFont typeface="Symbol" panose="05050102010706020507" pitchFamily="18" charset="2"/>
              <a:buAutoNum type="arabicPeriod"/>
            </a:pPr>
            <a:r>
              <a:rPr lang="en-US" altLang="en-US" sz="2800"/>
              <a:t>Assignable Cause Variation Present – NOT!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6" name="Rectangle 6">
            <a:extLst>
              <a:ext uri="{FF2B5EF4-FFF2-40B4-BE49-F238E27FC236}">
                <a16:creationId xmlns:a16="http://schemas.microsoft.com/office/drawing/2014/main" id="{71C5C364-9620-FEBA-E2C0-DA2C16210238}"/>
              </a:ext>
            </a:extLst>
          </p:cNvPr>
          <p:cNvSpPr>
            <a:spLocks noGrp="1" noChangeArrowheads="1"/>
          </p:cNvSpPr>
          <p:nvPr>
            <p:ph type="title"/>
          </p:nvPr>
        </p:nvSpPr>
        <p:spPr/>
        <p:txBody>
          <a:bodyPr/>
          <a:lstStyle/>
          <a:p>
            <a:pPr eaLnBrk="1" hangingPunct="1">
              <a:defRPr/>
            </a:pPr>
            <a:r>
              <a:rPr lang="en-US" altLang="en-US"/>
              <a:t>Variation Decision - Summary</a:t>
            </a:r>
          </a:p>
        </p:txBody>
      </p:sp>
      <p:sp>
        <p:nvSpPr>
          <p:cNvPr id="15363" name="Rectangle 40">
            <a:extLst>
              <a:ext uri="{FF2B5EF4-FFF2-40B4-BE49-F238E27FC236}">
                <a16:creationId xmlns:a16="http://schemas.microsoft.com/office/drawing/2014/main" id="{9EA44EAC-82E7-DEF1-B3B7-2C00E6E925B5}"/>
              </a:ext>
            </a:extLst>
          </p:cNvPr>
          <p:cNvSpPr>
            <a:spLocks noChangeArrowheads="1"/>
          </p:cNvSpPr>
          <p:nvPr/>
        </p:nvSpPr>
        <p:spPr bwMode="auto">
          <a:xfrm>
            <a:off x="3003550"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4" name="Rectangle 42">
            <a:extLst>
              <a:ext uri="{FF2B5EF4-FFF2-40B4-BE49-F238E27FC236}">
                <a16:creationId xmlns:a16="http://schemas.microsoft.com/office/drawing/2014/main" id="{614A63C9-09C7-41CE-BAF7-3132107880D3}"/>
              </a:ext>
            </a:extLst>
          </p:cNvPr>
          <p:cNvSpPr>
            <a:spLocks noChangeArrowheads="1"/>
          </p:cNvSpPr>
          <p:nvPr/>
        </p:nvSpPr>
        <p:spPr bwMode="auto">
          <a:xfrm>
            <a:off x="5375275"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5" name="Rectangle 44">
            <a:extLst>
              <a:ext uri="{FF2B5EF4-FFF2-40B4-BE49-F238E27FC236}">
                <a16:creationId xmlns:a16="http://schemas.microsoft.com/office/drawing/2014/main" id="{9C075310-1F12-EFF0-92CC-EA3BD09C0FCC}"/>
              </a:ext>
            </a:extLst>
          </p:cNvPr>
          <p:cNvSpPr>
            <a:spLocks noChangeArrowheads="1"/>
          </p:cNvSpPr>
          <p:nvPr/>
        </p:nvSpPr>
        <p:spPr bwMode="auto">
          <a:xfrm>
            <a:off x="7747000"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6" name="Rectangle 76">
            <a:extLst>
              <a:ext uri="{FF2B5EF4-FFF2-40B4-BE49-F238E27FC236}">
                <a16:creationId xmlns:a16="http://schemas.microsoft.com/office/drawing/2014/main" id="{83C412C8-822E-46FE-6641-85052B93893E}"/>
              </a:ext>
            </a:extLst>
          </p:cNvPr>
          <p:cNvSpPr>
            <a:spLocks noChangeArrowheads="1"/>
          </p:cNvSpPr>
          <p:nvPr/>
        </p:nvSpPr>
        <p:spPr bwMode="auto">
          <a:xfrm>
            <a:off x="1347788" y="2430463"/>
            <a:ext cx="4762"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7" name="Rectangle 77">
            <a:extLst>
              <a:ext uri="{FF2B5EF4-FFF2-40B4-BE49-F238E27FC236}">
                <a16:creationId xmlns:a16="http://schemas.microsoft.com/office/drawing/2014/main" id="{DC32416A-7281-E80B-36CF-7F03F3219359}"/>
              </a:ext>
            </a:extLst>
          </p:cNvPr>
          <p:cNvSpPr>
            <a:spLocks noChangeArrowheads="1"/>
          </p:cNvSpPr>
          <p:nvPr/>
        </p:nvSpPr>
        <p:spPr bwMode="auto">
          <a:xfrm>
            <a:off x="1347788" y="2430463"/>
            <a:ext cx="4762"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8" name="Rectangle 78">
            <a:extLst>
              <a:ext uri="{FF2B5EF4-FFF2-40B4-BE49-F238E27FC236}">
                <a16:creationId xmlns:a16="http://schemas.microsoft.com/office/drawing/2014/main" id="{A85BF04A-A310-7278-D192-2DB73F5509DD}"/>
              </a:ext>
            </a:extLst>
          </p:cNvPr>
          <p:cNvSpPr>
            <a:spLocks noChangeArrowheads="1"/>
          </p:cNvSpPr>
          <p:nvPr/>
        </p:nvSpPr>
        <p:spPr bwMode="auto">
          <a:xfrm>
            <a:off x="1352550" y="2430463"/>
            <a:ext cx="1588"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69" name="Rectangle 83">
            <a:extLst>
              <a:ext uri="{FF2B5EF4-FFF2-40B4-BE49-F238E27FC236}">
                <a16:creationId xmlns:a16="http://schemas.microsoft.com/office/drawing/2014/main" id="{13259772-9474-34D9-AEBF-E68CE8C4009A}"/>
              </a:ext>
            </a:extLst>
          </p:cNvPr>
          <p:cNvSpPr>
            <a:spLocks noChangeArrowheads="1"/>
          </p:cNvSpPr>
          <p:nvPr/>
        </p:nvSpPr>
        <p:spPr bwMode="auto">
          <a:xfrm>
            <a:off x="3003550"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0" name="Rectangle 85">
            <a:extLst>
              <a:ext uri="{FF2B5EF4-FFF2-40B4-BE49-F238E27FC236}">
                <a16:creationId xmlns:a16="http://schemas.microsoft.com/office/drawing/2014/main" id="{83E1AC50-3B71-9381-0693-1CCBF5CC5C77}"/>
              </a:ext>
            </a:extLst>
          </p:cNvPr>
          <p:cNvSpPr>
            <a:spLocks noChangeArrowheads="1"/>
          </p:cNvSpPr>
          <p:nvPr/>
        </p:nvSpPr>
        <p:spPr bwMode="auto">
          <a:xfrm>
            <a:off x="5375275"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1" name="Rectangle 87">
            <a:extLst>
              <a:ext uri="{FF2B5EF4-FFF2-40B4-BE49-F238E27FC236}">
                <a16:creationId xmlns:a16="http://schemas.microsoft.com/office/drawing/2014/main" id="{CD2A5188-0CC3-8D40-6714-9F423386DA6D}"/>
              </a:ext>
            </a:extLst>
          </p:cNvPr>
          <p:cNvSpPr>
            <a:spLocks noChangeArrowheads="1"/>
          </p:cNvSpPr>
          <p:nvPr/>
        </p:nvSpPr>
        <p:spPr bwMode="auto">
          <a:xfrm>
            <a:off x="7747000"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2" name="Rectangle 95">
            <a:extLst>
              <a:ext uri="{FF2B5EF4-FFF2-40B4-BE49-F238E27FC236}">
                <a16:creationId xmlns:a16="http://schemas.microsoft.com/office/drawing/2014/main" id="{2DBDAC60-BC53-66F6-46CE-CE351985F409}"/>
              </a:ext>
            </a:extLst>
          </p:cNvPr>
          <p:cNvSpPr>
            <a:spLocks noChangeArrowheads="1"/>
          </p:cNvSpPr>
          <p:nvPr/>
        </p:nvSpPr>
        <p:spPr bwMode="auto">
          <a:xfrm>
            <a:off x="1352550" y="3844925"/>
            <a:ext cx="338138"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nvGrpSpPr>
          <p:cNvPr id="15373" name="Group 149">
            <a:extLst>
              <a:ext uri="{FF2B5EF4-FFF2-40B4-BE49-F238E27FC236}">
                <a16:creationId xmlns:a16="http://schemas.microsoft.com/office/drawing/2014/main" id="{2A35F6D4-F447-F90B-4E6E-6A81E0C1CC96}"/>
              </a:ext>
            </a:extLst>
          </p:cNvPr>
          <p:cNvGrpSpPr>
            <a:grpSpLocks/>
          </p:cNvGrpSpPr>
          <p:nvPr/>
        </p:nvGrpSpPr>
        <p:grpSpPr bwMode="auto">
          <a:xfrm>
            <a:off x="228600" y="1676400"/>
            <a:ext cx="8686800" cy="2898775"/>
            <a:chOff x="849" y="1152"/>
            <a:chExt cx="4035" cy="1275"/>
          </a:xfrm>
        </p:grpSpPr>
        <p:sp>
          <p:nvSpPr>
            <p:cNvPr id="15375" name="Rectangle 10">
              <a:extLst>
                <a:ext uri="{FF2B5EF4-FFF2-40B4-BE49-F238E27FC236}">
                  <a16:creationId xmlns:a16="http://schemas.microsoft.com/office/drawing/2014/main" id="{408484D4-5776-13D6-D6B9-3FC0B6115359}"/>
                </a:ext>
              </a:extLst>
            </p:cNvPr>
            <p:cNvSpPr>
              <a:spLocks noChangeArrowheads="1"/>
            </p:cNvSpPr>
            <p:nvPr/>
          </p:nvSpPr>
          <p:spPr bwMode="auto">
            <a:xfrm>
              <a:off x="1896" y="1156"/>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6" name="Rectangle 11">
              <a:extLst>
                <a:ext uri="{FF2B5EF4-FFF2-40B4-BE49-F238E27FC236}">
                  <a16:creationId xmlns:a16="http://schemas.microsoft.com/office/drawing/2014/main" id="{C63FF155-387D-9A04-60F7-8F1DDD9C592D}"/>
                </a:ext>
              </a:extLst>
            </p:cNvPr>
            <p:cNvSpPr>
              <a:spLocks noChangeArrowheads="1"/>
            </p:cNvSpPr>
            <p:nvPr/>
          </p:nvSpPr>
          <p:spPr bwMode="auto">
            <a:xfrm>
              <a:off x="4838" y="1156"/>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7" name="Rectangle 12">
              <a:extLst>
                <a:ext uri="{FF2B5EF4-FFF2-40B4-BE49-F238E27FC236}">
                  <a16:creationId xmlns:a16="http://schemas.microsoft.com/office/drawing/2014/main" id="{E48A0596-A6A1-3FBE-BB6F-C3D776DCB538}"/>
                </a:ext>
              </a:extLst>
            </p:cNvPr>
            <p:cNvSpPr>
              <a:spLocks noChangeArrowheads="1"/>
            </p:cNvSpPr>
            <p:nvPr/>
          </p:nvSpPr>
          <p:spPr bwMode="auto">
            <a:xfrm>
              <a:off x="1896" y="1266"/>
              <a:ext cx="2984" cy="4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8" name="Rectangle 13">
              <a:extLst>
                <a:ext uri="{FF2B5EF4-FFF2-40B4-BE49-F238E27FC236}">
                  <a16:creationId xmlns:a16="http://schemas.microsoft.com/office/drawing/2014/main" id="{B1CAA08E-3CD3-828E-F801-51C8FDC95E55}"/>
                </a:ext>
              </a:extLst>
            </p:cNvPr>
            <p:cNvSpPr>
              <a:spLocks noChangeArrowheads="1"/>
            </p:cNvSpPr>
            <p:nvPr/>
          </p:nvSpPr>
          <p:spPr bwMode="auto">
            <a:xfrm>
              <a:off x="1937" y="1156"/>
              <a:ext cx="290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79" name="Rectangle 14">
              <a:extLst>
                <a:ext uri="{FF2B5EF4-FFF2-40B4-BE49-F238E27FC236}">
                  <a16:creationId xmlns:a16="http://schemas.microsoft.com/office/drawing/2014/main" id="{2F4AD579-8518-ED10-5C64-1D49D67B0FA4}"/>
                </a:ext>
              </a:extLst>
            </p:cNvPr>
            <p:cNvSpPr>
              <a:spLocks noChangeArrowheads="1"/>
            </p:cNvSpPr>
            <p:nvPr/>
          </p:nvSpPr>
          <p:spPr bwMode="auto">
            <a:xfrm>
              <a:off x="2931" y="1156"/>
              <a:ext cx="31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“Our” I</a:t>
              </a:r>
              <a:endParaRPr lang="en-US" altLang="en-US" sz="1700"/>
            </a:p>
          </p:txBody>
        </p:sp>
        <p:sp>
          <p:nvSpPr>
            <p:cNvPr id="15380" name="Rectangle 15">
              <a:extLst>
                <a:ext uri="{FF2B5EF4-FFF2-40B4-BE49-F238E27FC236}">
                  <a16:creationId xmlns:a16="http://schemas.microsoft.com/office/drawing/2014/main" id="{0AA88DA5-9A30-53F2-A7CC-F4E7571DAB06}"/>
                </a:ext>
              </a:extLst>
            </p:cNvPr>
            <p:cNvSpPr>
              <a:spLocks noChangeArrowheads="1"/>
            </p:cNvSpPr>
            <p:nvPr/>
          </p:nvSpPr>
          <p:spPr bwMode="auto">
            <a:xfrm>
              <a:off x="3251" y="1156"/>
              <a:ext cx="58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nterpretation</a:t>
              </a:r>
              <a:endParaRPr lang="en-US" altLang="en-US" sz="1700"/>
            </a:p>
          </p:txBody>
        </p:sp>
        <p:sp>
          <p:nvSpPr>
            <p:cNvPr id="15381" name="Rectangle 16">
              <a:extLst>
                <a:ext uri="{FF2B5EF4-FFF2-40B4-BE49-F238E27FC236}">
                  <a16:creationId xmlns:a16="http://schemas.microsoft.com/office/drawing/2014/main" id="{1A0922AE-8CB4-6033-08CE-7672ABA3A314}"/>
                </a:ext>
              </a:extLst>
            </p:cNvPr>
            <p:cNvSpPr>
              <a:spLocks noChangeArrowheads="1"/>
            </p:cNvSpPr>
            <p:nvPr/>
          </p:nvSpPr>
          <p:spPr bwMode="auto">
            <a:xfrm>
              <a:off x="3844" y="1156"/>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 </a:t>
              </a:r>
              <a:endParaRPr lang="en-US" altLang="en-US" sz="1700"/>
            </a:p>
          </p:txBody>
        </p:sp>
        <p:sp>
          <p:nvSpPr>
            <p:cNvPr id="15382" name="Rectangle 17">
              <a:extLst>
                <a:ext uri="{FF2B5EF4-FFF2-40B4-BE49-F238E27FC236}">
                  <a16:creationId xmlns:a16="http://schemas.microsoft.com/office/drawing/2014/main" id="{E28C7D1F-A705-5A29-46D1-F43FB0803445}"/>
                </a:ext>
              </a:extLst>
            </p:cNvPr>
            <p:cNvSpPr>
              <a:spLocks noChangeArrowheads="1"/>
            </p:cNvSpPr>
            <p:nvPr/>
          </p:nvSpPr>
          <p:spPr bwMode="auto">
            <a:xfrm>
              <a:off x="1892"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3" name="Rectangle 18">
              <a:extLst>
                <a:ext uri="{FF2B5EF4-FFF2-40B4-BE49-F238E27FC236}">
                  <a16:creationId xmlns:a16="http://schemas.microsoft.com/office/drawing/2014/main" id="{9C52A29D-57E2-0527-8C18-A6C54C2C55A4}"/>
                </a:ext>
              </a:extLst>
            </p:cNvPr>
            <p:cNvSpPr>
              <a:spLocks noChangeArrowheads="1"/>
            </p:cNvSpPr>
            <p:nvPr/>
          </p:nvSpPr>
          <p:spPr bwMode="auto">
            <a:xfrm>
              <a:off x="1892"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4" name="Rectangle 19">
              <a:extLst>
                <a:ext uri="{FF2B5EF4-FFF2-40B4-BE49-F238E27FC236}">
                  <a16:creationId xmlns:a16="http://schemas.microsoft.com/office/drawing/2014/main" id="{55BE06AA-4DB9-1E2A-8F7D-F4874B43D7FE}"/>
                </a:ext>
              </a:extLst>
            </p:cNvPr>
            <p:cNvSpPr>
              <a:spLocks noChangeArrowheads="1"/>
            </p:cNvSpPr>
            <p:nvPr/>
          </p:nvSpPr>
          <p:spPr bwMode="auto">
            <a:xfrm>
              <a:off x="1896" y="1152"/>
              <a:ext cx="298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5" name="Rectangle 20">
              <a:extLst>
                <a:ext uri="{FF2B5EF4-FFF2-40B4-BE49-F238E27FC236}">
                  <a16:creationId xmlns:a16="http://schemas.microsoft.com/office/drawing/2014/main" id="{48B4399A-AFF8-CEE1-E23A-7F48917BB048}"/>
                </a:ext>
              </a:extLst>
            </p:cNvPr>
            <p:cNvSpPr>
              <a:spLocks noChangeArrowheads="1"/>
            </p:cNvSpPr>
            <p:nvPr/>
          </p:nvSpPr>
          <p:spPr bwMode="auto">
            <a:xfrm>
              <a:off x="488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6" name="Rectangle 21">
              <a:extLst>
                <a:ext uri="{FF2B5EF4-FFF2-40B4-BE49-F238E27FC236}">
                  <a16:creationId xmlns:a16="http://schemas.microsoft.com/office/drawing/2014/main" id="{77AB7598-A482-6869-DE91-891A58BF076A}"/>
                </a:ext>
              </a:extLst>
            </p:cNvPr>
            <p:cNvSpPr>
              <a:spLocks noChangeArrowheads="1"/>
            </p:cNvSpPr>
            <p:nvPr/>
          </p:nvSpPr>
          <p:spPr bwMode="auto">
            <a:xfrm>
              <a:off x="488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7" name="Rectangle 22">
              <a:extLst>
                <a:ext uri="{FF2B5EF4-FFF2-40B4-BE49-F238E27FC236}">
                  <a16:creationId xmlns:a16="http://schemas.microsoft.com/office/drawing/2014/main" id="{369EEA2A-EDB9-29A3-4B0E-0E01A7F13340}"/>
                </a:ext>
              </a:extLst>
            </p:cNvPr>
            <p:cNvSpPr>
              <a:spLocks noChangeArrowheads="1"/>
            </p:cNvSpPr>
            <p:nvPr/>
          </p:nvSpPr>
          <p:spPr bwMode="auto">
            <a:xfrm>
              <a:off x="1892" y="1156"/>
              <a:ext cx="4" cy="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8" name="Rectangle 23">
              <a:extLst>
                <a:ext uri="{FF2B5EF4-FFF2-40B4-BE49-F238E27FC236}">
                  <a16:creationId xmlns:a16="http://schemas.microsoft.com/office/drawing/2014/main" id="{E6822F04-61A9-14EE-8A48-E193C7B47742}"/>
                </a:ext>
              </a:extLst>
            </p:cNvPr>
            <p:cNvSpPr>
              <a:spLocks noChangeArrowheads="1"/>
            </p:cNvSpPr>
            <p:nvPr/>
          </p:nvSpPr>
          <p:spPr bwMode="auto">
            <a:xfrm>
              <a:off x="4880" y="1156"/>
              <a:ext cx="4" cy="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89" name="Rectangle 24">
              <a:extLst>
                <a:ext uri="{FF2B5EF4-FFF2-40B4-BE49-F238E27FC236}">
                  <a16:creationId xmlns:a16="http://schemas.microsoft.com/office/drawing/2014/main" id="{36861811-C596-EDB1-3E60-412A459ADFFE}"/>
                </a:ext>
              </a:extLst>
            </p:cNvPr>
            <p:cNvSpPr>
              <a:spLocks noChangeArrowheads="1"/>
            </p:cNvSpPr>
            <p:nvPr/>
          </p:nvSpPr>
          <p:spPr bwMode="auto">
            <a:xfrm>
              <a:off x="894" y="1158"/>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t>
              </a:r>
              <a:endParaRPr lang="en-US" altLang="en-US" sz="1700"/>
            </a:p>
          </p:txBody>
        </p:sp>
        <p:sp>
          <p:nvSpPr>
            <p:cNvPr id="15390" name="Rectangle 25">
              <a:extLst>
                <a:ext uri="{FF2B5EF4-FFF2-40B4-BE49-F238E27FC236}">
                  <a16:creationId xmlns:a16="http://schemas.microsoft.com/office/drawing/2014/main" id="{F8BFB745-5CA9-4BD6-836E-56EC6F91497E}"/>
                </a:ext>
              </a:extLst>
            </p:cNvPr>
            <p:cNvSpPr>
              <a:spLocks noChangeArrowheads="1"/>
            </p:cNvSpPr>
            <p:nvPr/>
          </p:nvSpPr>
          <p:spPr bwMode="auto">
            <a:xfrm>
              <a:off x="1896" y="1310"/>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1" name="Rectangle 26">
              <a:extLst>
                <a:ext uri="{FF2B5EF4-FFF2-40B4-BE49-F238E27FC236}">
                  <a16:creationId xmlns:a16="http://schemas.microsoft.com/office/drawing/2014/main" id="{D6288739-25CE-469C-EE72-9A7CB8835D56}"/>
                </a:ext>
              </a:extLst>
            </p:cNvPr>
            <p:cNvSpPr>
              <a:spLocks noChangeArrowheads="1"/>
            </p:cNvSpPr>
            <p:nvPr/>
          </p:nvSpPr>
          <p:spPr bwMode="auto">
            <a:xfrm>
              <a:off x="3344" y="1310"/>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2" name="Rectangle 27">
              <a:extLst>
                <a:ext uri="{FF2B5EF4-FFF2-40B4-BE49-F238E27FC236}">
                  <a16:creationId xmlns:a16="http://schemas.microsoft.com/office/drawing/2014/main" id="{1CD4819B-83E4-3B23-F0EF-76BEF6381777}"/>
                </a:ext>
              </a:extLst>
            </p:cNvPr>
            <p:cNvSpPr>
              <a:spLocks noChangeArrowheads="1"/>
            </p:cNvSpPr>
            <p:nvPr/>
          </p:nvSpPr>
          <p:spPr bwMode="auto">
            <a:xfrm>
              <a:off x="1896" y="1421"/>
              <a:ext cx="149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3" name="Rectangle 28">
              <a:extLst>
                <a:ext uri="{FF2B5EF4-FFF2-40B4-BE49-F238E27FC236}">
                  <a16:creationId xmlns:a16="http://schemas.microsoft.com/office/drawing/2014/main" id="{ECE86E7B-F701-ED25-9FE8-555C467CA57E}"/>
                </a:ext>
              </a:extLst>
            </p:cNvPr>
            <p:cNvSpPr>
              <a:spLocks noChangeArrowheads="1"/>
            </p:cNvSpPr>
            <p:nvPr/>
          </p:nvSpPr>
          <p:spPr bwMode="auto">
            <a:xfrm>
              <a:off x="1937" y="1310"/>
              <a:ext cx="140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4" name="Rectangle 29">
              <a:extLst>
                <a:ext uri="{FF2B5EF4-FFF2-40B4-BE49-F238E27FC236}">
                  <a16:creationId xmlns:a16="http://schemas.microsoft.com/office/drawing/2014/main" id="{6A5230D9-8845-2F76-5ADA-D511B0A57452}"/>
                </a:ext>
              </a:extLst>
            </p:cNvPr>
            <p:cNvSpPr>
              <a:spLocks noChangeArrowheads="1"/>
            </p:cNvSpPr>
            <p:nvPr/>
          </p:nvSpPr>
          <p:spPr bwMode="auto">
            <a:xfrm>
              <a:off x="2128" y="1310"/>
              <a:ext cx="10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Only Common Causes</a:t>
              </a:r>
              <a:endParaRPr lang="en-US" altLang="en-US" sz="1700"/>
            </a:p>
          </p:txBody>
        </p:sp>
        <p:sp>
          <p:nvSpPr>
            <p:cNvPr id="15395" name="Rectangle 30">
              <a:extLst>
                <a:ext uri="{FF2B5EF4-FFF2-40B4-BE49-F238E27FC236}">
                  <a16:creationId xmlns:a16="http://schemas.microsoft.com/office/drawing/2014/main" id="{890D35FD-1EF3-4A55-F6A8-F6D0B3AB8397}"/>
                </a:ext>
              </a:extLst>
            </p:cNvPr>
            <p:cNvSpPr>
              <a:spLocks noChangeArrowheads="1"/>
            </p:cNvSpPr>
            <p:nvPr/>
          </p:nvSpPr>
          <p:spPr bwMode="auto">
            <a:xfrm>
              <a:off x="3152" y="1310"/>
              <a:ext cx="2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396" name="Rectangle 31">
              <a:extLst>
                <a:ext uri="{FF2B5EF4-FFF2-40B4-BE49-F238E27FC236}">
                  <a16:creationId xmlns:a16="http://schemas.microsoft.com/office/drawing/2014/main" id="{9EA21E73-70F2-FDD8-068F-78EF70B870AC}"/>
                </a:ext>
              </a:extLst>
            </p:cNvPr>
            <p:cNvSpPr>
              <a:spLocks noChangeArrowheads="1"/>
            </p:cNvSpPr>
            <p:nvPr/>
          </p:nvSpPr>
          <p:spPr bwMode="auto">
            <a:xfrm>
              <a:off x="3390" y="1310"/>
              <a:ext cx="41"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7" name="Rectangle 32">
              <a:extLst>
                <a:ext uri="{FF2B5EF4-FFF2-40B4-BE49-F238E27FC236}">
                  <a16:creationId xmlns:a16="http://schemas.microsoft.com/office/drawing/2014/main" id="{5BE58934-E3F2-8C54-CB3E-2B8FAE002AB0}"/>
                </a:ext>
              </a:extLst>
            </p:cNvPr>
            <p:cNvSpPr>
              <a:spLocks noChangeArrowheads="1"/>
            </p:cNvSpPr>
            <p:nvPr/>
          </p:nvSpPr>
          <p:spPr bwMode="auto">
            <a:xfrm>
              <a:off x="4838" y="1310"/>
              <a:ext cx="42"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8" name="Rectangle 33">
              <a:extLst>
                <a:ext uri="{FF2B5EF4-FFF2-40B4-BE49-F238E27FC236}">
                  <a16:creationId xmlns:a16="http://schemas.microsoft.com/office/drawing/2014/main" id="{B133A4D4-573C-4607-D7EE-68B3E5B75A92}"/>
                </a:ext>
              </a:extLst>
            </p:cNvPr>
            <p:cNvSpPr>
              <a:spLocks noChangeArrowheads="1"/>
            </p:cNvSpPr>
            <p:nvPr/>
          </p:nvSpPr>
          <p:spPr bwMode="auto">
            <a:xfrm>
              <a:off x="3431" y="1310"/>
              <a:ext cx="140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399" name="Rectangle 34">
              <a:extLst>
                <a:ext uri="{FF2B5EF4-FFF2-40B4-BE49-F238E27FC236}">
                  <a16:creationId xmlns:a16="http://schemas.microsoft.com/office/drawing/2014/main" id="{464381FD-6AE6-E6E0-8E37-EB9FD307D4E4}"/>
                </a:ext>
              </a:extLst>
            </p:cNvPr>
            <p:cNvSpPr>
              <a:spLocks noChangeArrowheads="1"/>
            </p:cNvSpPr>
            <p:nvPr/>
          </p:nvSpPr>
          <p:spPr bwMode="auto">
            <a:xfrm>
              <a:off x="3811" y="1310"/>
              <a:ext cx="4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Common </a:t>
              </a:r>
              <a:endParaRPr lang="en-US" altLang="en-US" sz="1700"/>
            </a:p>
          </p:txBody>
        </p:sp>
        <p:sp>
          <p:nvSpPr>
            <p:cNvPr id="15400" name="Rectangle 35">
              <a:extLst>
                <a:ext uri="{FF2B5EF4-FFF2-40B4-BE49-F238E27FC236}">
                  <a16:creationId xmlns:a16="http://schemas.microsoft.com/office/drawing/2014/main" id="{4BCD07F5-0821-A981-9F32-E4F856DD86BE}"/>
                </a:ext>
              </a:extLst>
            </p:cNvPr>
            <p:cNvSpPr>
              <a:spLocks noChangeArrowheads="1"/>
            </p:cNvSpPr>
            <p:nvPr/>
          </p:nvSpPr>
          <p:spPr bwMode="auto">
            <a:xfrm>
              <a:off x="4253" y="1311"/>
              <a:ext cx="1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Plus</a:t>
              </a:r>
              <a:endParaRPr lang="en-US" altLang="en-US" sz="1700"/>
            </a:p>
          </p:txBody>
        </p:sp>
        <p:sp>
          <p:nvSpPr>
            <p:cNvPr id="15401" name="Rectangle 36">
              <a:extLst>
                <a:ext uri="{FF2B5EF4-FFF2-40B4-BE49-F238E27FC236}">
                  <a16:creationId xmlns:a16="http://schemas.microsoft.com/office/drawing/2014/main" id="{56DED379-FBC3-BC71-E754-A70524552800}"/>
                </a:ext>
              </a:extLst>
            </p:cNvPr>
            <p:cNvSpPr>
              <a:spLocks noChangeArrowheads="1"/>
            </p:cNvSpPr>
            <p:nvPr/>
          </p:nvSpPr>
          <p:spPr bwMode="auto">
            <a:xfrm>
              <a:off x="4457" y="1310"/>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402" name="Rectangle 37">
              <a:extLst>
                <a:ext uri="{FF2B5EF4-FFF2-40B4-BE49-F238E27FC236}">
                  <a16:creationId xmlns:a16="http://schemas.microsoft.com/office/drawing/2014/main" id="{C58E5385-4E73-75BF-3679-CB4947D49240}"/>
                </a:ext>
              </a:extLst>
            </p:cNvPr>
            <p:cNvSpPr>
              <a:spLocks noChangeArrowheads="1"/>
            </p:cNvSpPr>
            <p:nvPr/>
          </p:nvSpPr>
          <p:spPr bwMode="auto">
            <a:xfrm>
              <a:off x="3431" y="1421"/>
              <a:ext cx="140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03" name="Rectangle 38">
              <a:extLst>
                <a:ext uri="{FF2B5EF4-FFF2-40B4-BE49-F238E27FC236}">
                  <a16:creationId xmlns:a16="http://schemas.microsoft.com/office/drawing/2014/main" id="{E313087E-D313-A0EA-07D3-BC7E1E748CE0}"/>
                </a:ext>
              </a:extLst>
            </p:cNvPr>
            <p:cNvSpPr>
              <a:spLocks noChangeArrowheads="1"/>
            </p:cNvSpPr>
            <p:nvPr/>
          </p:nvSpPr>
          <p:spPr bwMode="auto">
            <a:xfrm>
              <a:off x="3694" y="1420"/>
              <a:ext cx="86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Assignable Causes</a:t>
              </a:r>
              <a:endParaRPr lang="en-US" altLang="en-US" sz="1700"/>
            </a:p>
          </p:txBody>
        </p:sp>
        <p:sp>
          <p:nvSpPr>
            <p:cNvPr id="15404" name="Rectangle 39">
              <a:extLst>
                <a:ext uri="{FF2B5EF4-FFF2-40B4-BE49-F238E27FC236}">
                  <a16:creationId xmlns:a16="http://schemas.microsoft.com/office/drawing/2014/main" id="{D7EF88CB-C5AE-01A6-AF32-E32781F47438}"/>
                </a:ext>
              </a:extLst>
            </p:cNvPr>
            <p:cNvSpPr>
              <a:spLocks noChangeArrowheads="1"/>
            </p:cNvSpPr>
            <p:nvPr/>
          </p:nvSpPr>
          <p:spPr bwMode="auto">
            <a:xfrm>
              <a:off x="4575" y="1420"/>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405" name="Rectangle 41">
              <a:extLst>
                <a:ext uri="{FF2B5EF4-FFF2-40B4-BE49-F238E27FC236}">
                  <a16:creationId xmlns:a16="http://schemas.microsoft.com/office/drawing/2014/main" id="{9B003465-89E2-AEB6-4811-3919605D1716}"/>
                </a:ext>
              </a:extLst>
            </p:cNvPr>
            <p:cNvSpPr>
              <a:spLocks noChangeArrowheads="1"/>
            </p:cNvSpPr>
            <p:nvPr/>
          </p:nvSpPr>
          <p:spPr bwMode="auto">
            <a:xfrm>
              <a:off x="1896" y="1307"/>
              <a:ext cx="14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06" name="Rectangle 43">
              <a:extLst>
                <a:ext uri="{FF2B5EF4-FFF2-40B4-BE49-F238E27FC236}">
                  <a16:creationId xmlns:a16="http://schemas.microsoft.com/office/drawing/2014/main" id="{1E2A5063-693B-B5B3-E442-F5F3CB099B8D}"/>
                </a:ext>
              </a:extLst>
            </p:cNvPr>
            <p:cNvSpPr>
              <a:spLocks noChangeArrowheads="1"/>
            </p:cNvSpPr>
            <p:nvPr/>
          </p:nvSpPr>
          <p:spPr bwMode="auto">
            <a:xfrm>
              <a:off x="3390" y="1307"/>
              <a:ext cx="14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07" name="Rectangle 45">
              <a:extLst>
                <a:ext uri="{FF2B5EF4-FFF2-40B4-BE49-F238E27FC236}">
                  <a16:creationId xmlns:a16="http://schemas.microsoft.com/office/drawing/2014/main" id="{9A2D6C62-8E9F-4D71-3349-73D08414DCE2}"/>
                </a:ext>
              </a:extLst>
            </p:cNvPr>
            <p:cNvSpPr>
              <a:spLocks noChangeArrowheads="1"/>
            </p:cNvSpPr>
            <p:nvPr/>
          </p:nvSpPr>
          <p:spPr bwMode="auto">
            <a:xfrm>
              <a:off x="1892"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08" name="Rectangle 46">
              <a:extLst>
                <a:ext uri="{FF2B5EF4-FFF2-40B4-BE49-F238E27FC236}">
                  <a16:creationId xmlns:a16="http://schemas.microsoft.com/office/drawing/2014/main" id="{49289EA1-6FBF-201B-92F6-0EC00A133E9E}"/>
                </a:ext>
              </a:extLst>
            </p:cNvPr>
            <p:cNvSpPr>
              <a:spLocks noChangeArrowheads="1"/>
            </p:cNvSpPr>
            <p:nvPr/>
          </p:nvSpPr>
          <p:spPr bwMode="auto">
            <a:xfrm>
              <a:off x="3386"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09" name="Rectangle 47">
              <a:extLst>
                <a:ext uri="{FF2B5EF4-FFF2-40B4-BE49-F238E27FC236}">
                  <a16:creationId xmlns:a16="http://schemas.microsoft.com/office/drawing/2014/main" id="{2F24AACA-97E8-EFE4-3C95-923F4C3A28FC}"/>
                </a:ext>
              </a:extLst>
            </p:cNvPr>
            <p:cNvSpPr>
              <a:spLocks noChangeArrowheads="1"/>
            </p:cNvSpPr>
            <p:nvPr/>
          </p:nvSpPr>
          <p:spPr bwMode="auto">
            <a:xfrm>
              <a:off x="4880"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0" name="Rectangle 48">
              <a:extLst>
                <a:ext uri="{FF2B5EF4-FFF2-40B4-BE49-F238E27FC236}">
                  <a16:creationId xmlns:a16="http://schemas.microsoft.com/office/drawing/2014/main" id="{7395225B-0D6F-01C9-5CC5-86E5D2E2A8B3}"/>
                </a:ext>
              </a:extLst>
            </p:cNvPr>
            <p:cNvSpPr>
              <a:spLocks noChangeArrowheads="1"/>
            </p:cNvSpPr>
            <p:nvPr/>
          </p:nvSpPr>
          <p:spPr bwMode="auto">
            <a:xfrm>
              <a:off x="1068" y="1535"/>
              <a:ext cx="42"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1" name="Rectangle 49">
              <a:extLst>
                <a:ext uri="{FF2B5EF4-FFF2-40B4-BE49-F238E27FC236}">
                  <a16:creationId xmlns:a16="http://schemas.microsoft.com/office/drawing/2014/main" id="{A410E566-1DB4-02D2-6EF8-09A551A62E68}"/>
                </a:ext>
              </a:extLst>
            </p:cNvPr>
            <p:cNvSpPr>
              <a:spLocks noChangeArrowheads="1"/>
            </p:cNvSpPr>
            <p:nvPr/>
          </p:nvSpPr>
          <p:spPr bwMode="auto">
            <a:xfrm>
              <a:off x="1851" y="1535"/>
              <a:ext cx="41"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2" name="Rectangle 50">
              <a:extLst>
                <a:ext uri="{FF2B5EF4-FFF2-40B4-BE49-F238E27FC236}">
                  <a16:creationId xmlns:a16="http://schemas.microsoft.com/office/drawing/2014/main" id="{19CC27EE-FA32-4BCC-E04C-DF350DF05C5B}"/>
                </a:ext>
              </a:extLst>
            </p:cNvPr>
            <p:cNvSpPr>
              <a:spLocks noChangeArrowheads="1"/>
            </p:cNvSpPr>
            <p:nvPr/>
          </p:nvSpPr>
          <p:spPr bwMode="auto">
            <a:xfrm>
              <a:off x="1068" y="1756"/>
              <a:ext cx="824"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3" name="Rectangle 51">
              <a:extLst>
                <a:ext uri="{FF2B5EF4-FFF2-40B4-BE49-F238E27FC236}">
                  <a16:creationId xmlns:a16="http://schemas.microsoft.com/office/drawing/2014/main" id="{DFC44967-9BA0-87A8-E792-EDFAD82F9C06}"/>
                </a:ext>
              </a:extLst>
            </p:cNvPr>
            <p:cNvSpPr>
              <a:spLocks noChangeArrowheads="1"/>
            </p:cNvSpPr>
            <p:nvPr/>
          </p:nvSpPr>
          <p:spPr bwMode="auto">
            <a:xfrm>
              <a:off x="1110" y="1535"/>
              <a:ext cx="741"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4" name="Rectangle 52">
              <a:extLst>
                <a:ext uri="{FF2B5EF4-FFF2-40B4-BE49-F238E27FC236}">
                  <a16:creationId xmlns:a16="http://schemas.microsoft.com/office/drawing/2014/main" id="{6B4C8D1E-D8B9-C882-E52B-CF969F73FCF5}"/>
                </a:ext>
              </a:extLst>
            </p:cNvPr>
            <p:cNvSpPr>
              <a:spLocks noChangeArrowheads="1"/>
            </p:cNvSpPr>
            <p:nvPr/>
          </p:nvSpPr>
          <p:spPr bwMode="auto">
            <a:xfrm>
              <a:off x="1110" y="1534"/>
              <a:ext cx="67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Only Common </a:t>
              </a:r>
              <a:endParaRPr lang="en-US" altLang="en-US" sz="1700"/>
            </a:p>
          </p:txBody>
        </p:sp>
        <p:sp>
          <p:nvSpPr>
            <p:cNvPr id="15415" name="Rectangle 53">
              <a:extLst>
                <a:ext uri="{FF2B5EF4-FFF2-40B4-BE49-F238E27FC236}">
                  <a16:creationId xmlns:a16="http://schemas.microsoft.com/office/drawing/2014/main" id="{CB9CB081-053F-4618-0C1E-75C720B09E06}"/>
                </a:ext>
              </a:extLst>
            </p:cNvPr>
            <p:cNvSpPr>
              <a:spLocks noChangeArrowheads="1"/>
            </p:cNvSpPr>
            <p:nvPr/>
          </p:nvSpPr>
          <p:spPr bwMode="auto">
            <a:xfrm>
              <a:off x="1110" y="1645"/>
              <a:ext cx="741"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16" name="Rectangle 54">
              <a:extLst>
                <a:ext uri="{FF2B5EF4-FFF2-40B4-BE49-F238E27FC236}">
                  <a16:creationId xmlns:a16="http://schemas.microsoft.com/office/drawing/2014/main" id="{9BCC5CCB-96A9-82F8-4423-3A3F8813EF69}"/>
                </a:ext>
              </a:extLst>
            </p:cNvPr>
            <p:cNvSpPr>
              <a:spLocks noChangeArrowheads="1"/>
            </p:cNvSpPr>
            <p:nvPr/>
          </p:nvSpPr>
          <p:spPr bwMode="auto">
            <a:xfrm>
              <a:off x="1110" y="1645"/>
              <a:ext cx="3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Causes</a:t>
              </a:r>
              <a:endParaRPr lang="en-US" altLang="en-US" sz="1700"/>
            </a:p>
          </p:txBody>
        </p:sp>
        <p:sp>
          <p:nvSpPr>
            <p:cNvPr id="15417" name="Rectangle 55">
              <a:extLst>
                <a:ext uri="{FF2B5EF4-FFF2-40B4-BE49-F238E27FC236}">
                  <a16:creationId xmlns:a16="http://schemas.microsoft.com/office/drawing/2014/main" id="{9901DD9E-B79C-AC16-0E58-154BF4193EF2}"/>
                </a:ext>
              </a:extLst>
            </p:cNvPr>
            <p:cNvSpPr>
              <a:spLocks noChangeArrowheads="1"/>
            </p:cNvSpPr>
            <p:nvPr/>
          </p:nvSpPr>
          <p:spPr bwMode="auto">
            <a:xfrm>
              <a:off x="1452" y="1645"/>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418" name="Rectangle 56">
              <a:extLst>
                <a:ext uri="{FF2B5EF4-FFF2-40B4-BE49-F238E27FC236}">
                  <a16:creationId xmlns:a16="http://schemas.microsoft.com/office/drawing/2014/main" id="{2357294B-725A-9560-9641-C8986609F4DB}"/>
                </a:ext>
              </a:extLst>
            </p:cNvPr>
            <p:cNvSpPr>
              <a:spLocks noChangeArrowheads="1"/>
            </p:cNvSpPr>
            <p:nvPr/>
          </p:nvSpPr>
          <p:spPr bwMode="auto">
            <a:xfrm>
              <a:off x="1937" y="1537"/>
              <a:ext cx="72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Correct Decision </a:t>
              </a:r>
              <a:endParaRPr lang="en-US" altLang="en-US" sz="1700"/>
            </a:p>
          </p:txBody>
        </p:sp>
        <p:sp>
          <p:nvSpPr>
            <p:cNvPr id="15419" name="Rectangle 57">
              <a:extLst>
                <a:ext uri="{FF2B5EF4-FFF2-40B4-BE49-F238E27FC236}">
                  <a16:creationId xmlns:a16="http://schemas.microsoft.com/office/drawing/2014/main" id="{7CCCDF83-92F0-09FD-3499-47FF935C578C}"/>
                </a:ext>
              </a:extLst>
            </p:cNvPr>
            <p:cNvSpPr>
              <a:spLocks noChangeArrowheads="1"/>
            </p:cNvSpPr>
            <p:nvPr/>
          </p:nvSpPr>
          <p:spPr bwMode="auto">
            <a:xfrm>
              <a:off x="2674" y="1537"/>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20" name="Rectangle 58">
              <a:extLst>
                <a:ext uri="{FF2B5EF4-FFF2-40B4-BE49-F238E27FC236}">
                  <a16:creationId xmlns:a16="http://schemas.microsoft.com/office/drawing/2014/main" id="{AA567B69-7060-1225-0CA7-68E1CCF0F271}"/>
                </a:ext>
              </a:extLst>
            </p:cNvPr>
            <p:cNvSpPr>
              <a:spLocks noChangeArrowheads="1"/>
            </p:cNvSpPr>
            <p:nvPr/>
          </p:nvSpPr>
          <p:spPr bwMode="auto">
            <a:xfrm>
              <a:off x="2727" y="1537"/>
              <a:ext cx="56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If Process is </a:t>
              </a:r>
              <a:endParaRPr lang="en-US" altLang="en-US" sz="1700"/>
            </a:p>
          </p:txBody>
        </p:sp>
        <p:sp>
          <p:nvSpPr>
            <p:cNvPr id="15421" name="Rectangle 59">
              <a:extLst>
                <a:ext uri="{FF2B5EF4-FFF2-40B4-BE49-F238E27FC236}">
                  <a16:creationId xmlns:a16="http://schemas.microsoft.com/office/drawing/2014/main" id="{B66AC022-93C6-FCDA-5511-802C5041D8C0}"/>
                </a:ext>
              </a:extLst>
            </p:cNvPr>
            <p:cNvSpPr>
              <a:spLocks noChangeArrowheads="1"/>
            </p:cNvSpPr>
            <p:nvPr/>
          </p:nvSpPr>
          <p:spPr bwMode="auto">
            <a:xfrm>
              <a:off x="1937" y="1647"/>
              <a:ext cx="17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Not </a:t>
              </a:r>
              <a:endParaRPr lang="en-US" altLang="en-US" sz="1700"/>
            </a:p>
          </p:txBody>
        </p:sp>
        <p:sp>
          <p:nvSpPr>
            <p:cNvPr id="15422" name="Rectangle 60">
              <a:extLst>
                <a:ext uri="{FF2B5EF4-FFF2-40B4-BE49-F238E27FC236}">
                  <a16:creationId xmlns:a16="http://schemas.microsoft.com/office/drawing/2014/main" id="{1FE80000-2CB8-90EA-D36E-18DEF4E6A0F4}"/>
                </a:ext>
              </a:extLst>
            </p:cNvPr>
            <p:cNvSpPr>
              <a:spLocks noChangeArrowheads="1"/>
            </p:cNvSpPr>
            <p:nvPr/>
          </p:nvSpPr>
          <p:spPr bwMode="auto">
            <a:xfrm>
              <a:off x="2114" y="1646"/>
              <a:ext cx="3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i="1">
                  <a:solidFill>
                    <a:srgbClr val="000000"/>
                  </a:solidFill>
                </a:rPr>
                <a:t>Capable,</a:t>
              </a:r>
              <a:endParaRPr lang="en-US" altLang="en-US" sz="1700"/>
            </a:p>
          </p:txBody>
        </p:sp>
        <p:sp>
          <p:nvSpPr>
            <p:cNvPr id="15423" name="Rectangle 61">
              <a:extLst>
                <a:ext uri="{FF2B5EF4-FFF2-40B4-BE49-F238E27FC236}">
                  <a16:creationId xmlns:a16="http://schemas.microsoft.com/office/drawing/2014/main" id="{F47C87B3-9392-9ED3-BE3B-24E2DE079279}"/>
                </a:ext>
              </a:extLst>
            </p:cNvPr>
            <p:cNvSpPr>
              <a:spLocks noChangeArrowheads="1"/>
            </p:cNvSpPr>
            <p:nvPr/>
          </p:nvSpPr>
          <p:spPr bwMode="auto">
            <a:xfrm>
              <a:off x="2499" y="1647"/>
              <a:ext cx="80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Act to Understand </a:t>
              </a:r>
              <a:endParaRPr lang="en-US" altLang="en-US" sz="1700"/>
            </a:p>
          </p:txBody>
        </p:sp>
        <p:sp>
          <p:nvSpPr>
            <p:cNvPr id="15424" name="Rectangle 62">
              <a:extLst>
                <a:ext uri="{FF2B5EF4-FFF2-40B4-BE49-F238E27FC236}">
                  <a16:creationId xmlns:a16="http://schemas.microsoft.com/office/drawing/2014/main" id="{01126093-B22A-00BC-7EAB-626E7AFB0501}"/>
                </a:ext>
              </a:extLst>
            </p:cNvPr>
            <p:cNvSpPr>
              <a:spLocks noChangeArrowheads="1"/>
            </p:cNvSpPr>
            <p:nvPr/>
          </p:nvSpPr>
          <p:spPr bwMode="auto">
            <a:xfrm>
              <a:off x="1937" y="1758"/>
              <a:ext cx="133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Process Variables and Improve </a:t>
              </a:r>
              <a:endParaRPr lang="en-US" altLang="en-US" sz="1700"/>
            </a:p>
          </p:txBody>
        </p:sp>
        <p:sp>
          <p:nvSpPr>
            <p:cNvPr id="15425" name="Rectangle 63">
              <a:extLst>
                <a:ext uri="{FF2B5EF4-FFF2-40B4-BE49-F238E27FC236}">
                  <a16:creationId xmlns:a16="http://schemas.microsoft.com/office/drawing/2014/main" id="{376BADF8-E600-6117-9A67-C54EABE3B6EB}"/>
                </a:ext>
              </a:extLst>
            </p:cNvPr>
            <p:cNvSpPr>
              <a:spLocks noChangeArrowheads="1"/>
            </p:cNvSpPr>
            <p:nvPr/>
          </p:nvSpPr>
          <p:spPr bwMode="auto">
            <a:xfrm>
              <a:off x="1937" y="1868"/>
              <a:ext cx="3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Process </a:t>
              </a:r>
              <a:endParaRPr lang="en-US" altLang="en-US" sz="1700"/>
            </a:p>
          </p:txBody>
        </p:sp>
        <p:sp>
          <p:nvSpPr>
            <p:cNvPr id="15426" name="Rectangle 64">
              <a:extLst>
                <a:ext uri="{FF2B5EF4-FFF2-40B4-BE49-F238E27FC236}">
                  <a16:creationId xmlns:a16="http://schemas.microsoft.com/office/drawing/2014/main" id="{35262632-92D2-6712-3B8D-A716EB4AAD22}"/>
                </a:ext>
              </a:extLst>
            </p:cNvPr>
            <p:cNvSpPr>
              <a:spLocks noChangeArrowheads="1"/>
            </p:cNvSpPr>
            <p:nvPr/>
          </p:nvSpPr>
          <p:spPr bwMode="auto">
            <a:xfrm>
              <a:off x="2312" y="1868"/>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t>
              </a:r>
              <a:endParaRPr lang="en-US" altLang="en-US" sz="1700"/>
            </a:p>
          </p:txBody>
        </p:sp>
        <p:sp>
          <p:nvSpPr>
            <p:cNvPr id="15427" name="Rectangle 65">
              <a:extLst>
                <a:ext uri="{FF2B5EF4-FFF2-40B4-BE49-F238E27FC236}">
                  <a16:creationId xmlns:a16="http://schemas.microsoft.com/office/drawing/2014/main" id="{AA5149B8-E26E-EA86-9B65-C1B1835E0B3D}"/>
                </a:ext>
              </a:extLst>
            </p:cNvPr>
            <p:cNvSpPr>
              <a:spLocks noChangeArrowheads="1"/>
            </p:cNvSpPr>
            <p:nvPr/>
          </p:nvSpPr>
          <p:spPr bwMode="auto">
            <a:xfrm>
              <a:off x="3431" y="1537"/>
              <a:ext cx="69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Wrong Decision </a:t>
              </a:r>
              <a:endParaRPr lang="en-US" altLang="en-US" sz="1700"/>
            </a:p>
          </p:txBody>
        </p:sp>
        <p:sp>
          <p:nvSpPr>
            <p:cNvPr id="15428" name="Rectangle 66">
              <a:extLst>
                <a:ext uri="{FF2B5EF4-FFF2-40B4-BE49-F238E27FC236}">
                  <a16:creationId xmlns:a16="http://schemas.microsoft.com/office/drawing/2014/main" id="{9D55EE85-C52E-51D5-77CC-7EDA880DB2AD}"/>
                </a:ext>
              </a:extLst>
            </p:cNvPr>
            <p:cNvSpPr>
              <a:spLocks noChangeArrowheads="1"/>
            </p:cNvSpPr>
            <p:nvPr/>
          </p:nvSpPr>
          <p:spPr bwMode="auto">
            <a:xfrm>
              <a:off x="4135" y="1537"/>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29" name="Rectangle 67">
              <a:extLst>
                <a:ext uri="{FF2B5EF4-FFF2-40B4-BE49-F238E27FC236}">
                  <a16:creationId xmlns:a16="http://schemas.microsoft.com/office/drawing/2014/main" id="{FD2F6600-E1E7-77C1-ED7D-08DEBAFD0025}"/>
                </a:ext>
              </a:extLst>
            </p:cNvPr>
            <p:cNvSpPr>
              <a:spLocks noChangeArrowheads="1"/>
            </p:cNvSpPr>
            <p:nvPr/>
          </p:nvSpPr>
          <p:spPr bwMode="auto">
            <a:xfrm>
              <a:off x="4189" y="1537"/>
              <a:ext cx="38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You are </a:t>
              </a:r>
              <a:endParaRPr lang="en-US" altLang="en-US" sz="1700"/>
            </a:p>
          </p:txBody>
        </p:sp>
        <p:sp>
          <p:nvSpPr>
            <p:cNvPr id="15430" name="Rectangle 68">
              <a:extLst>
                <a:ext uri="{FF2B5EF4-FFF2-40B4-BE49-F238E27FC236}">
                  <a16:creationId xmlns:a16="http://schemas.microsoft.com/office/drawing/2014/main" id="{8F90372E-2371-FCFC-F13D-BA031A3A123A}"/>
                </a:ext>
              </a:extLst>
            </p:cNvPr>
            <p:cNvSpPr>
              <a:spLocks noChangeArrowheads="1"/>
            </p:cNvSpPr>
            <p:nvPr/>
          </p:nvSpPr>
          <p:spPr bwMode="auto">
            <a:xfrm>
              <a:off x="3431" y="1648"/>
              <a:ext cx="8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Overreacting to Point</a:t>
              </a:r>
              <a:endParaRPr lang="en-US" altLang="en-US" sz="1700"/>
            </a:p>
          </p:txBody>
        </p:sp>
        <p:sp>
          <p:nvSpPr>
            <p:cNvPr id="15431" name="Rectangle 69">
              <a:extLst>
                <a:ext uri="{FF2B5EF4-FFF2-40B4-BE49-F238E27FC236}">
                  <a16:creationId xmlns:a16="http://schemas.microsoft.com/office/drawing/2014/main" id="{C91E1598-DBF0-6DBD-1646-5CD60413BBF8}"/>
                </a:ext>
              </a:extLst>
            </p:cNvPr>
            <p:cNvSpPr>
              <a:spLocks noChangeArrowheads="1"/>
            </p:cNvSpPr>
            <p:nvPr/>
          </p:nvSpPr>
          <p:spPr bwMode="auto">
            <a:xfrm>
              <a:off x="4333" y="1648"/>
              <a:ext cx="3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32" name="Rectangle 70">
              <a:extLst>
                <a:ext uri="{FF2B5EF4-FFF2-40B4-BE49-F238E27FC236}">
                  <a16:creationId xmlns:a16="http://schemas.microsoft.com/office/drawing/2014/main" id="{40623876-F463-01C2-5BF4-98B8A955626F}"/>
                </a:ext>
              </a:extLst>
            </p:cNvPr>
            <p:cNvSpPr>
              <a:spLocks noChangeArrowheads="1"/>
            </p:cNvSpPr>
            <p:nvPr/>
          </p:nvSpPr>
          <p:spPr bwMode="auto">
            <a:xfrm>
              <a:off x="4365" y="1648"/>
              <a:ext cx="7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to</a:t>
              </a:r>
              <a:endParaRPr lang="en-US" altLang="en-US" sz="1700"/>
            </a:p>
          </p:txBody>
        </p:sp>
        <p:sp>
          <p:nvSpPr>
            <p:cNvPr id="15433" name="Rectangle 71">
              <a:extLst>
                <a:ext uri="{FF2B5EF4-FFF2-40B4-BE49-F238E27FC236}">
                  <a16:creationId xmlns:a16="http://schemas.microsoft.com/office/drawing/2014/main" id="{3E04DF30-AD8A-03F3-8B29-680CA4C308A3}"/>
                </a:ext>
              </a:extLst>
            </p:cNvPr>
            <p:cNvSpPr>
              <a:spLocks noChangeArrowheads="1"/>
            </p:cNvSpPr>
            <p:nvPr/>
          </p:nvSpPr>
          <p:spPr bwMode="auto">
            <a:xfrm>
              <a:off x="4445" y="1648"/>
              <a:ext cx="3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34" name="Rectangle 72">
              <a:extLst>
                <a:ext uri="{FF2B5EF4-FFF2-40B4-BE49-F238E27FC236}">
                  <a16:creationId xmlns:a16="http://schemas.microsoft.com/office/drawing/2014/main" id="{9AA9D607-7062-19EC-D443-23B9EC75044F}"/>
                </a:ext>
              </a:extLst>
            </p:cNvPr>
            <p:cNvSpPr>
              <a:spLocks noChangeArrowheads="1"/>
            </p:cNvSpPr>
            <p:nvPr/>
          </p:nvSpPr>
          <p:spPr bwMode="auto">
            <a:xfrm>
              <a:off x="4477" y="1648"/>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P</a:t>
              </a:r>
              <a:endParaRPr lang="en-US" altLang="en-US" sz="1700"/>
            </a:p>
          </p:txBody>
        </p:sp>
        <p:sp>
          <p:nvSpPr>
            <p:cNvPr id="15435" name="Rectangle 73">
              <a:extLst>
                <a:ext uri="{FF2B5EF4-FFF2-40B4-BE49-F238E27FC236}">
                  <a16:creationId xmlns:a16="http://schemas.microsoft.com/office/drawing/2014/main" id="{0121DDAF-5487-23F5-C265-15631966E56A}"/>
                </a:ext>
              </a:extLst>
            </p:cNvPr>
            <p:cNvSpPr>
              <a:spLocks noChangeArrowheads="1"/>
            </p:cNvSpPr>
            <p:nvPr/>
          </p:nvSpPr>
          <p:spPr bwMode="auto">
            <a:xfrm>
              <a:off x="4541" y="1648"/>
              <a:ext cx="17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oint </a:t>
              </a:r>
              <a:endParaRPr lang="en-US" altLang="en-US" sz="1700"/>
            </a:p>
          </p:txBody>
        </p:sp>
        <p:sp>
          <p:nvSpPr>
            <p:cNvPr id="15436" name="Rectangle 74">
              <a:extLst>
                <a:ext uri="{FF2B5EF4-FFF2-40B4-BE49-F238E27FC236}">
                  <a16:creationId xmlns:a16="http://schemas.microsoft.com/office/drawing/2014/main" id="{ACE53A4B-7EE4-39A6-A598-E4CD672590E3}"/>
                </a:ext>
              </a:extLst>
            </p:cNvPr>
            <p:cNvSpPr>
              <a:spLocks noChangeArrowheads="1"/>
            </p:cNvSpPr>
            <p:nvPr/>
          </p:nvSpPr>
          <p:spPr bwMode="auto">
            <a:xfrm>
              <a:off x="3431" y="1758"/>
              <a:ext cx="3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Variation!</a:t>
              </a:r>
              <a:endParaRPr lang="en-US" altLang="en-US" sz="1700"/>
            </a:p>
          </p:txBody>
        </p:sp>
        <p:sp>
          <p:nvSpPr>
            <p:cNvPr id="15437" name="Rectangle 75">
              <a:extLst>
                <a:ext uri="{FF2B5EF4-FFF2-40B4-BE49-F238E27FC236}">
                  <a16:creationId xmlns:a16="http://schemas.microsoft.com/office/drawing/2014/main" id="{0D189E05-1C74-EF37-CDF9-FB033E1ABA4F}"/>
                </a:ext>
              </a:extLst>
            </p:cNvPr>
            <p:cNvSpPr>
              <a:spLocks noChangeArrowheads="1"/>
            </p:cNvSpPr>
            <p:nvPr/>
          </p:nvSpPr>
          <p:spPr bwMode="auto">
            <a:xfrm>
              <a:off x="3837" y="1758"/>
              <a:ext cx="2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t>
              </a:r>
              <a:endParaRPr lang="en-US" altLang="en-US" sz="1700"/>
            </a:p>
          </p:txBody>
        </p:sp>
        <p:sp>
          <p:nvSpPr>
            <p:cNvPr id="15438" name="Rectangle 79">
              <a:extLst>
                <a:ext uri="{FF2B5EF4-FFF2-40B4-BE49-F238E27FC236}">
                  <a16:creationId xmlns:a16="http://schemas.microsoft.com/office/drawing/2014/main" id="{2BD31493-EBAA-7802-E4B5-827FD9E632E6}"/>
                </a:ext>
              </a:extLst>
            </p:cNvPr>
            <p:cNvSpPr>
              <a:spLocks noChangeArrowheads="1"/>
            </p:cNvSpPr>
            <p:nvPr/>
          </p:nvSpPr>
          <p:spPr bwMode="auto">
            <a:xfrm>
              <a:off x="853" y="153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39" name="Rectangle 80">
              <a:extLst>
                <a:ext uri="{FF2B5EF4-FFF2-40B4-BE49-F238E27FC236}">
                  <a16:creationId xmlns:a16="http://schemas.microsoft.com/office/drawing/2014/main" id="{4EC42FCD-17CF-1F03-9CCD-24CF86AD6586}"/>
                </a:ext>
              </a:extLst>
            </p:cNvPr>
            <p:cNvSpPr>
              <a:spLocks noChangeArrowheads="1"/>
            </p:cNvSpPr>
            <p:nvPr/>
          </p:nvSpPr>
          <p:spPr bwMode="auto">
            <a:xfrm>
              <a:off x="857" y="1531"/>
              <a:ext cx="20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0" name="Rectangle 81">
              <a:extLst>
                <a:ext uri="{FF2B5EF4-FFF2-40B4-BE49-F238E27FC236}">
                  <a16:creationId xmlns:a16="http://schemas.microsoft.com/office/drawing/2014/main" id="{9A5EFA7C-7829-BB9B-2839-2BD0D3C7838A}"/>
                </a:ext>
              </a:extLst>
            </p:cNvPr>
            <p:cNvSpPr>
              <a:spLocks noChangeArrowheads="1"/>
            </p:cNvSpPr>
            <p:nvPr/>
          </p:nvSpPr>
          <p:spPr bwMode="auto">
            <a:xfrm>
              <a:off x="1065" y="1531"/>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1" name="Rectangle 82">
              <a:extLst>
                <a:ext uri="{FF2B5EF4-FFF2-40B4-BE49-F238E27FC236}">
                  <a16:creationId xmlns:a16="http://schemas.microsoft.com/office/drawing/2014/main" id="{00C5797E-6F07-7FDB-9605-71B99CDEE562}"/>
                </a:ext>
              </a:extLst>
            </p:cNvPr>
            <p:cNvSpPr>
              <a:spLocks noChangeArrowheads="1"/>
            </p:cNvSpPr>
            <p:nvPr/>
          </p:nvSpPr>
          <p:spPr bwMode="auto">
            <a:xfrm>
              <a:off x="1068" y="1531"/>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2" name="Rectangle 84">
              <a:extLst>
                <a:ext uri="{FF2B5EF4-FFF2-40B4-BE49-F238E27FC236}">
                  <a16:creationId xmlns:a16="http://schemas.microsoft.com/office/drawing/2014/main" id="{097432B0-1D42-FEE1-A68A-ACEA3985402E}"/>
                </a:ext>
              </a:extLst>
            </p:cNvPr>
            <p:cNvSpPr>
              <a:spLocks noChangeArrowheads="1"/>
            </p:cNvSpPr>
            <p:nvPr/>
          </p:nvSpPr>
          <p:spPr bwMode="auto">
            <a:xfrm>
              <a:off x="1896" y="1531"/>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3" name="Rectangle 86">
              <a:extLst>
                <a:ext uri="{FF2B5EF4-FFF2-40B4-BE49-F238E27FC236}">
                  <a16:creationId xmlns:a16="http://schemas.microsoft.com/office/drawing/2014/main" id="{788AB8EE-5235-77CE-64E6-AE64C869101C}"/>
                </a:ext>
              </a:extLst>
            </p:cNvPr>
            <p:cNvSpPr>
              <a:spLocks noChangeArrowheads="1"/>
            </p:cNvSpPr>
            <p:nvPr/>
          </p:nvSpPr>
          <p:spPr bwMode="auto">
            <a:xfrm>
              <a:off x="3390" y="1531"/>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4" name="Rectangle 88">
              <a:extLst>
                <a:ext uri="{FF2B5EF4-FFF2-40B4-BE49-F238E27FC236}">
                  <a16:creationId xmlns:a16="http://schemas.microsoft.com/office/drawing/2014/main" id="{96890014-2BCC-DBA1-F079-2D6BF55876EA}"/>
                </a:ext>
              </a:extLst>
            </p:cNvPr>
            <p:cNvSpPr>
              <a:spLocks noChangeArrowheads="1"/>
            </p:cNvSpPr>
            <p:nvPr/>
          </p:nvSpPr>
          <p:spPr bwMode="auto">
            <a:xfrm>
              <a:off x="849" y="1535"/>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5" name="Rectangle 89">
              <a:extLst>
                <a:ext uri="{FF2B5EF4-FFF2-40B4-BE49-F238E27FC236}">
                  <a16:creationId xmlns:a16="http://schemas.microsoft.com/office/drawing/2014/main" id="{87CD75A9-94EA-5260-47A2-D705315B52D5}"/>
                </a:ext>
              </a:extLst>
            </p:cNvPr>
            <p:cNvSpPr>
              <a:spLocks noChangeArrowheads="1"/>
            </p:cNvSpPr>
            <p:nvPr/>
          </p:nvSpPr>
          <p:spPr bwMode="auto">
            <a:xfrm>
              <a:off x="1065" y="1535"/>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6" name="Rectangle 90">
              <a:extLst>
                <a:ext uri="{FF2B5EF4-FFF2-40B4-BE49-F238E27FC236}">
                  <a16:creationId xmlns:a16="http://schemas.microsoft.com/office/drawing/2014/main" id="{3CEAD723-E095-1FEE-7D3D-6C60C7FF6812}"/>
                </a:ext>
              </a:extLst>
            </p:cNvPr>
            <p:cNvSpPr>
              <a:spLocks noChangeArrowheads="1"/>
            </p:cNvSpPr>
            <p:nvPr/>
          </p:nvSpPr>
          <p:spPr bwMode="auto">
            <a:xfrm>
              <a:off x="1892"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7" name="Rectangle 91">
              <a:extLst>
                <a:ext uri="{FF2B5EF4-FFF2-40B4-BE49-F238E27FC236}">
                  <a16:creationId xmlns:a16="http://schemas.microsoft.com/office/drawing/2014/main" id="{FCBA2579-6889-89D0-3870-FF50907969AF}"/>
                </a:ext>
              </a:extLst>
            </p:cNvPr>
            <p:cNvSpPr>
              <a:spLocks noChangeArrowheads="1"/>
            </p:cNvSpPr>
            <p:nvPr/>
          </p:nvSpPr>
          <p:spPr bwMode="auto">
            <a:xfrm>
              <a:off x="3386"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8" name="Rectangle 92">
              <a:extLst>
                <a:ext uri="{FF2B5EF4-FFF2-40B4-BE49-F238E27FC236}">
                  <a16:creationId xmlns:a16="http://schemas.microsoft.com/office/drawing/2014/main" id="{0F10709C-E1F1-7FE9-ADAA-E3B655C4FDC5}"/>
                </a:ext>
              </a:extLst>
            </p:cNvPr>
            <p:cNvSpPr>
              <a:spLocks noChangeArrowheads="1"/>
            </p:cNvSpPr>
            <p:nvPr/>
          </p:nvSpPr>
          <p:spPr bwMode="auto">
            <a:xfrm>
              <a:off x="4880"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49" name="Rectangle 93">
              <a:extLst>
                <a:ext uri="{FF2B5EF4-FFF2-40B4-BE49-F238E27FC236}">
                  <a16:creationId xmlns:a16="http://schemas.microsoft.com/office/drawing/2014/main" id="{4EDBD129-ECA3-905E-41C0-FAED7DD8B219}"/>
                </a:ext>
              </a:extLst>
            </p:cNvPr>
            <p:cNvSpPr>
              <a:spLocks noChangeArrowheads="1"/>
            </p:cNvSpPr>
            <p:nvPr/>
          </p:nvSpPr>
          <p:spPr bwMode="auto">
            <a:xfrm>
              <a:off x="852" y="1535"/>
              <a:ext cx="42"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0" name="Rectangle 94">
              <a:extLst>
                <a:ext uri="{FF2B5EF4-FFF2-40B4-BE49-F238E27FC236}">
                  <a16:creationId xmlns:a16="http://schemas.microsoft.com/office/drawing/2014/main" id="{94DD2527-AF9F-EE36-3DBE-C97C7D46FBA4}"/>
                </a:ext>
              </a:extLst>
            </p:cNvPr>
            <p:cNvSpPr>
              <a:spLocks noChangeArrowheads="1"/>
            </p:cNvSpPr>
            <p:nvPr/>
          </p:nvSpPr>
          <p:spPr bwMode="auto">
            <a:xfrm>
              <a:off x="1007" y="1535"/>
              <a:ext cx="58"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1" name="Rectangle 96">
              <a:extLst>
                <a:ext uri="{FF2B5EF4-FFF2-40B4-BE49-F238E27FC236}">
                  <a16:creationId xmlns:a16="http://schemas.microsoft.com/office/drawing/2014/main" id="{BC66DB0D-116A-D852-8780-543A89DAA5AC}"/>
                </a:ext>
              </a:extLst>
            </p:cNvPr>
            <p:cNvSpPr>
              <a:spLocks noChangeArrowheads="1"/>
            </p:cNvSpPr>
            <p:nvPr/>
          </p:nvSpPr>
          <p:spPr bwMode="auto">
            <a:xfrm>
              <a:off x="894" y="1535"/>
              <a:ext cx="113"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2" name="Rectangle 97">
              <a:extLst>
                <a:ext uri="{FF2B5EF4-FFF2-40B4-BE49-F238E27FC236}">
                  <a16:creationId xmlns:a16="http://schemas.microsoft.com/office/drawing/2014/main" id="{61B2133D-C5D2-116F-F7B5-46DBAC2FFBF6}"/>
                </a:ext>
              </a:extLst>
            </p:cNvPr>
            <p:cNvSpPr>
              <a:spLocks noChangeArrowheads="1"/>
            </p:cNvSpPr>
            <p:nvPr/>
          </p:nvSpPr>
          <p:spPr bwMode="auto">
            <a:xfrm rot="-5400000">
              <a:off x="607" y="1946"/>
              <a:ext cx="69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“True” Situation</a:t>
              </a:r>
              <a:endParaRPr lang="en-US" altLang="en-US" sz="1700"/>
            </a:p>
          </p:txBody>
        </p:sp>
        <p:sp>
          <p:nvSpPr>
            <p:cNvPr id="15453" name="Rectangle 98">
              <a:extLst>
                <a:ext uri="{FF2B5EF4-FFF2-40B4-BE49-F238E27FC236}">
                  <a16:creationId xmlns:a16="http://schemas.microsoft.com/office/drawing/2014/main" id="{228277F6-E1E0-E4D0-3D57-50748D7FA7A7}"/>
                </a:ext>
              </a:extLst>
            </p:cNvPr>
            <p:cNvSpPr>
              <a:spLocks noChangeArrowheads="1"/>
            </p:cNvSpPr>
            <p:nvPr/>
          </p:nvSpPr>
          <p:spPr bwMode="auto">
            <a:xfrm rot="-5400000">
              <a:off x="941" y="1537"/>
              <a:ext cx="2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 </a:t>
              </a:r>
              <a:endParaRPr lang="en-US" altLang="en-US" sz="1700"/>
            </a:p>
          </p:txBody>
        </p:sp>
        <p:sp>
          <p:nvSpPr>
            <p:cNvPr id="15454" name="Rectangle 99">
              <a:extLst>
                <a:ext uri="{FF2B5EF4-FFF2-40B4-BE49-F238E27FC236}">
                  <a16:creationId xmlns:a16="http://schemas.microsoft.com/office/drawing/2014/main" id="{358DA3DF-95E4-3FDB-258A-2DEA274F1267}"/>
                </a:ext>
              </a:extLst>
            </p:cNvPr>
            <p:cNvSpPr>
              <a:spLocks noChangeArrowheads="1"/>
            </p:cNvSpPr>
            <p:nvPr/>
          </p:nvSpPr>
          <p:spPr bwMode="auto">
            <a:xfrm>
              <a:off x="1068" y="1981"/>
              <a:ext cx="42" cy="33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5" name="Rectangle 100">
              <a:extLst>
                <a:ext uri="{FF2B5EF4-FFF2-40B4-BE49-F238E27FC236}">
                  <a16:creationId xmlns:a16="http://schemas.microsoft.com/office/drawing/2014/main" id="{19198288-A7A1-69A8-7204-6E62538CE247}"/>
                </a:ext>
              </a:extLst>
            </p:cNvPr>
            <p:cNvSpPr>
              <a:spLocks noChangeArrowheads="1"/>
            </p:cNvSpPr>
            <p:nvPr/>
          </p:nvSpPr>
          <p:spPr bwMode="auto">
            <a:xfrm>
              <a:off x="1851" y="1981"/>
              <a:ext cx="41" cy="33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6" name="Rectangle 101">
              <a:extLst>
                <a:ext uri="{FF2B5EF4-FFF2-40B4-BE49-F238E27FC236}">
                  <a16:creationId xmlns:a16="http://schemas.microsoft.com/office/drawing/2014/main" id="{CA175EA5-48ED-AA34-DFF9-6992B5AA4ED6}"/>
                </a:ext>
              </a:extLst>
            </p:cNvPr>
            <p:cNvSpPr>
              <a:spLocks noChangeArrowheads="1"/>
            </p:cNvSpPr>
            <p:nvPr/>
          </p:nvSpPr>
          <p:spPr bwMode="auto">
            <a:xfrm>
              <a:off x="1068" y="2311"/>
              <a:ext cx="824" cy="11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7" name="Rectangle 102">
              <a:extLst>
                <a:ext uri="{FF2B5EF4-FFF2-40B4-BE49-F238E27FC236}">
                  <a16:creationId xmlns:a16="http://schemas.microsoft.com/office/drawing/2014/main" id="{AA08F7A0-DD20-A34A-901B-3E30E56A796B}"/>
                </a:ext>
              </a:extLst>
            </p:cNvPr>
            <p:cNvSpPr>
              <a:spLocks noChangeArrowheads="1"/>
            </p:cNvSpPr>
            <p:nvPr/>
          </p:nvSpPr>
          <p:spPr bwMode="auto">
            <a:xfrm>
              <a:off x="1110" y="1981"/>
              <a:ext cx="741"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58" name="Rectangle 103">
              <a:extLst>
                <a:ext uri="{FF2B5EF4-FFF2-40B4-BE49-F238E27FC236}">
                  <a16:creationId xmlns:a16="http://schemas.microsoft.com/office/drawing/2014/main" id="{9AB0E556-EC45-C661-02FC-5834FCFDA628}"/>
                </a:ext>
              </a:extLst>
            </p:cNvPr>
            <p:cNvSpPr>
              <a:spLocks noChangeArrowheads="1"/>
            </p:cNvSpPr>
            <p:nvPr/>
          </p:nvSpPr>
          <p:spPr bwMode="auto">
            <a:xfrm>
              <a:off x="1110" y="1981"/>
              <a:ext cx="4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Common </a:t>
              </a:r>
              <a:endParaRPr lang="en-US" altLang="en-US" sz="1700"/>
            </a:p>
          </p:txBody>
        </p:sp>
        <p:sp>
          <p:nvSpPr>
            <p:cNvPr id="15459" name="Rectangle 104">
              <a:extLst>
                <a:ext uri="{FF2B5EF4-FFF2-40B4-BE49-F238E27FC236}">
                  <a16:creationId xmlns:a16="http://schemas.microsoft.com/office/drawing/2014/main" id="{49366B92-4B12-1562-CA4B-B60F1C3BFC4C}"/>
                </a:ext>
              </a:extLst>
            </p:cNvPr>
            <p:cNvSpPr>
              <a:spLocks noChangeArrowheads="1"/>
            </p:cNvSpPr>
            <p:nvPr/>
          </p:nvSpPr>
          <p:spPr bwMode="auto">
            <a:xfrm>
              <a:off x="1552" y="1982"/>
              <a:ext cx="1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i="1">
                  <a:solidFill>
                    <a:srgbClr val="000000"/>
                  </a:solidFill>
                </a:rPr>
                <a:t>Plus</a:t>
              </a:r>
              <a:endParaRPr lang="en-US" altLang="en-US" sz="1700"/>
            </a:p>
          </p:txBody>
        </p:sp>
        <p:sp>
          <p:nvSpPr>
            <p:cNvPr id="15460" name="Rectangle 105">
              <a:extLst>
                <a:ext uri="{FF2B5EF4-FFF2-40B4-BE49-F238E27FC236}">
                  <a16:creationId xmlns:a16="http://schemas.microsoft.com/office/drawing/2014/main" id="{7F819CF4-4935-BC58-0A8B-EE655CA6EFD0}"/>
                </a:ext>
              </a:extLst>
            </p:cNvPr>
            <p:cNvSpPr>
              <a:spLocks noChangeArrowheads="1"/>
            </p:cNvSpPr>
            <p:nvPr/>
          </p:nvSpPr>
          <p:spPr bwMode="auto">
            <a:xfrm>
              <a:off x="1756" y="1981"/>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461" name="Rectangle 106">
              <a:extLst>
                <a:ext uri="{FF2B5EF4-FFF2-40B4-BE49-F238E27FC236}">
                  <a16:creationId xmlns:a16="http://schemas.microsoft.com/office/drawing/2014/main" id="{9FCDBDEC-0B43-1438-AFD9-746F929EF60C}"/>
                </a:ext>
              </a:extLst>
            </p:cNvPr>
            <p:cNvSpPr>
              <a:spLocks noChangeArrowheads="1"/>
            </p:cNvSpPr>
            <p:nvPr/>
          </p:nvSpPr>
          <p:spPr bwMode="auto">
            <a:xfrm>
              <a:off x="1110" y="2092"/>
              <a:ext cx="741"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62" name="Rectangle 107">
              <a:extLst>
                <a:ext uri="{FF2B5EF4-FFF2-40B4-BE49-F238E27FC236}">
                  <a16:creationId xmlns:a16="http://schemas.microsoft.com/office/drawing/2014/main" id="{2773EF1F-5F8B-F8CD-B724-FC3C7C19B02E}"/>
                </a:ext>
              </a:extLst>
            </p:cNvPr>
            <p:cNvSpPr>
              <a:spLocks noChangeArrowheads="1"/>
            </p:cNvSpPr>
            <p:nvPr/>
          </p:nvSpPr>
          <p:spPr bwMode="auto">
            <a:xfrm>
              <a:off x="1110" y="2091"/>
              <a:ext cx="52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Assignable </a:t>
              </a:r>
              <a:endParaRPr lang="en-US" altLang="en-US" sz="1700"/>
            </a:p>
          </p:txBody>
        </p:sp>
        <p:sp>
          <p:nvSpPr>
            <p:cNvPr id="15463" name="Rectangle 108">
              <a:extLst>
                <a:ext uri="{FF2B5EF4-FFF2-40B4-BE49-F238E27FC236}">
                  <a16:creationId xmlns:a16="http://schemas.microsoft.com/office/drawing/2014/main" id="{D6B05B04-3FBA-5555-FA5B-0A94ED527561}"/>
                </a:ext>
              </a:extLst>
            </p:cNvPr>
            <p:cNvSpPr>
              <a:spLocks noChangeArrowheads="1"/>
            </p:cNvSpPr>
            <p:nvPr/>
          </p:nvSpPr>
          <p:spPr bwMode="auto">
            <a:xfrm>
              <a:off x="1110" y="2202"/>
              <a:ext cx="741"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64" name="Rectangle 109">
              <a:extLst>
                <a:ext uri="{FF2B5EF4-FFF2-40B4-BE49-F238E27FC236}">
                  <a16:creationId xmlns:a16="http://schemas.microsoft.com/office/drawing/2014/main" id="{AFC11F41-E93B-5788-FCC7-BE7E220CA107}"/>
                </a:ext>
              </a:extLst>
            </p:cNvPr>
            <p:cNvSpPr>
              <a:spLocks noChangeArrowheads="1"/>
            </p:cNvSpPr>
            <p:nvPr/>
          </p:nvSpPr>
          <p:spPr bwMode="auto">
            <a:xfrm>
              <a:off x="1110" y="2201"/>
              <a:ext cx="3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Causes</a:t>
              </a:r>
              <a:endParaRPr lang="en-US" altLang="en-US" sz="1700"/>
            </a:p>
          </p:txBody>
        </p:sp>
        <p:sp>
          <p:nvSpPr>
            <p:cNvPr id="15465" name="Rectangle 110">
              <a:extLst>
                <a:ext uri="{FF2B5EF4-FFF2-40B4-BE49-F238E27FC236}">
                  <a16:creationId xmlns:a16="http://schemas.microsoft.com/office/drawing/2014/main" id="{D99AC79E-1202-FA3D-22EA-3DC9BEB2A9D1}"/>
                </a:ext>
              </a:extLst>
            </p:cNvPr>
            <p:cNvSpPr>
              <a:spLocks noChangeArrowheads="1"/>
            </p:cNvSpPr>
            <p:nvPr/>
          </p:nvSpPr>
          <p:spPr bwMode="auto">
            <a:xfrm>
              <a:off x="1452" y="2201"/>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b="1">
                  <a:solidFill>
                    <a:srgbClr val="000000"/>
                  </a:solidFill>
                </a:rPr>
                <a:t> </a:t>
              </a:r>
              <a:endParaRPr lang="en-US" altLang="en-US" sz="1700"/>
            </a:p>
          </p:txBody>
        </p:sp>
        <p:sp>
          <p:nvSpPr>
            <p:cNvPr id="15466" name="Rectangle 111">
              <a:extLst>
                <a:ext uri="{FF2B5EF4-FFF2-40B4-BE49-F238E27FC236}">
                  <a16:creationId xmlns:a16="http://schemas.microsoft.com/office/drawing/2014/main" id="{90EA9B8E-FAE2-4996-FC00-408BB996A102}"/>
                </a:ext>
              </a:extLst>
            </p:cNvPr>
            <p:cNvSpPr>
              <a:spLocks noChangeArrowheads="1"/>
            </p:cNvSpPr>
            <p:nvPr/>
          </p:nvSpPr>
          <p:spPr bwMode="auto">
            <a:xfrm>
              <a:off x="1937" y="1984"/>
              <a:ext cx="69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Wrong Decision </a:t>
              </a:r>
              <a:endParaRPr lang="en-US" altLang="en-US" sz="1700"/>
            </a:p>
          </p:txBody>
        </p:sp>
        <p:sp>
          <p:nvSpPr>
            <p:cNvPr id="15467" name="Rectangle 112">
              <a:extLst>
                <a:ext uri="{FF2B5EF4-FFF2-40B4-BE49-F238E27FC236}">
                  <a16:creationId xmlns:a16="http://schemas.microsoft.com/office/drawing/2014/main" id="{A5171374-70D9-FD38-8E9A-4EAB959E2D1A}"/>
                </a:ext>
              </a:extLst>
            </p:cNvPr>
            <p:cNvSpPr>
              <a:spLocks noChangeArrowheads="1"/>
            </p:cNvSpPr>
            <p:nvPr/>
          </p:nvSpPr>
          <p:spPr bwMode="auto">
            <a:xfrm>
              <a:off x="2642" y="1984"/>
              <a:ext cx="5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68" name="Rectangle 113">
              <a:extLst>
                <a:ext uri="{FF2B5EF4-FFF2-40B4-BE49-F238E27FC236}">
                  <a16:creationId xmlns:a16="http://schemas.microsoft.com/office/drawing/2014/main" id="{C2B1818B-B3DF-2002-753F-E81CC602BF53}"/>
                </a:ext>
              </a:extLst>
            </p:cNvPr>
            <p:cNvSpPr>
              <a:spLocks noChangeArrowheads="1"/>
            </p:cNvSpPr>
            <p:nvPr/>
          </p:nvSpPr>
          <p:spPr bwMode="auto">
            <a:xfrm>
              <a:off x="2695" y="1984"/>
              <a:ext cx="39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You Are </a:t>
              </a:r>
              <a:endParaRPr lang="en-US" altLang="en-US" sz="1700"/>
            </a:p>
          </p:txBody>
        </p:sp>
        <p:sp>
          <p:nvSpPr>
            <p:cNvPr id="15469" name="Rectangle 114">
              <a:extLst>
                <a:ext uri="{FF2B5EF4-FFF2-40B4-BE49-F238E27FC236}">
                  <a16:creationId xmlns:a16="http://schemas.microsoft.com/office/drawing/2014/main" id="{73E3C784-2ADB-623D-1A1E-CF9E87E1AEC4}"/>
                </a:ext>
              </a:extLst>
            </p:cNvPr>
            <p:cNvSpPr>
              <a:spLocks noChangeArrowheads="1"/>
            </p:cNvSpPr>
            <p:nvPr/>
          </p:nvSpPr>
          <p:spPr bwMode="auto">
            <a:xfrm>
              <a:off x="1937" y="2094"/>
              <a:ext cx="133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Ignoring Possible Opportunities </a:t>
              </a:r>
              <a:endParaRPr lang="en-US" altLang="en-US" sz="1700"/>
            </a:p>
          </p:txBody>
        </p:sp>
        <p:sp>
          <p:nvSpPr>
            <p:cNvPr id="15470" name="Rectangle 115">
              <a:extLst>
                <a:ext uri="{FF2B5EF4-FFF2-40B4-BE49-F238E27FC236}">
                  <a16:creationId xmlns:a16="http://schemas.microsoft.com/office/drawing/2014/main" id="{B870011E-BB38-D4C9-10B5-E2D0494C0080}"/>
                </a:ext>
              </a:extLst>
            </p:cNvPr>
            <p:cNvSpPr>
              <a:spLocks noChangeArrowheads="1"/>
            </p:cNvSpPr>
            <p:nvPr/>
          </p:nvSpPr>
          <p:spPr bwMode="auto">
            <a:xfrm>
              <a:off x="1937" y="2204"/>
              <a:ext cx="135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to Eliminate Assignable Causes </a:t>
              </a:r>
              <a:endParaRPr lang="en-US" altLang="en-US" sz="1700"/>
            </a:p>
          </p:txBody>
        </p:sp>
        <p:sp>
          <p:nvSpPr>
            <p:cNvPr id="15471" name="Rectangle 116">
              <a:extLst>
                <a:ext uri="{FF2B5EF4-FFF2-40B4-BE49-F238E27FC236}">
                  <a16:creationId xmlns:a16="http://schemas.microsoft.com/office/drawing/2014/main" id="{78CA7C9B-566D-7A4D-AB03-2A5CE6547F26}"/>
                </a:ext>
              </a:extLst>
            </p:cNvPr>
            <p:cNvSpPr>
              <a:spLocks noChangeArrowheads="1"/>
            </p:cNvSpPr>
            <p:nvPr/>
          </p:nvSpPr>
          <p:spPr bwMode="auto">
            <a:xfrm>
              <a:off x="1937" y="2314"/>
              <a:ext cx="71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from the Process</a:t>
              </a:r>
              <a:endParaRPr lang="en-US" altLang="en-US" sz="1700"/>
            </a:p>
          </p:txBody>
        </p:sp>
        <p:sp>
          <p:nvSpPr>
            <p:cNvPr id="15472" name="Rectangle 117">
              <a:extLst>
                <a:ext uri="{FF2B5EF4-FFF2-40B4-BE49-F238E27FC236}">
                  <a16:creationId xmlns:a16="http://schemas.microsoft.com/office/drawing/2014/main" id="{7E2994AB-41CB-90D6-32DB-937F326D8116}"/>
                </a:ext>
              </a:extLst>
            </p:cNvPr>
            <p:cNvSpPr>
              <a:spLocks noChangeArrowheads="1"/>
            </p:cNvSpPr>
            <p:nvPr/>
          </p:nvSpPr>
          <p:spPr bwMode="auto">
            <a:xfrm>
              <a:off x="2664" y="2314"/>
              <a:ext cx="2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t>
              </a:r>
              <a:endParaRPr lang="en-US" altLang="en-US" sz="1700"/>
            </a:p>
          </p:txBody>
        </p:sp>
        <p:sp>
          <p:nvSpPr>
            <p:cNvPr id="15473" name="Rectangle 118">
              <a:extLst>
                <a:ext uri="{FF2B5EF4-FFF2-40B4-BE49-F238E27FC236}">
                  <a16:creationId xmlns:a16="http://schemas.microsoft.com/office/drawing/2014/main" id="{63AAC30F-7415-A420-C759-823B4B183B41}"/>
                </a:ext>
              </a:extLst>
            </p:cNvPr>
            <p:cNvSpPr>
              <a:spLocks noChangeArrowheads="1"/>
            </p:cNvSpPr>
            <p:nvPr/>
          </p:nvSpPr>
          <p:spPr bwMode="auto">
            <a:xfrm>
              <a:off x="3431" y="1984"/>
              <a:ext cx="7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Correct Decision </a:t>
              </a:r>
              <a:endParaRPr lang="en-US" altLang="en-US" sz="1700"/>
            </a:p>
          </p:txBody>
        </p:sp>
        <p:sp>
          <p:nvSpPr>
            <p:cNvPr id="15474" name="Rectangle 119">
              <a:extLst>
                <a:ext uri="{FF2B5EF4-FFF2-40B4-BE49-F238E27FC236}">
                  <a16:creationId xmlns:a16="http://schemas.microsoft.com/office/drawing/2014/main" id="{4FD69467-E39E-B82E-D8D5-E27C0F5A451E}"/>
                </a:ext>
              </a:extLst>
            </p:cNvPr>
            <p:cNvSpPr>
              <a:spLocks noChangeArrowheads="1"/>
            </p:cNvSpPr>
            <p:nvPr/>
          </p:nvSpPr>
          <p:spPr bwMode="auto">
            <a:xfrm>
              <a:off x="4168" y="1984"/>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t>
              </a:r>
              <a:endParaRPr lang="en-US" altLang="en-US" sz="1700"/>
            </a:p>
          </p:txBody>
        </p:sp>
        <p:sp>
          <p:nvSpPr>
            <p:cNvPr id="15475" name="Rectangle 120">
              <a:extLst>
                <a:ext uri="{FF2B5EF4-FFF2-40B4-BE49-F238E27FC236}">
                  <a16:creationId xmlns:a16="http://schemas.microsoft.com/office/drawing/2014/main" id="{5863D2E0-3A27-B469-7265-BF890195BE00}"/>
                </a:ext>
              </a:extLst>
            </p:cNvPr>
            <p:cNvSpPr>
              <a:spLocks noChangeArrowheads="1"/>
            </p:cNvSpPr>
            <p:nvPr/>
          </p:nvSpPr>
          <p:spPr bwMode="auto">
            <a:xfrm>
              <a:off x="4221" y="1984"/>
              <a:ext cx="54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Understand </a:t>
              </a:r>
              <a:endParaRPr lang="en-US" altLang="en-US" sz="1700"/>
            </a:p>
          </p:txBody>
        </p:sp>
        <p:sp>
          <p:nvSpPr>
            <p:cNvPr id="15476" name="Rectangle 121">
              <a:extLst>
                <a:ext uri="{FF2B5EF4-FFF2-40B4-BE49-F238E27FC236}">
                  <a16:creationId xmlns:a16="http://schemas.microsoft.com/office/drawing/2014/main" id="{D75F8C3B-563A-0076-FD33-58EF135E15C0}"/>
                </a:ext>
              </a:extLst>
            </p:cNvPr>
            <p:cNvSpPr>
              <a:spLocks noChangeArrowheads="1"/>
            </p:cNvSpPr>
            <p:nvPr/>
          </p:nvSpPr>
          <p:spPr bwMode="auto">
            <a:xfrm>
              <a:off x="3431" y="2094"/>
              <a:ext cx="108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and Eliminate Assignable </a:t>
              </a:r>
              <a:endParaRPr lang="en-US" altLang="en-US" sz="1700"/>
            </a:p>
          </p:txBody>
        </p:sp>
        <p:sp>
          <p:nvSpPr>
            <p:cNvPr id="15477" name="Rectangle 122">
              <a:extLst>
                <a:ext uri="{FF2B5EF4-FFF2-40B4-BE49-F238E27FC236}">
                  <a16:creationId xmlns:a16="http://schemas.microsoft.com/office/drawing/2014/main" id="{BB62E660-1ADB-D6F8-E8E6-55181AC39B61}"/>
                </a:ext>
              </a:extLst>
            </p:cNvPr>
            <p:cNvSpPr>
              <a:spLocks noChangeArrowheads="1"/>
            </p:cNvSpPr>
            <p:nvPr/>
          </p:nvSpPr>
          <p:spPr bwMode="auto">
            <a:xfrm>
              <a:off x="3431" y="2204"/>
              <a:ext cx="90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Causes from Process</a:t>
              </a:r>
              <a:endParaRPr lang="en-US" altLang="en-US" sz="1700"/>
            </a:p>
          </p:txBody>
        </p:sp>
        <p:sp>
          <p:nvSpPr>
            <p:cNvPr id="15478" name="Rectangle 123">
              <a:extLst>
                <a:ext uri="{FF2B5EF4-FFF2-40B4-BE49-F238E27FC236}">
                  <a16:creationId xmlns:a16="http://schemas.microsoft.com/office/drawing/2014/main" id="{EDF8D082-AC19-9417-39BD-A2956EF1A964}"/>
                </a:ext>
              </a:extLst>
            </p:cNvPr>
            <p:cNvSpPr>
              <a:spLocks noChangeArrowheads="1"/>
            </p:cNvSpPr>
            <p:nvPr/>
          </p:nvSpPr>
          <p:spPr bwMode="auto">
            <a:xfrm>
              <a:off x="4349" y="2204"/>
              <a:ext cx="2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600">
                  <a:solidFill>
                    <a:srgbClr val="000000"/>
                  </a:solidFill>
                </a:rPr>
                <a:t> </a:t>
              </a:r>
              <a:endParaRPr lang="en-US" altLang="en-US" sz="1700"/>
            </a:p>
          </p:txBody>
        </p:sp>
        <p:sp>
          <p:nvSpPr>
            <p:cNvPr id="15479" name="Rectangle 124">
              <a:extLst>
                <a:ext uri="{FF2B5EF4-FFF2-40B4-BE49-F238E27FC236}">
                  <a16:creationId xmlns:a16="http://schemas.microsoft.com/office/drawing/2014/main" id="{26A066AA-2759-2260-C534-FF40EE1E8B76}"/>
                </a:ext>
              </a:extLst>
            </p:cNvPr>
            <p:cNvSpPr>
              <a:spLocks noChangeArrowheads="1"/>
            </p:cNvSpPr>
            <p:nvPr/>
          </p:nvSpPr>
          <p:spPr bwMode="auto">
            <a:xfrm>
              <a:off x="849" y="1977"/>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0" name="Rectangle 125">
              <a:extLst>
                <a:ext uri="{FF2B5EF4-FFF2-40B4-BE49-F238E27FC236}">
                  <a16:creationId xmlns:a16="http://schemas.microsoft.com/office/drawing/2014/main" id="{6002E269-AC1A-F53E-3FE8-21291B969FD8}"/>
                </a:ext>
              </a:extLst>
            </p:cNvPr>
            <p:cNvSpPr>
              <a:spLocks noChangeArrowheads="1"/>
            </p:cNvSpPr>
            <p:nvPr/>
          </p:nvSpPr>
          <p:spPr bwMode="auto">
            <a:xfrm>
              <a:off x="1065" y="1977"/>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1" name="Rectangle 126">
              <a:extLst>
                <a:ext uri="{FF2B5EF4-FFF2-40B4-BE49-F238E27FC236}">
                  <a16:creationId xmlns:a16="http://schemas.microsoft.com/office/drawing/2014/main" id="{DDACC334-5758-950D-9ACE-18F4AE3C4218}"/>
                </a:ext>
              </a:extLst>
            </p:cNvPr>
            <p:cNvSpPr>
              <a:spLocks noChangeArrowheads="1"/>
            </p:cNvSpPr>
            <p:nvPr/>
          </p:nvSpPr>
          <p:spPr bwMode="auto">
            <a:xfrm>
              <a:off x="1068" y="1977"/>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2" name="Rectangle 127">
              <a:extLst>
                <a:ext uri="{FF2B5EF4-FFF2-40B4-BE49-F238E27FC236}">
                  <a16:creationId xmlns:a16="http://schemas.microsoft.com/office/drawing/2014/main" id="{A375FD9A-3619-7BCB-0843-C78FD52A148B}"/>
                </a:ext>
              </a:extLst>
            </p:cNvPr>
            <p:cNvSpPr>
              <a:spLocks noChangeArrowheads="1"/>
            </p:cNvSpPr>
            <p:nvPr/>
          </p:nvSpPr>
          <p:spPr bwMode="auto">
            <a:xfrm>
              <a:off x="1892"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3" name="Rectangle 128">
              <a:extLst>
                <a:ext uri="{FF2B5EF4-FFF2-40B4-BE49-F238E27FC236}">
                  <a16:creationId xmlns:a16="http://schemas.microsoft.com/office/drawing/2014/main" id="{EE9FA67B-3CDE-9608-4C64-20F65BBDF9DC}"/>
                </a:ext>
              </a:extLst>
            </p:cNvPr>
            <p:cNvSpPr>
              <a:spLocks noChangeArrowheads="1"/>
            </p:cNvSpPr>
            <p:nvPr/>
          </p:nvSpPr>
          <p:spPr bwMode="auto">
            <a:xfrm>
              <a:off x="1896" y="1977"/>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4" name="Rectangle 129">
              <a:extLst>
                <a:ext uri="{FF2B5EF4-FFF2-40B4-BE49-F238E27FC236}">
                  <a16:creationId xmlns:a16="http://schemas.microsoft.com/office/drawing/2014/main" id="{A623DBCF-212A-9E23-85F3-C6678508B696}"/>
                </a:ext>
              </a:extLst>
            </p:cNvPr>
            <p:cNvSpPr>
              <a:spLocks noChangeArrowheads="1"/>
            </p:cNvSpPr>
            <p:nvPr/>
          </p:nvSpPr>
          <p:spPr bwMode="auto">
            <a:xfrm>
              <a:off x="3386"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5" name="Rectangle 130">
              <a:extLst>
                <a:ext uri="{FF2B5EF4-FFF2-40B4-BE49-F238E27FC236}">
                  <a16:creationId xmlns:a16="http://schemas.microsoft.com/office/drawing/2014/main" id="{3C4392DD-C4C9-21F2-9A40-A4D15B6CFA07}"/>
                </a:ext>
              </a:extLst>
            </p:cNvPr>
            <p:cNvSpPr>
              <a:spLocks noChangeArrowheads="1"/>
            </p:cNvSpPr>
            <p:nvPr/>
          </p:nvSpPr>
          <p:spPr bwMode="auto">
            <a:xfrm>
              <a:off x="3390" y="1977"/>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6" name="Rectangle 131">
              <a:extLst>
                <a:ext uri="{FF2B5EF4-FFF2-40B4-BE49-F238E27FC236}">
                  <a16:creationId xmlns:a16="http://schemas.microsoft.com/office/drawing/2014/main" id="{827726EE-E917-D840-F8BD-C5F586634B19}"/>
                </a:ext>
              </a:extLst>
            </p:cNvPr>
            <p:cNvSpPr>
              <a:spLocks noChangeArrowheads="1"/>
            </p:cNvSpPr>
            <p:nvPr/>
          </p:nvSpPr>
          <p:spPr bwMode="auto">
            <a:xfrm>
              <a:off x="4880"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7" name="Rectangle 132">
              <a:extLst>
                <a:ext uri="{FF2B5EF4-FFF2-40B4-BE49-F238E27FC236}">
                  <a16:creationId xmlns:a16="http://schemas.microsoft.com/office/drawing/2014/main" id="{306B0757-332C-B3E0-F284-C59B561A5FE2}"/>
                </a:ext>
              </a:extLst>
            </p:cNvPr>
            <p:cNvSpPr>
              <a:spLocks noChangeArrowheads="1"/>
            </p:cNvSpPr>
            <p:nvPr/>
          </p:nvSpPr>
          <p:spPr bwMode="auto">
            <a:xfrm>
              <a:off x="849" y="1981"/>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8" name="Rectangle 133">
              <a:extLst>
                <a:ext uri="{FF2B5EF4-FFF2-40B4-BE49-F238E27FC236}">
                  <a16:creationId xmlns:a16="http://schemas.microsoft.com/office/drawing/2014/main" id="{C3C5BFAB-9CA9-2255-2304-78FC33B3D553}"/>
                </a:ext>
              </a:extLst>
            </p:cNvPr>
            <p:cNvSpPr>
              <a:spLocks noChangeArrowheads="1"/>
            </p:cNvSpPr>
            <p:nvPr/>
          </p:nvSpPr>
          <p:spPr bwMode="auto">
            <a:xfrm>
              <a:off x="849"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89" name="Rectangle 134">
              <a:extLst>
                <a:ext uri="{FF2B5EF4-FFF2-40B4-BE49-F238E27FC236}">
                  <a16:creationId xmlns:a16="http://schemas.microsoft.com/office/drawing/2014/main" id="{663104C9-D71B-C435-7088-E9731B257587}"/>
                </a:ext>
              </a:extLst>
            </p:cNvPr>
            <p:cNvSpPr>
              <a:spLocks noChangeArrowheads="1"/>
            </p:cNvSpPr>
            <p:nvPr/>
          </p:nvSpPr>
          <p:spPr bwMode="auto">
            <a:xfrm>
              <a:off x="849"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0" name="Rectangle 135">
              <a:extLst>
                <a:ext uri="{FF2B5EF4-FFF2-40B4-BE49-F238E27FC236}">
                  <a16:creationId xmlns:a16="http://schemas.microsoft.com/office/drawing/2014/main" id="{052168F6-3A89-35D8-9DE3-296E15D0383A}"/>
                </a:ext>
              </a:extLst>
            </p:cNvPr>
            <p:cNvSpPr>
              <a:spLocks noChangeArrowheads="1"/>
            </p:cNvSpPr>
            <p:nvPr/>
          </p:nvSpPr>
          <p:spPr bwMode="auto">
            <a:xfrm>
              <a:off x="852" y="2423"/>
              <a:ext cx="21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1" name="Rectangle 136">
              <a:extLst>
                <a:ext uri="{FF2B5EF4-FFF2-40B4-BE49-F238E27FC236}">
                  <a16:creationId xmlns:a16="http://schemas.microsoft.com/office/drawing/2014/main" id="{8EE1DC67-872D-A285-28D9-547516B6FD25}"/>
                </a:ext>
              </a:extLst>
            </p:cNvPr>
            <p:cNvSpPr>
              <a:spLocks noChangeArrowheads="1"/>
            </p:cNvSpPr>
            <p:nvPr/>
          </p:nvSpPr>
          <p:spPr bwMode="auto">
            <a:xfrm>
              <a:off x="1065" y="1981"/>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2" name="Rectangle 137">
              <a:extLst>
                <a:ext uri="{FF2B5EF4-FFF2-40B4-BE49-F238E27FC236}">
                  <a16:creationId xmlns:a16="http://schemas.microsoft.com/office/drawing/2014/main" id="{CF2279FA-4469-F94B-5AFE-167FF795AA49}"/>
                </a:ext>
              </a:extLst>
            </p:cNvPr>
            <p:cNvSpPr>
              <a:spLocks noChangeArrowheads="1"/>
            </p:cNvSpPr>
            <p:nvPr/>
          </p:nvSpPr>
          <p:spPr bwMode="auto">
            <a:xfrm>
              <a:off x="1065"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3" name="Rectangle 138">
              <a:extLst>
                <a:ext uri="{FF2B5EF4-FFF2-40B4-BE49-F238E27FC236}">
                  <a16:creationId xmlns:a16="http://schemas.microsoft.com/office/drawing/2014/main" id="{BF4E5867-55D6-2CAE-E0C0-76910A0E09AC}"/>
                </a:ext>
              </a:extLst>
            </p:cNvPr>
            <p:cNvSpPr>
              <a:spLocks noChangeArrowheads="1"/>
            </p:cNvSpPr>
            <p:nvPr/>
          </p:nvSpPr>
          <p:spPr bwMode="auto">
            <a:xfrm>
              <a:off x="1068" y="2423"/>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4" name="Rectangle 139">
              <a:extLst>
                <a:ext uri="{FF2B5EF4-FFF2-40B4-BE49-F238E27FC236}">
                  <a16:creationId xmlns:a16="http://schemas.microsoft.com/office/drawing/2014/main" id="{1FD2A708-C479-D7EF-8907-D83D2218F343}"/>
                </a:ext>
              </a:extLst>
            </p:cNvPr>
            <p:cNvSpPr>
              <a:spLocks noChangeArrowheads="1"/>
            </p:cNvSpPr>
            <p:nvPr/>
          </p:nvSpPr>
          <p:spPr bwMode="auto">
            <a:xfrm>
              <a:off x="1892"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5" name="Rectangle 140">
              <a:extLst>
                <a:ext uri="{FF2B5EF4-FFF2-40B4-BE49-F238E27FC236}">
                  <a16:creationId xmlns:a16="http://schemas.microsoft.com/office/drawing/2014/main" id="{D52F2ACD-DC7A-674F-302E-3A0CBC75D75D}"/>
                </a:ext>
              </a:extLst>
            </p:cNvPr>
            <p:cNvSpPr>
              <a:spLocks noChangeArrowheads="1"/>
            </p:cNvSpPr>
            <p:nvPr/>
          </p:nvSpPr>
          <p:spPr bwMode="auto">
            <a:xfrm>
              <a:off x="1892"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6" name="Rectangle 141">
              <a:extLst>
                <a:ext uri="{FF2B5EF4-FFF2-40B4-BE49-F238E27FC236}">
                  <a16:creationId xmlns:a16="http://schemas.microsoft.com/office/drawing/2014/main" id="{3ADE2000-1326-61A9-0D72-B03D104379D1}"/>
                </a:ext>
              </a:extLst>
            </p:cNvPr>
            <p:cNvSpPr>
              <a:spLocks noChangeArrowheads="1"/>
            </p:cNvSpPr>
            <p:nvPr/>
          </p:nvSpPr>
          <p:spPr bwMode="auto">
            <a:xfrm>
              <a:off x="1896" y="2423"/>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7" name="Rectangle 142">
              <a:extLst>
                <a:ext uri="{FF2B5EF4-FFF2-40B4-BE49-F238E27FC236}">
                  <a16:creationId xmlns:a16="http://schemas.microsoft.com/office/drawing/2014/main" id="{49B4D148-924A-E9FF-0AC6-69428B5066BA}"/>
                </a:ext>
              </a:extLst>
            </p:cNvPr>
            <p:cNvSpPr>
              <a:spLocks noChangeArrowheads="1"/>
            </p:cNvSpPr>
            <p:nvPr/>
          </p:nvSpPr>
          <p:spPr bwMode="auto">
            <a:xfrm>
              <a:off x="3386"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8" name="Rectangle 143">
              <a:extLst>
                <a:ext uri="{FF2B5EF4-FFF2-40B4-BE49-F238E27FC236}">
                  <a16:creationId xmlns:a16="http://schemas.microsoft.com/office/drawing/2014/main" id="{FCA6C7E0-FB0D-FC66-B1AE-2DEBDC142C10}"/>
                </a:ext>
              </a:extLst>
            </p:cNvPr>
            <p:cNvSpPr>
              <a:spLocks noChangeArrowheads="1"/>
            </p:cNvSpPr>
            <p:nvPr/>
          </p:nvSpPr>
          <p:spPr bwMode="auto">
            <a:xfrm>
              <a:off x="3386"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499" name="Rectangle 144">
              <a:extLst>
                <a:ext uri="{FF2B5EF4-FFF2-40B4-BE49-F238E27FC236}">
                  <a16:creationId xmlns:a16="http://schemas.microsoft.com/office/drawing/2014/main" id="{53B9B45C-FB2E-92AD-1432-81BE39BB61B8}"/>
                </a:ext>
              </a:extLst>
            </p:cNvPr>
            <p:cNvSpPr>
              <a:spLocks noChangeArrowheads="1"/>
            </p:cNvSpPr>
            <p:nvPr/>
          </p:nvSpPr>
          <p:spPr bwMode="auto">
            <a:xfrm>
              <a:off x="3390" y="2423"/>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500" name="Rectangle 145">
              <a:extLst>
                <a:ext uri="{FF2B5EF4-FFF2-40B4-BE49-F238E27FC236}">
                  <a16:creationId xmlns:a16="http://schemas.microsoft.com/office/drawing/2014/main" id="{68F1EC3B-D1DB-0776-6174-135E6B360B16}"/>
                </a:ext>
              </a:extLst>
            </p:cNvPr>
            <p:cNvSpPr>
              <a:spLocks noChangeArrowheads="1"/>
            </p:cNvSpPr>
            <p:nvPr/>
          </p:nvSpPr>
          <p:spPr bwMode="auto">
            <a:xfrm>
              <a:off x="4880"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501" name="Rectangle 146">
              <a:extLst>
                <a:ext uri="{FF2B5EF4-FFF2-40B4-BE49-F238E27FC236}">
                  <a16:creationId xmlns:a16="http://schemas.microsoft.com/office/drawing/2014/main" id="{65651D01-3EA1-2101-38F8-D8B909397AE0}"/>
                </a:ext>
              </a:extLst>
            </p:cNvPr>
            <p:cNvSpPr>
              <a:spLocks noChangeArrowheads="1"/>
            </p:cNvSpPr>
            <p:nvPr/>
          </p:nvSpPr>
          <p:spPr bwMode="auto">
            <a:xfrm>
              <a:off x="4880"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5502" name="Rectangle 147">
              <a:extLst>
                <a:ext uri="{FF2B5EF4-FFF2-40B4-BE49-F238E27FC236}">
                  <a16:creationId xmlns:a16="http://schemas.microsoft.com/office/drawing/2014/main" id="{4E90B054-0794-7B14-B33E-F5CB76D6DAF5}"/>
                </a:ext>
              </a:extLst>
            </p:cNvPr>
            <p:cNvSpPr>
              <a:spLocks noChangeArrowheads="1"/>
            </p:cNvSpPr>
            <p:nvPr/>
          </p:nvSpPr>
          <p:spPr bwMode="auto">
            <a:xfrm>
              <a:off x="4880"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
        <p:nvSpPr>
          <p:cNvPr id="15374" name="Rectangle 148">
            <a:extLst>
              <a:ext uri="{FF2B5EF4-FFF2-40B4-BE49-F238E27FC236}">
                <a16:creationId xmlns:a16="http://schemas.microsoft.com/office/drawing/2014/main" id="{92B3A935-8A50-2ADA-15F2-C34A7691B1AB}"/>
              </a:ext>
            </a:extLst>
          </p:cNvPr>
          <p:cNvSpPr>
            <a:spLocks noChangeArrowheads="1"/>
          </p:cNvSpPr>
          <p:nvPr/>
        </p:nvSpPr>
        <p:spPr bwMode="auto">
          <a:xfrm>
            <a:off x="377825" y="38544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000">
                <a:solidFill>
                  <a:srgbClr val="000000"/>
                </a:solidFill>
              </a:rPr>
              <a:t> </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a:extLst>
              <a:ext uri="{FF2B5EF4-FFF2-40B4-BE49-F238E27FC236}">
                <a16:creationId xmlns:a16="http://schemas.microsoft.com/office/drawing/2014/main" id="{C2C04313-D5AD-487B-8334-5CC991E9B396}"/>
              </a:ext>
            </a:extLst>
          </p:cNvPr>
          <p:cNvSpPr>
            <a:spLocks noGrp="1" noChangeArrowheads="1"/>
          </p:cNvSpPr>
          <p:nvPr>
            <p:ph type="title"/>
          </p:nvPr>
        </p:nvSpPr>
        <p:spPr/>
        <p:txBody>
          <a:bodyPr/>
          <a:lstStyle/>
          <a:p>
            <a:pPr eaLnBrk="1" hangingPunct="1">
              <a:defRPr/>
            </a:pPr>
            <a:r>
              <a:rPr lang="en-US" altLang="en-US"/>
              <a:t>Bar Chart Examples</a:t>
            </a:r>
          </a:p>
        </p:txBody>
      </p:sp>
      <p:graphicFrame>
        <p:nvGraphicFramePr>
          <p:cNvPr id="16387" name="Object 3">
            <a:extLst>
              <a:ext uri="{FF2B5EF4-FFF2-40B4-BE49-F238E27FC236}">
                <a16:creationId xmlns:a16="http://schemas.microsoft.com/office/drawing/2014/main" id="{08C25F07-D03C-F540-6410-A8C4E12EF2F6}"/>
              </a:ext>
            </a:extLst>
          </p:cNvPr>
          <p:cNvGraphicFramePr>
            <a:graphicFrameLocks noGrp="1" noChangeAspect="1"/>
          </p:cNvGraphicFramePr>
          <p:nvPr>
            <p:ph sz="half" idx="1"/>
          </p:nvPr>
        </p:nvGraphicFramePr>
        <p:xfrm>
          <a:off x="228600" y="2614613"/>
          <a:ext cx="4419600" cy="2082800"/>
        </p:xfrm>
        <a:graphic>
          <a:graphicData uri="http://schemas.openxmlformats.org/presentationml/2006/ole">
            <mc:AlternateContent xmlns:mc="http://schemas.openxmlformats.org/markup-compatibility/2006">
              <mc:Choice xmlns:v="urn:schemas-microsoft-com:vml" Requires="v">
                <p:oleObj name="Picture" r:id="rId3" imgW="4287012" imgH="2019300" progId="Word.Picture.8">
                  <p:embed/>
                </p:oleObj>
              </mc:Choice>
              <mc:Fallback>
                <p:oleObj name="Picture" r:id="rId3" imgW="4287012" imgH="2019300" progId="Word.Picture.8">
                  <p:embed/>
                  <p:pic>
                    <p:nvPicPr>
                      <p:cNvPr id="16387" name="Object 3">
                        <a:extLst>
                          <a:ext uri="{FF2B5EF4-FFF2-40B4-BE49-F238E27FC236}">
                            <a16:creationId xmlns:a16="http://schemas.microsoft.com/office/drawing/2014/main" id="{08C25F07-D03C-F540-6410-A8C4E12EF2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614613"/>
                        <a:ext cx="4419600" cy="2082800"/>
                      </a:xfrm>
                      <a:prstGeom prst="rect">
                        <a:avLst/>
                      </a:prstGeom>
                      <a:noFill/>
                      <a:ln w="28575" cmpd="sng">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6388" name="Picture 4">
            <a:extLst>
              <a:ext uri="{FF2B5EF4-FFF2-40B4-BE49-F238E27FC236}">
                <a16:creationId xmlns:a16="http://schemas.microsoft.com/office/drawing/2014/main" id="{F23454A8-5B29-863B-CF64-AACB760A0B67}"/>
              </a:ext>
            </a:extLst>
          </p:cNvPr>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5084763" y="1058863"/>
            <a:ext cx="3678237" cy="2447925"/>
          </a:xfr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9" name="Picture 5">
            <a:extLst>
              <a:ext uri="{FF2B5EF4-FFF2-40B4-BE49-F238E27FC236}">
                <a16:creationId xmlns:a16="http://schemas.microsoft.com/office/drawing/2014/main" id="{9CF24689-D16C-79E2-68B5-280A6C2C8C45}"/>
              </a:ext>
            </a:extLst>
          </p:cNvPr>
          <p:cNvPicPr>
            <a:picLocks noGrp="1" noChangeAspect="1" noChangeArrowheads="1"/>
          </p:cNvPicPr>
          <p:nvPr>
            <p:ph sz="quarter" idx="3"/>
          </p:nvPr>
        </p:nvPicPr>
        <p:blipFill>
          <a:blip r:embed="rId6">
            <a:extLst>
              <a:ext uri="{28A0092B-C50C-407E-A947-70E740481C1C}">
                <a14:useLocalDpi xmlns:a14="http://schemas.microsoft.com/office/drawing/2010/main" val="0"/>
              </a:ext>
            </a:extLst>
          </a:blip>
          <a:srcRect/>
          <a:stretch>
            <a:fillRect/>
          </a:stretch>
        </p:blipFill>
        <p:spPr>
          <a:xfrm>
            <a:off x="4794250" y="4132263"/>
            <a:ext cx="4197350" cy="2063750"/>
          </a:xfr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89B2FDDF-FF8F-D9DB-8F85-1F8CAA402FAA}"/>
              </a:ext>
            </a:extLst>
          </p:cNvPr>
          <p:cNvSpPr>
            <a:spLocks noChangeArrowheads="1"/>
          </p:cNvSpPr>
          <p:nvPr/>
        </p:nvSpPr>
        <p:spPr bwMode="auto">
          <a:xfrm>
            <a:off x="685800" y="1447800"/>
            <a:ext cx="7848600" cy="3810000"/>
          </a:xfrm>
          <a:prstGeom prst="rect">
            <a:avLst/>
          </a:prstGeom>
          <a:solidFill>
            <a:srgbClr val="FFFFCC"/>
          </a:solidFill>
          <a:ln w="28575">
            <a:solidFill>
              <a:srgbClr val="000000"/>
            </a:solidFill>
            <a:miter lim="800000"/>
            <a:headEnd type="none" w="sm" len="sm"/>
            <a:tailEnd type="none" w="sm" len="sm"/>
          </a:ln>
          <a:effectLst>
            <a:outerShdw dist="107763" dir="2700000" algn="ctr" rotWithShape="0">
              <a:schemeClr val="bg2">
                <a:alpha val="50000"/>
              </a:schemeClr>
            </a:outerShdw>
          </a:effec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558083" name="Rectangle 3">
            <a:extLst>
              <a:ext uri="{FF2B5EF4-FFF2-40B4-BE49-F238E27FC236}">
                <a16:creationId xmlns:a16="http://schemas.microsoft.com/office/drawing/2014/main" id="{4E9216E9-07C6-09DE-F7DD-EDA6CD9CCAF9}"/>
              </a:ext>
            </a:extLst>
          </p:cNvPr>
          <p:cNvSpPr>
            <a:spLocks noGrp="1" noChangeArrowheads="1"/>
          </p:cNvSpPr>
          <p:nvPr>
            <p:ph type="title"/>
          </p:nvPr>
        </p:nvSpPr>
        <p:spPr/>
        <p:txBody>
          <a:bodyPr/>
          <a:lstStyle/>
          <a:p>
            <a:pPr eaLnBrk="1" hangingPunct="1">
              <a:defRPr/>
            </a:pPr>
            <a:r>
              <a:rPr lang="en-US" altLang="en-US"/>
              <a:t>“Bad” Bar Chart</a:t>
            </a:r>
          </a:p>
        </p:txBody>
      </p:sp>
      <p:sp>
        <p:nvSpPr>
          <p:cNvPr id="18436" name="AutoShape 4">
            <a:extLst>
              <a:ext uri="{FF2B5EF4-FFF2-40B4-BE49-F238E27FC236}">
                <a16:creationId xmlns:a16="http://schemas.microsoft.com/office/drawing/2014/main" id="{B05CEE30-54C0-4167-FF80-3FA94CEFFB7A}"/>
              </a:ext>
            </a:extLst>
          </p:cNvPr>
          <p:cNvSpPr>
            <a:spLocks noChangeAspect="1" noChangeArrowheads="1" noTextEdit="1"/>
          </p:cNvSpPr>
          <p:nvPr/>
        </p:nvSpPr>
        <p:spPr bwMode="auto">
          <a:xfrm>
            <a:off x="990600" y="1752600"/>
            <a:ext cx="7467600" cy="30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7" name="Rectangle 5">
            <a:extLst>
              <a:ext uri="{FF2B5EF4-FFF2-40B4-BE49-F238E27FC236}">
                <a16:creationId xmlns:a16="http://schemas.microsoft.com/office/drawing/2014/main" id="{BE5AF293-A075-D5F5-E6CE-554E53507019}"/>
              </a:ext>
            </a:extLst>
          </p:cNvPr>
          <p:cNvSpPr>
            <a:spLocks noChangeArrowheads="1"/>
          </p:cNvSpPr>
          <p:nvPr/>
        </p:nvSpPr>
        <p:spPr bwMode="auto">
          <a:xfrm>
            <a:off x="990600" y="1804988"/>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grpSp>
        <p:nvGrpSpPr>
          <p:cNvPr id="18438" name="Group 6">
            <a:extLst>
              <a:ext uri="{FF2B5EF4-FFF2-40B4-BE49-F238E27FC236}">
                <a16:creationId xmlns:a16="http://schemas.microsoft.com/office/drawing/2014/main" id="{97A35A70-68D3-5822-B84A-46F8DD3AD598}"/>
              </a:ext>
            </a:extLst>
          </p:cNvPr>
          <p:cNvGrpSpPr>
            <a:grpSpLocks/>
          </p:cNvGrpSpPr>
          <p:nvPr/>
        </p:nvGrpSpPr>
        <p:grpSpPr bwMode="auto">
          <a:xfrm>
            <a:off x="2024063" y="2209800"/>
            <a:ext cx="112712" cy="2276475"/>
            <a:chOff x="1275" y="1392"/>
            <a:chExt cx="71" cy="1434"/>
          </a:xfrm>
        </p:grpSpPr>
        <p:sp>
          <p:nvSpPr>
            <p:cNvPr id="18491" name="Line 7">
              <a:extLst>
                <a:ext uri="{FF2B5EF4-FFF2-40B4-BE49-F238E27FC236}">
                  <a16:creationId xmlns:a16="http://schemas.microsoft.com/office/drawing/2014/main" id="{91C3BA87-B9BB-961D-B090-1325A8CAFF58}"/>
                </a:ext>
              </a:extLst>
            </p:cNvPr>
            <p:cNvSpPr>
              <a:spLocks noChangeShapeType="1"/>
            </p:cNvSpPr>
            <p:nvPr/>
          </p:nvSpPr>
          <p:spPr bwMode="auto">
            <a:xfrm flipV="1">
              <a:off x="1308" y="1493"/>
              <a:ext cx="2" cy="133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92" name="Freeform 8">
              <a:extLst>
                <a:ext uri="{FF2B5EF4-FFF2-40B4-BE49-F238E27FC236}">
                  <a16:creationId xmlns:a16="http://schemas.microsoft.com/office/drawing/2014/main" id="{7D5D2A61-B217-0795-5338-F8D08B5AEE31}"/>
                </a:ext>
              </a:extLst>
            </p:cNvPr>
            <p:cNvSpPr>
              <a:spLocks/>
            </p:cNvSpPr>
            <p:nvPr/>
          </p:nvSpPr>
          <p:spPr bwMode="auto">
            <a:xfrm>
              <a:off x="1275" y="1392"/>
              <a:ext cx="71" cy="106"/>
            </a:xfrm>
            <a:custGeom>
              <a:avLst/>
              <a:gdLst>
                <a:gd name="T0" fmla="*/ 71 w 71"/>
                <a:gd name="T1" fmla="*/ 106 h 106"/>
                <a:gd name="T2" fmla="*/ 36 w 71"/>
                <a:gd name="T3" fmla="*/ 0 h 106"/>
                <a:gd name="T4" fmla="*/ 0 w 71"/>
                <a:gd name="T5" fmla="*/ 106 h 106"/>
                <a:gd name="T6" fmla="*/ 71 w 71"/>
                <a:gd name="T7" fmla="*/ 106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 h="106">
                  <a:moveTo>
                    <a:pt x="71" y="106"/>
                  </a:moveTo>
                  <a:lnTo>
                    <a:pt x="36" y="0"/>
                  </a:lnTo>
                  <a:lnTo>
                    <a:pt x="0" y="106"/>
                  </a:lnTo>
                  <a:lnTo>
                    <a:pt x="71"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8439" name="Group 9">
            <a:extLst>
              <a:ext uri="{FF2B5EF4-FFF2-40B4-BE49-F238E27FC236}">
                <a16:creationId xmlns:a16="http://schemas.microsoft.com/office/drawing/2014/main" id="{7B093DEB-9498-BD26-936A-5F4E74384E21}"/>
              </a:ext>
            </a:extLst>
          </p:cNvPr>
          <p:cNvGrpSpPr>
            <a:grpSpLocks/>
          </p:cNvGrpSpPr>
          <p:nvPr/>
        </p:nvGrpSpPr>
        <p:grpSpPr bwMode="auto">
          <a:xfrm>
            <a:off x="1844675" y="4268788"/>
            <a:ext cx="5307013" cy="111125"/>
            <a:chOff x="1162" y="2689"/>
            <a:chExt cx="3343" cy="70"/>
          </a:xfrm>
        </p:grpSpPr>
        <p:sp>
          <p:nvSpPr>
            <p:cNvPr id="18489" name="Line 10">
              <a:extLst>
                <a:ext uri="{FF2B5EF4-FFF2-40B4-BE49-F238E27FC236}">
                  <a16:creationId xmlns:a16="http://schemas.microsoft.com/office/drawing/2014/main" id="{B0ECBE94-A7E2-95B9-CBEA-4C7C621B0F74}"/>
                </a:ext>
              </a:extLst>
            </p:cNvPr>
            <p:cNvSpPr>
              <a:spLocks noChangeShapeType="1"/>
            </p:cNvSpPr>
            <p:nvPr/>
          </p:nvSpPr>
          <p:spPr bwMode="auto">
            <a:xfrm>
              <a:off x="1162" y="2723"/>
              <a:ext cx="3238"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90" name="Freeform 11">
              <a:extLst>
                <a:ext uri="{FF2B5EF4-FFF2-40B4-BE49-F238E27FC236}">
                  <a16:creationId xmlns:a16="http://schemas.microsoft.com/office/drawing/2014/main" id="{B819D7CC-9D96-0217-C4D2-E795637A52DE}"/>
                </a:ext>
              </a:extLst>
            </p:cNvPr>
            <p:cNvSpPr>
              <a:spLocks/>
            </p:cNvSpPr>
            <p:nvPr/>
          </p:nvSpPr>
          <p:spPr bwMode="auto">
            <a:xfrm>
              <a:off x="4397" y="2689"/>
              <a:ext cx="108" cy="70"/>
            </a:xfrm>
            <a:custGeom>
              <a:avLst/>
              <a:gdLst>
                <a:gd name="T0" fmla="*/ 0 w 108"/>
                <a:gd name="T1" fmla="*/ 70 h 70"/>
                <a:gd name="T2" fmla="*/ 108 w 108"/>
                <a:gd name="T3" fmla="*/ 34 h 70"/>
                <a:gd name="T4" fmla="*/ 0 w 108"/>
                <a:gd name="T5" fmla="*/ 0 h 70"/>
                <a:gd name="T6" fmla="*/ 0 w 108"/>
                <a:gd name="T7" fmla="*/ 70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 h="70">
                  <a:moveTo>
                    <a:pt x="0" y="70"/>
                  </a:moveTo>
                  <a:lnTo>
                    <a:pt x="108" y="34"/>
                  </a:lnTo>
                  <a:lnTo>
                    <a:pt x="0" y="0"/>
                  </a:lnTo>
                  <a:lnTo>
                    <a:pt x="0"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8440" name="Rectangle 12">
            <a:extLst>
              <a:ext uri="{FF2B5EF4-FFF2-40B4-BE49-F238E27FC236}">
                <a16:creationId xmlns:a16="http://schemas.microsoft.com/office/drawing/2014/main" id="{76987A7C-C6CB-5A87-493F-E4D4E7FA8C8F}"/>
              </a:ext>
            </a:extLst>
          </p:cNvPr>
          <p:cNvSpPr>
            <a:spLocks noChangeArrowheads="1"/>
          </p:cNvSpPr>
          <p:nvPr/>
        </p:nvSpPr>
        <p:spPr bwMode="auto">
          <a:xfrm>
            <a:off x="2338388" y="2370138"/>
            <a:ext cx="342900" cy="1951037"/>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1" name="Rectangle 13">
            <a:extLst>
              <a:ext uri="{FF2B5EF4-FFF2-40B4-BE49-F238E27FC236}">
                <a16:creationId xmlns:a16="http://schemas.microsoft.com/office/drawing/2014/main" id="{76876D4A-9043-EA35-0823-9518010BEF0F}"/>
              </a:ext>
            </a:extLst>
          </p:cNvPr>
          <p:cNvSpPr>
            <a:spLocks noChangeArrowheads="1"/>
          </p:cNvSpPr>
          <p:nvPr/>
        </p:nvSpPr>
        <p:spPr bwMode="auto">
          <a:xfrm>
            <a:off x="2728913" y="2466975"/>
            <a:ext cx="342900" cy="1854200"/>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2" name="Rectangle 14">
            <a:extLst>
              <a:ext uri="{FF2B5EF4-FFF2-40B4-BE49-F238E27FC236}">
                <a16:creationId xmlns:a16="http://schemas.microsoft.com/office/drawing/2014/main" id="{B7899A1D-5328-48E6-BDCE-61B74915400D}"/>
              </a:ext>
            </a:extLst>
          </p:cNvPr>
          <p:cNvSpPr>
            <a:spLocks noChangeArrowheads="1"/>
          </p:cNvSpPr>
          <p:nvPr/>
        </p:nvSpPr>
        <p:spPr bwMode="auto">
          <a:xfrm>
            <a:off x="3117850" y="2546350"/>
            <a:ext cx="342900" cy="1774825"/>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3" name="Rectangle 15">
            <a:extLst>
              <a:ext uri="{FF2B5EF4-FFF2-40B4-BE49-F238E27FC236}">
                <a16:creationId xmlns:a16="http://schemas.microsoft.com/office/drawing/2014/main" id="{24FA490C-03BF-9BD3-65B7-1D512CD03450}"/>
              </a:ext>
            </a:extLst>
          </p:cNvPr>
          <p:cNvSpPr>
            <a:spLocks noChangeArrowheads="1"/>
          </p:cNvSpPr>
          <p:nvPr/>
        </p:nvSpPr>
        <p:spPr bwMode="auto">
          <a:xfrm>
            <a:off x="3506788" y="2660650"/>
            <a:ext cx="342900" cy="1660525"/>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4" name="Rectangle 16">
            <a:extLst>
              <a:ext uri="{FF2B5EF4-FFF2-40B4-BE49-F238E27FC236}">
                <a16:creationId xmlns:a16="http://schemas.microsoft.com/office/drawing/2014/main" id="{7F9EFE00-74BD-E980-B9A1-492014ADD783}"/>
              </a:ext>
            </a:extLst>
          </p:cNvPr>
          <p:cNvSpPr>
            <a:spLocks noChangeArrowheads="1"/>
          </p:cNvSpPr>
          <p:nvPr/>
        </p:nvSpPr>
        <p:spPr bwMode="auto">
          <a:xfrm>
            <a:off x="3897313" y="2790825"/>
            <a:ext cx="342900" cy="1530350"/>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5" name="Rectangle 17">
            <a:extLst>
              <a:ext uri="{FF2B5EF4-FFF2-40B4-BE49-F238E27FC236}">
                <a16:creationId xmlns:a16="http://schemas.microsoft.com/office/drawing/2014/main" id="{F13317A4-8FD8-3A3B-0026-4CF1AB2A662C}"/>
              </a:ext>
            </a:extLst>
          </p:cNvPr>
          <p:cNvSpPr>
            <a:spLocks noChangeArrowheads="1"/>
          </p:cNvSpPr>
          <p:nvPr/>
        </p:nvSpPr>
        <p:spPr bwMode="auto">
          <a:xfrm>
            <a:off x="4286250" y="2887663"/>
            <a:ext cx="342900" cy="1433512"/>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6" name="Rectangle 18">
            <a:extLst>
              <a:ext uri="{FF2B5EF4-FFF2-40B4-BE49-F238E27FC236}">
                <a16:creationId xmlns:a16="http://schemas.microsoft.com/office/drawing/2014/main" id="{462076DE-ECB8-B46E-DC57-5CFF352541A0}"/>
              </a:ext>
            </a:extLst>
          </p:cNvPr>
          <p:cNvSpPr>
            <a:spLocks noChangeArrowheads="1"/>
          </p:cNvSpPr>
          <p:nvPr/>
        </p:nvSpPr>
        <p:spPr bwMode="auto">
          <a:xfrm>
            <a:off x="4676775" y="2986088"/>
            <a:ext cx="342900" cy="1335087"/>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7" name="Rectangle 19">
            <a:extLst>
              <a:ext uri="{FF2B5EF4-FFF2-40B4-BE49-F238E27FC236}">
                <a16:creationId xmlns:a16="http://schemas.microsoft.com/office/drawing/2014/main" id="{704ADD1B-9D0B-14B9-B429-BDCC79776061}"/>
              </a:ext>
            </a:extLst>
          </p:cNvPr>
          <p:cNvSpPr>
            <a:spLocks noChangeArrowheads="1"/>
          </p:cNvSpPr>
          <p:nvPr/>
        </p:nvSpPr>
        <p:spPr bwMode="auto">
          <a:xfrm>
            <a:off x="5065713" y="3097213"/>
            <a:ext cx="342900" cy="1223962"/>
          </a:xfrm>
          <a:prstGeom prst="rect">
            <a:avLst/>
          </a:prstGeom>
          <a:solidFill>
            <a:srgbClr val="E5E5E5"/>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8" name="Rectangle 20">
            <a:extLst>
              <a:ext uri="{FF2B5EF4-FFF2-40B4-BE49-F238E27FC236}">
                <a16:creationId xmlns:a16="http://schemas.microsoft.com/office/drawing/2014/main" id="{E90DBBC6-8626-B06A-46B3-17E3361E76D0}"/>
              </a:ext>
            </a:extLst>
          </p:cNvPr>
          <p:cNvSpPr>
            <a:spLocks noChangeArrowheads="1"/>
          </p:cNvSpPr>
          <p:nvPr/>
        </p:nvSpPr>
        <p:spPr bwMode="auto">
          <a:xfrm>
            <a:off x="5456238" y="3227388"/>
            <a:ext cx="342900" cy="1093787"/>
          </a:xfrm>
          <a:prstGeom prst="rect">
            <a:avLst/>
          </a:prstGeom>
          <a:solidFill>
            <a:srgbClr val="FF0000"/>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49" name="Rectangle 21">
            <a:extLst>
              <a:ext uri="{FF2B5EF4-FFF2-40B4-BE49-F238E27FC236}">
                <a16:creationId xmlns:a16="http://schemas.microsoft.com/office/drawing/2014/main" id="{06BD1449-D838-F2B0-48F1-ACCE78B2BB0B}"/>
              </a:ext>
            </a:extLst>
          </p:cNvPr>
          <p:cNvSpPr>
            <a:spLocks noChangeArrowheads="1"/>
          </p:cNvSpPr>
          <p:nvPr/>
        </p:nvSpPr>
        <p:spPr bwMode="auto">
          <a:xfrm>
            <a:off x="5845175" y="3309938"/>
            <a:ext cx="342900" cy="1011237"/>
          </a:xfrm>
          <a:prstGeom prst="rect">
            <a:avLst/>
          </a:prstGeom>
          <a:solidFill>
            <a:srgbClr val="FF0000"/>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50" name="Rectangle 22">
            <a:extLst>
              <a:ext uri="{FF2B5EF4-FFF2-40B4-BE49-F238E27FC236}">
                <a16:creationId xmlns:a16="http://schemas.microsoft.com/office/drawing/2014/main" id="{287793A6-40D0-1108-E05C-3DF9169099FF}"/>
              </a:ext>
            </a:extLst>
          </p:cNvPr>
          <p:cNvSpPr>
            <a:spLocks noChangeArrowheads="1"/>
          </p:cNvSpPr>
          <p:nvPr/>
        </p:nvSpPr>
        <p:spPr bwMode="auto">
          <a:xfrm>
            <a:off x="6234113" y="3422650"/>
            <a:ext cx="342900" cy="898525"/>
          </a:xfrm>
          <a:prstGeom prst="rect">
            <a:avLst/>
          </a:prstGeom>
          <a:solidFill>
            <a:srgbClr val="FF0000"/>
          </a:solidFill>
          <a:ln w="15875">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nvGrpSpPr>
          <p:cNvPr id="18451" name="Group 23">
            <a:extLst>
              <a:ext uri="{FF2B5EF4-FFF2-40B4-BE49-F238E27FC236}">
                <a16:creationId xmlns:a16="http://schemas.microsoft.com/office/drawing/2014/main" id="{FEEF2625-FFE4-D418-8F1D-981A58AF82D3}"/>
              </a:ext>
            </a:extLst>
          </p:cNvPr>
          <p:cNvGrpSpPr>
            <a:grpSpLocks/>
          </p:cNvGrpSpPr>
          <p:nvPr/>
        </p:nvGrpSpPr>
        <p:grpSpPr bwMode="auto">
          <a:xfrm>
            <a:off x="1914525" y="2466975"/>
            <a:ext cx="228600" cy="1689100"/>
            <a:chOff x="1206" y="1554"/>
            <a:chExt cx="144" cy="1064"/>
          </a:xfrm>
        </p:grpSpPr>
        <p:sp>
          <p:nvSpPr>
            <p:cNvPr id="18485" name="Line 24">
              <a:extLst>
                <a:ext uri="{FF2B5EF4-FFF2-40B4-BE49-F238E27FC236}">
                  <a16:creationId xmlns:a16="http://schemas.microsoft.com/office/drawing/2014/main" id="{5ABA3722-2B6E-FE70-514F-682C177E7829}"/>
                </a:ext>
              </a:extLst>
            </p:cNvPr>
            <p:cNvSpPr>
              <a:spLocks noChangeShapeType="1"/>
            </p:cNvSpPr>
            <p:nvPr/>
          </p:nvSpPr>
          <p:spPr bwMode="auto">
            <a:xfrm>
              <a:off x="1206" y="1554"/>
              <a:ext cx="144" cy="1"/>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6" name="Line 25">
              <a:extLst>
                <a:ext uri="{FF2B5EF4-FFF2-40B4-BE49-F238E27FC236}">
                  <a16:creationId xmlns:a16="http://schemas.microsoft.com/office/drawing/2014/main" id="{D6054175-9867-89EA-6E8A-F5CD131646E9}"/>
                </a:ext>
              </a:extLst>
            </p:cNvPr>
            <p:cNvSpPr>
              <a:spLocks noChangeShapeType="1"/>
            </p:cNvSpPr>
            <p:nvPr/>
          </p:nvSpPr>
          <p:spPr bwMode="auto">
            <a:xfrm>
              <a:off x="1206" y="1909"/>
              <a:ext cx="144" cy="1"/>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7" name="Line 26">
              <a:extLst>
                <a:ext uri="{FF2B5EF4-FFF2-40B4-BE49-F238E27FC236}">
                  <a16:creationId xmlns:a16="http://schemas.microsoft.com/office/drawing/2014/main" id="{C08BFA9B-963F-17AA-C62A-7D90E8EB161C}"/>
                </a:ext>
              </a:extLst>
            </p:cNvPr>
            <p:cNvSpPr>
              <a:spLocks noChangeShapeType="1"/>
            </p:cNvSpPr>
            <p:nvPr/>
          </p:nvSpPr>
          <p:spPr bwMode="auto">
            <a:xfrm>
              <a:off x="1206" y="2262"/>
              <a:ext cx="144" cy="2"/>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8" name="Line 27">
              <a:extLst>
                <a:ext uri="{FF2B5EF4-FFF2-40B4-BE49-F238E27FC236}">
                  <a16:creationId xmlns:a16="http://schemas.microsoft.com/office/drawing/2014/main" id="{D38E68AF-3F0D-8505-7572-A5BB8FDEFD39}"/>
                </a:ext>
              </a:extLst>
            </p:cNvPr>
            <p:cNvSpPr>
              <a:spLocks noChangeShapeType="1"/>
            </p:cNvSpPr>
            <p:nvPr/>
          </p:nvSpPr>
          <p:spPr bwMode="auto">
            <a:xfrm>
              <a:off x="1206" y="2617"/>
              <a:ext cx="144" cy="1"/>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8452" name="Rectangle 28">
            <a:extLst>
              <a:ext uri="{FF2B5EF4-FFF2-40B4-BE49-F238E27FC236}">
                <a16:creationId xmlns:a16="http://schemas.microsoft.com/office/drawing/2014/main" id="{6A5FE191-2CE8-8BD9-5017-34137B1C020C}"/>
              </a:ext>
            </a:extLst>
          </p:cNvPr>
          <p:cNvSpPr>
            <a:spLocks noChangeArrowheads="1"/>
          </p:cNvSpPr>
          <p:nvPr/>
        </p:nvSpPr>
        <p:spPr bwMode="auto">
          <a:xfrm>
            <a:off x="1330325" y="2352675"/>
            <a:ext cx="5254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53" name="Rectangle 29">
            <a:extLst>
              <a:ext uri="{FF2B5EF4-FFF2-40B4-BE49-F238E27FC236}">
                <a16:creationId xmlns:a16="http://schemas.microsoft.com/office/drawing/2014/main" id="{FDBD4B4D-F29B-5BE3-EDDE-4F45E28D8D75}"/>
              </a:ext>
            </a:extLst>
          </p:cNvPr>
          <p:cNvSpPr>
            <a:spLocks noChangeArrowheads="1"/>
          </p:cNvSpPr>
          <p:nvPr/>
        </p:nvSpPr>
        <p:spPr bwMode="auto">
          <a:xfrm>
            <a:off x="1455738" y="2354263"/>
            <a:ext cx="2413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98</a:t>
            </a:r>
            <a:endParaRPr lang="en-US" altLang="en-US"/>
          </a:p>
        </p:txBody>
      </p:sp>
      <p:sp>
        <p:nvSpPr>
          <p:cNvPr id="18454" name="Rectangle 30">
            <a:extLst>
              <a:ext uri="{FF2B5EF4-FFF2-40B4-BE49-F238E27FC236}">
                <a16:creationId xmlns:a16="http://schemas.microsoft.com/office/drawing/2014/main" id="{74298D3F-0EC1-E3FD-A554-1D5EC8DFF247}"/>
              </a:ext>
            </a:extLst>
          </p:cNvPr>
          <p:cNvSpPr>
            <a:spLocks noChangeArrowheads="1"/>
          </p:cNvSpPr>
          <p:nvPr/>
        </p:nvSpPr>
        <p:spPr bwMode="auto">
          <a:xfrm>
            <a:off x="1725613" y="2354263"/>
            <a:ext cx="603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 </a:t>
            </a:r>
            <a:endParaRPr lang="en-US" altLang="en-US"/>
          </a:p>
        </p:txBody>
      </p:sp>
      <p:sp>
        <p:nvSpPr>
          <p:cNvPr id="18455" name="Rectangle 31">
            <a:extLst>
              <a:ext uri="{FF2B5EF4-FFF2-40B4-BE49-F238E27FC236}">
                <a16:creationId xmlns:a16="http://schemas.microsoft.com/office/drawing/2014/main" id="{7BEFD67F-AF2E-4041-EFA8-3E49580024EE}"/>
              </a:ext>
            </a:extLst>
          </p:cNvPr>
          <p:cNvSpPr>
            <a:spLocks noChangeArrowheads="1"/>
          </p:cNvSpPr>
          <p:nvPr/>
        </p:nvSpPr>
        <p:spPr bwMode="auto">
          <a:xfrm>
            <a:off x="1300163" y="3440113"/>
            <a:ext cx="555625"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56" name="Rectangle 32">
            <a:extLst>
              <a:ext uri="{FF2B5EF4-FFF2-40B4-BE49-F238E27FC236}">
                <a16:creationId xmlns:a16="http://schemas.microsoft.com/office/drawing/2014/main" id="{C89C29BE-5A22-A59B-E976-A2FB930A111D}"/>
              </a:ext>
            </a:extLst>
          </p:cNvPr>
          <p:cNvSpPr>
            <a:spLocks noChangeArrowheads="1"/>
          </p:cNvSpPr>
          <p:nvPr/>
        </p:nvSpPr>
        <p:spPr bwMode="auto">
          <a:xfrm>
            <a:off x="1439863" y="3440113"/>
            <a:ext cx="2413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97</a:t>
            </a:r>
            <a:endParaRPr lang="en-US" altLang="en-US"/>
          </a:p>
        </p:txBody>
      </p:sp>
      <p:sp>
        <p:nvSpPr>
          <p:cNvPr id="18457" name="Rectangle 33">
            <a:extLst>
              <a:ext uri="{FF2B5EF4-FFF2-40B4-BE49-F238E27FC236}">
                <a16:creationId xmlns:a16="http://schemas.microsoft.com/office/drawing/2014/main" id="{1060EA25-75EB-0EEE-1E50-9B952149D880}"/>
              </a:ext>
            </a:extLst>
          </p:cNvPr>
          <p:cNvSpPr>
            <a:spLocks noChangeArrowheads="1"/>
          </p:cNvSpPr>
          <p:nvPr/>
        </p:nvSpPr>
        <p:spPr bwMode="auto">
          <a:xfrm>
            <a:off x="1709738" y="3476625"/>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58" name="Rectangle 34">
            <a:extLst>
              <a:ext uri="{FF2B5EF4-FFF2-40B4-BE49-F238E27FC236}">
                <a16:creationId xmlns:a16="http://schemas.microsoft.com/office/drawing/2014/main" id="{EAADA553-1705-BA7A-9E5B-61BC9958E12D}"/>
              </a:ext>
            </a:extLst>
          </p:cNvPr>
          <p:cNvSpPr>
            <a:spLocks noChangeArrowheads="1"/>
          </p:cNvSpPr>
          <p:nvPr/>
        </p:nvSpPr>
        <p:spPr bwMode="auto">
          <a:xfrm>
            <a:off x="1851025" y="1752600"/>
            <a:ext cx="50514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59" name="Rectangle 35">
            <a:extLst>
              <a:ext uri="{FF2B5EF4-FFF2-40B4-BE49-F238E27FC236}">
                <a16:creationId xmlns:a16="http://schemas.microsoft.com/office/drawing/2014/main" id="{F49C4F32-B4FC-DF14-ACAF-9598A7566002}"/>
              </a:ext>
            </a:extLst>
          </p:cNvPr>
          <p:cNvSpPr>
            <a:spLocks noChangeArrowheads="1"/>
          </p:cNvSpPr>
          <p:nvPr/>
        </p:nvSpPr>
        <p:spPr bwMode="auto">
          <a:xfrm>
            <a:off x="1965325" y="1752600"/>
            <a:ext cx="1431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b="1">
                <a:solidFill>
                  <a:srgbClr val="000000"/>
                </a:solidFill>
                <a:latin typeface="Technical" charset="0"/>
              </a:rPr>
              <a:t>Survival Rate </a:t>
            </a:r>
            <a:endParaRPr lang="en-US" altLang="en-US" b="1"/>
          </a:p>
        </p:txBody>
      </p:sp>
      <p:sp>
        <p:nvSpPr>
          <p:cNvPr id="18460" name="Rectangle 36">
            <a:extLst>
              <a:ext uri="{FF2B5EF4-FFF2-40B4-BE49-F238E27FC236}">
                <a16:creationId xmlns:a16="http://schemas.microsoft.com/office/drawing/2014/main" id="{E3D82D0B-3472-96B0-1874-1447A3219DE2}"/>
              </a:ext>
            </a:extLst>
          </p:cNvPr>
          <p:cNvSpPr>
            <a:spLocks noChangeArrowheads="1"/>
          </p:cNvSpPr>
          <p:nvPr/>
        </p:nvSpPr>
        <p:spPr bwMode="auto">
          <a:xfrm>
            <a:off x="3378200" y="1752600"/>
            <a:ext cx="7143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a:t>
            </a:r>
            <a:endParaRPr lang="en-US" altLang="en-US"/>
          </a:p>
        </p:txBody>
      </p:sp>
      <p:sp>
        <p:nvSpPr>
          <p:cNvPr id="18461" name="Rectangle 37">
            <a:extLst>
              <a:ext uri="{FF2B5EF4-FFF2-40B4-BE49-F238E27FC236}">
                <a16:creationId xmlns:a16="http://schemas.microsoft.com/office/drawing/2014/main" id="{6D8B9C6F-B227-F893-3345-4454C87E3621}"/>
              </a:ext>
            </a:extLst>
          </p:cNvPr>
          <p:cNvSpPr>
            <a:spLocks noChangeArrowheads="1"/>
          </p:cNvSpPr>
          <p:nvPr/>
        </p:nvSpPr>
        <p:spPr bwMode="auto">
          <a:xfrm>
            <a:off x="3448050" y="1752600"/>
            <a:ext cx="33289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b="1">
                <a:solidFill>
                  <a:srgbClr val="000000"/>
                </a:solidFill>
                <a:latin typeface="Technical" charset="0"/>
              </a:rPr>
              <a:t> Open Heart Surgery by Hospital</a:t>
            </a:r>
            <a:endParaRPr lang="en-US" altLang="en-US" b="1"/>
          </a:p>
        </p:txBody>
      </p:sp>
      <p:sp>
        <p:nvSpPr>
          <p:cNvPr id="18462" name="Rectangle 38">
            <a:extLst>
              <a:ext uri="{FF2B5EF4-FFF2-40B4-BE49-F238E27FC236}">
                <a16:creationId xmlns:a16="http://schemas.microsoft.com/office/drawing/2014/main" id="{EE25BD87-D770-1814-BA76-A51ABC733DC7}"/>
              </a:ext>
            </a:extLst>
          </p:cNvPr>
          <p:cNvSpPr>
            <a:spLocks noChangeArrowheads="1"/>
          </p:cNvSpPr>
          <p:nvPr/>
        </p:nvSpPr>
        <p:spPr bwMode="auto">
          <a:xfrm>
            <a:off x="6783388" y="1789113"/>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63" name="Rectangle 39">
            <a:extLst>
              <a:ext uri="{FF2B5EF4-FFF2-40B4-BE49-F238E27FC236}">
                <a16:creationId xmlns:a16="http://schemas.microsoft.com/office/drawing/2014/main" id="{1EA496C5-91DE-067B-BA54-C993DE7A75E8}"/>
              </a:ext>
            </a:extLst>
          </p:cNvPr>
          <p:cNvSpPr>
            <a:spLocks noChangeArrowheads="1"/>
          </p:cNvSpPr>
          <p:nvPr/>
        </p:nvSpPr>
        <p:spPr bwMode="auto">
          <a:xfrm>
            <a:off x="6754813" y="4445000"/>
            <a:ext cx="1706562"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64" name="Rectangle 40">
            <a:extLst>
              <a:ext uri="{FF2B5EF4-FFF2-40B4-BE49-F238E27FC236}">
                <a16:creationId xmlns:a16="http://schemas.microsoft.com/office/drawing/2014/main" id="{6D0A8947-7DF6-21AB-E7CA-08B6AE470226}"/>
              </a:ext>
            </a:extLst>
          </p:cNvPr>
          <p:cNvSpPr>
            <a:spLocks noChangeArrowheads="1"/>
          </p:cNvSpPr>
          <p:nvPr/>
        </p:nvSpPr>
        <p:spPr bwMode="auto">
          <a:xfrm>
            <a:off x="7180263" y="4445000"/>
            <a:ext cx="85248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b="1">
                <a:solidFill>
                  <a:srgbClr val="000000"/>
                </a:solidFill>
                <a:latin typeface="Technical" charset="0"/>
              </a:rPr>
              <a:t>Hospital</a:t>
            </a:r>
            <a:endParaRPr lang="en-US" altLang="en-US" b="1"/>
          </a:p>
        </p:txBody>
      </p:sp>
      <p:sp>
        <p:nvSpPr>
          <p:cNvPr id="18465" name="Rectangle 41">
            <a:extLst>
              <a:ext uri="{FF2B5EF4-FFF2-40B4-BE49-F238E27FC236}">
                <a16:creationId xmlns:a16="http://schemas.microsoft.com/office/drawing/2014/main" id="{87AA0CF0-7E6B-AE03-6B6A-B56BFCFC987D}"/>
              </a:ext>
            </a:extLst>
          </p:cNvPr>
          <p:cNvSpPr>
            <a:spLocks noChangeArrowheads="1"/>
          </p:cNvSpPr>
          <p:nvPr/>
        </p:nvSpPr>
        <p:spPr bwMode="auto">
          <a:xfrm>
            <a:off x="8032750" y="4481513"/>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66" name="Rectangle 42">
            <a:extLst>
              <a:ext uri="{FF2B5EF4-FFF2-40B4-BE49-F238E27FC236}">
                <a16:creationId xmlns:a16="http://schemas.microsoft.com/office/drawing/2014/main" id="{3B62017D-1A92-824B-6211-98FD03F4FBAA}"/>
              </a:ext>
            </a:extLst>
          </p:cNvPr>
          <p:cNvSpPr>
            <a:spLocks noChangeArrowheads="1"/>
          </p:cNvSpPr>
          <p:nvPr/>
        </p:nvSpPr>
        <p:spPr bwMode="auto">
          <a:xfrm>
            <a:off x="5456238" y="4314825"/>
            <a:ext cx="34290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67" name="Rectangle 43">
            <a:extLst>
              <a:ext uri="{FF2B5EF4-FFF2-40B4-BE49-F238E27FC236}">
                <a16:creationId xmlns:a16="http://schemas.microsoft.com/office/drawing/2014/main" id="{F9CE9356-266D-A61E-623B-3CE58B15EE49}"/>
              </a:ext>
            </a:extLst>
          </p:cNvPr>
          <p:cNvSpPr>
            <a:spLocks noChangeArrowheads="1"/>
          </p:cNvSpPr>
          <p:nvPr/>
        </p:nvSpPr>
        <p:spPr bwMode="auto">
          <a:xfrm>
            <a:off x="5548313" y="4314825"/>
            <a:ext cx="15557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D</a:t>
            </a:r>
            <a:endParaRPr lang="en-US" altLang="en-US"/>
          </a:p>
        </p:txBody>
      </p:sp>
      <p:sp>
        <p:nvSpPr>
          <p:cNvPr id="18468" name="Rectangle 44">
            <a:extLst>
              <a:ext uri="{FF2B5EF4-FFF2-40B4-BE49-F238E27FC236}">
                <a16:creationId xmlns:a16="http://schemas.microsoft.com/office/drawing/2014/main" id="{74BD9192-4632-3F74-9B1C-FCC4ACC7CA2E}"/>
              </a:ext>
            </a:extLst>
          </p:cNvPr>
          <p:cNvSpPr>
            <a:spLocks noChangeArrowheads="1"/>
          </p:cNvSpPr>
          <p:nvPr/>
        </p:nvSpPr>
        <p:spPr bwMode="auto">
          <a:xfrm>
            <a:off x="5705475" y="4351338"/>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69" name="Rectangle 45">
            <a:extLst>
              <a:ext uri="{FF2B5EF4-FFF2-40B4-BE49-F238E27FC236}">
                <a16:creationId xmlns:a16="http://schemas.microsoft.com/office/drawing/2014/main" id="{0D460CB9-FB09-2B1D-21AF-43027E65C179}"/>
              </a:ext>
            </a:extLst>
          </p:cNvPr>
          <p:cNvSpPr>
            <a:spLocks noChangeArrowheads="1"/>
          </p:cNvSpPr>
          <p:nvPr/>
        </p:nvSpPr>
        <p:spPr bwMode="auto">
          <a:xfrm>
            <a:off x="5845175" y="4314825"/>
            <a:ext cx="3429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70" name="Rectangle 46">
            <a:extLst>
              <a:ext uri="{FF2B5EF4-FFF2-40B4-BE49-F238E27FC236}">
                <a16:creationId xmlns:a16="http://schemas.microsoft.com/office/drawing/2014/main" id="{FD63778B-6970-2615-2894-BD05733B286E}"/>
              </a:ext>
            </a:extLst>
          </p:cNvPr>
          <p:cNvSpPr>
            <a:spLocks noChangeArrowheads="1"/>
          </p:cNvSpPr>
          <p:nvPr/>
        </p:nvSpPr>
        <p:spPr bwMode="auto">
          <a:xfrm>
            <a:off x="5934075" y="4314825"/>
            <a:ext cx="15557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H</a:t>
            </a:r>
            <a:endParaRPr lang="en-US" altLang="en-US"/>
          </a:p>
        </p:txBody>
      </p:sp>
      <p:sp>
        <p:nvSpPr>
          <p:cNvPr id="18471" name="Rectangle 47">
            <a:extLst>
              <a:ext uri="{FF2B5EF4-FFF2-40B4-BE49-F238E27FC236}">
                <a16:creationId xmlns:a16="http://schemas.microsoft.com/office/drawing/2014/main" id="{1B5697D3-472F-39E3-64C5-E966D5F76CCE}"/>
              </a:ext>
            </a:extLst>
          </p:cNvPr>
          <p:cNvSpPr>
            <a:spLocks noChangeArrowheads="1"/>
          </p:cNvSpPr>
          <p:nvPr/>
        </p:nvSpPr>
        <p:spPr bwMode="auto">
          <a:xfrm>
            <a:off x="6097588" y="4351338"/>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72" name="Rectangle 48">
            <a:extLst>
              <a:ext uri="{FF2B5EF4-FFF2-40B4-BE49-F238E27FC236}">
                <a16:creationId xmlns:a16="http://schemas.microsoft.com/office/drawing/2014/main" id="{79F14C2D-84B9-7A7B-CCF7-F178A57EF154}"/>
              </a:ext>
            </a:extLst>
          </p:cNvPr>
          <p:cNvSpPr>
            <a:spLocks noChangeArrowheads="1"/>
          </p:cNvSpPr>
          <p:nvPr/>
        </p:nvSpPr>
        <p:spPr bwMode="auto">
          <a:xfrm>
            <a:off x="6234113" y="4314825"/>
            <a:ext cx="342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73" name="Rectangle 49">
            <a:extLst>
              <a:ext uri="{FF2B5EF4-FFF2-40B4-BE49-F238E27FC236}">
                <a16:creationId xmlns:a16="http://schemas.microsoft.com/office/drawing/2014/main" id="{0D2DA02F-F461-673F-30B2-CC6BBC4D5FBB}"/>
              </a:ext>
            </a:extLst>
          </p:cNvPr>
          <p:cNvSpPr>
            <a:spLocks noChangeArrowheads="1"/>
          </p:cNvSpPr>
          <p:nvPr/>
        </p:nvSpPr>
        <p:spPr bwMode="auto">
          <a:xfrm>
            <a:off x="6370638" y="4314825"/>
            <a:ext cx="603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I</a:t>
            </a:r>
            <a:endParaRPr lang="en-US" altLang="en-US"/>
          </a:p>
        </p:txBody>
      </p:sp>
      <p:sp>
        <p:nvSpPr>
          <p:cNvPr id="18474" name="Rectangle 50">
            <a:extLst>
              <a:ext uri="{FF2B5EF4-FFF2-40B4-BE49-F238E27FC236}">
                <a16:creationId xmlns:a16="http://schemas.microsoft.com/office/drawing/2014/main" id="{17FE5543-A7F2-B609-E4DD-978745192DA1}"/>
              </a:ext>
            </a:extLst>
          </p:cNvPr>
          <p:cNvSpPr>
            <a:spLocks noChangeArrowheads="1"/>
          </p:cNvSpPr>
          <p:nvPr/>
        </p:nvSpPr>
        <p:spPr bwMode="auto">
          <a:xfrm>
            <a:off x="6440488" y="4351338"/>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sp>
        <p:nvSpPr>
          <p:cNvPr id="18475" name="Freeform 51">
            <a:extLst>
              <a:ext uri="{FF2B5EF4-FFF2-40B4-BE49-F238E27FC236}">
                <a16:creationId xmlns:a16="http://schemas.microsoft.com/office/drawing/2014/main" id="{C8DDA4B6-9CE5-E772-08E8-4B40E3B14276}"/>
              </a:ext>
            </a:extLst>
          </p:cNvPr>
          <p:cNvSpPr>
            <a:spLocks/>
          </p:cNvSpPr>
          <p:nvPr/>
        </p:nvSpPr>
        <p:spPr bwMode="auto">
          <a:xfrm>
            <a:off x="5227638" y="3067050"/>
            <a:ext cx="1655762" cy="809625"/>
          </a:xfrm>
          <a:custGeom>
            <a:avLst/>
            <a:gdLst>
              <a:gd name="T0" fmla="*/ 228600 w 1043"/>
              <a:gd name="T1" fmla="*/ 14288 h 510"/>
              <a:gd name="T2" fmla="*/ 114300 w 1043"/>
              <a:gd name="T3" fmla="*/ 49213 h 510"/>
              <a:gd name="T4" fmla="*/ 65087 w 1043"/>
              <a:gd name="T5" fmla="*/ 63500 h 510"/>
              <a:gd name="T6" fmla="*/ 17462 w 1043"/>
              <a:gd name="T7" fmla="*/ 128588 h 510"/>
              <a:gd name="T8" fmla="*/ 0 w 1043"/>
              <a:gd name="T9" fmla="*/ 355600 h 510"/>
              <a:gd name="T10" fmla="*/ 17462 w 1043"/>
              <a:gd name="T11" fmla="*/ 388938 h 510"/>
              <a:gd name="T12" fmla="*/ 82550 w 1043"/>
              <a:gd name="T13" fmla="*/ 469900 h 510"/>
              <a:gd name="T14" fmla="*/ 147637 w 1043"/>
              <a:gd name="T15" fmla="*/ 519113 h 510"/>
              <a:gd name="T16" fmla="*/ 163512 w 1043"/>
              <a:gd name="T17" fmla="*/ 533400 h 510"/>
              <a:gd name="T18" fmla="*/ 177800 w 1043"/>
              <a:gd name="T19" fmla="*/ 549275 h 510"/>
              <a:gd name="T20" fmla="*/ 292100 w 1043"/>
              <a:gd name="T21" fmla="*/ 614363 h 510"/>
              <a:gd name="T22" fmla="*/ 388937 w 1043"/>
              <a:gd name="T23" fmla="*/ 647700 h 510"/>
              <a:gd name="T24" fmla="*/ 568325 w 1043"/>
              <a:gd name="T25" fmla="*/ 663575 h 510"/>
              <a:gd name="T26" fmla="*/ 617537 w 1043"/>
              <a:gd name="T27" fmla="*/ 698500 h 510"/>
              <a:gd name="T28" fmla="*/ 682625 w 1043"/>
              <a:gd name="T29" fmla="*/ 712788 h 510"/>
              <a:gd name="T30" fmla="*/ 731837 w 1043"/>
              <a:gd name="T31" fmla="*/ 728663 h 510"/>
              <a:gd name="T32" fmla="*/ 828675 w 1043"/>
              <a:gd name="T33" fmla="*/ 762000 h 510"/>
              <a:gd name="T34" fmla="*/ 1022350 w 1043"/>
              <a:gd name="T35" fmla="*/ 777875 h 510"/>
              <a:gd name="T36" fmla="*/ 1184275 w 1043"/>
              <a:gd name="T37" fmla="*/ 809625 h 510"/>
              <a:gd name="T38" fmla="*/ 1347787 w 1043"/>
              <a:gd name="T39" fmla="*/ 793750 h 510"/>
              <a:gd name="T40" fmla="*/ 1381125 w 1043"/>
              <a:gd name="T41" fmla="*/ 777875 h 510"/>
              <a:gd name="T42" fmla="*/ 1427162 w 1043"/>
              <a:gd name="T43" fmla="*/ 762000 h 510"/>
              <a:gd name="T44" fmla="*/ 1573212 w 1043"/>
              <a:gd name="T45" fmla="*/ 647700 h 510"/>
              <a:gd name="T46" fmla="*/ 1606550 w 1043"/>
              <a:gd name="T47" fmla="*/ 614363 h 510"/>
              <a:gd name="T48" fmla="*/ 1622425 w 1043"/>
              <a:gd name="T49" fmla="*/ 584200 h 510"/>
              <a:gd name="T50" fmla="*/ 1641475 w 1043"/>
              <a:gd name="T51" fmla="*/ 568325 h 510"/>
              <a:gd name="T52" fmla="*/ 1655762 w 1043"/>
              <a:gd name="T53" fmla="*/ 388938 h 510"/>
              <a:gd name="T54" fmla="*/ 1622425 w 1043"/>
              <a:gd name="T55" fmla="*/ 339725 h 510"/>
              <a:gd name="T56" fmla="*/ 1573212 w 1043"/>
              <a:gd name="T57" fmla="*/ 274638 h 510"/>
              <a:gd name="T58" fmla="*/ 1527175 w 1043"/>
              <a:gd name="T59" fmla="*/ 225425 h 510"/>
              <a:gd name="T60" fmla="*/ 1363662 w 1043"/>
              <a:gd name="T61" fmla="*/ 144463 h 510"/>
              <a:gd name="T62" fmla="*/ 1316037 w 1043"/>
              <a:gd name="T63" fmla="*/ 114300 h 510"/>
              <a:gd name="T64" fmla="*/ 1282700 w 1043"/>
              <a:gd name="T65" fmla="*/ 95250 h 510"/>
              <a:gd name="T66" fmla="*/ 1217612 w 1043"/>
              <a:gd name="T67" fmla="*/ 63500 h 510"/>
              <a:gd name="T68" fmla="*/ 1168400 w 1043"/>
              <a:gd name="T69" fmla="*/ 49213 h 510"/>
              <a:gd name="T70" fmla="*/ 1136650 w 1043"/>
              <a:gd name="T71" fmla="*/ 30163 h 510"/>
              <a:gd name="T72" fmla="*/ 1071562 w 1043"/>
              <a:gd name="T73" fmla="*/ 14288 h 510"/>
              <a:gd name="T74" fmla="*/ 731837 w 1043"/>
              <a:gd name="T75" fmla="*/ 0 h 510"/>
              <a:gd name="T76" fmla="*/ 323850 w 1043"/>
              <a:gd name="T77" fmla="*/ 14288 h 5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43" h="510">
                <a:moveTo>
                  <a:pt x="204" y="9"/>
                </a:moveTo>
                <a:lnTo>
                  <a:pt x="144" y="9"/>
                </a:lnTo>
                <a:lnTo>
                  <a:pt x="132" y="19"/>
                </a:lnTo>
                <a:lnTo>
                  <a:pt x="72" y="31"/>
                </a:lnTo>
                <a:lnTo>
                  <a:pt x="52" y="40"/>
                </a:lnTo>
                <a:lnTo>
                  <a:pt x="41" y="40"/>
                </a:lnTo>
                <a:lnTo>
                  <a:pt x="11" y="72"/>
                </a:lnTo>
                <a:lnTo>
                  <a:pt x="11" y="81"/>
                </a:lnTo>
                <a:lnTo>
                  <a:pt x="0" y="91"/>
                </a:lnTo>
                <a:lnTo>
                  <a:pt x="0" y="224"/>
                </a:lnTo>
                <a:lnTo>
                  <a:pt x="11" y="224"/>
                </a:lnTo>
                <a:lnTo>
                  <a:pt x="11" y="245"/>
                </a:lnTo>
                <a:lnTo>
                  <a:pt x="31" y="286"/>
                </a:lnTo>
                <a:lnTo>
                  <a:pt x="52" y="296"/>
                </a:lnTo>
                <a:lnTo>
                  <a:pt x="81" y="327"/>
                </a:lnTo>
                <a:lnTo>
                  <a:pt x="93" y="327"/>
                </a:lnTo>
                <a:lnTo>
                  <a:pt x="93" y="336"/>
                </a:lnTo>
                <a:lnTo>
                  <a:pt x="103" y="336"/>
                </a:lnTo>
                <a:lnTo>
                  <a:pt x="103" y="346"/>
                </a:lnTo>
                <a:lnTo>
                  <a:pt x="112" y="346"/>
                </a:lnTo>
                <a:lnTo>
                  <a:pt x="173" y="377"/>
                </a:lnTo>
                <a:lnTo>
                  <a:pt x="184" y="387"/>
                </a:lnTo>
                <a:lnTo>
                  <a:pt x="225" y="387"/>
                </a:lnTo>
                <a:lnTo>
                  <a:pt x="245" y="408"/>
                </a:lnTo>
                <a:lnTo>
                  <a:pt x="307" y="418"/>
                </a:lnTo>
                <a:lnTo>
                  <a:pt x="358" y="418"/>
                </a:lnTo>
                <a:lnTo>
                  <a:pt x="368" y="428"/>
                </a:lnTo>
                <a:lnTo>
                  <a:pt x="389" y="440"/>
                </a:lnTo>
                <a:lnTo>
                  <a:pt x="420" y="440"/>
                </a:lnTo>
                <a:lnTo>
                  <a:pt x="430" y="449"/>
                </a:lnTo>
                <a:lnTo>
                  <a:pt x="450" y="449"/>
                </a:lnTo>
                <a:lnTo>
                  <a:pt x="461" y="459"/>
                </a:lnTo>
                <a:lnTo>
                  <a:pt x="481" y="459"/>
                </a:lnTo>
                <a:lnTo>
                  <a:pt x="522" y="480"/>
                </a:lnTo>
                <a:lnTo>
                  <a:pt x="582" y="480"/>
                </a:lnTo>
                <a:lnTo>
                  <a:pt x="644" y="490"/>
                </a:lnTo>
                <a:lnTo>
                  <a:pt x="726" y="500"/>
                </a:lnTo>
                <a:lnTo>
                  <a:pt x="746" y="510"/>
                </a:lnTo>
                <a:lnTo>
                  <a:pt x="829" y="510"/>
                </a:lnTo>
                <a:lnTo>
                  <a:pt x="849" y="500"/>
                </a:lnTo>
                <a:lnTo>
                  <a:pt x="859" y="490"/>
                </a:lnTo>
                <a:lnTo>
                  <a:pt x="870" y="490"/>
                </a:lnTo>
                <a:lnTo>
                  <a:pt x="890" y="480"/>
                </a:lnTo>
                <a:lnTo>
                  <a:pt x="899" y="480"/>
                </a:lnTo>
                <a:lnTo>
                  <a:pt x="940" y="459"/>
                </a:lnTo>
                <a:lnTo>
                  <a:pt x="991" y="408"/>
                </a:lnTo>
                <a:lnTo>
                  <a:pt x="1012" y="399"/>
                </a:lnTo>
                <a:lnTo>
                  <a:pt x="1012" y="387"/>
                </a:lnTo>
                <a:lnTo>
                  <a:pt x="1022" y="377"/>
                </a:lnTo>
                <a:lnTo>
                  <a:pt x="1022" y="368"/>
                </a:lnTo>
                <a:lnTo>
                  <a:pt x="1034" y="368"/>
                </a:lnTo>
                <a:lnTo>
                  <a:pt x="1034" y="358"/>
                </a:lnTo>
                <a:lnTo>
                  <a:pt x="1043" y="346"/>
                </a:lnTo>
                <a:lnTo>
                  <a:pt x="1043" y="245"/>
                </a:lnTo>
                <a:lnTo>
                  <a:pt x="1034" y="224"/>
                </a:lnTo>
                <a:lnTo>
                  <a:pt x="1022" y="214"/>
                </a:lnTo>
                <a:lnTo>
                  <a:pt x="1022" y="204"/>
                </a:lnTo>
                <a:lnTo>
                  <a:pt x="991" y="173"/>
                </a:lnTo>
                <a:lnTo>
                  <a:pt x="981" y="153"/>
                </a:lnTo>
                <a:lnTo>
                  <a:pt x="962" y="142"/>
                </a:lnTo>
                <a:lnTo>
                  <a:pt x="921" y="101"/>
                </a:lnTo>
                <a:lnTo>
                  <a:pt x="859" y="91"/>
                </a:lnTo>
                <a:lnTo>
                  <a:pt x="839" y="81"/>
                </a:lnTo>
                <a:lnTo>
                  <a:pt x="829" y="72"/>
                </a:lnTo>
                <a:lnTo>
                  <a:pt x="818" y="72"/>
                </a:lnTo>
                <a:lnTo>
                  <a:pt x="808" y="60"/>
                </a:lnTo>
                <a:lnTo>
                  <a:pt x="787" y="60"/>
                </a:lnTo>
                <a:lnTo>
                  <a:pt x="767" y="40"/>
                </a:lnTo>
                <a:lnTo>
                  <a:pt x="746" y="40"/>
                </a:lnTo>
                <a:lnTo>
                  <a:pt x="736" y="31"/>
                </a:lnTo>
                <a:lnTo>
                  <a:pt x="726" y="31"/>
                </a:lnTo>
                <a:lnTo>
                  <a:pt x="716" y="19"/>
                </a:lnTo>
                <a:lnTo>
                  <a:pt x="685" y="19"/>
                </a:lnTo>
                <a:lnTo>
                  <a:pt x="675" y="9"/>
                </a:lnTo>
                <a:lnTo>
                  <a:pt x="541" y="9"/>
                </a:lnTo>
                <a:lnTo>
                  <a:pt x="461" y="0"/>
                </a:lnTo>
                <a:lnTo>
                  <a:pt x="184" y="0"/>
                </a:lnTo>
                <a:lnTo>
                  <a:pt x="204" y="9"/>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76" name="Rectangle 52">
            <a:extLst>
              <a:ext uri="{FF2B5EF4-FFF2-40B4-BE49-F238E27FC236}">
                <a16:creationId xmlns:a16="http://schemas.microsoft.com/office/drawing/2014/main" id="{1D7A2B12-2C6F-3E85-E87D-44E344D6BEDD}"/>
              </a:ext>
            </a:extLst>
          </p:cNvPr>
          <p:cNvSpPr>
            <a:spLocks noChangeArrowheads="1"/>
          </p:cNvSpPr>
          <p:nvPr/>
        </p:nvSpPr>
        <p:spPr bwMode="auto">
          <a:xfrm>
            <a:off x="4837113" y="2401888"/>
            <a:ext cx="23749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77" name="Rectangle 53">
            <a:extLst>
              <a:ext uri="{FF2B5EF4-FFF2-40B4-BE49-F238E27FC236}">
                <a16:creationId xmlns:a16="http://schemas.microsoft.com/office/drawing/2014/main" id="{9DDE8BD2-0947-9F39-5F72-CE25B91006D5}"/>
              </a:ext>
            </a:extLst>
          </p:cNvPr>
          <p:cNvSpPr>
            <a:spLocks noChangeArrowheads="1"/>
          </p:cNvSpPr>
          <p:nvPr/>
        </p:nvSpPr>
        <p:spPr bwMode="auto">
          <a:xfrm>
            <a:off x="5299075" y="2401888"/>
            <a:ext cx="14763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b="1">
                <a:solidFill>
                  <a:srgbClr val="000000"/>
                </a:solidFill>
                <a:latin typeface="Technical" charset="0"/>
              </a:rPr>
              <a:t>Three “Worst”</a:t>
            </a:r>
            <a:endParaRPr lang="en-US" altLang="en-US" b="1"/>
          </a:p>
        </p:txBody>
      </p:sp>
      <p:sp>
        <p:nvSpPr>
          <p:cNvPr id="18478" name="Rectangle 54">
            <a:extLst>
              <a:ext uri="{FF2B5EF4-FFF2-40B4-BE49-F238E27FC236}">
                <a16:creationId xmlns:a16="http://schemas.microsoft.com/office/drawing/2014/main" id="{84E7FA5B-9D5E-6594-3529-66698CDA9849}"/>
              </a:ext>
            </a:extLst>
          </p:cNvPr>
          <p:cNvSpPr>
            <a:spLocks noChangeArrowheads="1"/>
          </p:cNvSpPr>
          <p:nvPr/>
        </p:nvSpPr>
        <p:spPr bwMode="auto">
          <a:xfrm>
            <a:off x="6746875" y="2438400"/>
            <a:ext cx="66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100">
                <a:solidFill>
                  <a:srgbClr val="000000"/>
                </a:solidFill>
                <a:latin typeface="Times New Roman" panose="02020603050405020304" pitchFamily="18" charset="0"/>
              </a:rPr>
              <a:t> </a:t>
            </a:r>
            <a:endParaRPr lang="en-US" altLang="en-US"/>
          </a:p>
        </p:txBody>
      </p:sp>
      <p:grpSp>
        <p:nvGrpSpPr>
          <p:cNvPr id="18479" name="Group 55">
            <a:extLst>
              <a:ext uri="{FF2B5EF4-FFF2-40B4-BE49-F238E27FC236}">
                <a16:creationId xmlns:a16="http://schemas.microsoft.com/office/drawing/2014/main" id="{50ECA9C0-4CDC-84A2-5882-E1EA09ACC222}"/>
              </a:ext>
            </a:extLst>
          </p:cNvPr>
          <p:cNvGrpSpPr>
            <a:grpSpLocks/>
          </p:cNvGrpSpPr>
          <p:nvPr/>
        </p:nvGrpSpPr>
        <p:grpSpPr bwMode="auto">
          <a:xfrm>
            <a:off x="5959475" y="2643188"/>
            <a:ext cx="109538" cy="423862"/>
            <a:chOff x="3754" y="1665"/>
            <a:chExt cx="69" cy="267"/>
          </a:xfrm>
        </p:grpSpPr>
        <p:sp>
          <p:nvSpPr>
            <p:cNvPr id="18483" name="Line 56">
              <a:extLst>
                <a:ext uri="{FF2B5EF4-FFF2-40B4-BE49-F238E27FC236}">
                  <a16:creationId xmlns:a16="http://schemas.microsoft.com/office/drawing/2014/main" id="{09A485E2-869B-C7A6-6AFE-F1ADCA35EFB3}"/>
                </a:ext>
              </a:extLst>
            </p:cNvPr>
            <p:cNvSpPr>
              <a:spLocks noChangeShapeType="1"/>
            </p:cNvSpPr>
            <p:nvPr/>
          </p:nvSpPr>
          <p:spPr bwMode="auto">
            <a:xfrm>
              <a:off x="3764" y="1665"/>
              <a:ext cx="24" cy="16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4" name="Freeform 57">
              <a:extLst>
                <a:ext uri="{FF2B5EF4-FFF2-40B4-BE49-F238E27FC236}">
                  <a16:creationId xmlns:a16="http://schemas.microsoft.com/office/drawing/2014/main" id="{9B16DEAD-526D-B9D3-77F4-94E93C3E1B9C}"/>
                </a:ext>
              </a:extLst>
            </p:cNvPr>
            <p:cNvSpPr>
              <a:spLocks/>
            </p:cNvSpPr>
            <p:nvPr/>
          </p:nvSpPr>
          <p:spPr bwMode="auto">
            <a:xfrm>
              <a:off x="3754" y="1820"/>
              <a:ext cx="69" cy="112"/>
            </a:xfrm>
            <a:custGeom>
              <a:avLst/>
              <a:gdLst>
                <a:gd name="T0" fmla="*/ 0 w 69"/>
                <a:gd name="T1" fmla="*/ 12 h 112"/>
                <a:gd name="T2" fmla="*/ 51 w 69"/>
                <a:gd name="T3" fmla="*/ 112 h 112"/>
                <a:gd name="T4" fmla="*/ 69 w 69"/>
                <a:gd name="T5" fmla="*/ 0 h 112"/>
                <a:gd name="T6" fmla="*/ 0 w 69"/>
                <a:gd name="T7" fmla="*/ 12 h 1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 h="112">
                  <a:moveTo>
                    <a:pt x="0" y="12"/>
                  </a:moveTo>
                  <a:lnTo>
                    <a:pt x="51" y="112"/>
                  </a:lnTo>
                  <a:lnTo>
                    <a:pt x="69"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8480" name="Rectangle 58">
            <a:extLst>
              <a:ext uri="{FF2B5EF4-FFF2-40B4-BE49-F238E27FC236}">
                <a16:creationId xmlns:a16="http://schemas.microsoft.com/office/drawing/2014/main" id="{E9FB3908-281E-31CC-E5C0-E706670D54BF}"/>
              </a:ext>
            </a:extLst>
          </p:cNvPr>
          <p:cNvSpPr>
            <a:spLocks noChangeArrowheads="1"/>
          </p:cNvSpPr>
          <p:nvPr/>
        </p:nvSpPr>
        <p:spPr bwMode="auto">
          <a:xfrm>
            <a:off x="990600" y="1947863"/>
            <a:ext cx="1139825"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8481" name="Rectangle 59">
            <a:extLst>
              <a:ext uri="{FF2B5EF4-FFF2-40B4-BE49-F238E27FC236}">
                <a16:creationId xmlns:a16="http://schemas.microsoft.com/office/drawing/2014/main" id="{CE64396B-631E-8A12-49EB-F5D8C284732E}"/>
              </a:ext>
            </a:extLst>
          </p:cNvPr>
          <p:cNvSpPr>
            <a:spLocks noChangeArrowheads="1"/>
          </p:cNvSpPr>
          <p:nvPr/>
        </p:nvSpPr>
        <p:spPr bwMode="auto">
          <a:xfrm>
            <a:off x="1165225" y="1947863"/>
            <a:ext cx="7461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Percent</a:t>
            </a:r>
            <a:endParaRPr lang="en-US" altLang="en-US"/>
          </a:p>
        </p:txBody>
      </p:sp>
      <p:sp>
        <p:nvSpPr>
          <p:cNvPr id="18482" name="Rectangle 60">
            <a:extLst>
              <a:ext uri="{FF2B5EF4-FFF2-40B4-BE49-F238E27FC236}">
                <a16:creationId xmlns:a16="http://schemas.microsoft.com/office/drawing/2014/main" id="{620C6FAF-38FB-E6DA-F2D0-3EDD2451BE80}"/>
              </a:ext>
            </a:extLst>
          </p:cNvPr>
          <p:cNvSpPr>
            <a:spLocks noChangeArrowheads="1"/>
          </p:cNvSpPr>
          <p:nvPr/>
        </p:nvSpPr>
        <p:spPr bwMode="auto">
          <a:xfrm>
            <a:off x="1954213" y="1947863"/>
            <a:ext cx="603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700">
                <a:solidFill>
                  <a:srgbClr val="000000"/>
                </a:solidFill>
                <a:latin typeface="Technical" charset="0"/>
              </a:rPr>
              <a:t> </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0168E142-B016-E705-0439-698EAB6549EE}"/>
              </a:ext>
            </a:extLst>
          </p:cNvPr>
          <p:cNvSpPr>
            <a:spLocks noChangeArrowheads="1"/>
          </p:cNvSpPr>
          <p:nvPr/>
        </p:nvSpPr>
        <p:spPr bwMode="auto">
          <a:xfrm>
            <a:off x="1219200" y="990600"/>
            <a:ext cx="6248400" cy="5486400"/>
          </a:xfrm>
          <a:prstGeom prst="rect">
            <a:avLst/>
          </a:prstGeom>
          <a:solidFill>
            <a:srgbClr val="FFFFCC"/>
          </a:solidFill>
          <a:ln w="19050">
            <a:solidFill>
              <a:srgbClr val="000000"/>
            </a:solidFill>
            <a:miter lim="800000"/>
            <a:headEnd type="none" w="sm" len="sm"/>
            <a:tailEnd type="none" w="sm" len="sm"/>
          </a:ln>
          <a:effectLst>
            <a:outerShdw dist="107763" dir="2700000" algn="ctr" rotWithShape="0">
              <a:schemeClr val="bg2">
                <a:alpha val="50000"/>
              </a:schemeClr>
            </a:outerShdw>
          </a:effec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559107" name="Rectangle 3">
            <a:extLst>
              <a:ext uri="{FF2B5EF4-FFF2-40B4-BE49-F238E27FC236}">
                <a16:creationId xmlns:a16="http://schemas.microsoft.com/office/drawing/2014/main" id="{697574D5-E741-6729-2D25-64444520664C}"/>
              </a:ext>
            </a:extLst>
          </p:cNvPr>
          <p:cNvSpPr>
            <a:spLocks noGrp="1" noChangeArrowheads="1"/>
          </p:cNvSpPr>
          <p:nvPr>
            <p:ph type="title"/>
          </p:nvPr>
        </p:nvSpPr>
        <p:spPr/>
        <p:txBody>
          <a:bodyPr/>
          <a:lstStyle/>
          <a:p>
            <a:pPr eaLnBrk="1" hangingPunct="1">
              <a:defRPr/>
            </a:pPr>
            <a:r>
              <a:rPr lang="en-US" altLang="en-US"/>
              <a:t>Pie Chart</a:t>
            </a:r>
          </a:p>
        </p:txBody>
      </p:sp>
      <p:sp>
        <p:nvSpPr>
          <p:cNvPr id="19460" name="Rectangle 4">
            <a:extLst>
              <a:ext uri="{FF2B5EF4-FFF2-40B4-BE49-F238E27FC236}">
                <a16:creationId xmlns:a16="http://schemas.microsoft.com/office/drawing/2014/main" id="{E9105226-A561-4D10-35F8-7A2103E066DC}"/>
              </a:ext>
            </a:extLst>
          </p:cNvPr>
          <p:cNvSpPr>
            <a:spLocks noChangeArrowheads="1"/>
          </p:cNvSpPr>
          <p:nvPr/>
        </p:nvSpPr>
        <p:spPr bwMode="auto">
          <a:xfrm>
            <a:off x="1371600" y="1219200"/>
            <a:ext cx="6400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algn="ctr" eaLnBrk="1" hangingPunct="1"/>
            <a:r>
              <a:rPr lang="en-US" altLang="ko-KR" sz="2000" b="1" i="1">
                <a:ea typeface="Batang" panose="02030600000101010101" pitchFamily="18" charset="-127"/>
              </a:rPr>
              <a:t>Pie Chart of PC Printer Errors - Model PH-6</a:t>
            </a:r>
            <a:endParaRPr lang="en-US" altLang="en-US" sz="2100" b="1" i="1"/>
          </a:p>
        </p:txBody>
      </p:sp>
      <p:sp>
        <p:nvSpPr>
          <p:cNvPr id="19461" name="Freeform 5">
            <a:extLst>
              <a:ext uri="{FF2B5EF4-FFF2-40B4-BE49-F238E27FC236}">
                <a16:creationId xmlns:a16="http://schemas.microsoft.com/office/drawing/2014/main" id="{B468E856-A0B6-7A36-7DC0-51F4810A7C1F}"/>
              </a:ext>
            </a:extLst>
          </p:cNvPr>
          <p:cNvSpPr>
            <a:spLocks/>
          </p:cNvSpPr>
          <p:nvPr/>
        </p:nvSpPr>
        <p:spPr bwMode="auto">
          <a:xfrm>
            <a:off x="4205288" y="2316163"/>
            <a:ext cx="1687512" cy="2868612"/>
          </a:xfrm>
          <a:custGeom>
            <a:avLst/>
            <a:gdLst>
              <a:gd name="T0" fmla="*/ 63500 w 1063"/>
              <a:gd name="T1" fmla="*/ 0 h 1807"/>
              <a:gd name="T2" fmla="*/ 158750 w 1063"/>
              <a:gd name="T3" fmla="*/ 0 h 1807"/>
              <a:gd name="T4" fmla="*/ 236537 w 1063"/>
              <a:gd name="T5" fmla="*/ 15875 h 1807"/>
              <a:gd name="T6" fmla="*/ 347662 w 1063"/>
              <a:gd name="T7" fmla="*/ 31750 h 1807"/>
              <a:gd name="T8" fmla="*/ 441325 w 1063"/>
              <a:gd name="T9" fmla="*/ 47625 h 1807"/>
              <a:gd name="T10" fmla="*/ 520700 w 1063"/>
              <a:gd name="T11" fmla="*/ 79375 h 1807"/>
              <a:gd name="T12" fmla="*/ 630237 w 1063"/>
              <a:gd name="T13" fmla="*/ 127000 h 1807"/>
              <a:gd name="T14" fmla="*/ 709612 w 1063"/>
              <a:gd name="T15" fmla="*/ 158750 h 1807"/>
              <a:gd name="T16" fmla="*/ 788987 w 1063"/>
              <a:gd name="T17" fmla="*/ 190500 h 1807"/>
              <a:gd name="T18" fmla="*/ 898525 w 1063"/>
              <a:gd name="T19" fmla="*/ 252412 h 1807"/>
              <a:gd name="T20" fmla="*/ 962025 w 1063"/>
              <a:gd name="T21" fmla="*/ 300037 h 1807"/>
              <a:gd name="T22" fmla="*/ 1041400 w 1063"/>
              <a:gd name="T23" fmla="*/ 347662 h 1807"/>
              <a:gd name="T24" fmla="*/ 1135062 w 1063"/>
              <a:gd name="T25" fmla="*/ 425450 h 1807"/>
              <a:gd name="T26" fmla="*/ 1198562 w 1063"/>
              <a:gd name="T27" fmla="*/ 488950 h 1807"/>
              <a:gd name="T28" fmla="*/ 1246187 w 1063"/>
              <a:gd name="T29" fmla="*/ 552450 h 1807"/>
              <a:gd name="T30" fmla="*/ 1323975 w 1063"/>
              <a:gd name="T31" fmla="*/ 646112 h 1807"/>
              <a:gd name="T32" fmla="*/ 1371600 w 1063"/>
              <a:gd name="T33" fmla="*/ 709612 h 1807"/>
              <a:gd name="T34" fmla="*/ 1435100 w 1063"/>
              <a:gd name="T35" fmla="*/ 788987 h 1807"/>
              <a:gd name="T36" fmla="*/ 1482725 w 1063"/>
              <a:gd name="T37" fmla="*/ 882650 h 1807"/>
              <a:gd name="T38" fmla="*/ 1528762 w 1063"/>
              <a:gd name="T39" fmla="*/ 962025 h 1807"/>
              <a:gd name="T40" fmla="*/ 1560512 w 1063"/>
              <a:gd name="T41" fmla="*/ 1041400 h 1807"/>
              <a:gd name="T42" fmla="*/ 1608137 w 1063"/>
              <a:gd name="T43" fmla="*/ 1150937 h 1807"/>
              <a:gd name="T44" fmla="*/ 1624012 w 1063"/>
              <a:gd name="T45" fmla="*/ 1246187 h 1807"/>
              <a:gd name="T46" fmla="*/ 1639887 w 1063"/>
              <a:gd name="T47" fmla="*/ 1323975 h 1807"/>
              <a:gd name="T48" fmla="*/ 1671637 w 1063"/>
              <a:gd name="T49" fmla="*/ 1435100 h 1807"/>
              <a:gd name="T50" fmla="*/ 1671637 w 1063"/>
              <a:gd name="T51" fmla="*/ 1528762 h 1807"/>
              <a:gd name="T52" fmla="*/ 1687512 w 1063"/>
              <a:gd name="T53" fmla="*/ 1624012 h 1807"/>
              <a:gd name="T54" fmla="*/ 1687512 w 1063"/>
              <a:gd name="T55" fmla="*/ 1733550 h 1807"/>
              <a:gd name="T56" fmla="*/ 1671637 w 1063"/>
              <a:gd name="T57" fmla="*/ 1828800 h 1807"/>
              <a:gd name="T58" fmla="*/ 1671637 w 1063"/>
              <a:gd name="T59" fmla="*/ 1906587 h 1807"/>
              <a:gd name="T60" fmla="*/ 1639887 w 1063"/>
              <a:gd name="T61" fmla="*/ 2017712 h 1807"/>
              <a:gd name="T62" fmla="*/ 1624012 w 1063"/>
              <a:gd name="T63" fmla="*/ 2111375 h 1807"/>
              <a:gd name="T64" fmla="*/ 1608137 w 1063"/>
              <a:gd name="T65" fmla="*/ 2190750 h 1807"/>
              <a:gd name="T66" fmla="*/ 1560512 w 1063"/>
              <a:gd name="T67" fmla="*/ 2301875 h 1807"/>
              <a:gd name="T68" fmla="*/ 1528762 w 1063"/>
              <a:gd name="T69" fmla="*/ 2379662 h 1807"/>
              <a:gd name="T70" fmla="*/ 1482725 w 1063"/>
              <a:gd name="T71" fmla="*/ 2459037 h 1807"/>
              <a:gd name="T72" fmla="*/ 1435100 w 1063"/>
              <a:gd name="T73" fmla="*/ 2568575 h 1807"/>
              <a:gd name="T74" fmla="*/ 1371600 w 1063"/>
              <a:gd name="T75" fmla="*/ 2632075 h 1807"/>
              <a:gd name="T76" fmla="*/ 1323975 w 1063"/>
              <a:gd name="T77" fmla="*/ 2711450 h 1807"/>
              <a:gd name="T78" fmla="*/ 1246187 w 1063"/>
              <a:gd name="T79" fmla="*/ 2805112 h 1807"/>
              <a:gd name="T80" fmla="*/ 1198562 w 1063"/>
              <a:gd name="T81" fmla="*/ 2868612 h 1807"/>
              <a:gd name="T82" fmla="*/ 0 w 1063"/>
              <a:gd name="T83" fmla="*/ 0 h 18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63" h="1807">
                <a:moveTo>
                  <a:pt x="0" y="0"/>
                </a:moveTo>
                <a:lnTo>
                  <a:pt x="40" y="0"/>
                </a:lnTo>
                <a:lnTo>
                  <a:pt x="60" y="0"/>
                </a:lnTo>
                <a:lnTo>
                  <a:pt x="100" y="0"/>
                </a:lnTo>
                <a:lnTo>
                  <a:pt x="129" y="10"/>
                </a:lnTo>
                <a:lnTo>
                  <a:pt x="149" y="10"/>
                </a:lnTo>
                <a:lnTo>
                  <a:pt x="189" y="10"/>
                </a:lnTo>
                <a:lnTo>
                  <a:pt x="219" y="20"/>
                </a:lnTo>
                <a:lnTo>
                  <a:pt x="239" y="20"/>
                </a:lnTo>
                <a:lnTo>
                  <a:pt x="278" y="30"/>
                </a:lnTo>
                <a:lnTo>
                  <a:pt x="308" y="40"/>
                </a:lnTo>
                <a:lnTo>
                  <a:pt x="328" y="50"/>
                </a:lnTo>
                <a:lnTo>
                  <a:pt x="368" y="60"/>
                </a:lnTo>
                <a:lnTo>
                  <a:pt x="397" y="80"/>
                </a:lnTo>
                <a:lnTo>
                  <a:pt x="417" y="80"/>
                </a:lnTo>
                <a:lnTo>
                  <a:pt x="447" y="100"/>
                </a:lnTo>
                <a:lnTo>
                  <a:pt x="487" y="110"/>
                </a:lnTo>
                <a:lnTo>
                  <a:pt x="497" y="120"/>
                </a:lnTo>
                <a:lnTo>
                  <a:pt x="536" y="139"/>
                </a:lnTo>
                <a:lnTo>
                  <a:pt x="566" y="159"/>
                </a:lnTo>
                <a:lnTo>
                  <a:pt x="576" y="169"/>
                </a:lnTo>
                <a:lnTo>
                  <a:pt x="606" y="189"/>
                </a:lnTo>
                <a:lnTo>
                  <a:pt x="636" y="209"/>
                </a:lnTo>
                <a:lnTo>
                  <a:pt x="656" y="219"/>
                </a:lnTo>
                <a:lnTo>
                  <a:pt x="685" y="249"/>
                </a:lnTo>
                <a:lnTo>
                  <a:pt x="715" y="268"/>
                </a:lnTo>
                <a:lnTo>
                  <a:pt x="725" y="278"/>
                </a:lnTo>
                <a:lnTo>
                  <a:pt x="755" y="308"/>
                </a:lnTo>
                <a:lnTo>
                  <a:pt x="775" y="338"/>
                </a:lnTo>
                <a:lnTo>
                  <a:pt x="785" y="348"/>
                </a:lnTo>
                <a:lnTo>
                  <a:pt x="814" y="378"/>
                </a:lnTo>
                <a:lnTo>
                  <a:pt x="834" y="407"/>
                </a:lnTo>
                <a:lnTo>
                  <a:pt x="844" y="417"/>
                </a:lnTo>
                <a:lnTo>
                  <a:pt x="864" y="447"/>
                </a:lnTo>
                <a:lnTo>
                  <a:pt x="894" y="477"/>
                </a:lnTo>
                <a:lnTo>
                  <a:pt x="904" y="497"/>
                </a:lnTo>
                <a:lnTo>
                  <a:pt x="914" y="527"/>
                </a:lnTo>
                <a:lnTo>
                  <a:pt x="934" y="556"/>
                </a:lnTo>
                <a:lnTo>
                  <a:pt x="943" y="576"/>
                </a:lnTo>
                <a:lnTo>
                  <a:pt x="963" y="606"/>
                </a:lnTo>
                <a:lnTo>
                  <a:pt x="973" y="646"/>
                </a:lnTo>
                <a:lnTo>
                  <a:pt x="983" y="656"/>
                </a:lnTo>
                <a:lnTo>
                  <a:pt x="993" y="695"/>
                </a:lnTo>
                <a:lnTo>
                  <a:pt x="1013" y="725"/>
                </a:lnTo>
                <a:lnTo>
                  <a:pt x="1013" y="745"/>
                </a:lnTo>
                <a:lnTo>
                  <a:pt x="1023" y="785"/>
                </a:lnTo>
                <a:lnTo>
                  <a:pt x="1033" y="814"/>
                </a:lnTo>
                <a:lnTo>
                  <a:pt x="1033" y="834"/>
                </a:lnTo>
                <a:lnTo>
                  <a:pt x="1043" y="874"/>
                </a:lnTo>
                <a:lnTo>
                  <a:pt x="1053" y="904"/>
                </a:lnTo>
                <a:lnTo>
                  <a:pt x="1053" y="924"/>
                </a:lnTo>
                <a:lnTo>
                  <a:pt x="1053" y="963"/>
                </a:lnTo>
                <a:lnTo>
                  <a:pt x="1063" y="1003"/>
                </a:lnTo>
                <a:lnTo>
                  <a:pt x="1063" y="1023"/>
                </a:lnTo>
                <a:lnTo>
                  <a:pt x="1063" y="1053"/>
                </a:lnTo>
                <a:lnTo>
                  <a:pt x="1063" y="1092"/>
                </a:lnTo>
                <a:lnTo>
                  <a:pt x="1063" y="1112"/>
                </a:lnTo>
                <a:lnTo>
                  <a:pt x="1053" y="1152"/>
                </a:lnTo>
                <a:lnTo>
                  <a:pt x="1053" y="1182"/>
                </a:lnTo>
                <a:lnTo>
                  <a:pt x="1053" y="1201"/>
                </a:lnTo>
                <a:lnTo>
                  <a:pt x="1043" y="1241"/>
                </a:lnTo>
                <a:lnTo>
                  <a:pt x="1033" y="1271"/>
                </a:lnTo>
                <a:lnTo>
                  <a:pt x="1033" y="1291"/>
                </a:lnTo>
                <a:lnTo>
                  <a:pt x="1023" y="1330"/>
                </a:lnTo>
                <a:lnTo>
                  <a:pt x="1013" y="1360"/>
                </a:lnTo>
                <a:lnTo>
                  <a:pt x="1013" y="1380"/>
                </a:lnTo>
                <a:lnTo>
                  <a:pt x="993" y="1420"/>
                </a:lnTo>
                <a:lnTo>
                  <a:pt x="983" y="1450"/>
                </a:lnTo>
                <a:lnTo>
                  <a:pt x="973" y="1469"/>
                </a:lnTo>
                <a:lnTo>
                  <a:pt x="963" y="1499"/>
                </a:lnTo>
                <a:lnTo>
                  <a:pt x="943" y="1539"/>
                </a:lnTo>
                <a:lnTo>
                  <a:pt x="934" y="1549"/>
                </a:lnTo>
                <a:lnTo>
                  <a:pt x="914" y="1588"/>
                </a:lnTo>
                <a:lnTo>
                  <a:pt x="904" y="1618"/>
                </a:lnTo>
                <a:lnTo>
                  <a:pt x="894" y="1628"/>
                </a:lnTo>
                <a:lnTo>
                  <a:pt x="864" y="1658"/>
                </a:lnTo>
                <a:lnTo>
                  <a:pt x="844" y="1688"/>
                </a:lnTo>
                <a:lnTo>
                  <a:pt x="834" y="1708"/>
                </a:lnTo>
                <a:lnTo>
                  <a:pt x="814" y="1737"/>
                </a:lnTo>
                <a:lnTo>
                  <a:pt x="785" y="1767"/>
                </a:lnTo>
                <a:lnTo>
                  <a:pt x="775" y="1777"/>
                </a:lnTo>
                <a:lnTo>
                  <a:pt x="755" y="1807"/>
                </a:lnTo>
                <a:lnTo>
                  <a:pt x="0" y="105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2" name="Freeform 6">
            <a:extLst>
              <a:ext uri="{FF2B5EF4-FFF2-40B4-BE49-F238E27FC236}">
                <a16:creationId xmlns:a16="http://schemas.microsoft.com/office/drawing/2014/main" id="{3F84B881-12C6-C8BC-5BE8-260E46B9935E}"/>
              </a:ext>
            </a:extLst>
          </p:cNvPr>
          <p:cNvSpPr>
            <a:spLocks/>
          </p:cNvSpPr>
          <p:nvPr/>
        </p:nvSpPr>
        <p:spPr bwMode="auto">
          <a:xfrm>
            <a:off x="4205288" y="2316163"/>
            <a:ext cx="1687512" cy="2868612"/>
          </a:xfrm>
          <a:custGeom>
            <a:avLst/>
            <a:gdLst>
              <a:gd name="T0" fmla="*/ 63500 w 1063"/>
              <a:gd name="T1" fmla="*/ 0 h 1807"/>
              <a:gd name="T2" fmla="*/ 158750 w 1063"/>
              <a:gd name="T3" fmla="*/ 0 h 1807"/>
              <a:gd name="T4" fmla="*/ 236537 w 1063"/>
              <a:gd name="T5" fmla="*/ 15875 h 1807"/>
              <a:gd name="T6" fmla="*/ 347662 w 1063"/>
              <a:gd name="T7" fmla="*/ 31750 h 1807"/>
              <a:gd name="T8" fmla="*/ 441325 w 1063"/>
              <a:gd name="T9" fmla="*/ 47625 h 1807"/>
              <a:gd name="T10" fmla="*/ 520700 w 1063"/>
              <a:gd name="T11" fmla="*/ 79375 h 1807"/>
              <a:gd name="T12" fmla="*/ 630237 w 1063"/>
              <a:gd name="T13" fmla="*/ 127000 h 1807"/>
              <a:gd name="T14" fmla="*/ 709612 w 1063"/>
              <a:gd name="T15" fmla="*/ 158750 h 1807"/>
              <a:gd name="T16" fmla="*/ 788987 w 1063"/>
              <a:gd name="T17" fmla="*/ 190500 h 1807"/>
              <a:gd name="T18" fmla="*/ 898525 w 1063"/>
              <a:gd name="T19" fmla="*/ 252412 h 1807"/>
              <a:gd name="T20" fmla="*/ 962025 w 1063"/>
              <a:gd name="T21" fmla="*/ 300037 h 1807"/>
              <a:gd name="T22" fmla="*/ 1041400 w 1063"/>
              <a:gd name="T23" fmla="*/ 347662 h 1807"/>
              <a:gd name="T24" fmla="*/ 1135062 w 1063"/>
              <a:gd name="T25" fmla="*/ 425450 h 1807"/>
              <a:gd name="T26" fmla="*/ 1198562 w 1063"/>
              <a:gd name="T27" fmla="*/ 488950 h 1807"/>
              <a:gd name="T28" fmla="*/ 1246187 w 1063"/>
              <a:gd name="T29" fmla="*/ 552450 h 1807"/>
              <a:gd name="T30" fmla="*/ 1323975 w 1063"/>
              <a:gd name="T31" fmla="*/ 646112 h 1807"/>
              <a:gd name="T32" fmla="*/ 1371600 w 1063"/>
              <a:gd name="T33" fmla="*/ 709612 h 1807"/>
              <a:gd name="T34" fmla="*/ 1435100 w 1063"/>
              <a:gd name="T35" fmla="*/ 788987 h 1807"/>
              <a:gd name="T36" fmla="*/ 1482725 w 1063"/>
              <a:gd name="T37" fmla="*/ 882650 h 1807"/>
              <a:gd name="T38" fmla="*/ 1528762 w 1063"/>
              <a:gd name="T39" fmla="*/ 962025 h 1807"/>
              <a:gd name="T40" fmla="*/ 1560512 w 1063"/>
              <a:gd name="T41" fmla="*/ 1041400 h 1807"/>
              <a:gd name="T42" fmla="*/ 1608137 w 1063"/>
              <a:gd name="T43" fmla="*/ 1150937 h 1807"/>
              <a:gd name="T44" fmla="*/ 1624012 w 1063"/>
              <a:gd name="T45" fmla="*/ 1246187 h 1807"/>
              <a:gd name="T46" fmla="*/ 1639887 w 1063"/>
              <a:gd name="T47" fmla="*/ 1323975 h 1807"/>
              <a:gd name="T48" fmla="*/ 1671637 w 1063"/>
              <a:gd name="T49" fmla="*/ 1435100 h 1807"/>
              <a:gd name="T50" fmla="*/ 1671637 w 1063"/>
              <a:gd name="T51" fmla="*/ 1528762 h 1807"/>
              <a:gd name="T52" fmla="*/ 1687512 w 1063"/>
              <a:gd name="T53" fmla="*/ 1624012 h 1807"/>
              <a:gd name="T54" fmla="*/ 1687512 w 1063"/>
              <a:gd name="T55" fmla="*/ 1733550 h 1807"/>
              <a:gd name="T56" fmla="*/ 1671637 w 1063"/>
              <a:gd name="T57" fmla="*/ 1828800 h 1807"/>
              <a:gd name="T58" fmla="*/ 1671637 w 1063"/>
              <a:gd name="T59" fmla="*/ 1906587 h 1807"/>
              <a:gd name="T60" fmla="*/ 1639887 w 1063"/>
              <a:gd name="T61" fmla="*/ 2017712 h 1807"/>
              <a:gd name="T62" fmla="*/ 1624012 w 1063"/>
              <a:gd name="T63" fmla="*/ 2111375 h 1807"/>
              <a:gd name="T64" fmla="*/ 1608137 w 1063"/>
              <a:gd name="T65" fmla="*/ 2190750 h 1807"/>
              <a:gd name="T66" fmla="*/ 1560512 w 1063"/>
              <a:gd name="T67" fmla="*/ 2301875 h 1807"/>
              <a:gd name="T68" fmla="*/ 1528762 w 1063"/>
              <a:gd name="T69" fmla="*/ 2379662 h 1807"/>
              <a:gd name="T70" fmla="*/ 1482725 w 1063"/>
              <a:gd name="T71" fmla="*/ 2459037 h 1807"/>
              <a:gd name="T72" fmla="*/ 1435100 w 1063"/>
              <a:gd name="T73" fmla="*/ 2568575 h 1807"/>
              <a:gd name="T74" fmla="*/ 1371600 w 1063"/>
              <a:gd name="T75" fmla="*/ 2632075 h 1807"/>
              <a:gd name="T76" fmla="*/ 1323975 w 1063"/>
              <a:gd name="T77" fmla="*/ 2711450 h 1807"/>
              <a:gd name="T78" fmla="*/ 1246187 w 1063"/>
              <a:gd name="T79" fmla="*/ 2805112 h 1807"/>
              <a:gd name="T80" fmla="*/ 1198562 w 1063"/>
              <a:gd name="T81" fmla="*/ 2868612 h 1807"/>
              <a:gd name="T82" fmla="*/ 0 w 1063"/>
              <a:gd name="T83" fmla="*/ 0 h 18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63" h="1807">
                <a:moveTo>
                  <a:pt x="0" y="0"/>
                </a:moveTo>
                <a:lnTo>
                  <a:pt x="40" y="0"/>
                </a:lnTo>
                <a:lnTo>
                  <a:pt x="60" y="0"/>
                </a:lnTo>
                <a:lnTo>
                  <a:pt x="100" y="0"/>
                </a:lnTo>
                <a:lnTo>
                  <a:pt x="129" y="10"/>
                </a:lnTo>
                <a:lnTo>
                  <a:pt x="149" y="10"/>
                </a:lnTo>
                <a:lnTo>
                  <a:pt x="189" y="10"/>
                </a:lnTo>
                <a:lnTo>
                  <a:pt x="219" y="20"/>
                </a:lnTo>
                <a:lnTo>
                  <a:pt x="239" y="20"/>
                </a:lnTo>
                <a:lnTo>
                  <a:pt x="278" y="30"/>
                </a:lnTo>
                <a:lnTo>
                  <a:pt x="308" y="40"/>
                </a:lnTo>
                <a:lnTo>
                  <a:pt x="328" y="50"/>
                </a:lnTo>
                <a:lnTo>
                  <a:pt x="368" y="60"/>
                </a:lnTo>
                <a:lnTo>
                  <a:pt x="397" y="80"/>
                </a:lnTo>
                <a:lnTo>
                  <a:pt x="417" y="80"/>
                </a:lnTo>
                <a:lnTo>
                  <a:pt x="447" y="100"/>
                </a:lnTo>
                <a:lnTo>
                  <a:pt x="487" y="110"/>
                </a:lnTo>
                <a:lnTo>
                  <a:pt x="497" y="120"/>
                </a:lnTo>
                <a:lnTo>
                  <a:pt x="536" y="139"/>
                </a:lnTo>
                <a:lnTo>
                  <a:pt x="566" y="159"/>
                </a:lnTo>
                <a:lnTo>
                  <a:pt x="576" y="169"/>
                </a:lnTo>
                <a:lnTo>
                  <a:pt x="606" y="189"/>
                </a:lnTo>
                <a:lnTo>
                  <a:pt x="636" y="209"/>
                </a:lnTo>
                <a:lnTo>
                  <a:pt x="656" y="219"/>
                </a:lnTo>
                <a:lnTo>
                  <a:pt x="685" y="249"/>
                </a:lnTo>
                <a:lnTo>
                  <a:pt x="715" y="268"/>
                </a:lnTo>
                <a:lnTo>
                  <a:pt x="725" y="278"/>
                </a:lnTo>
                <a:lnTo>
                  <a:pt x="755" y="308"/>
                </a:lnTo>
                <a:lnTo>
                  <a:pt x="775" y="338"/>
                </a:lnTo>
                <a:lnTo>
                  <a:pt x="785" y="348"/>
                </a:lnTo>
                <a:lnTo>
                  <a:pt x="814" y="378"/>
                </a:lnTo>
                <a:lnTo>
                  <a:pt x="834" y="407"/>
                </a:lnTo>
                <a:lnTo>
                  <a:pt x="844" y="417"/>
                </a:lnTo>
                <a:lnTo>
                  <a:pt x="864" y="447"/>
                </a:lnTo>
                <a:lnTo>
                  <a:pt x="894" y="477"/>
                </a:lnTo>
                <a:lnTo>
                  <a:pt x="904" y="497"/>
                </a:lnTo>
                <a:lnTo>
                  <a:pt x="914" y="527"/>
                </a:lnTo>
                <a:lnTo>
                  <a:pt x="934" y="556"/>
                </a:lnTo>
                <a:lnTo>
                  <a:pt x="943" y="576"/>
                </a:lnTo>
                <a:lnTo>
                  <a:pt x="963" y="606"/>
                </a:lnTo>
                <a:lnTo>
                  <a:pt x="973" y="646"/>
                </a:lnTo>
                <a:lnTo>
                  <a:pt x="983" y="656"/>
                </a:lnTo>
                <a:lnTo>
                  <a:pt x="993" y="695"/>
                </a:lnTo>
                <a:lnTo>
                  <a:pt x="1013" y="725"/>
                </a:lnTo>
                <a:lnTo>
                  <a:pt x="1013" y="745"/>
                </a:lnTo>
                <a:lnTo>
                  <a:pt x="1023" y="785"/>
                </a:lnTo>
                <a:lnTo>
                  <a:pt x="1033" y="814"/>
                </a:lnTo>
                <a:lnTo>
                  <a:pt x="1033" y="834"/>
                </a:lnTo>
                <a:lnTo>
                  <a:pt x="1043" y="874"/>
                </a:lnTo>
                <a:lnTo>
                  <a:pt x="1053" y="904"/>
                </a:lnTo>
                <a:lnTo>
                  <a:pt x="1053" y="924"/>
                </a:lnTo>
                <a:lnTo>
                  <a:pt x="1053" y="963"/>
                </a:lnTo>
                <a:lnTo>
                  <a:pt x="1063" y="1003"/>
                </a:lnTo>
                <a:lnTo>
                  <a:pt x="1063" y="1023"/>
                </a:lnTo>
                <a:lnTo>
                  <a:pt x="1063" y="1053"/>
                </a:lnTo>
                <a:lnTo>
                  <a:pt x="1063" y="1092"/>
                </a:lnTo>
                <a:lnTo>
                  <a:pt x="1063" y="1112"/>
                </a:lnTo>
                <a:lnTo>
                  <a:pt x="1053" y="1152"/>
                </a:lnTo>
                <a:lnTo>
                  <a:pt x="1053" y="1182"/>
                </a:lnTo>
                <a:lnTo>
                  <a:pt x="1053" y="1201"/>
                </a:lnTo>
                <a:lnTo>
                  <a:pt x="1043" y="1241"/>
                </a:lnTo>
                <a:lnTo>
                  <a:pt x="1033" y="1271"/>
                </a:lnTo>
                <a:lnTo>
                  <a:pt x="1033" y="1291"/>
                </a:lnTo>
                <a:lnTo>
                  <a:pt x="1023" y="1330"/>
                </a:lnTo>
                <a:lnTo>
                  <a:pt x="1013" y="1360"/>
                </a:lnTo>
                <a:lnTo>
                  <a:pt x="1013" y="1380"/>
                </a:lnTo>
                <a:lnTo>
                  <a:pt x="993" y="1420"/>
                </a:lnTo>
                <a:lnTo>
                  <a:pt x="983" y="1450"/>
                </a:lnTo>
                <a:lnTo>
                  <a:pt x="973" y="1469"/>
                </a:lnTo>
                <a:lnTo>
                  <a:pt x="963" y="1499"/>
                </a:lnTo>
                <a:lnTo>
                  <a:pt x="943" y="1539"/>
                </a:lnTo>
                <a:lnTo>
                  <a:pt x="934" y="1549"/>
                </a:lnTo>
                <a:lnTo>
                  <a:pt x="914" y="1588"/>
                </a:lnTo>
                <a:lnTo>
                  <a:pt x="904" y="1618"/>
                </a:lnTo>
                <a:lnTo>
                  <a:pt x="894" y="1628"/>
                </a:lnTo>
                <a:lnTo>
                  <a:pt x="864" y="1658"/>
                </a:lnTo>
                <a:lnTo>
                  <a:pt x="844" y="1688"/>
                </a:lnTo>
                <a:lnTo>
                  <a:pt x="834" y="1708"/>
                </a:lnTo>
                <a:lnTo>
                  <a:pt x="814" y="1737"/>
                </a:lnTo>
                <a:lnTo>
                  <a:pt x="785" y="1767"/>
                </a:lnTo>
                <a:lnTo>
                  <a:pt x="775" y="1777"/>
                </a:lnTo>
                <a:lnTo>
                  <a:pt x="755" y="1807"/>
                </a:lnTo>
                <a:lnTo>
                  <a:pt x="0" y="1053"/>
                </a:lnTo>
                <a:lnTo>
                  <a:pt x="0" y="0"/>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63" name="Freeform 7">
            <a:extLst>
              <a:ext uri="{FF2B5EF4-FFF2-40B4-BE49-F238E27FC236}">
                <a16:creationId xmlns:a16="http://schemas.microsoft.com/office/drawing/2014/main" id="{A9A46FB2-559C-BE9A-4C95-E8D3072F89D8}"/>
              </a:ext>
            </a:extLst>
          </p:cNvPr>
          <p:cNvSpPr>
            <a:spLocks/>
          </p:cNvSpPr>
          <p:nvPr/>
        </p:nvSpPr>
        <p:spPr bwMode="auto">
          <a:xfrm>
            <a:off x="3024188" y="3987800"/>
            <a:ext cx="2379662" cy="1685925"/>
          </a:xfrm>
          <a:custGeom>
            <a:avLst/>
            <a:gdLst>
              <a:gd name="T0" fmla="*/ 2379662 w 1499"/>
              <a:gd name="T1" fmla="*/ 1196975 h 1062"/>
              <a:gd name="T2" fmla="*/ 2332037 w 1499"/>
              <a:gd name="T3" fmla="*/ 1228725 h 1062"/>
              <a:gd name="T4" fmla="*/ 2316162 w 1499"/>
              <a:gd name="T5" fmla="*/ 1244600 h 1062"/>
              <a:gd name="T6" fmla="*/ 2268537 w 1499"/>
              <a:gd name="T7" fmla="*/ 1290638 h 1062"/>
              <a:gd name="T8" fmla="*/ 2222500 w 1499"/>
              <a:gd name="T9" fmla="*/ 1322388 h 1062"/>
              <a:gd name="T10" fmla="*/ 2190750 w 1499"/>
              <a:gd name="T11" fmla="*/ 1338263 h 1062"/>
              <a:gd name="T12" fmla="*/ 2143125 w 1499"/>
              <a:gd name="T13" fmla="*/ 1370013 h 1062"/>
              <a:gd name="T14" fmla="*/ 2095500 w 1499"/>
              <a:gd name="T15" fmla="*/ 1417638 h 1062"/>
              <a:gd name="T16" fmla="*/ 2079625 w 1499"/>
              <a:gd name="T17" fmla="*/ 1433513 h 1062"/>
              <a:gd name="T18" fmla="*/ 2032000 w 1499"/>
              <a:gd name="T19" fmla="*/ 1449388 h 1062"/>
              <a:gd name="T20" fmla="*/ 1970087 w 1499"/>
              <a:gd name="T21" fmla="*/ 1479550 h 1062"/>
              <a:gd name="T22" fmla="*/ 1954212 w 1499"/>
              <a:gd name="T23" fmla="*/ 1495425 h 1062"/>
              <a:gd name="T24" fmla="*/ 1890712 w 1499"/>
              <a:gd name="T25" fmla="*/ 1527175 h 1062"/>
              <a:gd name="T26" fmla="*/ 1843087 w 1499"/>
              <a:gd name="T27" fmla="*/ 1543050 h 1062"/>
              <a:gd name="T28" fmla="*/ 1811337 w 1499"/>
              <a:gd name="T29" fmla="*/ 1558925 h 1062"/>
              <a:gd name="T30" fmla="*/ 1765300 w 1499"/>
              <a:gd name="T31" fmla="*/ 1574800 h 1062"/>
              <a:gd name="T32" fmla="*/ 1701800 w 1499"/>
              <a:gd name="T33" fmla="*/ 1606550 h 1062"/>
              <a:gd name="T34" fmla="*/ 1670050 w 1499"/>
              <a:gd name="T35" fmla="*/ 1606550 h 1062"/>
              <a:gd name="T36" fmla="*/ 1622425 w 1499"/>
              <a:gd name="T37" fmla="*/ 1622425 h 1062"/>
              <a:gd name="T38" fmla="*/ 1560512 w 1499"/>
              <a:gd name="T39" fmla="*/ 1638300 h 1062"/>
              <a:gd name="T40" fmla="*/ 1528762 w 1499"/>
              <a:gd name="T41" fmla="*/ 1638300 h 1062"/>
              <a:gd name="T42" fmla="*/ 1481137 w 1499"/>
              <a:gd name="T43" fmla="*/ 1654175 h 1062"/>
              <a:gd name="T44" fmla="*/ 1417637 w 1499"/>
              <a:gd name="T45" fmla="*/ 1670050 h 1062"/>
              <a:gd name="T46" fmla="*/ 1385887 w 1499"/>
              <a:gd name="T47" fmla="*/ 1670050 h 1062"/>
              <a:gd name="T48" fmla="*/ 1339850 w 1499"/>
              <a:gd name="T49" fmla="*/ 1670050 h 1062"/>
              <a:gd name="T50" fmla="*/ 1276350 w 1499"/>
              <a:gd name="T51" fmla="*/ 1685925 h 1062"/>
              <a:gd name="T52" fmla="*/ 1244600 w 1499"/>
              <a:gd name="T53" fmla="*/ 1685925 h 1062"/>
              <a:gd name="T54" fmla="*/ 1181100 w 1499"/>
              <a:gd name="T55" fmla="*/ 1685925 h 1062"/>
              <a:gd name="T56" fmla="*/ 1135062 w 1499"/>
              <a:gd name="T57" fmla="*/ 1685925 h 1062"/>
              <a:gd name="T58" fmla="*/ 1103312 w 1499"/>
              <a:gd name="T59" fmla="*/ 1685925 h 1062"/>
              <a:gd name="T60" fmla="*/ 1039812 w 1499"/>
              <a:gd name="T61" fmla="*/ 1670050 h 1062"/>
              <a:gd name="T62" fmla="*/ 976312 w 1499"/>
              <a:gd name="T63" fmla="*/ 1670050 h 1062"/>
              <a:gd name="T64" fmla="*/ 944562 w 1499"/>
              <a:gd name="T65" fmla="*/ 1670050 h 1062"/>
              <a:gd name="T66" fmla="*/ 898525 w 1499"/>
              <a:gd name="T67" fmla="*/ 1654175 h 1062"/>
              <a:gd name="T68" fmla="*/ 835025 w 1499"/>
              <a:gd name="T69" fmla="*/ 1638300 h 1062"/>
              <a:gd name="T70" fmla="*/ 803275 w 1499"/>
              <a:gd name="T71" fmla="*/ 1638300 h 1062"/>
              <a:gd name="T72" fmla="*/ 755650 w 1499"/>
              <a:gd name="T73" fmla="*/ 1622425 h 1062"/>
              <a:gd name="T74" fmla="*/ 693737 w 1499"/>
              <a:gd name="T75" fmla="*/ 1606550 h 1062"/>
              <a:gd name="T76" fmla="*/ 661987 w 1499"/>
              <a:gd name="T77" fmla="*/ 1606550 h 1062"/>
              <a:gd name="T78" fmla="*/ 614362 w 1499"/>
              <a:gd name="T79" fmla="*/ 1574800 h 1062"/>
              <a:gd name="T80" fmla="*/ 550862 w 1499"/>
              <a:gd name="T81" fmla="*/ 1558925 h 1062"/>
              <a:gd name="T82" fmla="*/ 534987 w 1499"/>
              <a:gd name="T83" fmla="*/ 1543050 h 1062"/>
              <a:gd name="T84" fmla="*/ 473075 w 1499"/>
              <a:gd name="T85" fmla="*/ 1527175 h 1062"/>
              <a:gd name="T86" fmla="*/ 425450 w 1499"/>
              <a:gd name="T87" fmla="*/ 1495425 h 1062"/>
              <a:gd name="T88" fmla="*/ 393700 w 1499"/>
              <a:gd name="T89" fmla="*/ 1479550 h 1062"/>
              <a:gd name="T90" fmla="*/ 346075 w 1499"/>
              <a:gd name="T91" fmla="*/ 1449388 h 1062"/>
              <a:gd name="T92" fmla="*/ 298450 w 1499"/>
              <a:gd name="T93" fmla="*/ 1433513 h 1062"/>
              <a:gd name="T94" fmla="*/ 268287 w 1499"/>
              <a:gd name="T95" fmla="*/ 1417638 h 1062"/>
              <a:gd name="T96" fmla="*/ 220662 w 1499"/>
              <a:gd name="T97" fmla="*/ 1370013 h 1062"/>
              <a:gd name="T98" fmla="*/ 173037 w 1499"/>
              <a:gd name="T99" fmla="*/ 1338263 h 1062"/>
              <a:gd name="T100" fmla="*/ 157162 w 1499"/>
              <a:gd name="T101" fmla="*/ 1322388 h 1062"/>
              <a:gd name="T102" fmla="*/ 109537 w 1499"/>
              <a:gd name="T103" fmla="*/ 1290638 h 1062"/>
              <a:gd name="T104" fmla="*/ 63500 w 1499"/>
              <a:gd name="T105" fmla="*/ 1244600 h 1062"/>
              <a:gd name="T106" fmla="*/ 47625 w 1499"/>
              <a:gd name="T107" fmla="*/ 1228725 h 1062"/>
              <a:gd name="T108" fmla="*/ 0 w 1499"/>
              <a:gd name="T109" fmla="*/ 1196975 h 1062"/>
              <a:gd name="T110" fmla="*/ 1181100 w 1499"/>
              <a:gd name="T111" fmla="*/ 0 h 1062"/>
              <a:gd name="T112" fmla="*/ 2379662 w 1499"/>
              <a:gd name="T113" fmla="*/ 1196975 h 10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99" h="1062">
                <a:moveTo>
                  <a:pt x="1499" y="754"/>
                </a:moveTo>
                <a:lnTo>
                  <a:pt x="1469" y="774"/>
                </a:lnTo>
                <a:lnTo>
                  <a:pt x="1459" y="784"/>
                </a:lnTo>
                <a:lnTo>
                  <a:pt x="1429" y="813"/>
                </a:lnTo>
                <a:lnTo>
                  <a:pt x="1400" y="833"/>
                </a:lnTo>
                <a:lnTo>
                  <a:pt x="1380" y="843"/>
                </a:lnTo>
                <a:lnTo>
                  <a:pt x="1350" y="863"/>
                </a:lnTo>
                <a:lnTo>
                  <a:pt x="1320" y="893"/>
                </a:lnTo>
                <a:lnTo>
                  <a:pt x="1310" y="903"/>
                </a:lnTo>
                <a:lnTo>
                  <a:pt x="1280" y="913"/>
                </a:lnTo>
                <a:lnTo>
                  <a:pt x="1241" y="932"/>
                </a:lnTo>
                <a:lnTo>
                  <a:pt x="1231" y="942"/>
                </a:lnTo>
                <a:lnTo>
                  <a:pt x="1191" y="962"/>
                </a:lnTo>
                <a:lnTo>
                  <a:pt x="1161" y="972"/>
                </a:lnTo>
                <a:lnTo>
                  <a:pt x="1141" y="982"/>
                </a:lnTo>
                <a:lnTo>
                  <a:pt x="1112" y="992"/>
                </a:lnTo>
                <a:lnTo>
                  <a:pt x="1072" y="1012"/>
                </a:lnTo>
                <a:lnTo>
                  <a:pt x="1052" y="1012"/>
                </a:lnTo>
                <a:lnTo>
                  <a:pt x="1022" y="1022"/>
                </a:lnTo>
                <a:lnTo>
                  <a:pt x="983" y="1032"/>
                </a:lnTo>
                <a:lnTo>
                  <a:pt x="963" y="1032"/>
                </a:lnTo>
                <a:lnTo>
                  <a:pt x="933" y="1042"/>
                </a:lnTo>
                <a:lnTo>
                  <a:pt x="893" y="1052"/>
                </a:lnTo>
                <a:lnTo>
                  <a:pt x="873" y="1052"/>
                </a:lnTo>
                <a:lnTo>
                  <a:pt x="844" y="1052"/>
                </a:lnTo>
                <a:lnTo>
                  <a:pt x="804" y="1062"/>
                </a:lnTo>
                <a:lnTo>
                  <a:pt x="784" y="1062"/>
                </a:lnTo>
                <a:lnTo>
                  <a:pt x="744" y="1062"/>
                </a:lnTo>
                <a:lnTo>
                  <a:pt x="715" y="1062"/>
                </a:lnTo>
                <a:lnTo>
                  <a:pt x="695" y="1062"/>
                </a:lnTo>
                <a:lnTo>
                  <a:pt x="655" y="1052"/>
                </a:lnTo>
                <a:lnTo>
                  <a:pt x="615" y="1052"/>
                </a:lnTo>
                <a:lnTo>
                  <a:pt x="595" y="1052"/>
                </a:lnTo>
                <a:lnTo>
                  <a:pt x="566" y="1042"/>
                </a:lnTo>
                <a:lnTo>
                  <a:pt x="526" y="1032"/>
                </a:lnTo>
                <a:lnTo>
                  <a:pt x="506" y="1032"/>
                </a:lnTo>
                <a:lnTo>
                  <a:pt x="476" y="1022"/>
                </a:lnTo>
                <a:lnTo>
                  <a:pt x="437" y="1012"/>
                </a:lnTo>
                <a:lnTo>
                  <a:pt x="417" y="1012"/>
                </a:lnTo>
                <a:lnTo>
                  <a:pt x="387" y="992"/>
                </a:lnTo>
                <a:lnTo>
                  <a:pt x="347" y="982"/>
                </a:lnTo>
                <a:lnTo>
                  <a:pt x="337" y="972"/>
                </a:lnTo>
                <a:lnTo>
                  <a:pt x="298" y="962"/>
                </a:lnTo>
                <a:lnTo>
                  <a:pt x="268" y="942"/>
                </a:lnTo>
                <a:lnTo>
                  <a:pt x="248" y="932"/>
                </a:lnTo>
                <a:lnTo>
                  <a:pt x="218" y="913"/>
                </a:lnTo>
                <a:lnTo>
                  <a:pt x="188" y="903"/>
                </a:lnTo>
                <a:lnTo>
                  <a:pt x="169" y="893"/>
                </a:lnTo>
                <a:lnTo>
                  <a:pt x="139" y="863"/>
                </a:lnTo>
                <a:lnTo>
                  <a:pt x="109" y="843"/>
                </a:lnTo>
                <a:lnTo>
                  <a:pt x="99" y="833"/>
                </a:lnTo>
                <a:lnTo>
                  <a:pt x="69" y="813"/>
                </a:lnTo>
                <a:lnTo>
                  <a:pt x="40" y="784"/>
                </a:lnTo>
                <a:lnTo>
                  <a:pt x="30" y="774"/>
                </a:lnTo>
                <a:lnTo>
                  <a:pt x="0" y="754"/>
                </a:lnTo>
                <a:lnTo>
                  <a:pt x="744" y="0"/>
                </a:lnTo>
                <a:lnTo>
                  <a:pt x="1499" y="75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4" name="Freeform 8">
            <a:extLst>
              <a:ext uri="{FF2B5EF4-FFF2-40B4-BE49-F238E27FC236}">
                <a16:creationId xmlns:a16="http://schemas.microsoft.com/office/drawing/2014/main" id="{5E9EAFA5-29C5-1D23-93D4-294EE4C67195}"/>
              </a:ext>
            </a:extLst>
          </p:cNvPr>
          <p:cNvSpPr>
            <a:spLocks/>
          </p:cNvSpPr>
          <p:nvPr/>
        </p:nvSpPr>
        <p:spPr bwMode="auto">
          <a:xfrm>
            <a:off x="3024188" y="3987800"/>
            <a:ext cx="2379662" cy="1685925"/>
          </a:xfrm>
          <a:custGeom>
            <a:avLst/>
            <a:gdLst>
              <a:gd name="T0" fmla="*/ 2379662 w 1499"/>
              <a:gd name="T1" fmla="*/ 1196975 h 1062"/>
              <a:gd name="T2" fmla="*/ 2332037 w 1499"/>
              <a:gd name="T3" fmla="*/ 1228725 h 1062"/>
              <a:gd name="T4" fmla="*/ 2316162 w 1499"/>
              <a:gd name="T5" fmla="*/ 1244600 h 1062"/>
              <a:gd name="T6" fmla="*/ 2268537 w 1499"/>
              <a:gd name="T7" fmla="*/ 1290638 h 1062"/>
              <a:gd name="T8" fmla="*/ 2222500 w 1499"/>
              <a:gd name="T9" fmla="*/ 1322388 h 1062"/>
              <a:gd name="T10" fmla="*/ 2190750 w 1499"/>
              <a:gd name="T11" fmla="*/ 1338263 h 1062"/>
              <a:gd name="T12" fmla="*/ 2143125 w 1499"/>
              <a:gd name="T13" fmla="*/ 1370013 h 1062"/>
              <a:gd name="T14" fmla="*/ 2095500 w 1499"/>
              <a:gd name="T15" fmla="*/ 1417638 h 1062"/>
              <a:gd name="T16" fmla="*/ 2079625 w 1499"/>
              <a:gd name="T17" fmla="*/ 1433513 h 1062"/>
              <a:gd name="T18" fmla="*/ 2032000 w 1499"/>
              <a:gd name="T19" fmla="*/ 1449388 h 1062"/>
              <a:gd name="T20" fmla="*/ 1970087 w 1499"/>
              <a:gd name="T21" fmla="*/ 1479550 h 1062"/>
              <a:gd name="T22" fmla="*/ 1954212 w 1499"/>
              <a:gd name="T23" fmla="*/ 1495425 h 1062"/>
              <a:gd name="T24" fmla="*/ 1890712 w 1499"/>
              <a:gd name="T25" fmla="*/ 1527175 h 1062"/>
              <a:gd name="T26" fmla="*/ 1843087 w 1499"/>
              <a:gd name="T27" fmla="*/ 1543050 h 1062"/>
              <a:gd name="T28" fmla="*/ 1811337 w 1499"/>
              <a:gd name="T29" fmla="*/ 1558925 h 1062"/>
              <a:gd name="T30" fmla="*/ 1765300 w 1499"/>
              <a:gd name="T31" fmla="*/ 1574800 h 1062"/>
              <a:gd name="T32" fmla="*/ 1701800 w 1499"/>
              <a:gd name="T33" fmla="*/ 1606550 h 1062"/>
              <a:gd name="T34" fmla="*/ 1670050 w 1499"/>
              <a:gd name="T35" fmla="*/ 1606550 h 1062"/>
              <a:gd name="T36" fmla="*/ 1622425 w 1499"/>
              <a:gd name="T37" fmla="*/ 1622425 h 1062"/>
              <a:gd name="T38" fmla="*/ 1560512 w 1499"/>
              <a:gd name="T39" fmla="*/ 1638300 h 1062"/>
              <a:gd name="T40" fmla="*/ 1528762 w 1499"/>
              <a:gd name="T41" fmla="*/ 1638300 h 1062"/>
              <a:gd name="T42" fmla="*/ 1481137 w 1499"/>
              <a:gd name="T43" fmla="*/ 1654175 h 1062"/>
              <a:gd name="T44" fmla="*/ 1417637 w 1499"/>
              <a:gd name="T45" fmla="*/ 1670050 h 1062"/>
              <a:gd name="T46" fmla="*/ 1385887 w 1499"/>
              <a:gd name="T47" fmla="*/ 1670050 h 1062"/>
              <a:gd name="T48" fmla="*/ 1339850 w 1499"/>
              <a:gd name="T49" fmla="*/ 1670050 h 1062"/>
              <a:gd name="T50" fmla="*/ 1276350 w 1499"/>
              <a:gd name="T51" fmla="*/ 1685925 h 1062"/>
              <a:gd name="T52" fmla="*/ 1244600 w 1499"/>
              <a:gd name="T53" fmla="*/ 1685925 h 1062"/>
              <a:gd name="T54" fmla="*/ 1181100 w 1499"/>
              <a:gd name="T55" fmla="*/ 1685925 h 1062"/>
              <a:gd name="T56" fmla="*/ 1135062 w 1499"/>
              <a:gd name="T57" fmla="*/ 1685925 h 1062"/>
              <a:gd name="T58" fmla="*/ 1103312 w 1499"/>
              <a:gd name="T59" fmla="*/ 1685925 h 1062"/>
              <a:gd name="T60" fmla="*/ 1039812 w 1499"/>
              <a:gd name="T61" fmla="*/ 1670050 h 1062"/>
              <a:gd name="T62" fmla="*/ 976312 w 1499"/>
              <a:gd name="T63" fmla="*/ 1670050 h 1062"/>
              <a:gd name="T64" fmla="*/ 944562 w 1499"/>
              <a:gd name="T65" fmla="*/ 1670050 h 1062"/>
              <a:gd name="T66" fmla="*/ 898525 w 1499"/>
              <a:gd name="T67" fmla="*/ 1654175 h 1062"/>
              <a:gd name="T68" fmla="*/ 835025 w 1499"/>
              <a:gd name="T69" fmla="*/ 1638300 h 1062"/>
              <a:gd name="T70" fmla="*/ 803275 w 1499"/>
              <a:gd name="T71" fmla="*/ 1638300 h 1062"/>
              <a:gd name="T72" fmla="*/ 755650 w 1499"/>
              <a:gd name="T73" fmla="*/ 1622425 h 1062"/>
              <a:gd name="T74" fmla="*/ 693737 w 1499"/>
              <a:gd name="T75" fmla="*/ 1606550 h 1062"/>
              <a:gd name="T76" fmla="*/ 661987 w 1499"/>
              <a:gd name="T77" fmla="*/ 1606550 h 1062"/>
              <a:gd name="T78" fmla="*/ 614362 w 1499"/>
              <a:gd name="T79" fmla="*/ 1574800 h 1062"/>
              <a:gd name="T80" fmla="*/ 550862 w 1499"/>
              <a:gd name="T81" fmla="*/ 1558925 h 1062"/>
              <a:gd name="T82" fmla="*/ 534987 w 1499"/>
              <a:gd name="T83" fmla="*/ 1543050 h 1062"/>
              <a:gd name="T84" fmla="*/ 473075 w 1499"/>
              <a:gd name="T85" fmla="*/ 1527175 h 1062"/>
              <a:gd name="T86" fmla="*/ 425450 w 1499"/>
              <a:gd name="T87" fmla="*/ 1495425 h 1062"/>
              <a:gd name="T88" fmla="*/ 393700 w 1499"/>
              <a:gd name="T89" fmla="*/ 1479550 h 1062"/>
              <a:gd name="T90" fmla="*/ 346075 w 1499"/>
              <a:gd name="T91" fmla="*/ 1449388 h 1062"/>
              <a:gd name="T92" fmla="*/ 298450 w 1499"/>
              <a:gd name="T93" fmla="*/ 1433513 h 1062"/>
              <a:gd name="T94" fmla="*/ 268287 w 1499"/>
              <a:gd name="T95" fmla="*/ 1417638 h 1062"/>
              <a:gd name="T96" fmla="*/ 220662 w 1499"/>
              <a:gd name="T97" fmla="*/ 1370013 h 1062"/>
              <a:gd name="T98" fmla="*/ 173037 w 1499"/>
              <a:gd name="T99" fmla="*/ 1338263 h 1062"/>
              <a:gd name="T100" fmla="*/ 157162 w 1499"/>
              <a:gd name="T101" fmla="*/ 1322388 h 1062"/>
              <a:gd name="T102" fmla="*/ 109537 w 1499"/>
              <a:gd name="T103" fmla="*/ 1290638 h 1062"/>
              <a:gd name="T104" fmla="*/ 63500 w 1499"/>
              <a:gd name="T105" fmla="*/ 1244600 h 1062"/>
              <a:gd name="T106" fmla="*/ 47625 w 1499"/>
              <a:gd name="T107" fmla="*/ 1228725 h 1062"/>
              <a:gd name="T108" fmla="*/ 0 w 1499"/>
              <a:gd name="T109" fmla="*/ 1196975 h 1062"/>
              <a:gd name="T110" fmla="*/ 1181100 w 1499"/>
              <a:gd name="T111" fmla="*/ 0 h 1062"/>
              <a:gd name="T112" fmla="*/ 2379662 w 1499"/>
              <a:gd name="T113" fmla="*/ 1196975 h 10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99" h="1062">
                <a:moveTo>
                  <a:pt x="1499" y="754"/>
                </a:moveTo>
                <a:lnTo>
                  <a:pt x="1469" y="774"/>
                </a:lnTo>
                <a:lnTo>
                  <a:pt x="1459" y="784"/>
                </a:lnTo>
                <a:lnTo>
                  <a:pt x="1429" y="813"/>
                </a:lnTo>
                <a:lnTo>
                  <a:pt x="1400" y="833"/>
                </a:lnTo>
                <a:lnTo>
                  <a:pt x="1380" y="843"/>
                </a:lnTo>
                <a:lnTo>
                  <a:pt x="1350" y="863"/>
                </a:lnTo>
                <a:lnTo>
                  <a:pt x="1320" y="893"/>
                </a:lnTo>
                <a:lnTo>
                  <a:pt x="1310" y="903"/>
                </a:lnTo>
                <a:lnTo>
                  <a:pt x="1280" y="913"/>
                </a:lnTo>
                <a:lnTo>
                  <a:pt x="1241" y="932"/>
                </a:lnTo>
                <a:lnTo>
                  <a:pt x="1231" y="942"/>
                </a:lnTo>
                <a:lnTo>
                  <a:pt x="1191" y="962"/>
                </a:lnTo>
                <a:lnTo>
                  <a:pt x="1161" y="972"/>
                </a:lnTo>
                <a:lnTo>
                  <a:pt x="1141" y="982"/>
                </a:lnTo>
                <a:lnTo>
                  <a:pt x="1112" y="992"/>
                </a:lnTo>
                <a:lnTo>
                  <a:pt x="1072" y="1012"/>
                </a:lnTo>
                <a:lnTo>
                  <a:pt x="1052" y="1012"/>
                </a:lnTo>
                <a:lnTo>
                  <a:pt x="1022" y="1022"/>
                </a:lnTo>
                <a:lnTo>
                  <a:pt x="983" y="1032"/>
                </a:lnTo>
                <a:lnTo>
                  <a:pt x="963" y="1032"/>
                </a:lnTo>
                <a:lnTo>
                  <a:pt x="933" y="1042"/>
                </a:lnTo>
                <a:lnTo>
                  <a:pt x="893" y="1052"/>
                </a:lnTo>
                <a:lnTo>
                  <a:pt x="873" y="1052"/>
                </a:lnTo>
                <a:lnTo>
                  <a:pt x="844" y="1052"/>
                </a:lnTo>
                <a:lnTo>
                  <a:pt x="804" y="1062"/>
                </a:lnTo>
                <a:lnTo>
                  <a:pt x="784" y="1062"/>
                </a:lnTo>
                <a:lnTo>
                  <a:pt x="744" y="1062"/>
                </a:lnTo>
                <a:lnTo>
                  <a:pt x="715" y="1062"/>
                </a:lnTo>
                <a:lnTo>
                  <a:pt x="695" y="1062"/>
                </a:lnTo>
                <a:lnTo>
                  <a:pt x="655" y="1052"/>
                </a:lnTo>
                <a:lnTo>
                  <a:pt x="615" y="1052"/>
                </a:lnTo>
                <a:lnTo>
                  <a:pt x="595" y="1052"/>
                </a:lnTo>
                <a:lnTo>
                  <a:pt x="566" y="1042"/>
                </a:lnTo>
                <a:lnTo>
                  <a:pt x="526" y="1032"/>
                </a:lnTo>
                <a:lnTo>
                  <a:pt x="506" y="1032"/>
                </a:lnTo>
                <a:lnTo>
                  <a:pt x="476" y="1022"/>
                </a:lnTo>
                <a:lnTo>
                  <a:pt x="437" y="1012"/>
                </a:lnTo>
                <a:lnTo>
                  <a:pt x="417" y="1012"/>
                </a:lnTo>
                <a:lnTo>
                  <a:pt x="387" y="992"/>
                </a:lnTo>
                <a:lnTo>
                  <a:pt x="347" y="982"/>
                </a:lnTo>
                <a:lnTo>
                  <a:pt x="337" y="972"/>
                </a:lnTo>
                <a:lnTo>
                  <a:pt x="298" y="962"/>
                </a:lnTo>
                <a:lnTo>
                  <a:pt x="268" y="942"/>
                </a:lnTo>
                <a:lnTo>
                  <a:pt x="248" y="932"/>
                </a:lnTo>
                <a:lnTo>
                  <a:pt x="218" y="913"/>
                </a:lnTo>
                <a:lnTo>
                  <a:pt x="188" y="903"/>
                </a:lnTo>
                <a:lnTo>
                  <a:pt x="169" y="893"/>
                </a:lnTo>
                <a:lnTo>
                  <a:pt x="139" y="863"/>
                </a:lnTo>
                <a:lnTo>
                  <a:pt x="109" y="843"/>
                </a:lnTo>
                <a:lnTo>
                  <a:pt x="99" y="833"/>
                </a:lnTo>
                <a:lnTo>
                  <a:pt x="69" y="813"/>
                </a:lnTo>
                <a:lnTo>
                  <a:pt x="40" y="784"/>
                </a:lnTo>
                <a:lnTo>
                  <a:pt x="30" y="774"/>
                </a:lnTo>
                <a:lnTo>
                  <a:pt x="0" y="754"/>
                </a:lnTo>
                <a:lnTo>
                  <a:pt x="744" y="0"/>
                </a:lnTo>
                <a:lnTo>
                  <a:pt x="1499" y="754"/>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65" name="Freeform 9">
            <a:extLst>
              <a:ext uri="{FF2B5EF4-FFF2-40B4-BE49-F238E27FC236}">
                <a16:creationId xmlns:a16="http://schemas.microsoft.com/office/drawing/2014/main" id="{2E561130-E7D3-59F7-71F1-E468DB49B525}"/>
              </a:ext>
            </a:extLst>
          </p:cNvPr>
          <p:cNvSpPr>
            <a:spLocks/>
          </p:cNvSpPr>
          <p:nvPr/>
        </p:nvSpPr>
        <p:spPr bwMode="auto">
          <a:xfrm>
            <a:off x="2535238" y="3813175"/>
            <a:ext cx="1670050" cy="1371600"/>
          </a:xfrm>
          <a:custGeom>
            <a:avLst/>
            <a:gdLst>
              <a:gd name="T0" fmla="*/ 488950 w 1052"/>
              <a:gd name="T1" fmla="*/ 1371600 h 864"/>
              <a:gd name="T2" fmla="*/ 441325 w 1052"/>
              <a:gd name="T3" fmla="*/ 1323975 h 864"/>
              <a:gd name="T4" fmla="*/ 425450 w 1052"/>
              <a:gd name="T5" fmla="*/ 1308100 h 864"/>
              <a:gd name="T6" fmla="*/ 393700 w 1052"/>
              <a:gd name="T7" fmla="*/ 1260475 h 864"/>
              <a:gd name="T8" fmla="*/ 361950 w 1052"/>
              <a:gd name="T9" fmla="*/ 1230313 h 864"/>
              <a:gd name="T10" fmla="*/ 331788 w 1052"/>
              <a:gd name="T11" fmla="*/ 1182688 h 864"/>
              <a:gd name="T12" fmla="*/ 315913 w 1052"/>
              <a:gd name="T13" fmla="*/ 1166813 h 864"/>
              <a:gd name="T14" fmla="*/ 284163 w 1052"/>
              <a:gd name="T15" fmla="*/ 1119188 h 864"/>
              <a:gd name="T16" fmla="*/ 268288 w 1052"/>
              <a:gd name="T17" fmla="*/ 1087438 h 864"/>
              <a:gd name="T18" fmla="*/ 236538 w 1052"/>
              <a:gd name="T19" fmla="*/ 1039813 h 864"/>
              <a:gd name="T20" fmla="*/ 220663 w 1052"/>
              <a:gd name="T21" fmla="*/ 1023938 h 864"/>
              <a:gd name="T22" fmla="*/ 188913 w 1052"/>
              <a:gd name="T23" fmla="*/ 962025 h 864"/>
              <a:gd name="T24" fmla="*/ 173038 w 1052"/>
              <a:gd name="T25" fmla="*/ 914400 h 864"/>
              <a:gd name="T26" fmla="*/ 157163 w 1052"/>
              <a:gd name="T27" fmla="*/ 882650 h 864"/>
              <a:gd name="T28" fmla="*/ 127000 w 1052"/>
              <a:gd name="T29" fmla="*/ 835025 h 864"/>
              <a:gd name="T30" fmla="*/ 127000 w 1052"/>
              <a:gd name="T31" fmla="*/ 804863 h 864"/>
              <a:gd name="T32" fmla="*/ 95250 w 1052"/>
              <a:gd name="T33" fmla="*/ 757238 h 864"/>
              <a:gd name="T34" fmla="*/ 95250 w 1052"/>
              <a:gd name="T35" fmla="*/ 725488 h 864"/>
              <a:gd name="T36" fmla="*/ 63500 w 1052"/>
              <a:gd name="T37" fmla="*/ 661988 h 864"/>
              <a:gd name="T38" fmla="*/ 63500 w 1052"/>
              <a:gd name="T39" fmla="*/ 646113 h 864"/>
              <a:gd name="T40" fmla="*/ 47625 w 1052"/>
              <a:gd name="T41" fmla="*/ 584200 h 864"/>
              <a:gd name="T42" fmla="*/ 31750 w 1052"/>
              <a:gd name="T43" fmla="*/ 552450 h 864"/>
              <a:gd name="T44" fmla="*/ 31750 w 1052"/>
              <a:gd name="T45" fmla="*/ 504825 h 864"/>
              <a:gd name="T46" fmla="*/ 15875 w 1052"/>
              <a:gd name="T47" fmla="*/ 441325 h 864"/>
              <a:gd name="T48" fmla="*/ 15875 w 1052"/>
              <a:gd name="T49" fmla="*/ 409575 h 864"/>
              <a:gd name="T50" fmla="*/ 0 w 1052"/>
              <a:gd name="T51" fmla="*/ 347663 h 864"/>
              <a:gd name="T52" fmla="*/ 0 w 1052"/>
              <a:gd name="T53" fmla="*/ 331788 h 864"/>
              <a:gd name="T54" fmla="*/ 0 w 1052"/>
              <a:gd name="T55" fmla="*/ 268288 h 864"/>
              <a:gd name="T56" fmla="*/ 0 w 1052"/>
              <a:gd name="T57" fmla="*/ 236538 h 864"/>
              <a:gd name="T58" fmla="*/ 0 w 1052"/>
              <a:gd name="T59" fmla="*/ 174625 h 864"/>
              <a:gd name="T60" fmla="*/ 0 w 1052"/>
              <a:gd name="T61" fmla="*/ 142875 h 864"/>
              <a:gd name="T62" fmla="*/ 0 w 1052"/>
              <a:gd name="T63" fmla="*/ 95250 h 864"/>
              <a:gd name="T64" fmla="*/ 0 w 1052"/>
              <a:gd name="T65" fmla="*/ 63500 h 864"/>
              <a:gd name="T66" fmla="*/ 0 w 1052"/>
              <a:gd name="T67" fmla="*/ 0 h 864"/>
              <a:gd name="T68" fmla="*/ 1670050 w 1052"/>
              <a:gd name="T69" fmla="*/ 174625 h 864"/>
              <a:gd name="T70" fmla="*/ 488950 w 1052"/>
              <a:gd name="T71" fmla="*/ 1371600 h 8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52" h="864">
                <a:moveTo>
                  <a:pt x="308" y="864"/>
                </a:moveTo>
                <a:lnTo>
                  <a:pt x="278" y="834"/>
                </a:lnTo>
                <a:lnTo>
                  <a:pt x="268" y="824"/>
                </a:lnTo>
                <a:lnTo>
                  <a:pt x="248" y="794"/>
                </a:lnTo>
                <a:lnTo>
                  <a:pt x="228" y="775"/>
                </a:lnTo>
                <a:lnTo>
                  <a:pt x="209" y="745"/>
                </a:lnTo>
                <a:lnTo>
                  <a:pt x="199" y="735"/>
                </a:lnTo>
                <a:lnTo>
                  <a:pt x="179" y="705"/>
                </a:lnTo>
                <a:lnTo>
                  <a:pt x="169" y="685"/>
                </a:lnTo>
                <a:lnTo>
                  <a:pt x="149" y="655"/>
                </a:lnTo>
                <a:lnTo>
                  <a:pt x="139" y="645"/>
                </a:lnTo>
                <a:lnTo>
                  <a:pt x="119" y="606"/>
                </a:lnTo>
                <a:lnTo>
                  <a:pt x="109" y="576"/>
                </a:lnTo>
                <a:lnTo>
                  <a:pt x="99" y="556"/>
                </a:lnTo>
                <a:lnTo>
                  <a:pt x="80" y="526"/>
                </a:lnTo>
                <a:lnTo>
                  <a:pt x="80" y="507"/>
                </a:lnTo>
                <a:lnTo>
                  <a:pt x="60" y="477"/>
                </a:lnTo>
                <a:lnTo>
                  <a:pt x="60" y="457"/>
                </a:lnTo>
                <a:lnTo>
                  <a:pt x="40" y="417"/>
                </a:lnTo>
                <a:lnTo>
                  <a:pt x="40" y="407"/>
                </a:lnTo>
                <a:lnTo>
                  <a:pt x="30" y="368"/>
                </a:lnTo>
                <a:lnTo>
                  <a:pt x="20" y="348"/>
                </a:lnTo>
                <a:lnTo>
                  <a:pt x="20" y="318"/>
                </a:lnTo>
                <a:lnTo>
                  <a:pt x="10" y="278"/>
                </a:lnTo>
                <a:lnTo>
                  <a:pt x="10" y="258"/>
                </a:lnTo>
                <a:lnTo>
                  <a:pt x="0" y="219"/>
                </a:lnTo>
                <a:lnTo>
                  <a:pt x="0" y="209"/>
                </a:lnTo>
                <a:lnTo>
                  <a:pt x="0" y="169"/>
                </a:lnTo>
                <a:lnTo>
                  <a:pt x="0" y="149"/>
                </a:lnTo>
                <a:lnTo>
                  <a:pt x="0" y="110"/>
                </a:lnTo>
                <a:lnTo>
                  <a:pt x="0" y="90"/>
                </a:lnTo>
                <a:lnTo>
                  <a:pt x="0" y="60"/>
                </a:lnTo>
                <a:lnTo>
                  <a:pt x="0" y="40"/>
                </a:lnTo>
                <a:lnTo>
                  <a:pt x="0" y="0"/>
                </a:lnTo>
                <a:lnTo>
                  <a:pt x="1052" y="110"/>
                </a:lnTo>
                <a:lnTo>
                  <a:pt x="308" y="864"/>
                </a:lnTo>
                <a:close/>
              </a:path>
            </a:pathLst>
          </a:custGeom>
          <a:solidFill>
            <a:srgbClr val="66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6" name="Freeform 10">
            <a:extLst>
              <a:ext uri="{FF2B5EF4-FFF2-40B4-BE49-F238E27FC236}">
                <a16:creationId xmlns:a16="http://schemas.microsoft.com/office/drawing/2014/main" id="{46891E63-500B-A523-35A9-66B0F2CC4F0D}"/>
              </a:ext>
            </a:extLst>
          </p:cNvPr>
          <p:cNvSpPr>
            <a:spLocks/>
          </p:cNvSpPr>
          <p:nvPr/>
        </p:nvSpPr>
        <p:spPr bwMode="auto">
          <a:xfrm>
            <a:off x="2535238" y="3813175"/>
            <a:ext cx="1670050" cy="1371600"/>
          </a:xfrm>
          <a:custGeom>
            <a:avLst/>
            <a:gdLst>
              <a:gd name="T0" fmla="*/ 488950 w 1052"/>
              <a:gd name="T1" fmla="*/ 1371600 h 864"/>
              <a:gd name="T2" fmla="*/ 441325 w 1052"/>
              <a:gd name="T3" fmla="*/ 1323975 h 864"/>
              <a:gd name="T4" fmla="*/ 425450 w 1052"/>
              <a:gd name="T5" fmla="*/ 1308100 h 864"/>
              <a:gd name="T6" fmla="*/ 393700 w 1052"/>
              <a:gd name="T7" fmla="*/ 1260475 h 864"/>
              <a:gd name="T8" fmla="*/ 361950 w 1052"/>
              <a:gd name="T9" fmla="*/ 1230313 h 864"/>
              <a:gd name="T10" fmla="*/ 331788 w 1052"/>
              <a:gd name="T11" fmla="*/ 1182688 h 864"/>
              <a:gd name="T12" fmla="*/ 315913 w 1052"/>
              <a:gd name="T13" fmla="*/ 1166813 h 864"/>
              <a:gd name="T14" fmla="*/ 284163 w 1052"/>
              <a:gd name="T15" fmla="*/ 1119188 h 864"/>
              <a:gd name="T16" fmla="*/ 268288 w 1052"/>
              <a:gd name="T17" fmla="*/ 1087438 h 864"/>
              <a:gd name="T18" fmla="*/ 236538 w 1052"/>
              <a:gd name="T19" fmla="*/ 1039813 h 864"/>
              <a:gd name="T20" fmla="*/ 220663 w 1052"/>
              <a:gd name="T21" fmla="*/ 1023938 h 864"/>
              <a:gd name="T22" fmla="*/ 188913 w 1052"/>
              <a:gd name="T23" fmla="*/ 962025 h 864"/>
              <a:gd name="T24" fmla="*/ 173038 w 1052"/>
              <a:gd name="T25" fmla="*/ 914400 h 864"/>
              <a:gd name="T26" fmla="*/ 157163 w 1052"/>
              <a:gd name="T27" fmla="*/ 882650 h 864"/>
              <a:gd name="T28" fmla="*/ 127000 w 1052"/>
              <a:gd name="T29" fmla="*/ 835025 h 864"/>
              <a:gd name="T30" fmla="*/ 127000 w 1052"/>
              <a:gd name="T31" fmla="*/ 804863 h 864"/>
              <a:gd name="T32" fmla="*/ 95250 w 1052"/>
              <a:gd name="T33" fmla="*/ 757238 h 864"/>
              <a:gd name="T34" fmla="*/ 95250 w 1052"/>
              <a:gd name="T35" fmla="*/ 725488 h 864"/>
              <a:gd name="T36" fmla="*/ 63500 w 1052"/>
              <a:gd name="T37" fmla="*/ 661988 h 864"/>
              <a:gd name="T38" fmla="*/ 63500 w 1052"/>
              <a:gd name="T39" fmla="*/ 646113 h 864"/>
              <a:gd name="T40" fmla="*/ 47625 w 1052"/>
              <a:gd name="T41" fmla="*/ 584200 h 864"/>
              <a:gd name="T42" fmla="*/ 31750 w 1052"/>
              <a:gd name="T43" fmla="*/ 552450 h 864"/>
              <a:gd name="T44" fmla="*/ 31750 w 1052"/>
              <a:gd name="T45" fmla="*/ 504825 h 864"/>
              <a:gd name="T46" fmla="*/ 15875 w 1052"/>
              <a:gd name="T47" fmla="*/ 441325 h 864"/>
              <a:gd name="T48" fmla="*/ 15875 w 1052"/>
              <a:gd name="T49" fmla="*/ 409575 h 864"/>
              <a:gd name="T50" fmla="*/ 0 w 1052"/>
              <a:gd name="T51" fmla="*/ 347663 h 864"/>
              <a:gd name="T52" fmla="*/ 0 w 1052"/>
              <a:gd name="T53" fmla="*/ 331788 h 864"/>
              <a:gd name="T54" fmla="*/ 0 w 1052"/>
              <a:gd name="T55" fmla="*/ 268288 h 864"/>
              <a:gd name="T56" fmla="*/ 0 w 1052"/>
              <a:gd name="T57" fmla="*/ 236538 h 864"/>
              <a:gd name="T58" fmla="*/ 0 w 1052"/>
              <a:gd name="T59" fmla="*/ 174625 h 864"/>
              <a:gd name="T60" fmla="*/ 0 w 1052"/>
              <a:gd name="T61" fmla="*/ 142875 h 864"/>
              <a:gd name="T62" fmla="*/ 0 w 1052"/>
              <a:gd name="T63" fmla="*/ 95250 h 864"/>
              <a:gd name="T64" fmla="*/ 0 w 1052"/>
              <a:gd name="T65" fmla="*/ 63500 h 864"/>
              <a:gd name="T66" fmla="*/ 0 w 1052"/>
              <a:gd name="T67" fmla="*/ 0 h 864"/>
              <a:gd name="T68" fmla="*/ 1670050 w 1052"/>
              <a:gd name="T69" fmla="*/ 174625 h 864"/>
              <a:gd name="T70" fmla="*/ 488950 w 1052"/>
              <a:gd name="T71" fmla="*/ 1371600 h 8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52" h="864">
                <a:moveTo>
                  <a:pt x="308" y="864"/>
                </a:moveTo>
                <a:lnTo>
                  <a:pt x="278" y="834"/>
                </a:lnTo>
                <a:lnTo>
                  <a:pt x="268" y="824"/>
                </a:lnTo>
                <a:lnTo>
                  <a:pt x="248" y="794"/>
                </a:lnTo>
                <a:lnTo>
                  <a:pt x="228" y="775"/>
                </a:lnTo>
                <a:lnTo>
                  <a:pt x="209" y="745"/>
                </a:lnTo>
                <a:lnTo>
                  <a:pt x="199" y="735"/>
                </a:lnTo>
                <a:lnTo>
                  <a:pt x="179" y="705"/>
                </a:lnTo>
                <a:lnTo>
                  <a:pt x="169" y="685"/>
                </a:lnTo>
                <a:lnTo>
                  <a:pt x="149" y="655"/>
                </a:lnTo>
                <a:lnTo>
                  <a:pt x="139" y="645"/>
                </a:lnTo>
                <a:lnTo>
                  <a:pt x="119" y="606"/>
                </a:lnTo>
                <a:lnTo>
                  <a:pt x="109" y="576"/>
                </a:lnTo>
                <a:lnTo>
                  <a:pt x="99" y="556"/>
                </a:lnTo>
                <a:lnTo>
                  <a:pt x="80" y="526"/>
                </a:lnTo>
                <a:lnTo>
                  <a:pt x="80" y="507"/>
                </a:lnTo>
                <a:lnTo>
                  <a:pt x="60" y="477"/>
                </a:lnTo>
                <a:lnTo>
                  <a:pt x="60" y="457"/>
                </a:lnTo>
                <a:lnTo>
                  <a:pt x="40" y="417"/>
                </a:lnTo>
                <a:lnTo>
                  <a:pt x="40" y="407"/>
                </a:lnTo>
                <a:lnTo>
                  <a:pt x="30" y="368"/>
                </a:lnTo>
                <a:lnTo>
                  <a:pt x="20" y="348"/>
                </a:lnTo>
                <a:lnTo>
                  <a:pt x="20" y="318"/>
                </a:lnTo>
                <a:lnTo>
                  <a:pt x="10" y="278"/>
                </a:lnTo>
                <a:lnTo>
                  <a:pt x="10" y="258"/>
                </a:lnTo>
                <a:lnTo>
                  <a:pt x="0" y="219"/>
                </a:lnTo>
                <a:lnTo>
                  <a:pt x="0" y="209"/>
                </a:lnTo>
                <a:lnTo>
                  <a:pt x="0" y="169"/>
                </a:lnTo>
                <a:lnTo>
                  <a:pt x="0" y="149"/>
                </a:lnTo>
                <a:lnTo>
                  <a:pt x="0" y="110"/>
                </a:lnTo>
                <a:lnTo>
                  <a:pt x="0" y="90"/>
                </a:lnTo>
                <a:lnTo>
                  <a:pt x="0" y="60"/>
                </a:lnTo>
                <a:lnTo>
                  <a:pt x="0" y="40"/>
                </a:lnTo>
                <a:lnTo>
                  <a:pt x="0" y="0"/>
                </a:lnTo>
                <a:lnTo>
                  <a:pt x="1052" y="110"/>
                </a:lnTo>
                <a:lnTo>
                  <a:pt x="308" y="864"/>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67" name="Freeform 11">
            <a:extLst>
              <a:ext uri="{FF2B5EF4-FFF2-40B4-BE49-F238E27FC236}">
                <a16:creationId xmlns:a16="http://schemas.microsoft.com/office/drawing/2014/main" id="{4F547FE8-40A1-092A-7686-A180CDB5559D}"/>
              </a:ext>
            </a:extLst>
          </p:cNvPr>
          <p:cNvSpPr>
            <a:spLocks/>
          </p:cNvSpPr>
          <p:nvPr/>
        </p:nvSpPr>
        <p:spPr bwMode="auto">
          <a:xfrm>
            <a:off x="2535238" y="2932113"/>
            <a:ext cx="1670050" cy="1055687"/>
          </a:xfrm>
          <a:custGeom>
            <a:avLst/>
            <a:gdLst>
              <a:gd name="T0" fmla="*/ 0 w 1052"/>
              <a:gd name="T1" fmla="*/ 881062 h 665"/>
              <a:gd name="T2" fmla="*/ 15875 w 1052"/>
              <a:gd name="T3" fmla="*/ 819150 h 665"/>
              <a:gd name="T4" fmla="*/ 15875 w 1052"/>
              <a:gd name="T5" fmla="*/ 803275 h 665"/>
              <a:gd name="T6" fmla="*/ 31750 w 1052"/>
              <a:gd name="T7" fmla="*/ 739775 h 665"/>
              <a:gd name="T8" fmla="*/ 31750 w 1052"/>
              <a:gd name="T9" fmla="*/ 708025 h 665"/>
              <a:gd name="T10" fmla="*/ 47625 w 1052"/>
              <a:gd name="T11" fmla="*/ 644525 h 665"/>
              <a:gd name="T12" fmla="*/ 47625 w 1052"/>
              <a:gd name="T13" fmla="*/ 630237 h 665"/>
              <a:gd name="T14" fmla="*/ 63500 w 1052"/>
              <a:gd name="T15" fmla="*/ 566737 h 665"/>
              <a:gd name="T16" fmla="*/ 95250 w 1052"/>
              <a:gd name="T17" fmla="*/ 519112 h 665"/>
              <a:gd name="T18" fmla="*/ 95250 w 1052"/>
              <a:gd name="T19" fmla="*/ 487362 h 665"/>
              <a:gd name="T20" fmla="*/ 127000 w 1052"/>
              <a:gd name="T21" fmla="*/ 425450 h 665"/>
              <a:gd name="T22" fmla="*/ 127000 w 1052"/>
              <a:gd name="T23" fmla="*/ 409575 h 665"/>
              <a:gd name="T24" fmla="*/ 157163 w 1052"/>
              <a:gd name="T25" fmla="*/ 346075 h 665"/>
              <a:gd name="T26" fmla="*/ 173038 w 1052"/>
              <a:gd name="T27" fmla="*/ 330200 h 665"/>
              <a:gd name="T28" fmla="*/ 188913 w 1052"/>
              <a:gd name="T29" fmla="*/ 266700 h 665"/>
              <a:gd name="T30" fmla="*/ 220663 w 1052"/>
              <a:gd name="T31" fmla="*/ 220662 h 665"/>
              <a:gd name="T32" fmla="*/ 236538 w 1052"/>
              <a:gd name="T33" fmla="*/ 188912 h 665"/>
              <a:gd name="T34" fmla="*/ 268288 w 1052"/>
              <a:gd name="T35" fmla="*/ 141287 h 665"/>
              <a:gd name="T36" fmla="*/ 284163 w 1052"/>
              <a:gd name="T37" fmla="*/ 125412 h 665"/>
              <a:gd name="T38" fmla="*/ 315913 w 1052"/>
              <a:gd name="T39" fmla="*/ 77787 h 665"/>
              <a:gd name="T40" fmla="*/ 331788 w 1052"/>
              <a:gd name="T41" fmla="*/ 46037 h 665"/>
              <a:gd name="T42" fmla="*/ 361950 w 1052"/>
              <a:gd name="T43" fmla="*/ 0 h 665"/>
              <a:gd name="T44" fmla="*/ 1670050 w 1052"/>
              <a:gd name="T45" fmla="*/ 1055687 h 665"/>
              <a:gd name="T46" fmla="*/ 0 w 1052"/>
              <a:gd name="T47" fmla="*/ 881062 h 6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52" h="665">
                <a:moveTo>
                  <a:pt x="0" y="555"/>
                </a:moveTo>
                <a:lnTo>
                  <a:pt x="10" y="516"/>
                </a:lnTo>
                <a:lnTo>
                  <a:pt x="10" y="506"/>
                </a:lnTo>
                <a:lnTo>
                  <a:pt x="20" y="466"/>
                </a:lnTo>
                <a:lnTo>
                  <a:pt x="20" y="446"/>
                </a:lnTo>
                <a:lnTo>
                  <a:pt x="30" y="406"/>
                </a:lnTo>
                <a:lnTo>
                  <a:pt x="30" y="397"/>
                </a:lnTo>
                <a:lnTo>
                  <a:pt x="40" y="357"/>
                </a:lnTo>
                <a:lnTo>
                  <a:pt x="60" y="327"/>
                </a:lnTo>
                <a:lnTo>
                  <a:pt x="60" y="307"/>
                </a:lnTo>
                <a:lnTo>
                  <a:pt x="80" y="268"/>
                </a:lnTo>
                <a:lnTo>
                  <a:pt x="80" y="258"/>
                </a:lnTo>
                <a:lnTo>
                  <a:pt x="99" y="218"/>
                </a:lnTo>
                <a:lnTo>
                  <a:pt x="109" y="208"/>
                </a:lnTo>
                <a:lnTo>
                  <a:pt x="119" y="168"/>
                </a:lnTo>
                <a:lnTo>
                  <a:pt x="139" y="139"/>
                </a:lnTo>
                <a:lnTo>
                  <a:pt x="149" y="119"/>
                </a:lnTo>
                <a:lnTo>
                  <a:pt x="169" y="89"/>
                </a:lnTo>
                <a:lnTo>
                  <a:pt x="179" y="79"/>
                </a:lnTo>
                <a:lnTo>
                  <a:pt x="199" y="49"/>
                </a:lnTo>
                <a:lnTo>
                  <a:pt x="209" y="29"/>
                </a:lnTo>
                <a:lnTo>
                  <a:pt x="228" y="0"/>
                </a:lnTo>
                <a:lnTo>
                  <a:pt x="1052" y="665"/>
                </a:lnTo>
                <a:lnTo>
                  <a:pt x="0" y="555"/>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8" name="Freeform 12">
            <a:extLst>
              <a:ext uri="{FF2B5EF4-FFF2-40B4-BE49-F238E27FC236}">
                <a16:creationId xmlns:a16="http://schemas.microsoft.com/office/drawing/2014/main" id="{894D6617-FAA0-58B0-6E91-D581D2EE4467}"/>
              </a:ext>
            </a:extLst>
          </p:cNvPr>
          <p:cNvSpPr>
            <a:spLocks/>
          </p:cNvSpPr>
          <p:nvPr/>
        </p:nvSpPr>
        <p:spPr bwMode="auto">
          <a:xfrm>
            <a:off x="2535238" y="2932113"/>
            <a:ext cx="1670050" cy="1055687"/>
          </a:xfrm>
          <a:custGeom>
            <a:avLst/>
            <a:gdLst>
              <a:gd name="T0" fmla="*/ 0 w 1052"/>
              <a:gd name="T1" fmla="*/ 881062 h 665"/>
              <a:gd name="T2" fmla="*/ 15875 w 1052"/>
              <a:gd name="T3" fmla="*/ 819150 h 665"/>
              <a:gd name="T4" fmla="*/ 15875 w 1052"/>
              <a:gd name="T5" fmla="*/ 803275 h 665"/>
              <a:gd name="T6" fmla="*/ 31750 w 1052"/>
              <a:gd name="T7" fmla="*/ 739775 h 665"/>
              <a:gd name="T8" fmla="*/ 31750 w 1052"/>
              <a:gd name="T9" fmla="*/ 708025 h 665"/>
              <a:gd name="T10" fmla="*/ 47625 w 1052"/>
              <a:gd name="T11" fmla="*/ 644525 h 665"/>
              <a:gd name="T12" fmla="*/ 47625 w 1052"/>
              <a:gd name="T13" fmla="*/ 630237 h 665"/>
              <a:gd name="T14" fmla="*/ 63500 w 1052"/>
              <a:gd name="T15" fmla="*/ 566737 h 665"/>
              <a:gd name="T16" fmla="*/ 95250 w 1052"/>
              <a:gd name="T17" fmla="*/ 519112 h 665"/>
              <a:gd name="T18" fmla="*/ 95250 w 1052"/>
              <a:gd name="T19" fmla="*/ 487362 h 665"/>
              <a:gd name="T20" fmla="*/ 127000 w 1052"/>
              <a:gd name="T21" fmla="*/ 425450 h 665"/>
              <a:gd name="T22" fmla="*/ 127000 w 1052"/>
              <a:gd name="T23" fmla="*/ 409575 h 665"/>
              <a:gd name="T24" fmla="*/ 157163 w 1052"/>
              <a:gd name="T25" fmla="*/ 346075 h 665"/>
              <a:gd name="T26" fmla="*/ 173038 w 1052"/>
              <a:gd name="T27" fmla="*/ 330200 h 665"/>
              <a:gd name="T28" fmla="*/ 188913 w 1052"/>
              <a:gd name="T29" fmla="*/ 266700 h 665"/>
              <a:gd name="T30" fmla="*/ 220663 w 1052"/>
              <a:gd name="T31" fmla="*/ 220662 h 665"/>
              <a:gd name="T32" fmla="*/ 236538 w 1052"/>
              <a:gd name="T33" fmla="*/ 188912 h 665"/>
              <a:gd name="T34" fmla="*/ 268288 w 1052"/>
              <a:gd name="T35" fmla="*/ 141287 h 665"/>
              <a:gd name="T36" fmla="*/ 284163 w 1052"/>
              <a:gd name="T37" fmla="*/ 125412 h 665"/>
              <a:gd name="T38" fmla="*/ 315913 w 1052"/>
              <a:gd name="T39" fmla="*/ 77787 h 665"/>
              <a:gd name="T40" fmla="*/ 331788 w 1052"/>
              <a:gd name="T41" fmla="*/ 46037 h 665"/>
              <a:gd name="T42" fmla="*/ 361950 w 1052"/>
              <a:gd name="T43" fmla="*/ 0 h 665"/>
              <a:gd name="T44" fmla="*/ 1670050 w 1052"/>
              <a:gd name="T45" fmla="*/ 1055687 h 665"/>
              <a:gd name="T46" fmla="*/ 0 w 1052"/>
              <a:gd name="T47" fmla="*/ 881062 h 6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52" h="665">
                <a:moveTo>
                  <a:pt x="0" y="555"/>
                </a:moveTo>
                <a:lnTo>
                  <a:pt x="10" y="516"/>
                </a:lnTo>
                <a:lnTo>
                  <a:pt x="10" y="506"/>
                </a:lnTo>
                <a:lnTo>
                  <a:pt x="20" y="466"/>
                </a:lnTo>
                <a:lnTo>
                  <a:pt x="20" y="446"/>
                </a:lnTo>
                <a:lnTo>
                  <a:pt x="30" y="406"/>
                </a:lnTo>
                <a:lnTo>
                  <a:pt x="30" y="397"/>
                </a:lnTo>
                <a:lnTo>
                  <a:pt x="40" y="357"/>
                </a:lnTo>
                <a:lnTo>
                  <a:pt x="60" y="327"/>
                </a:lnTo>
                <a:lnTo>
                  <a:pt x="60" y="307"/>
                </a:lnTo>
                <a:lnTo>
                  <a:pt x="80" y="268"/>
                </a:lnTo>
                <a:lnTo>
                  <a:pt x="80" y="258"/>
                </a:lnTo>
                <a:lnTo>
                  <a:pt x="99" y="218"/>
                </a:lnTo>
                <a:lnTo>
                  <a:pt x="109" y="208"/>
                </a:lnTo>
                <a:lnTo>
                  <a:pt x="119" y="168"/>
                </a:lnTo>
                <a:lnTo>
                  <a:pt x="139" y="139"/>
                </a:lnTo>
                <a:lnTo>
                  <a:pt x="149" y="119"/>
                </a:lnTo>
                <a:lnTo>
                  <a:pt x="169" y="89"/>
                </a:lnTo>
                <a:lnTo>
                  <a:pt x="179" y="79"/>
                </a:lnTo>
                <a:lnTo>
                  <a:pt x="199" y="49"/>
                </a:lnTo>
                <a:lnTo>
                  <a:pt x="209" y="29"/>
                </a:lnTo>
                <a:lnTo>
                  <a:pt x="228" y="0"/>
                </a:lnTo>
                <a:lnTo>
                  <a:pt x="1052" y="665"/>
                </a:lnTo>
                <a:lnTo>
                  <a:pt x="0" y="555"/>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69" name="Freeform 13">
            <a:extLst>
              <a:ext uri="{FF2B5EF4-FFF2-40B4-BE49-F238E27FC236}">
                <a16:creationId xmlns:a16="http://schemas.microsoft.com/office/drawing/2014/main" id="{FD29E1F3-A743-4072-414A-A99367117120}"/>
              </a:ext>
            </a:extLst>
          </p:cNvPr>
          <p:cNvSpPr>
            <a:spLocks/>
          </p:cNvSpPr>
          <p:nvPr/>
        </p:nvSpPr>
        <p:spPr bwMode="auto">
          <a:xfrm>
            <a:off x="2897188" y="2600325"/>
            <a:ext cx="1308100" cy="1387475"/>
          </a:xfrm>
          <a:custGeom>
            <a:avLst/>
            <a:gdLst>
              <a:gd name="T0" fmla="*/ 0 w 824"/>
              <a:gd name="T1" fmla="*/ 331788 h 874"/>
              <a:gd name="T2" fmla="*/ 31750 w 824"/>
              <a:gd name="T3" fmla="*/ 315913 h 874"/>
              <a:gd name="T4" fmla="*/ 63500 w 824"/>
              <a:gd name="T5" fmla="*/ 268288 h 874"/>
              <a:gd name="T6" fmla="*/ 79375 w 824"/>
              <a:gd name="T7" fmla="*/ 252413 h 874"/>
              <a:gd name="T8" fmla="*/ 127000 w 824"/>
              <a:gd name="T9" fmla="*/ 204788 h 874"/>
              <a:gd name="T10" fmla="*/ 142875 w 824"/>
              <a:gd name="T11" fmla="*/ 188913 h 874"/>
              <a:gd name="T12" fmla="*/ 190500 w 824"/>
              <a:gd name="T13" fmla="*/ 141288 h 874"/>
              <a:gd name="T14" fmla="*/ 204788 w 824"/>
              <a:gd name="T15" fmla="*/ 127000 h 874"/>
              <a:gd name="T16" fmla="*/ 236538 w 824"/>
              <a:gd name="T17" fmla="*/ 111125 h 874"/>
              <a:gd name="T18" fmla="*/ 284163 w 824"/>
              <a:gd name="T19" fmla="*/ 63500 h 874"/>
              <a:gd name="T20" fmla="*/ 300038 w 824"/>
              <a:gd name="T21" fmla="*/ 47625 h 874"/>
              <a:gd name="T22" fmla="*/ 347663 w 824"/>
              <a:gd name="T23" fmla="*/ 15875 h 874"/>
              <a:gd name="T24" fmla="*/ 379413 w 824"/>
              <a:gd name="T25" fmla="*/ 0 h 874"/>
              <a:gd name="T26" fmla="*/ 1308100 w 824"/>
              <a:gd name="T27" fmla="*/ 1387475 h 874"/>
              <a:gd name="T28" fmla="*/ 0 w 824"/>
              <a:gd name="T29" fmla="*/ 331788 h 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24" h="874">
                <a:moveTo>
                  <a:pt x="0" y="209"/>
                </a:moveTo>
                <a:lnTo>
                  <a:pt x="20" y="199"/>
                </a:lnTo>
                <a:lnTo>
                  <a:pt x="40" y="169"/>
                </a:lnTo>
                <a:lnTo>
                  <a:pt x="50" y="159"/>
                </a:lnTo>
                <a:lnTo>
                  <a:pt x="80" y="129"/>
                </a:lnTo>
                <a:lnTo>
                  <a:pt x="90" y="119"/>
                </a:lnTo>
                <a:lnTo>
                  <a:pt x="120" y="89"/>
                </a:lnTo>
                <a:lnTo>
                  <a:pt x="129" y="80"/>
                </a:lnTo>
                <a:lnTo>
                  <a:pt x="149" y="70"/>
                </a:lnTo>
                <a:lnTo>
                  <a:pt x="179" y="40"/>
                </a:lnTo>
                <a:lnTo>
                  <a:pt x="189" y="30"/>
                </a:lnTo>
                <a:lnTo>
                  <a:pt x="219" y="10"/>
                </a:lnTo>
                <a:lnTo>
                  <a:pt x="239" y="0"/>
                </a:lnTo>
                <a:lnTo>
                  <a:pt x="824" y="874"/>
                </a:lnTo>
                <a:lnTo>
                  <a:pt x="0" y="209"/>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70" name="Freeform 14">
            <a:extLst>
              <a:ext uri="{FF2B5EF4-FFF2-40B4-BE49-F238E27FC236}">
                <a16:creationId xmlns:a16="http://schemas.microsoft.com/office/drawing/2014/main" id="{5F50FE2F-BED2-EF42-5116-2139EBCC572F}"/>
              </a:ext>
            </a:extLst>
          </p:cNvPr>
          <p:cNvSpPr>
            <a:spLocks/>
          </p:cNvSpPr>
          <p:nvPr/>
        </p:nvSpPr>
        <p:spPr bwMode="auto">
          <a:xfrm>
            <a:off x="2897188" y="2600325"/>
            <a:ext cx="1308100" cy="1387475"/>
          </a:xfrm>
          <a:custGeom>
            <a:avLst/>
            <a:gdLst>
              <a:gd name="T0" fmla="*/ 0 w 824"/>
              <a:gd name="T1" fmla="*/ 331788 h 874"/>
              <a:gd name="T2" fmla="*/ 31750 w 824"/>
              <a:gd name="T3" fmla="*/ 315913 h 874"/>
              <a:gd name="T4" fmla="*/ 63500 w 824"/>
              <a:gd name="T5" fmla="*/ 268288 h 874"/>
              <a:gd name="T6" fmla="*/ 79375 w 824"/>
              <a:gd name="T7" fmla="*/ 252413 h 874"/>
              <a:gd name="T8" fmla="*/ 127000 w 824"/>
              <a:gd name="T9" fmla="*/ 204788 h 874"/>
              <a:gd name="T10" fmla="*/ 142875 w 824"/>
              <a:gd name="T11" fmla="*/ 188913 h 874"/>
              <a:gd name="T12" fmla="*/ 190500 w 824"/>
              <a:gd name="T13" fmla="*/ 141288 h 874"/>
              <a:gd name="T14" fmla="*/ 204788 w 824"/>
              <a:gd name="T15" fmla="*/ 127000 h 874"/>
              <a:gd name="T16" fmla="*/ 236538 w 824"/>
              <a:gd name="T17" fmla="*/ 111125 h 874"/>
              <a:gd name="T18" fmla="*/ 284163 w 824"/>
              <a:gd name="T19" fmla="*/ 63500 h 874"/>
              <a:gd name="T20" fmla="*/ 300038 w 824"/>
              <a:gd name="T21" fmla="*/ 47625 h 874"/>
              <a:gd name="T22" fmla="*/ 347663 w 824"/>
              <a:gd name="T23" fmla="*/ 15875 h 874"/>
              <a:gd name="T24" fmla="*/ 379413 w 824"/>
              <a:gd name="T25" fmla="*/ 0 h 874"/>
              <a:gd name="T26" fmla="*/ 1308100 w 824"/>
              <a:gd name="T27" fmla="*/ 1387475 h 874"/>
              <a:gd name="T28" fmla="*/ 0 w 824"/>
              <a:gd name="T29" fmla="*/ 331788 h 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24" h="874">
                <a:moveTo>
                  <a:pt x="0" y="209"/>
                </a:moveTo>
                <a:lnTo>
                  <a:pt x="20" y="199"/>
                </a:lnTo>
                <a:lnTo>
                  <a:pt x="40" y="169"/>
                </a:lnTo>
                <a:lnTo>
                  <a:pt x="50" y="159"/>
                </a:lnTo>
                <a:lnTo>
                  <a:pt x="80" y="129"/>
                </a:lnTo>
                <a:lnTo>
                  <a:pt x="90" y="119"/>
                </a:lnTo>
                <a:lnTo>
                  <a:pt x="120" y="89"/>
                </a:lnTo>
                <a:lnTo>
                  <a:pt x="129" y="80"/>
                </a:lnTo>
                <a:lnTo>
                  <a:pt x="149" y="70"/>
                </a:lnTo>
                <a:lnTo>
                  <a:pt x="179" y="40"/>
                </a:lnTo>
                <a:lnTo>
                  <a:pt x="189" y="30"/>
                </a:lnTo>
                <a:lnTo>
                  <a:pt x="219" y="10"/>
                </a:lnTo>
                <a:lnTo>
                  <a:pt x="239" y="0"/>
                </a:lnTo>
                <a:lnTo>
                  <a:pt x="824" y="874"/>
                </a:lnTo>
                <a:lnTo>
                  <a:pt x="0" y="209"/>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1" name="Freeform 15">
            <a:extLst>
              <a:ext uri="{FF2B5EF4-FFF2-40B4-BE49-F238E27FC236}">
                <a16:creationId xmlns:a16="http://schemas.microsoft.com/office/drawing/2014/main" id="{9C8AAB79-28AF-2BEF-A178-0BDBD52E4302}"/>
              </a:ext>
            </a:extLst>
          </p:cNvPr>
          <p:cNvSpPr>
            <a:spLocks/>
          </p:cNvSpPr>
          <p:nvPr/>
        </p:nvSpPr>
        <p:spPr bwMode="auto">
          <a:xfrm>
            <a:off x="3276600" y="2316163"/>
            <a:ext cx="928688" cy="1671637"/>
          </a:xfrm>
          <a:custGeom>
            <a:avLst/>
            <a:gdLst>
              <a:gd name="T0" fmla="*/ 0 w 585"/>
              <a:gd name="T1" fmla="*/ 284162 h 1053"/>
              <a:gd name="T2" fmla="*/ 46038 w 585"/>
              <a:gd name="T3" fmla="*/ 252412 h 1053"/>
              <a:gd name="T4" fmla="*/ 61913 w 585"/>
              <a:gd name="T5" fmla="*/ 236537 h 1053"/>
              <a:gd name="T6" fmla="*/ 125413 w 585"/>
              <a:gd name="T7" fmla="*/ 206375 h 1053"/>
              <a:gd name="T8" fmla="*/ 141288 w 585"/>
              <a:gd name="T9" fmla="*/ 190500 h 1053"/>
              <a:gd name="T10" fmla="*/ 204788 w 585"/>
              <a:gd name="T11" fmla="*/ 174625 h 1053"/>
              <a:gd name="T12" fmla="*/ 252413 w 585"/>
              <a:gd name="T13" fmla="*/ 142875 h 1053"/>
              <a:gd name="T14" fmla="*/ 282575 w 585"/>
              <a:gd name="T15" fmla="*/ 127000 h 1053"/>
              <a:gd name="T16" fmla="*/ 330200 w 585"/>
              <a:gd name="T17" fmla="*/ 111125 h 1053"/>
              <a:gd name="T18" fmla="*/ 393700 w 585"/>
              <a:gd name="T19" fmla="*/ 95250 h 1053"/>
              <a:gd name="T20" fmla="*/ 409575 w 585"/>
              <a:gd name="T21" fmla="*/ 79375 h 1053"/>
              <a:gd name="T22" fmla="*/ 471488 w 585"/>
              <a:gd name="T23" fmla="*/ 63500 h 1053"/>
              <a:gd name="T24" fmla="*/ 503238 w 585"/>
              <a:gd name="T25" fmla="*/ 47625 h 1053"/>
              <a:gd name="T26" fmla="*/ 550863 w 585"/>
              <a:gd name="T27" fmla="*/ 31750 h 1053"/>
              <a:gd name="T28" fmla="*/ 614363 w 585"/>
              <a:gd name="T29" fmla="*/ 31750 h 1053"/>
              <a:gd name="T30" fmla="*/ 646113 w 585"/>
              <a:gd name="T31" fmla="*/ 15875 h 1053"/>
              <a:gd name="T32" fmla="*/ 692150 w 585"/>
              <a:gd name="T33" fmla="*/ 15875 h 1053"/>
              <a:gd name="T34" fmla="*/ 755650 w 585"/>
              <a:gd name="T35" fmla="*/ 0 h 1053"/>
              <a:gd name="T36" fmla="*/ 787400 w 585"/>
              <a:gd name="T37" fmla="*/ 0 h 1053"/>
              <a:gd name="T38" fmla="*/ 850900 w 585"/>
              <a:gd name="T39" fmla="*/ 0 h 1053"/>
              <a:gd name="T40" fmla="*/ 882650 w 585"/>
              <a:gd name="T41" fmla="*/ 0 h 1053"/>
              <a:gd name="T42" fmla="*/ 928688 w 585"/>
              <a:gd name="T43" fmla="*/ 0 h 1053"/>
              <a:gd name="T44" fmla="*/ 928688 w 585"/>
              <a:gd name="T45" fmla="*/ 1671637 h 1053"/>
              <a:gd name="T46" fmla="*/ 0 w 585"/>
              <a:gd name="T47" fmla="*/ 284162 h 10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1053">
                <a:moveTo>
                  <a:pt x="0" y="179"/>
                </a:moveTo>
                <a:lnTo>
                  <a:pt x="29" y="159"/>
                </a:lnTo>
                <a:lnTo>
                  <a:pt x="39" y="149"/>
                </a:lnTo>
                <a:lnTo>
                  <a:pt x="79" y="130"/>
                </a:lnTo>
                <a:lnTo>
                  <a:pt x="89" y="120"/>
                </a:lnTo>
                <a:lnTo>
                  <a:pt x="129" y="110"/>
                </a:lnTo>
                <a:lnTo>
                  <a:pt x="159" y="90"/>
                </a:lnTo>
                <a:lnTo>
                  <a:pt x="178" y="80"/>
                </a:lnTo>
                <a:lnTo>
                  <a:pt x="208" y="70"/>
                </a:lnTo>
                <a:lnTo>
                  <a:pt x="248" y="60"/>
                </a:lnTo>
                <a:lnTo>
                  <a:pt x="258" y="50"/>
                </a:lnTo>
                <a:lnTo>
                  <a:pt x="297" y="40"/>
                </a:lnTo>
                <a:lnTo>
                  <a:pt x="317" y="30"/>
                </a:lnTo>
                <a:lnTo>
                  <a:pt x="347" y="20"/>
                </a:lnTo>
                <a:lnTo>
                  <a:pt x="387" y="20"/>
                </a:lnTo>
                <a:lnTo>
                  <a:pt x="407" y="10"/>
                </a:lnTo>
                <a:lnTo>
                  <a:pt x="436" y="10"/>
                </a:lnTo>
                <a:lnTo>
                  <a:pt x="476" y="0"/>
                </a:lnTo>
                <a:lnTo>
                  <a:pt x="496" y="0"/>
                </a:lnTo>
                <a:lnTo>
                  <a:pt x="536" y="0"/>
                </a:lnTo>
                <a:lnTo>
                  <a:pt x="556" y="0"/>
                </a:lnTo>
                <a:lnTo>
                  <a:pt x="585" y="0"/>
                </a:lnTo>
                <a:lnTo>
                  <a:pt x="585" y="1053"/>
                </a:lnTo>
                <a:lnTo>
                  <a:pt x="0" y="17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72" name="Freeform 16">
            <a:extLst>
              <a:ext uri="{FF2B5EF4-FFF2-40B4-BE49-F238E27FC236}">
                <a16:creationId xmlns:a16="http://schemas.microsoft.com/office/drawing/2014/main" id="{B8EE89A9-3153-4BA4-2078-D95484984D4E}"/>
              </a:ext>
            </a:extLst>
          </p:cNvPr>
          <p:cNvSpPr>
            <a:spLocks/>
          </p:cNvSpPr>
          <p:nvPr/>
        </p:nvSpPr>
        <p:spPr bwMode="auto">
          <a:xfrm>
            <a:off x="3276600" y="2316163"/>
            <a:ext cx="928688" cy="1671637"/>
          </a:xfrm>
          <a:custGeom>
            <a:avLst/>
            <a:gdLst>
              <a:gd name="T0" fmla="*/ 0 w 585"/>
              <a:gd name="T1" fmla="*/ 284162 h 1053"/>
              <a:gd name="T2" fmla="*/ 46038 w 585"/>
              <a:gd name="T3" fmla="*/ 252412 h 1053"/>
              <a:gd name="T4" fmla="*/ 61913 w 585"/>
              <a:gd name="T5" fmla="*/ 236537 h 1053"/>
              <a:gd name="T6" fmla="*/ 125413 w 585"/>
              <a:gd name="T7" fmla="*/ 206375 h 1053"/>
              <a:gd name="T8" fmla="*/ 141288 w 585"/>
              <a:gd name="T9" fmla="*/ 190500 h 1053"/>
              <a:gd name="T10" fmla="*/ 204788 w 585"/>
              <a:gd name="T11" fmla="*/ 174625 h 1053"/>
              <a:gd name="T12" fmla="*/ 252413 w 585"/>
              <a:gd name="T13" fmla="*/ 142875 h 1053"/>
              <a:gd name="T14" fmla="*/ 282575 w 585"/>
              <a:gd name="T15" fmla="*/ 127000 h 1053"/>
              <a:gd name="T16" fmla="*/ 330200 w 585"/>
              <a:gd name="T17" fmla="*/ 111125 h 1053"/>
              <a:gd name="T18" fmla="*/ 393700 w 585"/>
              <a:gd name="T19" fmla="*/ 95250 h 1053"/>
              <a:gd name="T20" fmla="*/ 409575 w 585"/>
              <a:gd name="T21" fmla="*/ 79375 h 1053"/>
              <a:gd name="T22" fmla="*/ 471488 w 585"/>
              <a:gd name="T23" fmla="*/ 63500 h 1053"/>
              <a:gd name="T24" fmla="*/ 503238 w 585"/>
              <a:gd name="T25" fmla="*/ 47625 h 1053"/>
              <a:gd name="T26" fmla="*/ 550863 w 585"/>
              <a:gd name="T27" fmla="*/ 31750 h 1053"/>
              <a:gd name="T28" fmla="*/ 614363 w 585"/>
              <a:gd name="T29" fmla="*/ 31750 h 1053"/>
              <a:gd name="T30" fmla="*/ 646113 w 585"/>
              <a:gd name="T31" fmla="*/ 15875 h 1053"/>
              <a:gd name="T32" fmla="*/ 692150 w 585"/>
              <a:gd name="T33" fmla="*/ 15875 h 1053"/>
              <a:gd name="T34" fmla="*/ 755650 w 585"/>
              <a:gd name="T35" fmla="*/ 0 h 1053"/>
              <a:gd name="T36" fmla="*/ 787400 w 585"/>
              <a:gd name="T37" fmla="*/ 0 h 1053"/>
              <a:gd name="T38" fmla="*/ 850900 w 585"/>
              <a:gd name="T39" fmla="*/ 0 h 1053"/>
              <a:gd name="T40" fmla="*/ 882650 w 585"/>
              <a:gd name="T41" fmla="*/ 0 h 1053"/>
              <a:gd name="T42" fmla="*/ 928688 w 585"/>
              <a:gd name="T43" fmla="*/ 0 h 1053"/>
              <a:gd name="T44" fmla="*/ 928688 w 585"/>
              <a:gd name="T45" fmla="*/ 1671637 h 1053"/>
              <a:gd name="T46" fmla="*/ 0 w 585"/>
              <a:gd name="T47" fmla="*/ 284162 h 10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1053">
                <a:moveTo>
                  <a:pt x="0" y="179"/>
                </a:moveTo>
                <a:lnTo>
                  <a:pt x="29" y="159"/>
                </a:lnTo>
                <a:lnTo>
                  <a:pt x="39" y="149"/>
                </a:lnTo>
                <a:lnTo>
                  <a:pt x="79" y="130"/>
                </a:lnTo>
                <a:lnTo>
                  <a:pt x="89" y="120"/>
                </a:lnTo>
                <a:lnTo>
                  <a:pt x="129" y="110"/>
                </a:lnTo>
                <a:lnTo>
                  <a:pt x="159" y="90"/>
                </a:lnTo>
                <a:lnTo>
                  <a:pt x="178" y="80"/>
                </a:lnTo>
                <a:lnTo>
                  <a:pt x="208" y="70"/>
                </a:lnTo>
                <a:lnTo>
                  <a:pt x="248" y="60"/>
                </a:lnTo>
                <a:lnTo>
                  <a:pt x="258" y="50"/>
                </a:lnTo>
                <a:lnTo>
                  <a:pt x="297" y="40"/>
                </a:lnTo>
                <a:lnTo>
                  <a:pt x="317" y="30"/>
                </a:lnTo>
                <a:lnTo>
                  <a:pt x="347" y="20"/>
                </a:lnTo>
                <a:lnTo>
                  <a:pt x="387" y="20"/>
                </a:lnTo>
                <a:lnTo>
                  <a:pt x="407" y="10"/>
                </a:lnTo>
                <a:lnTo>
                  <a:pt x="436" y="10"/>
                </a:lnTo>
                <a:lnTo>
                  <a:pt x="476" y="0"/>
                </a:lnTo>
                <a:lnTo>
                  <a:pt x="496" y="0"/>
                </a:lnTo>
                <a:lnTo>
                  <a:pt x="536" y="0"/>
                </a:lnTo>
                <a:lnTo>
                  <a:pt x="556" y="0"/>
                </a:lnTo>
                <a:lnTo>
                  <a:pt x="585" y="0"/>
                </a:lnTo>
                <a:lnTo>
                  <a:pt x="585" y="1053"/>
                </a:lnTo>
                <a:lnTo>
                  <a:pt x="0" y="179"/>
                </a:lnTo>
                <a:close/>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3" name="Rectangle 17">
            <a:extLst>
              <a:ext uri="{FF2B5EF4-FFF2-40B4-BE49-F238E27FC236}">
                <a16:creationId xmlns:a16="http://schemas.microsoft.com/office/drawing/2014/main" id="{3AD6E6DA-F11D-3714-6C52-C9222D0223D4}"/>
              </a:ext>
            </a:extLst>
          </p:cNvPr>
          <p:cNvSpPr>
            <a:spLocks noChangeArrowheads="1"/>
          </p:cNvSpPr>
          <p:nvPr/>
        </p:nvSpPr>
        <p:spPr bwMode="auto">
          <a:xfrm>
            <a:off x="5867400" y="3048000"/>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48</a:t>
            </a:r>
            <a:endParaRPr lang="en-US" altLang="en-US"/>
          </a:p>
        </p:txBody>
      </p:sp>
      <p:sp>
        <p:nvSpPr>
          <p:cNvPr id="19474" name="Rectangle 18">
            <a:extLst>
              <a:ext uri="{FF2B5EF4-FFF2-40B4-BE49-F238E27FC236}">
                <a16:creationId xmlns:a16="http://schemas.microsoft.com/office/drawing/2014/main" id="{1A5AF76B-161B-8AA6-824D-A3E9DDF44F75}"/>
              </a:ext>
            </a:extLst>
          </p:cNvPr>
          <p:cNvSpPr>
            <a:spLocks noChangeArrowheads="1"/>
          </p:cNvSpPr>
          <p:nvPr/>
        </p:nvSpPr>
        <p:spPr bwMode="auto">
          <a:xfrm>
            <a:off x="2378075" y="450691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18</a:t>
            </a:r>
            <a:endParaRPr lang="en-US" altLang="en-US"/>
          </a:p>
        </p:txBody>
      </p:sp>
      <p:sp>
        <p:nvSpPr>
          <p:cNvPr id="19475" name="Rectangle 19">
            <a:extLst>
              <a:ext uri="{FF2B5EF4-FFF2-40B4-BE49-F238E27FC236}">
                <a16:creationId xmlns:a16="http://schemas.microsoft.com/office/drawing/2014/main" id="{0838ECB1-BACD-4C36-6862-7E1B7AFB976A}"/>
              </a:ext>
            </a:extLst>
          </p:cNvPr>
          <p:cNvSpPr>
            <a:spLocks noChangeArrowheads="1"/>
          </p:cNvSpPr>
          <p:nvPr/>
        </p:nvSpPr>
        <p:spPr bwMode="auto">
          <a:xfrm>
            <a:off x="2393950" y="316706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12</a:t>
            </a:r>
            <a:endParaRPr lang="en-US" altLang="en-US"/>
          </a:p>
        </p:txBody>
      </p:sp>
      <p:sp>
        <p:nvSpPr>
          <p:cNvPr id="19476" name="Rectangle 20">
            <a:extLst>
              <a:ext uri="{FF2B5EF4-FFF2-40B4-BE49-F238E27FC236}">
                <a16:creationId xmlns:a16="http://schemas.microsoft.com/office/drawing/2014/main" id="{8155C04F-9CB5-75F1-D9DE-6A7E54C27638}"/>
              </a:ext>
            </a:extLst>
          </p:cNvPr>
          <p:cNvSpPr>
            <a:spLocks noChangeArrowheads="1"/>
          </p:cNvSpPr>
          <p:nvPr/>
        </p:nvSpPr>
        <p:spPr bwMode="auto">
          <a:xfrm>
            <a:off x="2928938" y="2459038"/>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6</a:t>
            </a:r>
            <a:endParaRPr lang="en-US" altLang="en-US"/>
          </a:p>
        </p:txBody>
      </p:sp>
      <p:sp>
        <p:nvSpPr>
          <p:cNvPr id="19477" name="Rectangle 21">
            <a:extLst>
              <a:ext uri="{FF2B5EF4-FFF2-40B4-BE49-F238E27FC236}">
                <a16:creationId xmlns:a16="http://schemas.microsoft.com/office/drawing/2014/main" id="{0734D719-D2F9-8636-8C5E-5EFCFE71AE65}"/>
              </a:ext>
            </a:extLst>
          </p:cNvPr>
          <p:cNvSpPr>
            <a:spLocks noChangeArrowheads="1"/>
          </p:cNvSpPr>
          <p:nvPr/>
        </p:nvSpPr>
        <p:spPr bwMode="auto">
          <a:xfrm>
            <a:off x="3497263" y="208121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12</a:t>
            </a:r>
            <a:endParaRPr lang="en-US" altLang="en-US"/>
          </a:p>
        </p:txBody>
      </p:sp>
      <p:sp>
        <p:nvSpPr>
          <p:cNvPr id="19478" name="Rectangle 22">
            <a:extLst>
              <a:ext uri="{FF2B5EF4-FFF2-40B4-BE49-F238E27FC236}">
                <a16:creationId xmlns:a16="http://schemas.microsoft.com/office/drawing/2014/main" id="{80368152-D2BA-B949-F5D6-0F21379B4550}"/>
              </a:ext>
            </a:extLst>
          </p:cNvPr>
          <p:cNvSpPr>
            <a:spLocks noChangeArrowheads="1"/>
          </p:cNvSpPr>
          <p:nvPr/>
        </p:nvSpPr>
        <p:spPr bwMode="auto">
          <a:xfrm>
            <a:off x="4175125" y="6035675"/>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32</a:t>
            </a:r>
            <a:endParaRPr lang="en-US" altLang="en-US"/>
          </a:p>
        </p:txBody>
      </p:sp>
      <p:sp>
        <p:nvSpPr>
          <p:cNvPr id="19479" name="Rectangle 23">
            <a:extLst>
              <a:ext uri="{FF2B5EF4-FFF2-40B4-BE49-F238E27FC236}">
                <a16:creationId xmlns:a16="http://schemas.microsoft.com/office/drawing/2014/main" id="{65FF0557-556A-942A-C067-923C140DB39B}"/>
              </a:ext>
            </a:extLst>
          </p:cNvPr>
          <p:cNvSpPr>
            <a:spLocks noChangeArrowheads="1"/>
          </p:cNvSpPr>
          <p:nvPr/>
        </p:nvSpPr>
        <p:spPr bwMode="auto">
          <a:xfrm>
            <a:off x="5640388" y="2741613"/>
            <a:ext cx="1781175"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80" name="Rectangle 24">
            <a:extLst>
              <a:ext uri="{FF2B5EF4-FFF2-40B4-BE49-F238E27FC236}">
                <a16:creationId xmlns:a16="http://schemas.microsoft.com/office/drawing/2014/main" id="{9EC6CF05-16A5-AE65-9710-633ECFA9C9DA}"/>
              </a:ext>
            </a:extLst>
          </p:cNvPr>
          <p:cNvSpPr>
            <a:spLocks noChangeArrowheads="1"/>
          </p:cNvSpPr>
          <p:nvPr/>
        </p:nvSpPr>
        <p:spPr bwMode="auto">
          <a:xfrm>
            <a:off x="5688013" y="2757488"/>
            <a:ext cx="1084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Low Memory</a:t>
            </a:r>
            <a:endParaRPr lang="en-US" altLang="en-US"/>
          </a:p>
        </p:txBody>
      </p:sp>
      <p:sp>
        <p:nvSpPr>
          <p:cNvPr id="19481" name="Rectangle 25">
            <a:extLst>
              <a:ext uri="{FF2B5EF4-FFF2-40B4-BE49-F238E27FC236}">
                <a16:creationId xmlns:a16="http://schemas.microsoft.com/office/drawing/2014/main" id="{74A2CAFC-8D1E-A805-3E56-685986FF916F}"/>
              </a:ext>
            </a:extLst>
          </p:cNvPr>
          <p:cNvSpPr>
            <a:spLocks noChangeArrowheads="1"/>
          </p:cNvSpPr>
          <p:nvPr/>
        </p:nvSpPr>
        <p:spPr bwMode="auto">
          <a:xfrm>
            <a:off x="3733800" y="5688013"/>
            <a:ext cx="1779588"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82" name="Rectangle 26">
            <a:extLst>
              <a:ext uri="{FF2B5EF4-FFF2-40B4-BE49-F238E27FC236}">
                <a16:creationId xmlns:a16="http://schemas.microsoft.com/office/drawing/2014/main" id="{089A7E0D-45CD-A532-D620-9FF1108E87B3}"/>
              </a:ext>
            </a:extLst>
          </p:cNvPr>
          <p:cNvSpPr>
            <a:spLocks noChangeArrowheads="1"/>
          </p:cNvSpPr>
          <p:nvPr/>
        </p:nvSpPr>
        <p:spPr bwMode="auto">
          <a:xfrm>
            <a:off x="3779838" y="5703888"/>
            <a:ext cx="8985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Paper Jam</a:t>
            </a:r>
            <a:endParaRPr lang="en-US" altLang="en-US"/>
          </a:p>
        </p:txBody>
      </p:sp>
      <p:sp>
        <p:nvSpPr>
          <p:cNvPr id="19483" name="Rectangle 27">
            <a:extLst>
              <a:ext uri="{FF2B5EF4-FFF2-40B4-BE49-F238E27FC236}">
                <a16:creationId xmlns:a16="http://schemas.microsoft.com/office/drawing/2014/main" id="{0EFAD5A8-A279-D79D-1E0B-93615A602823}"/>
              </a:ext>
            </a:extLst>
          </p:cNvPr>
          <p:cNvSpPr>
            <a:spLocks noChangeArrowheads="1"/>
          </p:cNvSpPr>
          <p:nvPr/>
        </p:nvSpPr>
        <p:spPr bwMode="auto">
          <a:xfrm>
            <a:off x="2014538" y="3783013"/>
            <a:ext cx="725487"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84" name="Rectangle 28">
            <a:extLst>
              <a:ext uri="{FF2B5EF4-FFF2-40B4-BE49-F238E27FC236}">
                <a16:creationId xmlns:a16="http://schemas.microsoft.com/office/drawing/2014/main" id="{0E5E1878-84B2-96EC-887D-1E55CF59EAA8}"/>
              </a:ext>
            </a:extLst>
          </p:cNvPr>
          <p:cNvSpPr>
            <a:spLocks noChangeArrowheads="1"/>
          </p:cNvSpPr>
          <p:nvPr/>
        </p:nvSpPr>
        <p:spPr bwMode="auto">
          <a:xfrm>
            <a:off x="1828800" y="4038600"/>
            <a:ext cx="4937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Extra </a:t>
            </a:r>
            <a:endParaRPr lang="en-US" altLang="en-US"/>
          </a:p>
        </p:txBody>
      </p:sp>
      <p:sp>
        <p:nvSpPr>
          <p:cNvPr id="19485" name="Rectangle 29">
            <a:extLst>
              <a:ext uri="{FF2B5EF4-FFF2-40B4-BE49-F238E27FC236}">
                <a16:creationId xmlns:a16="http://schemas.microsoft.com/office/drawing/2014/main" id="{A454A683-46E0-3372-87C4-B771A30AE8C0}"/>
              </a:ext>
            </a:extLst>
          </p:cNvPr>
          <p:cNvSpPr>
            <a:spLocks noChangeArrowheads="1"/>
          </p:cNvSpPr>
          <p:nvPr/>
        </p:nvSpPr>
        <p:spPr bwMode="auto">
          <a:xfrm>
            <a:off x="1828800" y="4275138"/>
            <a:ext cx="482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Sheet</a:t>
            </a:r>
            <a:endParaRPr lang="en-US" altLang="en-US"/>
          </a:p>
        </p:txBody>
      </p:sp>
      <p:sp>
        <p:nvSpPr>
          <p:cNvPr id="19486" name="Rectangle 30">
            <a:extLst>
              <a:ext uri="{FF2B5EF4-FFF2-40B4-BE49-F238E27FC236}">
                <a16:creationId xmlns:a16="http://schemas.microsoft.com/office/drawing/2014/main" id="{00209E08-46E2-11DD-B104-97BB9B9CD5D4}"/>
              </a:ext>
            </a:extLst>
          </p:cNvPr>
          <p:cNvSpPr>
            <a:spLocks noChangeArrowheads="1"/>
          </p:cNvSpPr>
          <p:nvPr/>
        </p:nvSpPr>
        <p:spPr bwMode="auto">
          <a:xfrm>
            <a:off x="1828800" y="4511675"/>
            <a:ext cx="314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Fed</a:t>
            </a:r>
            <a:endParaRPr lang="en-US" altLang="en-US"/>
          </a:p>
        </p:txBody>
      </p:sp>
      <p:sp>
        <p:nvSpPr>
          <p:cNvPr id="19487" name="Rectangle 31">
            <a:extLst>
              <a:ext uri="{FF2B5EF4-FFF2-40B4-BE49-F238E27FC236}">
                <a16:creationId xmlns:a16="http://schemas.microsoft.com/office/drawing/2014/main" id="{1458E0FC-98FD-DF66-F563-DD75C52ED76C}"/>
              </a:ext>
            </a:extLst>
          </p:cNvPr>
          <p:cNvSpPr>
            <a:spLocks noChangeArrowheads="1"/>
          </p:cNvSpPr>
          <p:nvPr/>
        </p:nvSpPr>
        <p:spPr bwMode="auto">
          <a:xfrm>
            <a:off x="3276600" y="1717675"/>
            <a:ext cx="1465263"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88" name="Rectangle 32">
            <a:extLst>
              <a:ext uri="{FF2B5EF4-FFF2-40B4-BE49-F238E27FC236}">
                <a16:creationId xmlns:a16="http://schemas.microsoft.com/office/drawing/2014/main" id="{3FC3DD22-7824-AA74-7559-39C9C0295E05}"/>
              </a:ext>
            </a:extLst>
          </p:cNvPr>
          <p:cNvSpPr>
            <a:spLocks noChangeArrowheads="1"/>
          </p:cNvSpPr>
          <p:nvPr/>
        </p:nvSpPr>
        <p:spPr bwMode="auto">
          <a:xfrm>
            <a:off x="3429000" y="1828800"/>
            <a:ext cx="473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Other</a:t>
            </a:r>
            <a:endParaRPr lang="en-US" altLang="en-US"/>
          </a:p>
        </p:txBody>
      </p:sp>
      <p:sp>
        <p:nvSpPr>
          <p:cNvPr id="19489" name="Rectangle 33">
            <a:extLst>
              <a:ext uri="{FF2B5EF4-FFF2-40B4-BE49-F238E27FC236}">
                <a16:creationId xmlns:a16="http://schemas.microsoft.com/office/drawing/2014/main" id="{D0850B7F-C1A1-7874-07B5-8E328D036CA3}"/>
              </a:ext>
            </a:extLst>
          </p:cNvPr>
          <p:cNvSpPr>
            <a:spLocks noChangeArrowheads="1"/>
          </p:cNvSpPr>
          <p:nvPr/>
        </p:nvSpPr>
        <p:spPr bwMode="auto">
          <a:xfrm>
            <a:off x="2362200" y="1970088"/>
            <a:ext cx="107156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90" name="Rectangle 34">
            <a:extLst>
              <a:ext uri="{FF2B5EF4-FFF2-40B4-BE49-F238E27FC236}">
                <a16:creationId xmlns:a16="http://schemas.microsoft.com/office/drawing/2014/main" id="{A7AFA30C-7648-731E-2051-5074F4EFFD9B}"/>
              </a:ext>
            </a:extLst>
          </p:cNvPr>
          <p:cNvSpPr>
            <a:spLocks noChangeArrowheads="1"/>
          </p:cNvSpPr>
          <p:nvPr/>
        </p:nvSpPr>
        <p:spPr bwMode="auto">
          <a:xfrm>
            <a:off x="2409825" y="1985963"/>
            <a:ext cx="719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Garbled </a:t>
            </a:r>
            <a:endParaRPr lang="en-US" altLang="en-US"/>
          </a:p>
        </p:txBody>
      </p:sp>
      <p:sp>
        <p:nvSpPr>
          <p:cNvPr id="19491" name="Rectangle 35">
            <a:extLst>
              <a:ext uri="{FF2B5EF4-FFF2-40B4-BE49-F238E27FC236}">
                <a16:creationId xmlns:a16="http://schemas.microsoft.com/office/drawing/2014/main" id="{0DD5F425-531D-1AB8-C4CA-9AA6E1A49146}"/>
              </a:ext>
            </a:extLst>
          </p:cNvPr>
          <p:cNvSpPr>
            <a:spLocks noChangeArrowheads="1"/>
          </p:cNvSpPr>
          <p:nvPr/>
        </p:nvSpPr>
        <p:spPr bwMode="auto">
          <a:xfrm>
            <a:off x="2514600" y="2209800"/>
            <a:ext cx="382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Font</a:t>
            </a:r>
            <a:endParaRPr lang="en-US" altLang="en-US"/>
          </a:p>
        </p:txBody>
      </p:sp>
      <p:sp>
        <p:nvSpPr>
          <p:cNvPr id="19492" name="Rectangle 36">
            <a:extLst>
              <a:ext uri="{FF2B5EF4-FFF2-40B4-BE49-F238E27FC236}">
                <a16:creationId xmlns:a16="http://schemas.microsoft.com/office/drawing/2014/main" id="{06624C4A-9C28-3FFF-D4F1-5C49757C295F}"/>
              </a:ext>
            </a:extLst>
          </p:cNvPr>
          <p:cNvSpPr>
            <a:spLocks noChangeArrowheads="1"/>
          </p:cNvSpPr>
          <p:nvPr/>
        </p:nvSpPr>
        <p:spPr bwMode="auto">
          <a:xfrm>
            <a:off x="2014538" y="2474913"/>
            <a:ext cx="820737"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9493" name="Rectangle 37">
            <a:extLst>
              <a:ext uri="{FF2B5EF4-FFF2-40B4-BE49-F238E27FC236}">
                <a16:creationId xmlns:a16="http://schemas.microsoft.com/office/drawing/2014/main" id="{140135E7-5723-098A-A8A0-A25EB1557692}"/>
              </a:ext>
            </a:extLst>
          </p:cNvPr>
          <p:cNvSpPr>
            <a:spLocks noChangeArrowheads="1"/>
          </p:cNvSpPr>
          <p:nvPr/>
        </p:nvSpPr>
        <p:spPr bwMode="auto">
          <a:xfrm>
            <a:off x="1757363" y="3024188"/>
            <a:ext cx="5619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Wrong</a:t>
            </a:r>
            <a:endParaRPr lang="en-US" altLang="en-US"/>
          </a:p>
        </p:txBody>
      </p:sp>
      <p:sp>
        <p:nvSpPr>
          <p:cNvPr id="19494" name="Rectangle 38">
            <a:extLst>
              <a:ext uri="{FF2B5EF4-FFF2-40B4-BE49-F238E27FC236}">
                <a16:creationId xmlns:a16="http://schemas.microsoft.com/office/drawing/2014/main" id="{CE8CD9E1-B19F-76B7-3176-5D090F1F50CE}"/>
              </a:ext>
            </a:extLst>
          </p:cNvPr>
          <p:cNvSpPr>
            <a:spLocks noChangeArrowheads="1"/>
          </p:cNvSpPr>
          <p:nvPr/>
        </p:nvSpPr>
        <p:spPr bwMode="auto">
          <a:xfrm>
            <a:off x="1752600" y="3276600"/>
            <a:ext cx="382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Font</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0F5170F-5843-A7AA-A39C-D60B70590456}"/>
              </a:ext>
            </a:extLst>
          </p:cNvPr>
          <p:cNvSpPr>
            <a:spLocks noChangeArrowheads="1"/>
          </p:cNvSpPr>
          <p:nvPr/>
        </p:nvSpPr>
        <p:spPr bwMode="auto">
          <a:xfrm>
            <a:off x="1009650" y="957263"/>
            <a:ext cx="6788150" cy="5641975"/>
          </a:xfrm>
          <a:prstGeom prst="rect">
            <a:avLst/>
          </a:prstGeom>
          <a:solidFill>
            <a:srgbClr val="FFFFCC"/>
          </a:solidFill>
          <a:ln w="38100">
            <a:solidFill>
              <a:srgbClr val="000000"/>
            </a:solidFill>
            <a:miter lim="800000"/>
            <a:headEnd type="none" w="sm" len="sm"/>
            <a:tailEnd type="none" w="sm" len="sm"/>
          </a:ln>
          <a:effectLst>
            <a:outerShdw dist="107763" dir="2700000" algn="ctr" rotWithShape="0">
              <a:schemeClr val="bg2">
                <a:alpha val="50000"/>
              </a:schemeClr>
            </a:outerShdw>
          </a:effec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560131" name="Rectangle 3">
            <a:extLst>
              <a:ext uri="{FF2B5EF4-FFF2-40B4-BE49-F238E27FC236}">
                <a16:creationId xmlns:a16="http://schemas.microsoft.com/office/drawing/2014/main" id="{0ADF46E2-0D4B-F3AD-91BB-924EA510044E}"/>
              </a:ext>
            </a:extLst>
          </p:cNvPr>
          <p:cNvSpPr>
            <a:spLocks noGrp="1" noChangeArrowheads="1"/>
          </p:cNvSpPr>
          <p:nvPr>
            <p:ph type="title"/>
          </p:nvPr>
        </p:nvSpPr>
        <p:spPr/>
        <p:txBody>
          <a:bodyPr/>
          <a:lstStyle/>
          <a:p>
            <a:pPr eaLnBrk="1" hangingPunct="1">
              <a:defRPr/>
            </a:pPr>
            <a:r>
              <a:rPr lang="en-US" altLang="en-US"/>
              <a:t>Radar Chart</a:t>
            </a:r>
          </a:p>
        </p:txBody>
      </p:sp>
      <p:sp>
        <p:nvSpPr>
          <p:cNvPr id="20484" name="Rectangle 4">
            <a:extLst>
              <a:ext uri="{FF2B5EF4-FFF2-40B4-BE49-F238E27FC236}">
                <a16:creationId xmlns:a16="http://schemas.microsoft.com/office/drawing/2014/main" id="{449B1075-D07E-6397-E66C-F6F673555E90}"/>
              </a:ext>
            </a:extLst>
          </p:cNvPr>
          <p:cNvSpPr>
            <a:spLocks noChangeArrowheads="1"/>
          </p:cNvSpPr>
          <p:nvPr/>
        </p:nvSpPr>
        <p:spPr bwMode="auto">
          <a:xfrm>
            <a:off x="0" y="159067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nvGrpSpPr>
          <p:cNvPr id="20485" name="Group 5">
            <a:extLst>
              <a:ext uri="{FF2B5EF4-FFF2-40B4-BE49-F238E27FC236}">
                <a16:creationId xmlns:a16="http://schemas.microsoft.com/office/drawing/2014/main" id="{E9462303-52DA-8F6E-431B-86E1719736CE}"/>
              </a:ext>
            </a:extLst>
          </p:cNvPr>
          <p:cNvGrpSpPr>
            <a:grpSpLocks/>
          </p:cNvGrpSpPr>
          <p:nvPr/>
        </p:nvGrpSpPr>
        <p:grpSpPr bwMode="auto">
          <a:xfrm>
            <a:off x="1320800" y="1052513"/>
            <a:ext cx="7016750" cy="5427662"/>
            <a:chOff x="372" y="663"/>
            <a:chExt cx="4420" cy="3419"/>
          </a:xfrm>
        </p:grpSpPr>
        <p:sp>
          <p:nvSpPr>
            <p:cNvPr id="20486" name="Oval 6">
              <a:extLst>
                <a:ext uri="{FF2B5EF4-FFF2-40B4-BE49-F238E27FC236}">
                  <a16:creationId xmlns:a16="http://schemas.microsoft.com/office/drawing/2014/main" id="{12C67639-8821-CFB9-D5FC-217507A00990}"/>
                </a:ext>
              </a:extLst>
            </p:cNvPr>
            <p:cNvSpPr>
              <a:spLocks noChangeArrowheads="1"/>
            </p:cNvSpPr>
            <p:nvPr/>
          </p:nvSpPr>
          <p:spPr bwMode="auto">
            <a:xfrm>
              <a:off x="823" y="928"/>
              <a:ext cx="2923" cy="2947"/>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20487" name="AutoShape 7">
              <a:extLst>
                <a:ext uri="{FF2B5EF4-FFF2-40B4-BE49-F238E27FC236}">
                  <a16:creationId xmlns:a16="http://schemas.microsoft.com/office/drawing/2014/main" id="{25E367F3-1616-AB11-9868-43F666485104}"/>
                </a:ext>
              </a:extLst>
            </p:cNvPr>
            <p:cNvSpPr>
              <a:spLocks noChangeAspect="1" noChangeArrowheads="1" noTextEdit="1"/>
            </p:cNvSpPr>
            <p:nvPr/>
          </p:nvSpPr>
          <p:spPr bwMode="auto">
            <a:xfrm>
              <a:off x="664" y="735"/>
              <a:ext cx="4128" cy="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0488" name="Line 8">
              <a:extLst>
                <a:ext uri="{FF2B5EF4-FFF2-40B4-BE49-F238E27FC236}">
                  <a16:creationId xmlns:a16="http://schemas.microsoft.com/office/drawing/2014/main" id="{941D8B46-F015-3B5A-627E-38DE23C8BA9F}"/>
                </a:ext>
              </a:extLst>
            </p:cNvPr>
            <p:cNvSpPr>
              <a:spLocks noChangeShapeType="1"/>
            </p:cNvSpPr>
            <p:nvPr/>
          </p:nvSpPr>
          <p:spPr bwMode="auto">
            <a:xfrm flipV="1">
              <a:off x="2277" y="917"/>
              <a:ext cx="1" cy="148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9" name="Line 9">
              <a:extLst>
                <a:ext uri="{FF2B5EF4-FFF2-40B4-BE49-F238E27FC236}">
                  <a16:creationId xmlns:a16="http://schemas.microsoft.com/office/drawing/2014/main" id="{7E356535-6289-34E5-B2BC-EB4F94C492AD}"/>
                </a:ext>
              </a:extLst>
            </p:cNvPr>
            <p:cNvSpPr>
              <a:spLocks noChangeShapeType="1"/>
            </p:cNvSpPr>
            <p:nvPr/>
          </p:nvSpPr>
          <p:spPr bwMode="auto">
            <a:xfrm>
              <a:off x="2260" y="2252"/>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0" name="Line 10">
              <a:extLst>
                <a:ext uri="{FF2B5EF4-FFF2-40B4-BE49-F238E27FC236}">
                  <a16:creationId xmlns:a16="http://schemas.microsoft.com/office/drawing/2014/main" id="{C208A80C-644D-A6A1-644A-D9BE25D39D53}"/>
                </a:ext>
              </a:extLst>
            </p:cNvPr>
            <p:cNvSpPr>
              <a:spLocks noChangeShapeType="1"/>
            </p:cNvSpPr>
            <p:nvPr/>
          </p:nvSpPr>
          <p:spPr bwMode="auto">
            <a:xfrm flipH="1">
              <a:off x="2260" y="2252"/>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1" name="Line 11">
              <a:extLst>
                <a:ext uri="{FF2B5EF4-FFF2-40B4-BE49-F238E27FC236}">
                  <a16:creationId xmlns:a16="http://schemas.microsoft.com/office/drawing/2014/main" id="{0C403E21-870E-F07D-006D-E04EE3AC49C7}"/>
                </a:ext>
              </a:extLst>
            </p:cNvPr>
            <p:cNvSpPr>
              <a:spLocks noChangeShapeType="1"/>
            </p:cNvSpPr>
            <p:nvPr/>
          </p:nvSpPr>
          <p:spPr bwMode="auto">
            <a:xfrm>
              <a:off x="2260" y="2105"/>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2" name="Line 12">
              <a:extLst>
                <a:ext uri="{FF2B5EF4-FFF2-40B4-BE49-F238E27FC236}">
                  <a16:creationId xmlns:a16="http://schemas.microsoft.com/office/drawing/2014/main" id="{86371DDF-C710-6A9A-41D6-96C6460D17DB}"/>
                </a:ext>
              </a:extLst>
            </p:cNvPr>
            <p:cNvSpPr>
              <a:spLocks noChangeShapeType="1"/>
            </p:cNvSpPr>
            <p:nvPr/>
          </p:nvSpPr>
          <p:spPr bwMode="auto">
            <a:xfrm flipH="1">
              <a:off x="2260" y="2105"/>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3" name="Line 13">
              <a:extLst>
                <a:ext uri="{FF2B5EF4-FFF2-40B4-BE49-F238E27FC236}">
                  <a16:creationId xmlns:a16="http://schemas.microsoft.com/office/drawing/2014/main" id="{D7D71665-4DAB-719F-E569-B7DAA41EBC5D}"/>
                </a:ext>
              </a:extLst>
            </p:cNvPr>
            <p:cNvSpPr>
              <a:spLocks noChangeShapeType="1"/>
            </p:cNvSpPr>
            <p:nvPr/>
          </p:nvSpPr>
          <p:spPr bwMode="auto">
            <a:xfrm>
              <a:off x="2260" y="1958"/>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4" name="Line 14">
              <a:extLst>
                <a:ext uri="{FF2B5EF4-FFF2-40B4-BE49-F238E27FC236}">
                  <a16:creationId xmlns:a16="http://schemas.microsoft.com/office/drawing/2014/main" id="{D04177DE-B9D0-D09A-4498-5D9EFF9F4D71}"/>
                </a:ext>
              </a:extLst>
            </p:cNvPr>
            <p:cNvSpPr>
              <a:spLocks noChangeShapeType="1"/>
            </p:cNvSpPr>
            <p:nvPr/>
          </p:nvSpPr>
          <p:spPr bwMode="auto">
            <a:xfrm flipH="1">
              <a:off x="2260" y="1958"/>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5" name="Line 15">
              <a:extLst>
                <a:ext uri="{FF2B5EF4-FFF2-40B4-BE49-F238E27FC236}">
                  <a16:creationId xmlns:a16="http://schemas.microsoft.com/office/drawing/2014/main" id="{2D510E46-0B1F-3A30-AD7C-7D05CFC9502D}"/>
                </a:ext>
              </a:extLst>
            </p:cNvPr>
            <p:cNvSpPr>
              <a:spLocks noChangeShapeType="1"/>
            </p:cNvSpPr>
            <p:nvPr/>
          </p:nvSpPr>
          <p:spPr bwMode="auto">
            <a:xfrm>
              <a:off x="2260" y="1810"/>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6" name="Line 16">
              <a:extLst>
                <a:ext uri="{FF2B5EF4-FFF2-40B4-BE49-F238E27FC236}">
                  <a16:creationId xmlns:a16="http://schemas.microsoft.com/office/drawing/2014/main" id="{9C228C33-A74D-EA84-FD59-7358694E4433}"/>
                </a:ext>
              </a:extLst>
            </p:cNvPr>
            <p:cNvSpPr>
              <a:spLocks noChangeShapeType="1"/>
            </p:cNvSpPr>
            <p:nvPr/>
          </p:nvSpPr>
          <p:spPr bwMode="auto">
            <a:xfrm flipH="1">
              <a:off x="2260" y="1810"/>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7" name="Line 17">
              <a:extLst>
                <a:ext uri="{FF2B5EF4-FFF2-40B4-BE49-F238E27FC236}">
                  <a16:creationId xmlns:a16="http://schemas.microsoft.com/office/drawing/2014/main" id="{4F9F1CFC-EF29-DA56-6F6B-A280C923C016}"/>
                </a:ext>
              </a:extLst>
            </p:cNvPr>
            <p:cNvSpPr>
              <a:spLocks noChangeShapeType="1"/>
            </p:cNvSpPr>
            <p:nvPr/>
          </p:nvSpPr>
          <p:spPr bwMode="auto">
            <a:xfrm>
              <a:off x="2260" y="1663"/>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8" name="Line 18">
              <a:extLst>
                <a:ext uri="{FF2B5EF4-FFF2-40B4-BE49-F238E27FC236}">
                  <a16:creationId xmlns:a16="http://schemas.microsoft.com/office/drawing/2014/main" id="{CA92D638-2F4C-FD64-0A94-0125C4F724A2}"/>
                </a:ext>
              </a:extLst>
            </p:cNvPr>
            <p:cNvSpPr>
              <a:spLocks noChangeShapeType="1"/>
            </p:cNvSpPr>
            <p:nvPr/>
          </p:nvSpPr>
          <p:spPr bwMode="auto">
            <a:xfrm flipH="1">
              <a:off x="2260" y="1663"/>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9" name="Line 19">
              <a:extLst>
                <a:ext uri="{FF2B5EF4-FFF2-40B4-BE49-F238E27FC236}">
                  <a16:creationId xmlns:a16="http://schemas.microsoft.com/office/drawing/2014/main" id="{A846396D-F1D9-22E8-5205-6AABEBA9A39C}"/>
                </a:ext>
              </a:extLst>
            </p:cNvPr>
            <p:cNvSpPr>
              <a:spLocks noChangeShapeType="1"/>
            </p:cNvSpPr>
            <p:nvPr/>
          </p:nvSpPr>
          <p:spPr bwMode="auto">
            <a:xfrm>
              <a:off x="2260" y="1515"/>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0" name="Line 20">
              <a:extLst>
                <a:ext uri="{FF2B5EF4-FFF2-40B4-BE49-F238E27FC236}">
                  <a16:creationId xmlns:a16="http://schemas.microsoft.com/office/drawing/2014/main" id="{D528218B-73B6-F131-3D73-38BBD934DF5B}"/>
                </a:ext>
              </a:extLst>
            </p:cNvPr>
            <p:cNvSpPr>
              <a:spLocks noChangeShapeType="1"/>
            </p:cNvSpPr>
            <p:nvPr/>
          </p:nvSpPr>
          <p:spPr bwMode="auto">
            <a:xfrm flipH="1">
              <a:off x="2260" y="1515"/>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1" name="Line 21">
              <a:extLst>
                <a:ext uri="{FF2B5EF4-FFF2-40B4-BE49-F238E27FC236}">
                  <a16:creationId xmlns:a16="http://schemas.microsoft.com/office/drawing/2014/main" id="{DE2740CF-C59B-A022-212D-A5C7B60955BD}"/>
                </a:ext>
              </a:extLst>
            </p:cNvPr>
            <p:cNvSpPr>
              <a:spLocks noChangeShapeType="1"/>
            </p:cNvSpPr>
            <p:nvPr/>
          </p:nvSpPr>
          <p:spPr bwMode="auto">
            <a:xfrm>
              <a:off x="2260" y="1368"/>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2" name="Line 22">
              <a:extLst>
                <a:ext uri="{FF2B5EF4-FFF2-40B4-BE49-F238E27FC236}">
                  <a16:creationId xmlns:a16="http://schemas.microsoft.com/office/drawing/2014/main" id="{DAD8CA4F-6CA6-E62E-67FA-4CC4ACA6839B}"/>
                </a:ext>
              </a:extLst>
            </p:cNvPr>
            <p:cNvSpPr>
              <a:spLocks noChangeShapeType="1"/>
            </p:cNvSpPr>
            <p:nvPr/>
          </p:nvSpPr>
          <p:spPr bwMode="auto">
            <a:xfrm flipH="1">
              <a:off x="2260" y="1368"/>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3" name="Line 23">
              <a:extLst>
                <a:ext uri="{FF2B5EF4-FFF2-40B4-BE49-F238E27FC236}">
                  <a16:creationId xmlns:a16="http://schemas.microsoft.com/office/drawing/2014/main" id="{AE19514A-308A-0986-F45C-1E40A965AE27}"/>
                </a:ext>
              </a:extLst>
            </p:cNvPr>
            <p:cNvSpPr>
              <a:spLocks noChangeShapeType="1"/>
            </p:cNvSpPr>
            <p:nvPr/>
          </p:nvSpPr>
          <p:spPr bwMode="auto">
            <a:xfrm>
              <a:off x="2260" y="1221"/>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4" name="Line 24">
              <a:extLst>
                <a:ext uri="{FF2B5EF4-FFF2-40B4-BE49-F238E27FC236}">
                  <a16:creationId xmlns:a16="http://schemas.microsoft.com/office/drawing/2014/main" id="{3D41805F-B1E9-7B95-F4F7-8DD202F7D22F}"/>
                </a:ext>
              </a:extLst>
            </p:cNvPr>
            <p:cNvSpPr>
              <a:spLocks noChangeShapeType="1"/>
            </p:cNvSpPr>
            <p:nvPr/>
          </p:nvSpPr>
          <p:spPr bwMode="auto">
            <a:xfrm flipH="1">
              <a:off x="2260" y="1221"/>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5" name="Line 25">
              <a:extLst>
                <a:ext uri="{FF2B5EF4-FFF2-40B4-BE49-F238E27FC236}">
                  <a16:creationId xmlns:a16="http://schemas.microsoft.com/office/drawing/2014/main" id="{3C1B8D53-6024-C957-A16D-E779294F9217}"/>
                </a:ext>
              </a:extLst>
            </p:cNvPr>
            <p:cNvSpPr>
              <a:spLocks noChangeShapeType="1"/>
            </p:cNvSpPr>
            <p:nvPr/>
          </p:nvSpPr>
          <p:spPr bwMode="auto">
            <a:xfrm>
              <a:off x="2260" y="1073"/>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6" name="Line 26">
              <a:extLst>
                <a:ext uri="{FF2B5EF4-FFF2-40B4-BE49-F238E27FC236}">
                  <a16:creationId xmlns:a16="http://schemas.microsoft.com/office/drawing/2014/main" id="{C618EA81-FE91-9707-FC10-F2D78EA1C7C9}"/>
                </a:ext>
              </a:extLst>
            </p:cNvPr>
            <p:cNvSpPr>
              <a:spLocks noChangeShapeType="1"/>
            </p:cNvSpPr>
            <p:nvPr/>
          </p:nvSpPr>
          <p:spPr bwMode="auto">
            <a:xfrm flipH="1">
              <a:off x="2260" y="1073"/>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7" name="Line 27">
              <a:extLst>
                <a:ext uri="{FF2B5EF4-FFF2-40B4-BE49-F238E27FC236}">
                  <a16:creationId xmlns:a16="http://schemas.microsoft.com/office/drawing/2014/main" id="{680B80D2-0A23-B96F-1602-EA0BD9906EA4}"/>
                </a:ext>
              </a:extLst>
            </p:cNvPr>
            <p:cNvSpPr>
              <a:spLocks noChangeShapeType="1"/>
            </p:cNvSpPr>
            <p:nvPr/>
          </p:nvSpPr>
          <p:spPr bwMode="auto">
            <a:xfrm>
              <a:off x="2260" y="926"/>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8" name="Line 28">
              <a:extLst>
                <a:ext uri="{FF2B5EF4-FFF2-40B4-BE49-F238E27FC236}">
                  <a16:creationId xmlns:a16="http://schemas.microsoft.com/office/drawing/2014/main" id="{BCA82D35-62F7-291A-C571-244377F8A73C}"/>
                </a:ext>
              </a:extLst>
            </p:cNvPr>
            <p:cNvSpPr>
              <a:spLocks noChangeShapeType="1"/>
            </p:cNvSpPr>
            <p:nvPr/>
          </p:nvSpPr>
          <p:spPr bwMode="auto">
            <a:xfrm flipH="1">
              <a:off x="2260" y="926"/>
              <a:ext cx="3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9" name="Line 29">
              <a:extLst>
                <a:ext uri="{FF2B5EF4-FFF2-40B4-BE49-F238E27FC236}">
                  <a16:creationId xmlns:a16="http://schemas.microsoft.com/office/drawing/2014/main" id="{A7708A72-2C43-25BD-9E38-1882C77EA6C8}"/>
                </a:ext>
              </a:extLst>
            </p:cNvPr>
            <p:cNvSpPr>
              <a:spLocks noChangeShapeType="1"/>
            </p:cNvSpPr>
            <p:nvPr/>
          </p:nvSpPr>
          <p:spPr bwMode="auto">
            <a:xfrm flipV="1">
              <a:off x="2277" y="1463"/>
              <a:ext cx="1153" cy="93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0" name="Line 30">
              <a:extLst>
                <a:ext uri="{FF2B5EF4-FFF2-40B4-BE49-F238E27FC236}">
                  <a16:creationId xmlns:a16="http://schemas.microsoft.com/office/drawing/2014/main" id="{DA22F1E1-2275-D9AC-54BF-45BDA93BA71C}"/>
                </a:ext>
              </a:extLst>
            </p:cNvPr>
            <p:cNvSpPr>
              <a:spLocks noChangeShapeType="1"/>
            </p:cNvSpPr>
            <p:nvPr/>
          </p:nvSpPr>
          <p:spPr bwMode="auto">
            <a:xfrm>
              <a:off x="2372" y="2287"/>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1" name="Line 31">
              <a:extLst>
                <a:ext uri="{FF2B5EF4-FFF2-40B4-BE49-F238E27FC236}">
                  <a16:creationId xmlns:a16="http://schemas.microsoft.com/office/drawing/2014/main" id="{C977D47B-BE7E-9ADD-8EE3-1DFB25C2AE71}"/>
                </a:ext>
              </a:extLst>
            </p:cNvPr>
            <p:cNvSpPr>
              <a:spLocks noChangeShapeType="1"/>
            </p:cNvSpPr>
            <p:nvPr/>
          </p:nvSpPr>
          <p:spPr bwMode="auto">
            <a:xfrm flipH="1" flipV="1">
              <a:off x="2372" y="2287"/>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2" name="Line 32">
              <a:extLst>
                <a:ext uri="{FF2B5EF4-FFF2-40B4-BE49-F238E27FC236}">
                  <a16:creationId xmlns:a16="http://schemas.microsoft.com/office/drawing/2014/main" id="{20000567-E606-ED24-251D-FFF4B5E583F0}"/>
                </a:ext>
              </a:extLst>
            </p:cNvPr>
            <p:cNvSpPr>
              <a:spLocks noChangeShapeType="1"/>
            </p:cNvSpPr>
            <p:nvPr/>
          </p:nvSpPr>
          <p:spPr bwMode="auto">
            <a:xfrm>
              <a:off x="2485" y="2200"/>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3" name="Line 33">
              <a:extLst>
                <a:ext uri="{FF2B5EF4-FFF2-40B4-BE49-F238E27FC236}">
                  <a16:creationId xmlns:a16="http://schemas.microsoft.com/office/drawing/2014/main" id="{D92AAF60-A615-9700-691D-5F2D796164DE}"/>
                </a:ext>
              </a:extLst>
            </p:cNvPr>
            <p:cNvSpPr>
              <a:spLocks noChangeShapeType="1"/>
            </p:cNvSpPr>
            <p:nvPr/>
          </p:nvSpPr>
          <p:spPr bwMode="auto">
            <a:xfrm flipH="1" flipV="1">
              <a:off x="2485" y="2200"/>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4" name="Line 34">
              <a:extLst>
                <a:ext uri="{FF2B5EF4-FFF2-40B4-BE49-F238E27FC236}">
                  <a16:creationId xmlns:a16="http://schemas.microsoft.com/office/drawing/2014/main" id="{F21BC6AD-A2EE-35CD-10BC-7A193C69714A}"/>
                </a:ext>
              </a:extLst>
            </p:cNvPr>
            <p:cNvSpPr>
              <a:spLocks noChangeShapeType="1"/>
            </p:cNvSpPr>
            <p:nvPr/>
          </p:nvSpPr>
          <p:spPr bwMode="auto">
            <a:xfrm>
              <a:off x="2607" y="2105"/>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5" name="Line 35">
              <a:extLst>
                <a:ext uri="{FF2B5EF4-FFF2-40B4-BE49-F238E27FC236}">
                  <a16:creationId xmlns:a16="http://schemas.microsoft.com/office/drawing/2014/main" id="{1CA773B2-0B45-6C1C-4DC0-F58AADEE6710}"/>
                </a:ext>
              </a:extLst>
            </p:cNvPr>
            <p:cNvSpPr>
              <a:spLocks noChangeShapeType="1"/>
            </p:cNvSpPr>
            <p:nvPr/>
          </p:nvSpPr>
          <p:spPr bwMode="auto">
            <a:xfrm flipH="1" flipV="1">
              <a:off x="2607" y="2105"/>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6" name="Line 36">
              <a:extLst>
                <a:ext uri="{FF2B5EF4-FFF2-40B4-BE49-F238E27FC236}">
                  <a16:creationId xmlns:a16="http://schemas.microsoft.com/office/drawing/2014/main" id="{4E035775-2417-AD15-0A3C-55E3A5306803}"/>
                </a:ext>
              </a:extLst>
            </p:cNvPr>
            <p:cNvSpPr>
              <a:spLocks noChangeShapeType="1"/>
            </p:cNvSpPr>
            <p:nvPr/>
          </p:nvSpPr>
          <p:spPr bwMode="auto">
            <a:xfrm>
              <a:off x="2719" y="2010"/>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7" name="Line 37">
              <a:extLst>
                <a:ext uri="{FF2B5EF4-FFF2-40B4-BE49-F238E27FC236}">
                  <a16:creationId xmlns:a16="http://schemas.microsoft.com/office/drawing/2014/main" id="{501733D8-170A-B729-0BE3-916C728B4094}"/>
                </a:ext>
              </a:extLst>
            </p:cNvPr>
            <p:cNvSpPr>
              <a:spLocks noChangeShapeType="1"/>
            </p:cNvSpPr>
            <p:nvPr/>
          </p:nvSpPr>
          <p:spPr bwMode="auto">
            <a:xfrm flipH="1" flipV="1">
              <a:off x="2719" y="2010"/>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8" name="Line 38">
              <a:extLst>
                <a:ext uri="{FF2B5EF4-FFF2-40B4-BE49-F238E27FC236}">
                  <a16:creationId xmlns:a16="http://schemas.microsoft.com/office/drawing/2014/main" id="{DA7A045E-0E07-FF48-83BC-09B042EFA4A6}"/>
                </a:ext>
              </a:extLst>
            </p:cNvPr>
            <p:cNvSpPr>
              <a:spLocks noChangeShapeType="1"/>
            </p:cNvSpPr>
            <p:nvPr/>
          </p:nvSpPr>
          <p:spPr bwMode="auto">
            <a:xfrm>
              <a:off x="2832" y="1914"/>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9" name="Line 39">
              <a:extLst>
                <a:ext uri="{FF2B5EF4-FFF2-40B4-BE49-F238E27FC236}">
                  <a16:creationId xmlns:a16="http://schemas.microsoft.com/office/drawing/2014/main" id="{261417F3-484A-9782-376D-70487B4CD207}"/>
                </a:ext>
              </a:extLst>
            </p:cNvPr>
            <p:cNvSpPr>
              <a:spLocks noChangeShapeType="1"/>
            </p:cNvSpPr>
            <p:nvPr/>
          </p:nvSpPr>
          <p:spPr bwMode="auto">
            <a:xfrm flipH="1" flipV="1">
              <a:off x="2832" y="1914"/>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0" name="Line 40">
              <a:extLst>
                <a:ext uri="{FF2B5EF4-FFF2-40B4-BE49-F238E27FC236}">
                  <a16:creationId xmlns:a16="http://schemas.microsoft.com/office/drawing/2014/main" id="{B24E0FA6-5BC3-7958-19A6-3F28D6C5A773}"/>
                </a:ext>
              </a:extLst>
            </p:cNvPr>
            <p:cNvSpPr>
              <a:spLocks noChangeShapeType="1"/>
            </p:cNvSpPr>
            <p:nvPr/>
          </p:nvSpPr>
          <p:spPr bwMode="auto">
            <a:xfrm>
              <a:off x="2945" y="1828"/>
              <a:ext cx="34"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1" name="Line 41">
              <a:extLst>
                <a:ext uri="{FF2B5EF4-FFF2-40B4-BE49-F238E27FC236}">
                  <a16:creationId xmlns:a16="http://schemas.microsoft.com/office/drawing/2014/main" id="{24FE1457-A4E8-D0E5-82C3-78BCD8886B64}"/>
                </a:ext>
              </a:extLst>
            </p:cNvPr>
            <p:cNvSpPr>
              <a:spLocks noChangeShapeType="1"/>
            </p:cNvSpPr>
            <p:nvPr/>
          </p:nvSpPr>
          <p:spPr bwMode="auto">
            <a:xfrm flipH="1" flipV="1">
              <a:off x="2945" y="1828"/>
              <a:ext cx="34"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2" name="Line 42">
              <a:extLst>
                <a:ext uri="{FF2B5EF4-FFF2-40B4-BE49-F238E27FC236}">
                  <a16:creationId xmlns:a16="http://schemas.microsoft.com/office/drawing/2014/main" id="{79E771C2-1CEF-0969-628E-AA24A65E23EE}"/>
                </a:ext>
              </a:extLst>
            </p:cNvPr>
            <p:cNvSpPr>
              <a:spLocks noChangeShapeType="1"/>
            </p:cNvSpPr>
            <p:nvPr/>
          </p:nvSpPr>
          <p:spPr bwMode="auto">
            <a:xfrm>
              <a:off x="3066" y="1732"/>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3" name="Line 43">
              <a:extLst>
                <a:ext uri="{FF2B5EF4-FFF2-40B4-BE49-F238E27FC236}">
                  <a16:creationId xmlns:a16="http://schemas.microsoft.com/office/drawing/2014/main" id="{A1B724F5-1645-9806-1B4E-80AAB84D0765}"/>
                </a:ext>
              </a:extLst>
            </p:cNvPr>
            <p:cNvSpPr>
              <a:spLocks noChangeShapeType="1"/>
            </p:cNvSpPr>
            <p:nvPr/>
          </p:nvSpPr>
          <p:spPr bwMode="auto">
            <a:xfrm flipH="1" flipV="1">
              <a:off x="3066" y="1732"/>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4" name="Line 44">
              <a:extLst>
                <a:ext uri="{FF2B5EF4-FFF2-40B4-BE49-F238E27FC236}">
                  <a16:creationId xmlns:a16="http://schemas.microsoft.com/office/drawing/2014/main" id="{74C89E1D-9BA5-3A9B-AE0E-9D7B5B995FDA}"/>
                </a:ext>
              </a:extLst>
            </p:cNvPr>
            <p:cNvSpPr>
              <a:spLocks noChangeShapeType="1"/>
            </p:cNvSpPr>
            <p:nvPr/>
          </p:nvSpPr>
          <p:spPr bwMode="auto">
            <a:xfrm>
              <a:off x="3179" y="1637"/>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5" name="Line 45">
              <a:extLst>
                <a:ext uri="{FF2B5EF4-FFF2-40B4-BE49-F238E27FC236}">
                  <a16:creationId xmlns:a16="http://schemas.microsoft.com/office/drawing/2014/main" id="{5EE31A50-76A5-DABA-829D-7E979269C634}"/>
                </a:ext>
              </a:extLst>
            </p:cNvPr>
            <p:cNvSpPr>
              <a:spLocks noChangeShapeType="1"/>
            </p:cNvSpPr>
            <p:nvPr/>
          </p:nvSpPr>
          <p:spPr bwMode="auto">
            <a:xfrm flipH="1" flipV="1">
              <a:off x="3179" y="1637"/>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6" name="Line 46">
              <a:extLst>
                <a:ext uri="{FF2B5EF4-FFF2-40B4-BE49-F238E27FC236}">
                  <a16:creationId xmlns:a16="http://schemas.microsoft.com/office/drawing/2014/main" id="{F0A9CC17-076E-C2FE-B5B0-0FD087A3C459}"/>
                </a:ext>
              </a:extLst>
            </p:cNvPr>
            <p:cNvSpPr>
              <a:spLocks noChangeShapeType="1"/>
            </p:cNvSpPr>
            <p:nvPr/>
          </p:nvSpPr>
          <p:spPr bwMode="auto">
            <a:xfrm>
              <a:off x="3292" y="1541"/>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7" name="Line 47">
              <a:extLst>
                <a:ext uri="{FF2B5EF4-FFF2-40B4-BE49-F238E27FC236}">
                  <a16:creationId xmlns:a16="http://schemas.microsoft.com/office/drawing/2014/main" id="{72B07D1C-7F3F-E67A-8E9D-E3526664D6DA}"/>
                </a:ext>
              </a:extLst>
            </p:cNvPr>
            <p:cNvSpPr>
              <a:spLocks noChangeShapeType="1"/>
            </p:cNvSpPr>
            <p:nvPr/>
          </p:nvSpPr>
          <p:spPr bwMode="auto">
            <a:xfrm flipH="1" flipV="1">
              <a:off x="3292" y="1541"/>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8" name="Line 48">
              <a:extLst>
                <a:ext uri="{FF2B5EF4-FFF2-40B4-BE49-F238E27FC236}">
                  <a16:creationId xmlns:a16="http://schemas.microsoft.com/office/drawing/2014/main" id="{3C424F45-F63B-8F40-71F7-5589380D09F6}"/>
                </a:ext>
              </a:extLst>
            </p:cNvPr>
            <p:cNvSpPr>
              <a:spLocks noChangeShapeType="1"/>
            </p:cNvSpPr>
            <p:nvPr/>
          </p:nvSpPr>
          <p:spPr bwMode="auto">
            <a:xfrm>
              <a:off x="3404" y="1455"/>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9" name="Line 49">
              <a:extLst>
                <a:ext uri="{FF2B5EF4-FFF2-40B4-BE49-F238E27FC236}">
                  <a16:creationId xmlns:a16="http://schemas.microsoft.com/office/drawing/2014/main" id="{F44E6825-5A61-1158-2BEE-D1BC42F3B77B}"/>
                </a:ext>
              </a:extLst>
            </p:cNvPr>
            <p:cNvSpPr>
              <a:spLocks noChangeShapeType="1"/>
            </p:cNvSpPr>
            <p:nvPr/>
          </p:nvSpPr>
          <p:spPr bwMode="auto">
            <a:xfrm flipH="1" flipV="1">
              <a:off x="3404" y="1455"/>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0" name="Line 50">
              <a:extLst>
                <a:ext uri="{FF2B5EF4-FFF2-40B4-BE49-F238E27FC236}">
                  <a16:creationId xmlns:a16="http://schemas.microsoft.com/office/drawing/2014/main" id="{0663FD45-3EEC-1887-B381-89BEF25600EE}"/>
                </a:ext>
              </a:extLst>
            </p:cNvPr>
            <p:cNvSpPr>
              <a:spLocks noChangeShapeType="1"/>
            </p:cNvSpPr>
            <p:nvPr/>
          </p:nvSpPr>
          <p:spPr bwMode="auto">
            <a:xfrm>
              <a:off x="2277" y="2400"/>
              <a:ext cx="1448" cy="32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1" name="Line 51">
              <a:extLst>
                <a:ext uri="{FF2B5EF4-FFF2-40B4-BE49-F238E27FC236}">
                  <a16:creationId xmlns:a16="http://schemas.microsoft.com/office/drawing/2014/main" id="{742B7469-3F8A-A042-199E-7521D33B2EE4}"/>
                </a:ext>
              </a:extLst>
            </p:cNvPr>
            <p:cNvSpPr>
              <a:spLocks noChangeShapeType="1"/>
            </p:cNvSpPr>
            <p:nvPr/>
          </p:nvSpPr>
          <p:spPr bwMode="auto">
            <a:xfrm>
              <a:off x="2424" y="241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2" name="Line 52">
              <a:extLst>
                <a:ext uri="{FF2B5EF4-FFF2-40B4-BE49-F238E27FC236}">
                  <a16:creationId xmlns:a16="http://schemas.microsoft.com/office/drawing/2014/main" id="{8798DEB2-33F3-BE49-7AA2-ED395E42BD55}"/>
                </a:ext>
              </a:extLst>
            </p:cNvPr>
            <p:cNvSpPr>
              <a:spLocks noChangeShapeType="1"/>
            </p:cNvSpPr>
            <p:nvPr/>
          </p:nvSpPr>
          <p:spPr bwMode="auto">
            <a:xfrm flipV="1">
              <a:off x="2424" y="241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3" name="Line 53">
              <a:extLst>
                <a:ext uri="{FF2B5EF4-FFF2-40B4-BE49-F238E27FC236}">
                  <a16:creationId xmlns:a16="http://schemas.microsoft.com/office/drawing/2014/main" id="{D91FFB00-783C-55B8-DAC6-1DF1E926EB1D}"/>
                </a:ext>
              </a:extLst>
            </p:cNvPr>
            <p:cNvSpPr>
              <a:spLocks noChangeShapeType="1"/>
            </p:cNvSpPr>
            <p:nvPr/>
          </p:nvSpPr>
          <p:spPr bwMode="auto">
            <a:xfrm>
              <a:off x="2563" y="245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4" name="Line 54">
              <a:extLst>
                <a:ext uri="{FF2B5EF4-FFF2-40B4-BE49-F238E27FC236}">
                  <a16:creationId xmlns:a16="http://schemas.microsoft.com/office/drawing/2014/main" id="{A0C569B1-CF3E-6BC9-9B07-82A5913FEECF}"/>
                </a:ext>
              </a:extLst>
            </p:cNvPr>
            <p:cNvSpPr>
              <a:spLocks noChangeShapeType="1"/>
            </p:cNvSpPr>
            <p:nvPr/>
          </p:nvSpPr>
          <p:spPr bwMode="auto">
            <a:xfrm flipV="1">
              <a:off x="2563" y="245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5" name="Line 55">
              <a:extLst>
                <a:ext uri="{FF2B5EF4-FFF2-40B4-BE49-F238E27FC236}">
                  <a16:creationId xmlns:a16="http://schemas.microsoft.com/office/drawing/2014/main" id="{D500150D-FA62-CA4E-55AD-01902C496DB9}"/>
                </a:ext>
              </a:extLst>
            </p:cNvPr>
            <p:cNvSpPr>
              <a:spLocks noChangeShapeType="1"/>
            </p:cNvSpPr>
            <p:nvPr/>
          </p:nvSpPr>
          <p:spPr bwMode="auto">
            <a:xfrm>
              <a:off x="2711" y="247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6" name="Line 56">
              <a:extLst>
                <a:ext uri="{FF2B5EF4-FFF2-40B4-BE49-F238E27FC236}">
                  <a16:creationId xmlns:a16="http://schemas.microsoft.com/office/drawing/2014/main" id="{7F9F7CAF-98BE-9986-85C9-C163EEACCCF4}"/>
                </a:ext>
              </a:extLst>
            </p:cNvPr>
            <p:cNvSpPr>
              <a:spLocks noChangeShapeType="1"/>
            </p:cNvSpPr>
            <p:nvPr/>
          </p:nvSpPr>
          <p:spPr bwMode="auto">
            <a:xfrm flipV="1">
              <a:off x="2711" y="247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7" name="Line 57">
              <a:extLst>
                <a:ext uri="{FF2B5EF4-FFF2-40B4-BE49-F238E27FC236}">
                  <a16:creationId xmlns:a16="http://schemas.microsoft.com/office/drawing/2014/main" id="{3DDE4478-D4F4-40D4-06E3-9381E12E4E1A}"/>
                </a:ext>
              </a:extLst>
            </p:cNvPr>
            <p:cNvSpPr>
              <a:spLocks noChangeShapeType="1"/>
            </p:cNvSpPr>
            <p:nvPr/>
          </p:nvSpPr>
          <p:spPr bwMode="auto">
            <a:xfrm>
              <a:off x="2849" y="251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8" name="Line 58">
              <a:extLst>
                <a:ext uri="{FF2B5EF4-FFF2-40B4-BE49-F238E27FC236}">
                  <a16:creationId xmlns:a16="http://schemas.microsoft.com/office/drawing/2014/main" id="{87099D05-C2CE-B397-9D35-912F99B95242}"/>
                </a:ext>
              </a:extLst>
            </p:cNvPr>
            <p:cNvSpPr>
              <a:spLocks noChangeShapeType="1"/>
            </p:cNvSpPr>
            <p:nvPr/>
          </p:nvSpPr>
          <p:spPr bwMode="auto">
            <a:xfrm flipV="1">
              <a:off x="2849" y="251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9" name="Line 59">
              <a:extLst>
                <a:ext uri="{FF2B5EF4-FFF2-40B4-BE49-F238E27FC236}">
                  <a16:creationId xmlns:a16="http://schemas.microsoft.com/office/drawing/2014/main" id="{A456B38E-98EC-D330-A990-5736EADCE488}"/>
                </a:ext>
              </a:extLst>
            </p:cNvPr>
            <p:cNvSpPr>
              <a:spLocks noChangeShapeType="1"/>
            </p:cNvSpPr>
            <p:nvPr/>
          </p:nvSpPr>
          <p:spPr bwMode="auto">
            <a:xfrm>
              <a:off x="2997" y="254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0" name="Line 60">
              <a:extLst>
                <a:ext uri="{FF2B5EF4-FFF2-40B4-BE49-F238E27FC236}">
                  <a16:creationId xmlns:a16="http://schemas.microsoft.com/office/drawing/2014/main" id="{FADA2C63-AA64-75D9-4287-F757F5428E47}"/>
                </a:ext>
              </a:extLst>
            </p:cNvPr>
            <p:cNvSpPr>
              <a:spLocks noChangeShapeType="1"/>
            </p:cNvSpPr>
            <p:nvPr/>
          </p:nvSpPr>
          <p:spPr bwMode="auto">
            <a:xfrm flipV="1">
              <a:off x="2997" y="254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1" name="Line 61">
              <a:extLst>
                <a:ext uri="{FF2B5EF4-FFF2-40B4-BE49-F238E27FC236}">
                  <a16:creationId xmlns:a16="http://schemas.microsoft.com/office/drawing/2014/main" id="{A831A09A-69DC-1D5E-53AA-1D438045B599}"/>
                </a:ext>
              </a:extLst>
            </p:cNvPr>
            <p:cNvSpPr>
              <a:spLocks noChangeShapeType="1"/>
            </p:cNvSpPr>
            <p:nvPr/>
          </p:nvSpPr>
          <p:spPr bwMode="auto">
            <a:xfrm>
              <a:off x="3144" y="258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2" name="Line 62">
              <a:extLst>
                <a:ext uri="{FF2B5EF4-FFF2-40B4-BE49-F238E27FC236}">
                  <a16:creationId xmlns:a16="http://schemas.microsoft.com/office/drawing/2014/main" id="{E6F82EA6-E7CD-4576-4AB3-3C56C4C4D8E0}"/>
                </a:ext>
              </a:extLst>
            </p:cNvPr>
            <p:cNvSpPr>
              <a:spLocks noChangeShapeType="1"/>
            </p:cNvSpPr>
            <p:nvPr/>
          </p:nvSpPr>
          <p:spPr bwMode="auto">
            <a:xfrm flipV="1">
              <a:off x="3144" y="258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3" name="Line 63">
              <a:extLst>
                <a:ext uri="{FF2B5EF4-FFF2-40B4-BE49-F238E27FC236}">
                  <a16:creationId xmlns:a16="http://schemas.microsoft.com/office/drawing/2014/main" id="{7B96E7D7-491A-F0F9-BFF2-7E08CC42F60A}"/>
                </a:ext>
              </a:extLst>
            </p:cNvPr>
            <p:cNvSpPr>
              <a:spLocks noChangeShapeType="1"/>
            </p:cNvSpPr>
            <p:nvPr/>
          </p:nvSpPr>
          <p:spPr bwMode="auto">
            <a:xfrm>
              <a:off x="3283" y="260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4" name="Line 64">
              <a:extLst>
                <a:ext uri="{FF2B5EF4-FFF2-40B4-BE49-F238E27FC236}">
                  <a16:creationId xmlns:a16="http://schemas.microsoft.com/office/drawing/2014/main" id="{D488B6C3-A772-DF69-4D82-9D0DB8477F5F}"/>
                </a:ext>
              </a:extLst>
            </p:cNvPr>
            <p:cNvSpPr>
              <a:spLocks noChangeShapeType="1"/>
            </p:cNvSpPr>
            <p:nvPr/>
          </p:nvSpPr>
          <p:spPr bwMode="auto">
            <a:xfrm flipV="1">
              <a:off x="3283" y="260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5" name="Line 65">
              <a:extLst>
                <a:ext uri="{FF2B5EF4-FFF2-40B4-BE49-F238E27FC236}">
                  <a16:creationId xmlns:a16="http://schemas.microsoft.com/office/drawing/2014/main" id="{E84045AE-A3C5-6E6B-8819-58C4F2E7A8A8}"/>
                </a:ext>
              </a:extLst>
            </p:cNvPr>
            <p:cNvSpPr>
              <a:spLocks noChangeShapeType="1"/>
            </p:cNvSpPr>
            <p:nvPr/>
          </p:nvSpPr>
          <p:spPr bwMode="auto">
            <a:xfrm>
              <a:off x="3430" y="264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6" name="Line 66">
              <a:extLst>
                <a:ext uri="{FF2B5EF4-FFF2-40B4-BE49-F238E27FC236}">
                  <a16:creationId xmlns:a16="http://schemas.microsoft.com/office/drawing/2014/main" id="{E6746CF8-48DE-8E17-0DAB-AE0C252FACFE}"/>
                </a:ext>
              </a:extLst>
            </p:cNvPr>
            <p:cNvSpPr>
              <a:spLocks noChangeShapeType="1"/>
            </p:cNvSpPr>
            <p:nvPr/>
          </p:nvSpPr>
          <p:spPr bwMode="auto">
            <a:xfrm flipV="1">
              <a:off x="3430" y="264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7" name="Line 67">
              <a:extLst>
                <a:ext uri="{FF2B5EF4-FFF2-40B4-BE49-F238E27FC236}">
                  <a16:creationId xmlns:a16="http://schemas.microsoft.com/office/drawing/2014/main" id="{E1E0A2BB-C722-0754-0461-8FC047938EBC}"/>
                </a:ext>
              </a:extLst>
            </p:cNvPr>
            <p:cNvSpPr>
              <a:spLocks noChangeShapeType="1"/>
            </p:cNvSpPr>
            <p:nvPr/>
          </p:nvSpPr>
          <p:spPr bwMode="auto">
            <a:xfrm>
              <a:off x="3569" y="267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8" name="Line 68">
              <a:extLst>
                <a:ext uri="{FF2B5EF4-FFF2-40B4-BE49-F238E27FC236}">
                  <a16:creationId xmlns:a16="http://schemas.microsoft.com/office/drawing/2014/main" id="{3DBFA93E-0086-E56D-0A1A-3C2DEAE4A74D}"/>
                </a:ext>
              </a:extLst>
            </p:cNvPr>
            <p:cNvSpPr>
              <a:spLocks noChangeShapeType="1"/>
            </p:cNvSpPr>
            <p:nvPr/>
          </p:nvSpPr>
          <p:spPr bwMode="auto">
            <a:xfrm flipV="1">
              <a:off x="3569" y="267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49" name="Line 69">
              <a:extLst>
                <a:ext uri="{FF2B5EF4-FFF2-40B4-BE49-F238E27FC236}">
                  <a16:creationId xmlns:a16="http://schemas.microsoft.com/office/drawing/2014/main" id="{DECFB427-EBD4-6DCF-8A94-784396920907}"/>
                </a:ext>
              </a:extLst>
            </p:cNvPr>
            <p:cNvSpPr>
              <a:spLocks noChangeShapeType="1"/>
            </p:cNvSpPr>
            <p:nvPr/>
          </p:nvSpPr>
          <p:spPr bwMode="auto">
            <a:xfrm>
              <a:off x="3717" y="271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0" name="Line 70">
              <a:extLst>
                <a:ext uri="{FF2B5EF4-FFF2-40B4-BE49-F238E27FC236}">
                  <a16:creationId xmlns:a16="http://schemas.microsoft.com/office/drawing/2014/main" id="{0069675D-3C56-0B38-92DC-7076F14FBE7F}"/>
                </a:ext>
              </a:extLst>
            </p:cNvPr>
            <p:cNvSpPr>
              <a:spLocks noChangeShapeType="1"/>
            </p:cNvSpPr>
            <p:nvPr/>
          </p:nvSpPr>
          <p:spPr bwMode="auto">
            <a:xfrm flipV="1">
              <a:off x="3717" y="271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1" name="Line 71">
              <a:extLst>
                <a:ext uri="{FF2B5EF4-FFF2-40B4-BE49-F238E27FC236}">
                  <a16:creationId xmlns:a16="http://schemas.microsoft.com/office/drawing/2014/main" id="{6A97E471-1E4F-5670-B882-6C0962EC5774}"/>
                </a:ext>
              </a:extLst>
            </p:cNvPr>
            <p:cNvSpPr>
              <a:spLocks noChangeShapeType="1"/>
            </p:cNvSpPr>
            <p:nvPr/>
          </p:nvSpPr>
          <p:spPr bwMode="auto">
            <a:xfrm>
              <a:off x="2277" y="2400"/>
              <a:ext cx="650" cy="13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2" name="Line 72">
              <a:extLst>
                <a:ext uri="{FF2B5EF4-FFF2-40B4-BE49-F238E27FC236}">
                  <a16:creationId xmlns:a16="http://schemas.microsoft.com/office/drawing/2014/main" id="{228FED16-4AB5-88B0-06D3-90702BF91E2A}"/>
                </a:ext>
              </a:extLst>
            </p:cNvPr>
            <p:cNvSpPr>
              <a:spLocks noChangeShapeType="1"/>
            </p:cNvSpPr>
            <p:nvPr/>
          </p:nvSpPr>
          <p:spPr bwMode="auto">
            <a:xfrm flipH="1">
              <a:off x="2320" y="2521"/>
              <a:ext cx="35" cy="1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3" name="Line 73">
              <a:extLst>
                <a:ext uri="{FF2B5EF4-FFF2-40B4-BE49-F238E27FC236}">
                  <a16:creationId xmlns:a16="http://schemas.microsoft.com/office/drawing/2014/main" id="{7CD0CDA0-C35D-5E91-2F9A-95A7E0D8003B}"/>
                </a:ext>
              </a:extLst>
            </p:cNvPr>
            <p:cNvSpPr>
              <a:spLocks noChangeShapeType="1"/>
            </p:cNvSpPr>
            <p:nvPr/>
          </p:nvSpPr>
          <p:spPr bwMode="auto">
            <a:xfrm flipV="1">
              <a:off x="2320" y="2521"/>
              <a:ext cx="35" cy="1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4" name="Line 74">
              <a:extLst>
                <a:ext uri="{FF2B5EF4-FFF2-40B4-BE49-F238E27FC236}">
                  <a16:creationId xmlns:a16="http://schemas.microsoft.com/office/drawing/2014/main" id="{A2F398B4-36BA-6F3A-DFD1-A5446B666FCD}"/>
                </a:ext>
              </a:extLst>
            </p:cNvPr>
            <p:cNvSpPr>
              <a:spLocks noChangeShapeType="1"/>
            </p:cNvSpPr>
            <p:nvPr/>
          </p:nvSpPr>
          <p:spPr bwMode="auto">
            <a:xfrm flipH="1">
              <a:off x="2390" y="266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5" name="Line 75">
              <a:extLst>
                <a:ext uri="{FF2B5EF4-FFF2-40B4-BE49-F238E27FC236}">
                  <a16:creationId xmlns:a16="http://schemas.microsoft.com/office/drawing/2014/main" id="{82FD5428-7F40-D8E2-C108-801F60CBD383}"/>
                </a:ext>
              </a:extLst>
            </p:cNvPr>
            <p:cNvSpPr>
              <a:spLocks noChangeShapeType="1"/>
            </p:cNvSpPr>
            <p:nvPr/>
          </p:nvSpPr>
          <p:spPr bwMode="auto">
            <a:xfrm flipV="1">
              <a:off x="2390" y="266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6" name="Line 76">
              <a:extLst>
                <a:ext uri="{FF2B5EF4-FFF2-40B4-BE49-F238E27FC236}">
                  <a16:creationId xmlns:a16="http://schemas.microsoft.com/office/drawing/2014/main" id="{BCF3444A-959C-7389-7BF2-5E80DEAA11B1}"/>
                </a:ext>
              </a:extLst>
            </p:cNvPr>
            <p:cNvSpPr>
              <a:spLocks noChangeShapeType="1"/>
            </p:cNvSpPr>
            <p:nvPr/>
          </p:nvSpPr>
          <p:spPr bwMode="auto">
            <a:xfrm flipH="1">
              <a:off x="2450" y="279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7" name="Line 77">
              <a:extLst>
                <a:ext uri="{FF2B5EF4-FFF2-40B4-BE49-F238E27FC236}">
                  <a16:creationId xmlns:a16="http://schemas.microsoft.com/office/drawing/2014/main" id="{1557C224-A413-96C2-E070-F0975607AB96}"/>
                </a:ext>
              </a:extLst>
            </p:cNvPr>
            <p:cNvSpPr>
              <a:spLocks noChangeShapeType="1"/>
            </p:cNvSpPr>
            <p:nvPr/>
          </p:nvSpPr>
          <p:spPr bwMode="auto">
            <a:xfrm flipV="1">
              <a:off x="2450" y="279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8" name="Line 78">
              <a:extLst>
                <a:ext uri="{FF2B5EF4-FFF2-40B4-BE49-F238E27FC236}">
                  <a16:creationId xmlns:a16="http://schemas.microsoft.com/office/drawing/2014/main" id="{A9A215D3-0470-AA8E-CF88-24564ED0E387}"/>
                </a:ext>
              </a:extLst>
            </p:cNvPr>
            <p:cNvSpPr>
              <a:spLocks noChangeShapeType="1"/>
            </p:cNvSpPr>
            <p:nvPr/>
          </p:nvSpPr>
          <p:spPr bwMode="auto">
            <a:xfrm flipH="1">
              <a:off x="2520" y="292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9" name="Line 79">
              <a:extLst>
                <a:ext uri="{FF2B5EF4-FFF2-40B4-BE49-F238E27FC236}">
                  <a16:creationId xmlns:a16="http://schemas.microsoft.com/office/drawing/2014/main" id="{0D5C02E2-7905-A1E0-9503-B764F1863C40}"/>
                </a:ext>
              </a:extLst>
            </p:cNvPr>
            <p:cNvSpPr>
              <a:spLocks noChangeShapeType="1"/>
            </p:cNvSpPr>
            <p:nvPr/>
          </p:nvSpPr>
          <p:spPr bwMode="auto">
            <a:xfrm flipV="1">
              <a:off x="2520" y="292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0" name="Line 80">
              <a:extLst>
                <a:ext uri="{FF2B5EF4-FFF2-40B4-BE49-F238E27FC236}">
                  <a16:creationId xmlns:a16="http://schemas.microsoft.com/office/drawing/2014/main" id="{FC473071-CFD2-7457-3E91-19C33A8CCC14}"/>
                </a:ext>
              </a:extLst>
            </p:cNvPr>
            <p:cNvSpPr>
              <a:spLocks noChangeShapeType="1"/>
            </p:cNvSpPr>
            <p:nvPr/>
          </p:nvSpPr>
          <p:spPr bwMode="auto">
            <a:xfrm flipH="1">
              <a:off x="2581" y="305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1" name="Line 81">
              <a:extLst>
                <a:ext uri="{FF2B5EF4-FFF2-40B4-BE49-F238E27FC236}">
                  <a16:creationId xmlns:a16="http://schemas.microsoft.com/office/drawing/2014/main" id="{FDAEECB7-366E-AD27-1AA4-6062665EE767}"/>
                </a:ext>
              </a:extLst>
            </p:cNvPr>
            <p:cNvSpPr>
              <a:spLocks noChangeShapeType="1"/>
            </p:cNvSpPr>
            <p:nvPr/>
          </p:nvSpPr>
          <p:spPr bwMode="auto">
            <a:xfrm flipV="1">
              <a:off x="2581" y="305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2" name="Line 82">
              <a:extLst>
                <a:ext uri="{FF2B5EF4-FFF2-40B4-BE49-F238E27FC236}">
                  <a16:creationId xmlns:a16="http://schemas.microsoft.com/office/drawing/2014/main" id="{C6F3238B-21D5-D0F5-3B42-DE3D87EC07C8}"/>
                </a:ext>
              </a:extLst>
            </p:cNvPr>
            <p:cNvSpPr>
              <a:spLocks noChangeShapeType="1"/>
            </p:cNvSpPr>
            <p:nvPr/>
          </p:nvSpPr>
          <p:spPr bwMode="auto">
            <a:xfrm flipH="1">
              <a:off x="2650" y="318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3" name="Line 83">
              <a:extLst>
                <a:ext uri="{FF2B5EF4-FFF2-40B4-BE49-F238E27FC236}">
                  <a16:creationId xmlns:a16="http://schemas.microsoft.com/office/drawing/2014/main" id="{EF0C710C-8B72-D333-B577-F5639DF99A48}"/>
                </a:ext>
              </a:extLst>
            </p:cNvPr>
            <p:cNvSpPr>
              <a:spLocks noChangeShapeType="1"/>
            </p:cNvSpPr>
            <p:nvPr/>
          </p:nvSpPr>
          <p:spPr bwMode="auto">
            <a:xfrm flipV="1">
              <a:off x="2650" y="318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4" name="Line 84">
              <a:extLst>
                <a:ext uri="{FF2B5EF4-FFF2-40B4-BE49-F238E27FC236}">
                  <a16:creationId xmlns:a16="http://schemas.microsoft.com/office/drawing/2014/main" id="{2CF3B0EE-0C37-5075-D133-D1CAA572B0CA}"/>
                </a:ext>
              </a:extLst>
            </p:cNvPr>
            <p:cNvSpPr>
              <a:spLocks noChangeShapeType="1"/>
            </p:cNvSpPr>
            <p:nvPr/>
          </p:nvSpPr>
          <p:spPr bwMode="auto">
            <a:xfrm flipH="1">
              <a:off x="2711" y="331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5" name="Line 85">
              <a:extLst>
                <a:ext uri="{FF2B5EF4-FFF2-40B4-BE49-F238E27FC236}">
                  <a16:creationId xmlns:a16="http://schemas.microsoft.com/office/drawing/2014/main" id="{EDF7CFA4-D457-1349-5BB3-9F3CD1599331}"/>
                </a:ext>
              </a:extLst>
            </p:cNvPr>
            <p:cNvSpPr>
              <a:spLocks noChangeShapeType="1"/>
            </p:cNvSpPr>
            <p:nvPr/>
          </p:nvSpPr>
          <p:spPr bwMode="auto">
            <a:xfrm flipV="1">
              <a:off x="2711" y="331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6" name="Line 86">
              <a:extLst>
                <a:ext uri="{FF2B5EF4-FFF2-40B4-BE49-F238E27FC236}">
                  <a16:creationId xmlns:a16="http://schemas.microsoft.com/office/drawing/2014/main" id="{01366CC2-7D59-676C-337F-BA8648E44B60}"/>
                </a:ext>
              </a:extLst>
            </p:cNvPr>
            <p:cNvSpPr>
              <a:spLocks noChangeShapeType="1"/>
            </p:cNvSpPr>
            <p:nvPr/>
          </p:nvSpPr>
          <p:spPr bwMode="auto">
            <a:xfrm flipH="1">
              <a:off x="2780" y="344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7" name="Line 87">
              <a:extLst>
                <a:ext uri="{FF2B5EF4-FFF2-40B4-BE49-F238E27FC236}">
                  <a16:creationId xmlns:a16="http://schemas.microsoft.com/office/drawing/2014/main" id="{F88CD314-9366-71E7-616A-D3628D55D544}"/>
                </a:ext>
              </a:extLst>
            </p:cNvPr>
            <p:cNvSpPr>
              <a:spLocks noChangeShapeType="1"/>
            </p:cNvSpPr>
            <p:nvPr/>
          </p:nvSpPr>
          <p:spPr bwMode="auto">
            <a:xfrm flipV="1">
              <a:off x="2780" y="344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8" name="Line 88">
              <a:extLst>
                <a:ext uri="{FF2B5EF4-FFF2-40B4-BE49-F238E27FC236}">
                  <a16:creationId xmlns:a16="http://schemas.microsoft.com/office/drawing/2014/main" id="{C8B1A8AE-F354-5306-5357-8E3FF4802B77}"/>
                </a:ext>
              </a:extLst>
            </p:cNvPr>
            <p:cNvSpPr>
              <a:spLocks noChangeShapeType="1"/>
            </p:cNvSpPr>
            <p:nvPr/>
          </p:nvSpPr>
          <p:spPr bwMode="auto">
            <a:xfrm flipH="1">
              <a:off x="2841" y="3588"/>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69" name="Line 89">
              <a:extLst>
                <a:ext uri="{FF2B5EF4-FFF2-40B4-BE49-F238E27FC236}">
                  <a16:creationId xmlns:a16="http://schemas.microsoft.com/office/drawing/2014/main" id="{167B5AAE-D0E7-B851-469E-A3BFC614FD35}"/>
                </a:ext>
              </a:extLst>
            </p:cNvPr>
            <p:cNvSpPr>
              <a:spLocks noChangeShapeType="1"/>
            </p:cNvSpPr>
            <p:nvPr/>
          </p:nvSpPr>
          <p:spPr bwMode="auto">
            <a:xfrm flipV="1">
              <a:off x="2841" y="3588"/>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0" name="Line 90">
              <a:extLst>
                <a:ext uri="{FF2B5EF4-FFF2-40B4-BE49-F238E27FC236}">
                  <a16:creationId xmlns:a16="http://schemas.microsoft.com/office/drawing/2014/main" id="{C78D868D-E19E-9E0D-2216-54DB060ED25F}"/>
                </a:ext>
              </a:extLst>
            </p:cNvPr>
            <p:cNvSpPr>
              <a:spLocks noChangeShapeType="1"/>
            </p:cNvSpPr>
            <p:nvPr/>
          </p:nvSpPr>
          <p:spPr bwMode="auto">
            <a:xfrm flipH="1">
              <a:off x="2910" y="3718"/>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1" name="Line 91">
              <a:extLst>
                <a:ext uri="{FF2B5EF4-FFF2-40B4-BE49-F238E27FC236}">
                  <a16:creationId xmlns:a16="http://schemas.microsoft.com/office/drawing/2014/main" id="{3B52DFB1-84AF-4046-F6A3-7EA85119ADAE}"/>
                </a:ext>
              </a:extLst>
            </p:cNvPr>
            <p:cNvSpPr>
              <a:spLocks noChangeShapeType="1"/>
            </p:cNvSpPr>
            <p:nvPr/>
          </p:nvSpPr>
          <p:spPr bwMode="auto">
            <a:xfrm flipV="1">
              <a:off x="2910" y="3718"/>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2" name="Line 92">
              <a:extLst>
                <a:ext uri="{FF2B5EF4-FFF2-40B4-BE49-F238E27FC236}">
                  <a16:creationId xmlns:a16="http://schemas.microsoft.com/office/drawing/2014/main" id="{7D222FBD-7EC8-DA94-A370-FC22BE460065}"/>
                </a:ext>
              </a:extLst>
            </p:cNvPr>
            <p:cNvSpPr>
              <a:spLocks noChangeShapeType="1"/>
            </p:cNvSpPr>
            <p:nvPr/>
          </p:nvSpPr>
          <p:spPr bwMode="auto">
            <a:xfrm flipH="1">
              <a:off x="1627" y="2400"/>
              <a:ext cx="650" cy="13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3" name="Line 93">
              <a:extLst>
                <a:ext uri="{FF2B5EF4-FFF2-40B4-BE49-F238E27FC236}">
                  <a16:creationId xmlns:a16="http://schemas.microsoft.com/office/drawing/2014/main" id="{134C0ACA-A2BA-32CE-F06A-347D1CE3145C}"/>
                </a:ext>
              </a:extLst>
            </p:cNvPr>
            <p:cNvSpPr>
              <a:spLocks noChangeShapeType="1"/>
            </p:cNvSpPr>
            <p:nvPr/>
          </p:nvSpPr>
          <p:spPr bwMode="auto">
            <a:xfrm flipH="1" flipV="1">
              <a:off x="2199" y="2521"/>
              <a:ext cx="35" cy="1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4" name="Line 94">
              <a:extLst>
                <a:ext uri="{FF2B5EF4-FFF2-40B4-BE49-F238E27FC236}">
                  <a16:creationId xmlns:a16="http://schemas.microsoft.com/office/drawing/2014/main" id="{8F476686-D585-5C71-51A7-8956678ABAA2}"/>
                </a:ext>
              </a:extLst>
            </p:cNvPr>
            <p:cNvSpPr>
              <a:spLocks noChangeShapeType="1"/>
            </p:cNvSpPr>
            <p:nvPr/>
          </p:nvSpPr>
          <p:spPr bwMode="auto">
            <a:xfrm>
              <a:off x="2199" y="2521"/>
              <a:ext cx="35" cy="1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5" name="Line 95">
              <a:extLst>
                <a:ext uri="{FF2B5EF4-FFF2-40B4-BE49-F238E27FC236}">
                  <a16:creationId xmlns:a16="http://schemas.microsoft.com/office/drawing/2014/main" id="{8E98B4C1-456C-8839-A93E-22491ABF6F71}"/>
                </a:ext>
              </a:extLst>
            </p:cNvPr>
            <p:cNvSpPr>
              <a:spLocks noChangeShapeType="1"/>
            </p:cNvSpPr>
            <p:nvPr/>
          </p:nvSpPr>
          <p:spPr bwMode="auto">
            <a:xfrm flipH="1" flipV="1">
              <a:off x="2130" y="266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6" name="Line 96">
              <a:extLst>
                <a:ext uri="{FF2B5EF4-FFF2-40B4-BE49-F238E27FC236}">
                  <a16:creationId xmlns:a16="http://schemas.microsoft.com/office/drawing/2014/main" id="{70C051A4-5763-0B01-DC46-752B519B724D}"/>
                </a:ext>
              </a:extLst>
            </p:cNvPr>
            <p:cNvSpPr>
              <a:spLocks noChangeShapeType="1"/>
            </p:cNvSpPr>
            <p:nvPr/>
          </p:nvSpPr>
          <p:spPr bwMode="auto">
            <a:xfrm>
              <a:off x="2130" y="266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7" name="Line 97">
              <a:extLst>
                <a:ext uri="{FF2B5EF4-FFF2-40B4-BE49-F238E27FC236}">
                  <a16:creationId xmlns:a16="http://schemas.microsoft.com/office/drawing/2014/main" id="{E8B3150C-7D52-E015-69D4-89D93FAC94B4}"/>
                </a:ext>
              </a:extLst>
            </p:cNvPr>
            <p:cNvSpPr>
              <a:spLocks noChangeShapeType="1"/>
            </p:cNvSpPr>
            <p:nvPr/>
          </p:nvSpPr>
          <p:spPr bwMode="auto">
            <a:xfrm flipH="1" flipV="1">
              <a:off x="2069" y="279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8" name="Line 98">
              <a:extLst>
                <a:ext uri="{FF2B5EF4-FFF2-40B4-BE49-F238E27FC236}">
                  <a16:creationId xmlns:a16="http://schemas.microsoft.com/office/drawing/2014/main" id="{EB62472F-9C8C-F138-5AAD-8FDD4AE744D5}"/>
                </a:ext>
              </a:extLst>
            </p:cNvPr>
            <p:cNvSpPr>
              <a:spLocks noChangeShapeType="1"/>
            </p:cNvSpPr>
            <p:nvPr/>
          </p:nvSpPr>
          <p:spPr bwMode="auto">
            <a:xfrm>
              <a:off x="2069" y="2790"/>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79" name="Line 99">
              <a:extLst>
                <a:ext uri="{FF2B5EF4-FFF2-40B4-BE49-F238E27FC236}">
                  <a16:creationId xmlns:a16="http://schemas.microsoft.com/office/drawing/2014/main" id="{715833E8-E5E7-E326-3D81-2FB084292258}"/>
                </a:ext>
              </a:extLst>
            </p:cNvPr>
            <p:cNvSpPr>
              <a:spLocks noChangeShapeType="1"/>
            </p:cNvSpPr>
            <p:nvPr/>
          </p:nvSpPr>
          <p:spPr bwMode="auto">
            <a:xfrm flipH="1" flipV="1">
              <a:off x="2000" y="292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0" name="Line 100">
              <a:extLst>
                <a:ext uri="{FF2B5EF4-FFF2-40B4-BE49-F238E27FC236}">
                  <a16:creationId xmlns:a16="http://schemas.microsoft.com/office/drawing/2014/main" id="{A0B01CAC-3A01-79FA-43CD-CB362C1EE41F}"/>
                </a:ext>
              </a:extLst>
            </p:cNvPr>
            <p:cNvSpPr>
              <a:spLocks noChangeShapeType="1"/>
            </p:cNvSpPr>
            <p:nvPr/>
          </p:nvSpPr>
          <p:spPr bwMode="auto">
            <a:xfrm>
              <a:off x="2000" y="2920"/>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1" name="Line 101">
              <a:extLst>
                <a:ext uri="{FF2B5EF4-FFF2-40B4-BE49-F238E27FC236}">
                  <a16:creationId xmlns:a16="http://schemas.microsoft.com/office/drawing/2014/main" id="{E4346A7D-C490-4DA3-0070-D663105F6680}"/>
                </a:ext>
              </a:extLst>
            </p:cNvPr>
            <p:cNvSpPr>
              <a:spLocks noChangeShapeType="1"/>
            </p:cNvSpPr>
            <p:nvPr/>
          </p:nvSpPr>
          <p:spPr bwMode="auto">
            <a:xfrm flipH="1" flipV="1">
              <a:off x="1939" y="305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2" name="Line 102">
              <a:extLst>
                <a:ext uri="{FF2B5EF4-FFF2-40B4-BE49-F238E27FC236}">
                  <a16:creationId xmlns:a16="http://schemas.microsoft.com/office/drawing/2014/main" id="{0604716C-EC67-621E-F335-D9773654767B}"/>
                </a:ext>
              </a:extLst>
            </p:cNvPr>
            <p:cNvSpPr>
              <a:spLocks noChangeShapeType="1"/>
            </p:cNvSpPr>
            <p:nvPr/>
          </p:nvSpPr>
          <p:spPr bwMode="auto">
            <a:xfrm>
              <a:off x="1939" y="305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3" name="Line 103">
              <a:extLst>
                <a:ext uri="{FF2B5EF4-FFF2-40B4-BE49-F238E27FC236}">
                  <a16:creationId xmlns:a16="http://schemas.microsoft.com/office/drawing/2014/main" id="{B0B8DAFD-B05F-21A6-FC32-E24A0995F5FA}"/>
                </a:ext>
              </a:extLst>
            </p:cNvPr>
            <p:cNvSpPr>
              <a:spLocks noChangeShapeType="1"/>
            </p:cNvSpPr>
            <p:nvPr/>
          </p:nvSpPr>
          <p:spPr bwMode="auto">
            <a:xfrm flipH="1" flipV="1">
              <a:off x="1869" y="318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4" name="Line 104">
              <a:extLst>
                <a:ext uri="{FF2B5EF4-FFF2-40B4-BE49-F238E27FC236}">
                  <a16:creationId xmlns:a16="http://schemas.microsoft.com/office/drawing/2014/main" id="{CDE696E0-91C3-5C18-D881-20B8E92510AF}"/>
                </a:ext>
              </a:extLst>
            </p:cNvPr>
            <p:cNvSpPr>
              <a:spLocks noChangeShapeType="1"/>
            </p:cNvSpPr>
            <p:nvPr/>
          </p:nvSpPr>
          <p:spPr bwMode="auto">
            <a:xfrm>
              <a:off x="1869" y="318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5" name="Line 105">
              <a:extLst>
                <a:ext uri="{FF2B5EF4-FFF2-40B4-BE49-F238E27FC236}">
                  <a16:creationId xmlns:a16="http://schemas.microsoft.com/office/drawing/2014/main" id="{B159682B-DF8E-E40E-BA11-E9C0D303A32A}"/>
                </a:ext>
              </a:extLst>
            </p:cNvPr>
            <p:cNvSpPr>
              <a:spLocks noChangeShapeType="1"/>
            </p:cNvSpPr>
            <p:nvPr/>
          </p:nvSpPr>
          <p:spPr bwMode="auto">
            <a:xfrm flipH="1" flipV="1">
              <a:off x="1809" y="331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6" name="Line 106">
              <a:extLst>
                <a:ext uri="{FF2B5EF4-FFF2-40B4-BE49-F238E27FC236}">
                  <a16:creationId xmlns:a16="http://schemas.microsoft.com/office/drawing/2014/main" id="{E64B0E5D-E5D8-8470-41D8-6D6B73F4AD34}"/>
                </a:ext>
              </a:extLst>
            </p:cNvPr>
            <p:cNvSpPr>
              <a:spLocks noChangeShapeType="1"/>
            </p:cNvSpPr>
            <p:nvPr/>
          </p:nvSpPr>
          <p:spPr bwMode="auto">
            <a:xfrm>
              <a:off x="1809" y="3319"/>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7" name="Line 107">
              <a:extLst>
                <a:ext uri="{FF2B5EF4-FFF2-40B4-BE49-F238E27FC236}">
                  <a16:creationId xmlns:a16="http://schemas.microsoft.com/office/drawing/2014/main" id="{03BAAA13-548F-DBC8-E7F9-201324EF8700}"/>
                </a:ext>
              </a:extLst>
            </p:cNvPr>
            <p:cNvSpPr>
              <a:spLocks noChangeShapeType="1"/>
            </p:cNvSpPr>
            <p:nvPr/>
          </p:nvSpPr>
          <p:spPr bwMode="auto">
            <a:xfrm flipH="1" flipV="1">
              <a:off x="1739" y="344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8" name="Line 108">
              <a:extLst>
                <a:ext uri="{FF2B5EF4-FFF2-40B4-BE49-F238E27FC236}">
                  <a16:creationId xmlns:a16="http://schemas.microsoft.com/office/drawing/2014/main" id="{0D3D77B3-9115-38BF-8385-75EF2669A480}"/>
                </a:ext>
              </a:extLst>
            </p:cNvPr>
            <p:cNvSpPr>
              <a:spLocks noChangeShapeType="1"/>
            </p:cNvSpPr>
            <p:nvPr/>
          </p:nvSpPr>
          <p:spPr bwMode="auto">
            <a:xfrm>
              <a:off x="1739" y="3449"/>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9" name="Line 109">
              <a:extLst>
                <a:ext uri="{FF2B5EF4-FFF2-40B4-BE49-F238E27FC236}">
                  <a16:creationId xmlns:a16="http://schemas.microsoft.com/office/drawing/2014/main" id="{2A1DEA1C-AF7A-F443-52B4-32B6B4C16B7E}"/>
                </a:ext>
              </a:extLst>
            </p:cNvPr>
            <p:cNvSpPr>
              <a:spLocks noChangeShapeType="1"/>
            </p:cNvSpPr>
            <p:nvPr/>
          </p:nvSpPr>
          <p:spPr bwMode="auto">
            <a:xfrm flipH="1" flipV="1">
              <a:off x="1679" y="3588"/>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0" name="Line 110">
              <a:extLst>
                <a:ext uri="{FF2B5EF4-FFF2-40B4-BE49-F238E27FC236}">
                  <a16:creationId xmlns:a16="http://schemas.microsoft.com/office/drawing/2014/main" id="{F29CC3D2-81FC-CC14-E6D0-625F06D36512}"/>
                </a:ext>
              </a:extLst>
            </p:cNvPr>
            <p:cNvSpPr>
              <a:spLocks noChangeShapeType="1"/>
            </p:cNvSpPr>
            <p:nvPr/>
          </p:nvSpPr>
          <p:spPr bwMode="auto">
            <a:xfrm>
              <a:off x="1679" y="3588"/>
              <a:ext cx="34"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1" name="Line 111">
              <a:extLst>
                <a:ext uri="{FF2B5EF4-FFF2-40B4-BE49-F238E27FC236}">
                  <a16:creationId xmlns:a16="http://schemas.microsoft.com/office/drawing/2014/main" id="{5EADCCEA-AC2C-B92D-7816-D8C573AC18B1}"/>
                </a:ext>
              </a:extLst>
            </p:cNvPr>
            <p:cNvSpPr>
              <a:spLocks noChangeShapeType="1"/>
            </p:cNvSpPr>
            <p:nvPr/>
          </p:nvSpPr>
          <p:spPr bwMode="auto">
            <a:xfrm flipH="1" flipV="1">
              <a:off x="1609" y="3718"/>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2" name="Line 112">
              <a:extLst>
                <a:ext uri="{FF2B5EF4-FFF2-40B4-BE49-F238E27FC236}">
                  <a16:creationId xmlns:a16="http://schemas.microsoft.com/office/drawing/2014/main" id="{6DFF0A3E-462D-23CC-CA79-4678BAB48ED9}"/>
                </a:ext>
              </a:extLst>
            </p:cNvPr>
            <p:cNvSpPr>
              <a:spLocks noChangeShapeType="1"/>
            </p:cNvSpPr>
            <p:nvPr/>
          </p:nvSpPr>
          <p:spPr bwMode="auto">
            <a:xfrm>
              <a:off x="1609" y="3718"/>
              <a:ext cx="35"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3" name="Line 113">
              <a:extLst>
                <a:ext uri="{FF2B5EF4-FFF2-40B4-BE49-F238E27FC236}">
                  <a16:creationId xmlns:a16="http://schemas.microsoft.com/office/drawing/2014/main" id="{1D0366E3-59D8-AEDB-9822-4BF34E3CD028}"/>
                </a:ext>
              </a:extLst>
            </p:cNvPr>
            <p:cNvSpPr>
              <a:spLocks noChangeShapeType="1"/>
            </p:cNvSpPr>
            <p:nvPr/>
          </p:nvSpPr>
          <p:spPr bwMode="auto">
            <a:xfrm flipH="1">
              <a:off x="829" y="2400"/>
              <a:ext cx="1448" cy="32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4" name="Line 114">
              <a:extLst>
                <a:ext uri="{FF2B5EF4-FFF2-40B4-BE49-F238E27FC236}">
                  <a16:creationId xmlns:a16="http://schemas.microsoft.com/office/drawing/2014/main" id="{D2C1384D-184F-F19C-0B48-24141E47EBD3}"/>
                </a:ext>
              </a:extLst>
            </p:cNvPr>
            <p:cNvSpPr>
              <a:spLocks noChangeShapeType="1"/>
            </p:cNvSpPr>
            <p:nvPr/>
          </p:nvSpPr>
          <p:spPr bwMode="auto">
            <a:xfrm flipV="1">
              <a:off x="2130" y="241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5" name="Line 115">
              <a:extLst>
                <a:ext uri="{FF2B5EF4-FFF2-40B4-BE49-F238E27FC236}">
                  <a16:creationId xmlns:a16="http://schemas.microsoft.com/office/drawing/2014/main" id="{6595B1EF-1C93-DF30-3E20-FDB3CEC822BE}"/>
                </a:ext>
              </a:extLst>
            </p:cNvPr>
            <p:cNvSpPr>
              <a:spLocks noChangeShapeType="1"/>
            </p:cNvSpPr>
            <p:nvPr/>
          </p:nvSpPr>
          <p:spPr bwMode="auto">
            <a:xfrm>
              <a:off x="2130" y="241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6" name="Line 116">
              <a:extLst>
                <a:ext uri="{FF2B5EF4-FFF2-40B4-BE49-F238E27FC236}">
                  <a16:creationId xmlns:a16="http://schemas.microsoft.com/office/drawing/2014/main" id="{1DAD432E-1722-C57F-5F68-679D28B870E9}"/>
                </a:ext>
              </a:extLst>
            </p:cNvPr>
            <p:cNvSpPr>
              <a:spLocks noChangeShapeType="1"/>
            </p:cNvSpPr>
            <p:nvPr/>
          </p:nvSpPr>
          <p:spPr bwMode="auto">
            <a:xfrm flipV="1">
              <a:off x="1991" y="245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7" name="Line 117">
              <a:extLst>
                <a:ext uri="{FF2B5EF4-FFF2-40B4-BE49-F238E27FC236}">
                  <a16:creationId xmlns:a16="http://schemas.microsoft.com/office/drawing/2014/main" id="{8D4E04CF-B242-9585-A25C-A7753E2424D9}"/>
                </a:ext>
              </a:extLst>
            </p:cNvPr>
            <p:cNvSpPr>
              <a:spLocks noChangeShapeType="1"/>
            </p:cNvSpPr>
            <p:nvPr/>
          </p:nvSpPr>
          <p:spPr bwMode="auto">
            <a:xfrm>
              <a:off x="1991" y="245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8" name="Line 118">
              <a:extLst>
                <a:ext uri="{FF2B5EF4-FFF2-40B4-BE49-F238E27FC236}">
                  <a16:creationId xmlns:a16="http://schemas.microsoft.com/office/drawing/2014/main" id="{DB6B8B96-D468-9903-25C0-05C23B1C2BD7}"/>
                </a:ext>
              </a:extLst>
            </p:cNvPr>
            <p:cNvSpPr>
              <a:spLocks noChangeShapeType="1"/>
            </p:cNvSpPr>
            <p:nvPr/>
          </p:nvSpPr>
          <p:spPr bwMode="auto">
            <a:xfrm flipV="1">
              <a:off x="1843" y="247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99" name="Line 119">
              <a:extLst>
                <a:ext uri="{FF2B5EF4-FFF2-40B4-BE49-F238E27FC236}">
                  <a16:creationId xmlns:a16="http://schemas.microsoft.com/office/drawing/2014/main" id="{8D074CFB-F7EE-F6FD-8A89-F086E519D03B}"/>
                </a:ext>
              </a:extLst>
            </p:cNvPr>
            <p:cNvSpPr>
              <a:spLocks noChangeShapeType="1"/>
            </p:cNvSpPr>
            <p:nvPr/>
          </p:nvSpPr>
          <p:spPr bwMode="auto">
            <a:xfrm>
              <a:off x="1843" y="247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0" name="Line 120">
              <a:extLst>
                <a:ext uri="{FF2B5EF4-FFF2-40B4-BE49-F238E27FC236}">
                  <a16:creationId xmlns:a16="http://schemas.microsoft.com/office/drawing/2014/main" id="{18F36019-BB2E-FF97-E02A-01F766656482}"/>
                </a:ext>
              </a:extLst>
            </p:cNvPr>
            <p:cNvSpPr>
              <a:spLocks noChangeShapeType="1"/>
            </p:cNvSpPr>
            <p:nvPr/>
          </p:nvSpPr>
          <p:spPr bwMode="auto">
            <a:xfrm flipV="1">
              <a:off x="1705" y="251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1" name="Line 121">
              <a:extLst>
                <a:ext uri="{FF2B5EF4-FFF2-40B4-BE49-F238E27FC236}">
                  <a16:creationId xmlns:a16="http://schemas.microsoft.com/office/drawing/2014/main" id="{C0A2D326-2D78-5BA9-1C98-3DAD6FF49D40}"/>
                </a:ext>
              </a:extLst>
            </p:cNvPr>
            <p:cNvSpPr>
              <a:spLocks noChangeShapeType="1"/>
            </p:cNvSpPr>
            <p:nvPr/>
          </p:nvSpPr>
          <p:spPr bwMode="auto">
            <a:xfrm>
              <a:off x="1705" y="251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2" name="Line 122">
              <a:extLst>
                <a:ext uri="{FF2B5EF4-FFF2-40B4-BE49-F238E27FC236}">
                  <a16:creationId xmlns:a16="http://schemas.microsoft.com/office/drawing/2014/main" id="{24BF3194-84C8-D87D-0C90-5D7754410D9B}"/>
                </a:ext>
              </a:extLst>
            </p:cNvPr>
            <p:cNvSpPr>
              <a:spLocks noChangeShapeType="1"/>
            </p:cNvSpPr>
            <p:nvPr/>
          </p:nvSpPr>
          <p:spPr bwMode="auto">
            <a:xfrm flipV="1">
              <a:off x="1557" y="254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3" name="Line 123">
              <a:extLst>
                <a:ext uri="{FF2B5EF4-FFF2-40B4-BE49-F238E27FC236}">
                  <a16:creationId xmlns:a16="http://schemas.microsoft.com/office/drawing/2014/main" id="{52DD227A-63EB-0129-D941-D1850747A4BB}"/>
                </a:ext>
              </a:extLst>
            </p:cNvPr>
            <p:cNvSpPr>
              <a:spLocks noChangeShapeType="1"/>
            </p:cNvSpPr>
            <p:nvPr/>
          </p:nvSpPr>
          <p:spPr bwMode="auto">
            <a:xfrm>
              <a:off x="1557" y="254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4" name="Line 124">
              <a:extLst>
                <a:ext uri="{FF2B5EF4-FFF2-40B4-BE49-F238E27FC236}">
                  <a16:creationId xmlns:a16="http://schemas.microsoft.com/office/drawing/2014/main" id="{8A190FA8-0402-0D62-A270-74FD14CF58C9}"/>
                </a:ext>
              </a:extLst>
            </p:cNvPr>
            <p:cNvSpPr>
              <a:spLocks noChangeShapeType="1"/>
            </p:cNvSpPr>
            <p:nvPr/>
          </p:nvSpPr>
          <p:spPr bwMode="auto">
            <a:xfrm flipV="1">
              <a:off x="1410" y="258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5" name="Line 125">
              <a:extLst>
                <a:ext uri="{FF2B5EF4-FFF2-40B4-BE49-F238E27FC236}">
                  <a16:creationId xmlns:a16="http://schemas.microsoft.com/office/drawing/2014/main" id="{7A9A7DB3-9C26-1AB7-A0AE-205675FC2123}"/>
                </a:ext>
              </a:extLst>
            </p:cNvPr>
            <p:cNvSpPr>
              <a:spLocks noChangeShapeType="1"/>
            </p:cNvSpPr>
            <p:nvPr/>
          </p:nvSpPr>
          <p:spPr bwMode="auto">
            <a:xfrm>
              <a:off x="1410" y="258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6" name="Line 126">
              <a:extLst>
                <a:ext uri="{FF2B5EF4-FFF2-40B4-BE49-F238E27FC236}">
                  <a16:creationId xmlns:a16="http://schemas.microsoft.com/office/drawing/2014/main" id="{488D65D5-9A64-4A0A-BB63-C3D7096497A1}"/>
                </a:ext>
              </a:extLst>
            </p:cNvPr>
            <p:cNvSpPr>
              <a:spLocks noChangeShapeType="1"/>
            </p:cNvSpPr>
            <p:nvPr/>
          </p:nvSpPr>
          <p:spPr bwMode="auto">
            <a:xfrm flipV="1">
              <a:off x="1271" y="260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7" name="Line 127">
              <a:extLst>
                <a:ext uri="{FF2B5EF4-FFF2-40B4-BE49-F238E27FC236}">
                  <a16:creationId xmlns:a16="http://schemas.microsoft.com/office/drawing/2014/main" id="{F8F1CBCE-B101-B8BB-5185-DF50D4E95BBD}"/>
                </a:ext>
              </a:extLst>
            </p:cNvPr>
            <p:cNvSpPr>
              <a:spLocks noChangeShapeType="1"/>
            </p:cNvSpPr>
            <p:nvPr/>
          </p:nvSpPr>
          <p:spPr bwMode="auto">
            <a:xfrm>
              <a:off x="1271" y="2608"/>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8" name="Line 128">
              <a:extLst>
                <a:ext uri="{FF2B5EF4-FFF2-40B4-BE49-F238E27FC236}">
                  <a16:creationId xmlns:a16="http://schemas.microsoft.com/office/drawing/2014/main" id="{ACC205FB-5C25-1B80-AEA2-37CC920E6ABE}"/>
                </a:ext>
              </a:extLst>
            </p:cNvPr>
            <p:cNvSpPr>
              <a:spLocks noChangeShapeType="1"/>
            </p:cNvSpPr>
            <p:nvPr/>
          </p:nvSpPr>
          <p:spPr bwMode="auto">
            <a:xfrm flipV="1">
              <a:off x="1124" y="264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9" name="Line 129">
              <a:extLst>
                <a:ext uri="{FF2B5EF4-FFF2-40B4-BE49-F238E27FC236}">
                  <a16:creationId xmlns:a16="http://schemas.microsoft.com/office/drawing/2014/main" id="{4FAF31AC-EAF2-9D26-083A-6B328D9C74A9}"/>
                </a:ext>
              </a:extLst>
            </p:cNvPr>
            <p:cNvSpPr>
              <a:spLocks noChangeShapeType="1"/>
            </p:cNvSpPr>
            <p:nvPr/>
          </p:nvSpPr>
          <p:spPr bwMode="auto">
            <a:xfrm>
              <a:off x="1124" y="2643"/>
              <a:ext cx="1"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0" name="Line 130">
              <a:extLst>
                <a:ext uri="{FF2B5EF4-FFF2-40B4-BE49-F238E27FC236}">
                  <a16:creationId xmlns:a16="http://schemas.microsoft.com/office/drawing/2014/main" id="{8CCE70E0-17D2-24D3-0FB9-CFBCEDE94F7B}"/>
                </a:ext>
              </a:extLst>
            </p:cNvPr>
            <p:cNvSpPr>
              <a:spLocks noChangeShapeType="1"/>
            </p:cNvSpPr>
            <p:nvPr/>
          </p:nvSpPr>
          <p:spPr bwMode="auto">
            <a:xfrm flipV="1">
              <a:off x="985" y="267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1" name="Line 131">
              <a:extLst>
                <a:ext uri="{FF2B5EF4-FFF2-40B4-BE49-F238E27FC236}">
                  <a16:creationId xmlns:a16="http://schemas.microsoft.com/office/drawing/2014/main" id="{2E4F90AE-E9E7-3FBC-4E8A-CA28D1446177}"/>
                </a:ext>
              </a:extLst>
            </p:cNvPr>
            <p:cNvSpPr>
              <a:spLocks noChangeShapeType="1"/>
            </p:cNvSpPr>
            <p:nvPr/>
          </p:nvSpPr>
          <p:spPr bwMode="auto">
            <a:xfrm>
              <a:off x="985" y="2677"/>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2" name="Line 132">
              <a:extLst>
                <a:ext uri="{FF2B5EF4-FFF2-40B4-BE49-F238E27FC236}">
                  <a16:creationId xmlns:a16="http://schemas.microsoft.com/office/drawing/2014/main" id="{9254BBBA-6049-486B-EA86-3D19BC4113A2}"/>
                </a:ext>
              </a:extLst>
            </p:cNvPr>
            <p:cNvSpPr>
              <a:spLocks noChangeShapeType="1"/>
            </p:cNvSpPr>
            <p:nvPr/>
          </p:nvSpPr>
          <p:spPr bwMode="auto">
            <a:xfrm flipV="1">
              <a:off x="837" y="271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3" name="Line 133">
              <a:extLst>
                <a:ext uri="{FF2B5EF4-FFF2-40B4-BE49-F238E27FC236}">
                  <a16:creationId xmlns:a16="http://schemas.microsoft.com/office/drawing/2014/main" id="{E4ACFE2D-15AC-DFB6-092C-7549D4D7F496}"/>
                </a:ext>
              </a:extLst>
            </p:cNvPr>
            <p:cNvSpPr>
              <a:spLocks noChangeShapeType="1"/>
            </p:cNvSpPr>
            <p:nvPr/>
          </p:nvSpPr>
          <p:spPr bwMode="auto">
            <a:xfrm>
              <a:off x="837" y="2712"/>
              <a:ext cx="1"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4" name="Line 134">
              <a:extLst>
                <a:ext uri="{FF2B5EF4-FFF2-40B4-BE49-F238E27FC236}">
                  <a16:creationId xmlns:a16="http://schemas.microsoft.com/office/drawing/2014/main" id="{4F7A9431-7FFA-8D4E-7C5F-429C4C504105}"/>
                </a:ext>
              </a:extLst>
            </p:cNvPr>
            <p:cNvSpPr>
              <a:spLocks noChangeShapeType="1"/>
            </p:cNvSpPr>
            <p:nvPr/>
          </p:nvSpPr>
          <p:spPr bwMode="auto">
            <a:xfrm flipH="1" flipV="1">
              <a:off x="1124" y="1463"/>
              <a:ext cx="1153" cy="93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5" name="Line 135">
              <a:extLst>
                <a:ext uri="{FF2B5EF4-FFF2-40B4-BE49-F238E27FC236}">
                  <a16:creationId xmlns:a16="http://schemas.microsoft.com/office/drawing/2014/main" id="{066D91AC-624C-CBB1-AB66-A137607A0ABF}"/>
                </a:ext>
              </a:extLst>
            </p:cNvPr>
            <p:cNvSpPr>
              <a:spLocks noChangeShapeType="1"/>
            </p:cNvSpPr>
            <p:nvPr/>
          </p:nvSpPr>
          <p:spPr bwMode="auto">
            <a:xfrm flipV="1">
              <a:off x="2147" y="2287"/>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6" name="Line 136">
              <a:extLst>
                <a:ext uri="{FF2B5EF4-FFF2-40B4-BE49-F238E27FC236}">
                  <a16:creationId xmlns:a16="http://schemas.microsoft.com/office/drawing/2014/main" id="{BC6B06B6-73AD-E1B8-8845-6BD8654A891E}"/>
                </a:ext>
              </a:extLst>
            </p:cNvPr>
            <p:cNvSpPr>
              <a:spLocks noChangeShapeType="1"/>
            </p:cNvSpPr>
            <p:nvPr/>
          </p:nvSpPr>
          <p:spPr bwMode="auto">
            <a:xfrm flipH="1">
              <a:off x="2147" y="2287"/>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7" name="Line 137">
              <a:extLst>
                <a:ext uri="{FF2B5EF4-FFF2-40B4-BE49-F238E27FC236}">
                  <a16:creationId xmlns:a16="http://schemas.microsoft.com/office/drawing/2014/main" id="{08346E5C-ED6B-8A4E-ABFD-FD82B252B02B}"/>
                </a:ext>
              </a:extLst>
            </p:cNvPr>
            <p:cNvSpPr>
              <a:spLocks noChangeShapeType="1"/>
            </p:cNvSpPr>
            <p:nvPr/>
          </p:nvSpPr>
          <p:spPr bwMode="auto">
            <a:xfrm flipV="1">
              <a:off x="2034" y="2200"/>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8" name="Line 138">
              <a:extLst>
                <a:ext uri="{FF2B5EF4-FFF2-40B4-BE49-F238E27FC236}">
                  <a16:creationId xmlns:a16="http://schemas.microsoft.com/office/drawing/2014/main" id="{0E95C3B6-72CF-75AF-5BE6-2ADD40796942}"/>
                </a:ext>
              </a:extLst>
            </p:cNvPr>
            <p:cNvSpPr>
              <a:spLocks noChangeShapeType="1"/>
            </p:cNvSpPr>
            <p:nvPr/>
          </p:nvSpPr>
          <p:spPr bwMode="auto">
            <a:xfrm flipH="1">
              <a:off x="2034" y="2200"/>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9" name="Line 139">
              <a:extLst>
                <a:ext uri="{FF2B5EF4-FFF2-40B4-BE49-F238E27FC236}">
                  <a16:creationId xmlns:a16="http://schemas.microsoft.com/office/drawing/2014/main" id="{F7EF6F12-240B-A575-BFA9-93F944C961FD}"/>
                </a:ext>
              </a:extLst>
            </p:cNvPr>
            <p:cNvSpPr>
              <a:spLocks noChangeShapeType="1"/>
            </p:cNvSpPr>
            <p:nvPr/>
          </p:nvSpPr>
          <p:spPr bwMode="auto">
            <a:xfrm flipV="1">
              <a:off x="1913" y="2105"/>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0" name="Line 140">
              <a:extLst>
                <a:ext uri="{FF2B5EF4-FFF2-40B4-BE49-F238E27FC236}">
                  <a16:creationId xmlns:a16="http://schemas.microsoft.com/office/drawing/2014/main" id="{6093B55F-D91E-412B-DE5C-3D5833721AD6}"/>
                </a:ext>
              </a:extLst>
            </p:cNvPr>
            <p:cNvSpPr>
              <a:spLocks noChangeShapeType="1"/>
            </p:cNvSpPr>
            <p:nvPr/>
          </p:nvSpPr>
          <p:spPr bwMode="auto">
            <a:xfrm flipH="1">
              <a:off x="1913" y="2105"/>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1" name="Line 141">
              <a:extLst>
                <a:ext uri="{FF2B5EF4-FFF2-40B4-BE49-F238E27FC236}">
                  <a16:creationId xmlns:a16="http://schemas.microsoft.com/office/drawing/2014/main" id="{F8FD44A3-864C-FCEE-997A-2B134108E754}"/>
                </a:ext>
              </a:extLst>
            </p:cNvPr>
            <p:cNvSpPr>
              <a:spLocks noChangeShapeType="1"/>
            </p:cNvSpPr>
            <p:nvPr/>
          </p:nvSpPr>
          <p:spPr bwMode="auto">
            <a:xfrm flipV="1">
              <a:off x="1800" y="2010"/>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2" name="Line 142">
              <a:extLst>
                <a:ext uri="{FF2B5EF4-FFF2-40B4-BE49-F238E27FC236}">
                  <a16:creationId xmlns:a16="http://schemas.microsoft.com/office/drawing/2014/main" id="{ECAE182B-037B-E892-4266-65BE9EEA83B5}"/>
                </a:ext>
              </a:extLst>
            </p:cNvPr>
            <p:cNvSpPr>
              <a:spLocks noChangeShapeType="1"/>
            </p:cNvSpPr>
            <p:nvPr/>
          </p:nvSpPr>
          <p:spPr bwMode="auto">
            <a:xfrm flipH="1">
              <a:off x="1800" y="2010"/>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3" name="Line 143">
              <a:extLst>
                <a:ext uri="{FF2B5EF4-FFF2-40B4-BE49-F238E27FC236}">
                  <a16:creationId xmlns:a16="http://schemas.microsoft.com/office/drawing/2014/main" id="{29171CFA-8AFD-D1AD-7000-D63EE9C6E5B1}"/>
                </a:ext>
              </a:extLst>
            </p:cNvPr>
            <p:cNvSpPr>
              <a:spLocks noChangeShapeType="1"/>
            </p:cNvSpPr>
            <p:nvPr/>
          </p:nvSpPr>
          <p:spPr bwMode="auto">
            <a:xfrm flipV="1">
              <a:off x="1687" y="1914"/>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4" name="Line 144">
              <a:extLst>
                <a:ext uri="{FF2B5EF4-FFF2-40B4-BE49-F238E27FC236}">
                  <a16:creationId xmlns:a16="http://schemas.microsoft.com/office/drawing/2014/main" id="{3448A332-44DC-A84D-6BA7-4808B40E42AA}"/>
                </a:ext>
              </a:extLst>
            </p:cNvPr>
            <p:cNvSpPr>
              <a:spLocks noChangeShapeType="1"/>
            </p:cNvSpPr>
            <p:nvPr/>
          </p:nvSpPr>
          <p:spPr bwMode="auto">
            <a:xfrm flipH="1">
              <a:off x="1687" y="1914"/>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5" name="Line 145">
              <a:extLst>
                <a:ext uri="{FF2B5EF4-FFF2-40B4-BE49-F238E27FC236}">
                  <a16:creationId xmlns:a16="http://schemas.microsoft.com/office/drawing/2014/main" id="{DA9DDB59-43CB-1F81-B7C9-0C06EC80F16A}"/>
                </a:ext>
              </a:extLst>
            </p:cNvPr>
            <p:cNvSpPr>
              <a:spLocks noChangeShapeType="1"/>
            </p:cNvSpPr>
            <p:nvPr/>
          </p:nvSpPr>
          <p:spPr bwMode="auto">
            <a:xfrm flipV="1">
              <a:off x="1575" y="1828"/>
              <a:ext cx="34"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6" name="Line 146">
              <a:extLst>
                <a:ext uri="{FF2B5EF4-FFF2-40B4-BE49-F238E27FC236}">
                  <a16:creationId xmlns:a16="http://schemas.microsoft.com/office/drawing/2014/main" id="{679C1FC7-26EC-1CCD-81FA-AA5EF05C9309}"/>
                </a:ext>
              </a:extLst>
            </p:cNvPr>
            <p:cNvSpPr>
              <a:spLocks noChangeShapeType="1"/>
            </p:cNvSpPr>
            <p:nvPr/>
          </p:nvSpPr>
          <p:spPr bwMode="auto">
            <a:xfrm flipH="1">
              <a:off x="1575" y="1828"/>
              <a:ext cx="34"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7" name="Line 147">
              <a:extLst>
                <a:ext uri="{FF2B5EF4-FFF2-40B4-BE49-F238E27FC236}">
                  <a16:creationId xmlns:a16="http://schemas.microsoft.com/office/drawing/2014/main" id="{9EEA0FF1-22D1-777F-4694-FB6211C00E01}"/>
                </a:ext>
              </a:extLst>
            </p:cNvPr>
            <p:cNvSpPr>
              <a:spLocks noChangeShapeType="1"/>
            </p:cNvSpPr>
            <p:nvPr/>
          </p:nvSpPr>
          <p:spPr bwMode="auto">
            <a:xfrm flipV="1">
              <a:off x="1453" y="1732"/>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8" name="Line 148">
              <a:extLst>
                <a:ext uri="{FF2B5EF4-FFF2-40B4-BE49-F238E27FC236}">
                  <a16:creationId xmlns:a16="http://schemas.microsoft.com/office/drawing/2014/main" id="{2D2B9874-810B-7C2F-3A17-196BC7333C32}"/>
                </a:ext>
              </a:extLst>
            </p:cNvPr>
            <p:cNvSpPr>
              <a:spLocks noChangeShapeType="1"/>
            </p:cNvSpPr>
            <p:nvPr/>
          </p:nvSpPr>
          <p:spPr bwMode="auto">
            <a:xfrm flipH="1">
              <a:off x="1453" y="1732"/>
              <a:ext cx="35"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9" name="Line 149">
              <a:extLst>
                <a:ext uri="{FF2B5EF4-FFF2-40B4-BE49-F238E27FC236}">
                  <a16:creationId xmlns:a16="http://schemas.microsoft.com/office/drawing/2014/main" id="{C1D9B0E7-17AB-C963-2BAE-658DAD1C6F70}"/>
                </a:ext>
              </a:extLst>
            </p:cNvPr>
            <p:cNvSpPr>
              <a:spLocks noChangeShapeType="1"/>
            </p:cNvSpPr>
            <p:nvPr/>
          </p:nvSpPr>
          <p:spPr bwMode="auto">
            <a:xfrm flipV="1">
              <a:off x="1340" y="1637"/>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0" name="Line 150">
              <a:extLst>
                <a:ext uri="{FF2B5EF4-FFF2-40B4-BE49-F238E27FC236}">
                  <a16:creationId xmlns:a16="http://schemas.microsoft.com/office/drawing/2014/main" id="{285A2150-BDC4-69F7-0BFD-4000EE301F29}"/>
                </a:ext>
              </a:extLst>
            </p:cNvPr>
            <p:cNvSpPr>
              <a:spLocks noChangeShapeType="1"/>
            </p:cNvSpPr>
            <p:nvPr/>
          </p:nvSpPr>
          <p:spPr bwMode="auto">
            <a:xfrm flipH="1">
              <a:off x="1340" y="1637"/>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1" name="Line 151">
              <a:extLst>
                <a:ext uri="{FF2B5EF4-FFF2-40B4-BE49-F238E27FC236}">
                  <a16:creationId xmlns:a16="http://schemas.microsoft.com/office/drawing/2014/main" id="{5747116C-51E2-444B-369D-AB85511FA2C2}"/>
                </a:ext>
              </a:extLst>
            </p:cNvPr>
            <p:cNvSpPr>
              <a:spLocks noChangeShapeType="1"/>
            </p:cNvSpPr>
            <p:nvPr/>
          </p:nvSpPr>
          <p:spPr bwMode="auto">
            <a:xfrm flipV="1">
              <a:off x="1228" y="1541"/>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2" name="Line 152">
              <a:extLst>
                <a:ext uri="{FF2B5EF4-FFF2-40B4-BE49-F238E27FC236}">
                  <a16:creationId xmlns:a16="http://schemas.microsoft.com/office/drawing/2014/main" id="{F7FCE119-76E1-EDA0-6551-A94260F9FC0D}"/>
                </a:ext>
              </a:extLst>
            </p:cNvPr>
            <p:cNvSpPr>
              <a:spLocks noChangeShapeType="1"/>
            </p:cNvSpPr>
            <p:nvPr/>
          </p:nvSpPr>
          <p:spPr bwMode="auto">
            <a:xfrm flipH="1">
              <a:off x="1228" y="1541"/>
              <a:ext cx="34" cy="3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3" name="Line 153">
              <a:extLst>
                <a:ext uri="{FF2B5EF4-FFF2-40B4-BE49-F238E27FC236}">
                  <a16:creationId xmlns:a16="http://schemas.microsoft.com/office/drawing/2014/main" id="{99FE1F90-5FD2-5C19-85A5-5F84BAE44934}"/>
                </a:ext>
              </a:extLst>
            </p:cNvPr>
            <p:cNvSpPr>
              <a:spLocks noChangeShapeType="1"/>
            </p:cNvSpPr>
            <p:nvPr/>
          </p:nvSpPr>
          <p:spPr bwMode="auto">
            <a:xfrm flipV="1">
              <a:off x="1115" y="1455"/>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4" name="Line 154">
              <a:extLst>
                <a:ext uri="{FF2B5EF4-FFF2-40B4-BE49-F238E27FC236}">
                  <a16:creationId xmlns:a16="http://schemas.microsoft.com/office/drawing/2014/main" id="{FFC4BCFC-6130-A775-4847-49096B35EF55}"/>
                </a:ext>
              </a:extLst>
            </p:cNvPr>
            <p:cNvSpPr>
              <a:spLocks noChangeShapeType="1"/>
            </p:cNvSpPr>
            <p:nvPr/>
          </p:nvSpPr>
          <p:spPr bwMode="auto">
            <a:xfrm flipH="1">
              <a:off x="1115" y="1455"/>
              <a:ext cx="35" cy="3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5" name="Line 155">
              <a:extLst>
                <a:ext uri="{FF2B5EF4-FFF2-40B4-BE49-F238E27FC236}">
                  <a16:creationId xmlns:a16="http://schemas.microsoft.com/office/drawing/2014/main" id="{4C4DC18A-E5E2-930F-CD8A-A1F78CEFD370}"/>
                </a:ext>
              </a:extLst>
            </p:cNvPr>
            <p:cNvSpPr>
              <a:spLocks noChangeShapeType="1"/>
            </p:cNvSpPr>
            <p:nvPr/>
          </p:nvSpPr>
          <p:spPr bwMode="auto">
            <a:xfrm>
              <a:off x="2277" y="995"/>
              <a:ext cx="833" cy="73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6" name="Line 156">
              <a:extLst>
                <a:ext uri="{FF2B5EF4-FFF2-40B4-BE49-F238E27FC236}">
                  <a16:creationId xmlns:a16="http://schemas.microsoft.com/office/drawing/2014/main" id="{1FBDE703-56CA-754F-E5A7-10C9E47972B4}"/>
                </a:ext>
              </a:extLst>
            </p:cNvPr>
            <p:cNvSpPr>
              <a:spLocks noChangeShapeType="1"/>
            </p:cNvSpPr>
            <p:nvPr/>
          </p:nvSpPr>
          <p:spPr bwMode="auto">
            <a:xfrm>
              <a:off x="3110" y="1732"/>
              <a:ext cx="468" cy="97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7" name="Line 157">
              <a:extLst>
                <a:ext uri="{FF2B5EF4-FFF2-40B4-BE49-F238E27FC236}">
                  <a16:creationId xmlns:a16="http://schemas.microsoft.com/office/drawing/2014/main" id="{B2E8D341-5C68-A55C-FD3D-CB1E9E1C3C29}"/>
                </a:ext>
              </a:extLst>
            </p:cNvPr>
            <p:cNvSpPr>
              <a:spLocks noChangeShapeType="1"/>
            </p:cNvSpPr>
            <p:nvPr/>
          </p:nvSpPr>
          <p:spPr bwMode="auto">
            <a:xfrm flipH="1">
              <a:off x="2529" y="2703"/>
              <a:ext cx="1049" cy="2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8" name="Line 158">
              <a:extLst>
                <a:ext uri="{FF2B5EF4-FFF2-40B4-BE49-F238E27FC236}">
                  <a16:creationId xmlns:a16="http://schemas.microsoft.com/office/drawing/2014/main" id="{F1D2DFBF-2D0A-F1DB-AA19-C61432E26CB3}"/>
                </a:ext>
              </a:extLst>
            </p:cNvPr>
            <p:cNvSpPr>
              <a:spLocks noChangeShapeType="1"/>
            </p:cNvSpPr>
            <p:nvPr/>
          </p:nvSpPr>
          <p:spPr bwMode="auto">
            <a:xfrm flipH="1">
              <a:off x="1878" y="2920"/>
              <a:ext cx="651" cy="28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9" name="Line 159">
              <a:extLst>
                <a:ext uri="{FF2B5EF4-FFF2-40B4-BE49-F238E27FC236}">
                  <a16:creationId xmlns:a16="http://schemas.microsoft.com/office/drawing/2014/main" id="{669AA4C2-C608-B601-048E-F2F3F0F18431}"/>
                </a:ext>
              </a:extLst>
            </p:cNvPr>
            <p:cNvSpPr>
              <a:spLocks noChangeShapeType="1"/>
            </p:cNvSpPr>
            <p:nvPr/>
          </p:nvSpPr>
          <p:spPr bwMode="auto">
            <a:xfrm flipH="1" flipV="1">
              <a:off x="1670" y="2539"/>
              <a:ext cx="208" cy="66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40" name="Line 160">
              <a:extLst>
                <a:ext uri="{FF2B5EF4-FFF2-40B4-BE49-F238E27FC236}">
                  <a16:creationId xmlns:a16="http://schemas.microsoft.com/office/drawing/2014/main" id="{DED9C95E-1471-D9DC-E0FB-52CAF5D17F2F}"/>
                </a:ext>
              </a:extLst>
            </p:cNvPr>
            <p:cNvSpPr>
              <a:spLocks noChangeShapeType="1"/>
            </p:cNvSpPr>
            <p:nvPr/>
          </p:nvSpPr>
          <p:spPr bwMode="auto">
            <a:xfrm flipH="1" flipV="1">
              <a:off x="1297" y="1611"/>
              <a:ext cx="373" cy="92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41" name="Line 161">
              <a:extLst>
                <a:ext uri="{FF2B5EF4-FFF2-40B4-BE49-F238E27FC236}">
                  <a16:creationId xmlns:a16="http://schemas.microsoft.com/office/drawing/2014/main" id="{E931F9F8-07F2-D9C8-C51C-2F10F8AF2461}"/>
                </a:ext>
              </a:extLst>
            </p:cNvPr>
            <p:cNvSpPr>
              <a:spLocks noChangeShapeType="1"/>
            </p:cNvSpPr>
            <p:nvPr/>
          </p:nvSpPr>
          <p:spPr bwMode="auto">
            <a:xfrm flipV="1">
              <a:off x="1297" y="995"/>
              <a:ext cx="980" cy="61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42" name="Freeform 162">
              <a:extLst>
                <a:ext uri="{FF2B5EF4-FFF2-40B4-BE49-F238E27FC236}">
                  <a16:creationId xmlns:a16="http://schemas.microsoft.com/office/drawing/2014/main" id="{1E373280-D950-152E-6C14-801DE35E55CB}"/>
                </a:ext>
              </a:extLst>
            </p:cNvPr>
            <p:cNvSpPr>
              <a:spLocks/>
            </p:cNvSpPr>
            <p:nvPr/>
          </p:nvSpPr>
          <p:spPr bwMode="auto">
            <a:xfrm>
              <a:off x="2251" y="969"/>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3" name="Freeform 163">
              <a:extLst>
                <a:ext uri="{FF2B5EF4-FFF2-40B4-BE49-F238E27FC236}">
                  <a16:creationId xmlns:a16="http://schemas.microsoft.com/office/drawing/2014/main" id="{4D308810-00F4-88BA-FC1C-B8A4A5AD9F9D}"/>
                </a:ext>
              </a:extLst>
            </p:cNvPr>
            <p:cNvSpPr>
              <a:spLocks/>
            </p:cNvSpPr>
            <p:nvPr/>
          </p:nvSpPr>
          <p:spPr bwMode="auto">
            <a:xfrm>
              <a:off x="3084" y="1706"/>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4" name="Freeform 164">
              <a:extLst>
                <a:ext uri="{FF2B5EF4-FFF2-40B4-BE49-F238E27FC236}">
                  <a16:creationId xmlns:a16="http://schemas.microsoft.com/office/drawing/2014/main" id="{CBEC5519-9F96-710D-BFFE-92974D82C204}"/>
                </a:ext>
              </a:extLst>
            </p:cNvPr>
            <p:cNvSpPr>
              <a:spLocks/>
            </p:cNvSpPr>
            <p:nvPr/>
          </p:nvSpPr>
          <p:spPr bwMode="auto">
            <a:xfrm>
              <a:off x="3552" y="2677"/>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5" name="Freeform 165">
              <a:extLst>
                <a:ext uri="{FF2B5EF4-FFF2-40B4-BE49-F238E27FC236}">
                  <a16:creationId xmlns:a16="http://schemas.microsoft.com/office/drawing/2014/main" id="{41AA0390-E0B0-3D01-0B53-85AF24315942}"/>
                </a:ext>
              </a:extLst>
            </p:cNvPr>
            <p:cNvSpPr>
              <a:spLocks/>
            </p:cNvSpPr>
            <p:nvPr/>
          </p:nvSpPr>
          <p:spPr bwMode="auto">
            <a:xfrm>
              <a:off x="2503" y="2894"/>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6" name="Freeform 166">
              <a:extLst>
                <a:ext uri="{FF2B5EF4-FFF2-40B4-BE49-F238E27FC236}">
                  <a16:creationId xmlns:a16="http://schemas.microsoft.com/office/drawing/2014/main" id="{0D216A2B-BA8E-CA51-1CC6-67E52BBCDF75}"/>
                </a:ext>
              </a:extLst>
            </p:cNvPr>
            <p:cNvSpPr>
              <a:spLocks/>
            </p:cNvSpPr>
            <p:nvPr/>
          </p:nvSpPr>
          <p:spPr bwMode="auto">
            <a:xfrm>
              <a:off x="1852" y="3180"/>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7" name="Freeform 167">
              <a:extLst>
                <a:ext uri="{FF2B5EF4-FFF2-40B4-BE49-F238E27FC236}">
                  <a16:creationId xmlns:a16="http://schemas.microsoft.com/office/drawing/2014/main" id="{5D05F023-D252-D0FB-0EF8-0B865470F9CF}"/>
                </a:ext>
              </a:extLst>
            </p:cNvPr>
            <p:cNvSpPr>
              <a:spLocks/>
            </p:cNvSpPr>
            <p:nvPr/>
          </p:nvSpPr>
          <p:spPr bwMode="auto">
            <a:xfrm>
              <a:off x="1644" y="2513"/>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8" name="Freeform 168">
              <a:extLst>
                <a:ext uri="{FF2B5EF4-FFF2-40B4-BE49-F238E27FC236}">
                  <a16:creationId xmlns:a16="http://schemas.microsoft.com/office/drawing/2014/main" id="{1C47500B-671B-CF3B-066A-63FBAE1681FF}"/>
                </a:ext>
              </a:extLst>
            </p:cNvPr>
            <p:cNvSpPr>
              <a:spLocks/>
            </p:cNvSpPr>
            <p:nvPr/>
          </p:nvSpPr>
          <p:spPr bwMode="auto">
            <a:xfrm>
              <a:off x="1271" y="1585"/>
              <a:ext cx="52" cy="52"/>
            </a:xfrm>
            <a:custGeom>
              <a:avLst/>
              <a:gdLst>
                <a:gd name="T0" fmla="*/ 26 w 52"/>
                <a:gd name="T1" fmla="*/ 0 h 52"/>
                <a:gd name="T2" fmla="*/ 52 w 52"/>
                <a:gd name="T3" fmla="*/ 26 h 52"/>
                <a:gd name="T4" fmla="*/ 26 w 52"/>
                <a:gd name="T5" fmla="*/ 52 h 52"/>
                <a:gd name="T6" fmla="*/ 0 w 52"/>
                <a:gd name="T7" fmla="*/ 26 h 52"/>
                <a:gd name="T8" fmla="*/ 26 w 52"/>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2">
                  <a:moveTo>
                    <a:pt x="26" y="0"/>
                  </a:moveTo>
                  <a:lnTo>
                    <a:pt x="52" y="26"/>
                  </a:lnTo>
                  <a:lnTo>
                    <a:pt x="26" y="52"/>
                  </a:lnTo>
                  <a:lnTo>
                    <a:pt x="0" y="26"/>
                  </a:lnTo>
                  <a:lnTo>
                    <a:pt x="26" y="0"/>
                  </a:lnTo>
                  <a:close/>
                </a:path>
              </a:pathLst>
            </a:custGeom>
            <a:solidFill>
              <a:srgbClr val="000080"/>
            </a:solidFill>
            <a:ln w="14288">
              <a:solidFill>
                <a:srgbClr val="000080"/>
              </a:solidFill>
              <a:prstDash val="solid"/>
              <a:round/>
              <a:headEnd/>
              <a:tailEnd/>
            </a:ln>
          </p:spPr>
          <p:txBody>
            <a:bodyPr/>
            <a:lstStyle/>
            <a:p>
              <a:endParaRPr lang="en-US"/>
            </a:p>
          </p:txBody>
        </p:sp>
        <p:sp>
          <p:nvSpPr>
            <p:cNvPr id="20649" name="Rectangle 169">
              <a:extLst>
                <a:ext uri="{FF2B5EF4-FFF2-40B4-BE49-F238E27FC236}">
                  <a16:creationId xmlns:a16="http://schemas.microsoft.com/office/drawing/2014/main" id="{F4E87620-0737-1126-3FBC-23652C42BBBC}"/>
                </a:ext>
              </a:extLst>
            </p:cNvPr>
            <p:cNvSpPr>
              <a:spLocks noChangeArrowheads="1"/>
            </p:cNvSpPr>
            <p:nvPr/>
          </p:nvSpPr>
          <p:spPr bwMode="auto">
            <a:xfrm>
              <a:off x="2051" y="663"/>
              <a:ext cx="43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Power</a:t>
              </a:r>
              <a:endParaRPr lang="en-US" altLang="en-US" sz="1900"/>
            </a:p>
          </p:txBody>
        </p:sp>
        <p:sp>
          <p:nvSpPr>
            <p:cNvPr id="20650" name="Rectangle 170">
              <a:extLst>
                <a:ext uri="{FF2B5EF4-FFF2-40B4-BE49-F238E27FC236}">
                  <a16:creationId xmlns:a16="http://schemas.microsoft.com/office/drawing/2014/main" id="{63032A1A-2D9B-94AE-AD58-FA9DB0B21B6C}"/>
                </a:ext>
              </a:extLst>
            </p:cNvPr>
            <p:cNvSpPr>
              <a:spLocks noChangeArrowheads="1"/>
            </p:cNvSpPr>
            <p:nvPr/>
          </p:nvSpPr>
          <p:spPr bwMode="auto">
            <a:xfrm>
              <a:off x="3769" y="2677"/>
              <a:ext cx="3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Style</a:t>
              </a:r>
              <a:endParaRPr lang="en-US" altLang="en-US" sz="1900"/>
            </a:p>
          </p:txBody>
        </p:sp>
        <p:sp>
          <p:nvSpPr>
            <p:cNvPr id="20651" name="Rectangle 171">
              <a:extLst>
                <a:ext uri="{FF2B5EF4-FFF2-40B4-BE49-F238E27FC236}">
                  <a16:creationId xmlns:a16="http://schemas.microsoft.com/office/drawing/2014/main" id="{041A8096-1F31-BEB1-C4DA-78297D09FF46}"/>
                </a:ext>
              </a:extLst>
            </p:cNvPr>
            <p:cNvSpPr>
              <a:spLocks noChangeArrowheads="1"/>
            </p:cNvSpPr>
            <p:nvPr/>
          </p:nvSpPr>
          <p:spPr bwMode="auto">
            <a:xfrm>
              <a:off x="1271" y="3779"/>
              <a:ext cx="35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Price</a:t>
              </a:r>
              <a:endParaRPr lang="en-US" altLang="en-US" sz="1900"/>
            </a:p>
          </p:txBody>
        </p:sp>
        <p:sp>
          <p:nvSpPr>
            <p:cNvPr id="20652" name="Rectangle 172">
              <a:extLst>
                <a:ext uri="{FF2B5EF4-FFF2-40B4-BE49-F238E27FC236}">
                  <a16:creationId xmlns:a16="http://schemas.microsoft.com/office/drawing/2014/main" id="{E32C61FB-91D3-E57D-AC3C-B3BB53E4A94D}"/>
                </a:ext>
              </a:extLst>
            </p:cNvPr>
            <p:cNvSpPr>
              <a:spLocks noChangeArrowheads="1"/>
            </p:cNvSpPr>
            <p:nvPr/>
          </p:nvSpPr>
          <p:spPr bwMode="auto">
            <a:xfrm>
              <a:off x="372" y="2771"/>
              <a:ext cx="43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Safety</a:t>
              </a:r>
              <a:endParaRPr lang="en-US" altLang="en-US" sz="1900"/>
            </a:p>
          </p:txBody>
        </p:sp>
        <p:sp>
          <p:nvSpPr>
            <p:cNvPr id="20653" name="Rectangle 173">
              <a:extLst>
                <a:ext uri="{FF2B5EF4-FFF2-40B4-BE49-F238E27FC236}">
                  <a16:creationId xmlns:a16="http://schemas.microsoft.com/office/drawing/2014/main" id="{3558B376-E36E-029F-6109-AD3E45B3150C}"/>
                </a:ext>
              </a:extLst>
            </p:cNvPr>
            <p:cNvSpPr>
              <a:spLocks noChangeArrowheads="1"/>
            </p:cNvSpPr>
            <p:nvPr/>
          </p:nvSpPr>
          <p:spPr bwMode="auto">
            <a:xfrm>
              <a:off x="415" y="1246"/>
              <a:ext cx="6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Handling</a:t>
              </a:r>
              <a:endParaRPr lang="en-US" altLang="en-US" sz="1900"/>
            </a:p>
          </p:txBody>
        </p:sp>
        <p:sp>
          <p:nvSpPr>
            <p:cNvPr id="20654" name="Rectangle 174">
              <a:extLst>
                <a:ext uri="{FF2B5EF4-FFF2-40B4-BE49-F238E27FC236}">
                  <a16:creationId xmlns:a16="http://schemas.microsoft.com/office/drawing/2014/main" id="{A500F651-CB07-F802-8F19-9252BFD1689E}"/>
                </a:ext>
              </a:extLst>
            </p:cNvPr>
            <p:cNvSpPr>
              <a:spLocks noChangeArrowheads="1"/>
            </p:cNvSpPr>
            <p:nvPr/>
          </p:nvSpPr>
          <p:spPr bwMode="auto">
            <a:xfrm>
              <a:off x="3543" y="1351"/>
              <a:ext cx="5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Comfort</a:t>
              </a:r>
              <a:endParaRPr lang="en-US" altLang="en-US" sz="1900"/>
            </a:p>
          </p:txBody>
        </p:sp>
        <p:sp>
          <p:nvSpPr>
            <p:cNvPr id="20655" name="Rectangle 175">
              <a:extLst>
                <a:ext uri="{FF2B5EF4-FFF2-40B4-BE49-F238E27FC236}">
                  <a16:creationId xmlns:a16="http://schemas.microsoft.com/office/drawing/2014/main" id="{D523B77F-801B-7C76-D82E-C0906AF8C50F}"/>
                </a:ext>
              </a:extLst>
            </p:cNvPr>
            <p:cNvSpPr>
              <a:spLocks noChangeArrowheads="1"/>
            </p:cNvSpPr>
            <p:nvPr/>
          </p:nvSpPr>
          <p:spPr bwMode="auto">
            <a:xfrm>
              <a:off x="3040" y="3779"/>
              <a:ext cx="6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800" b="1">
                  <a:solidFill>
                    <a:srgbClr val="000000"/>
                  </a:solidFill>
                </a:rPr>
                <a:t>Economy</a:t>
              </a:r>
              <a:endParaRPr lang="en-US" altLang="en-US" sz="1900"/>
            </a:p>
          </p:txBody>
        </p:sp>
        <p:sp>
          <p:nvSpPr>
            <p:cNvPr id="20656" name="Rectangle 176">
              <a:extLst>
                <a:ext uri="{FF2B5EF4-FFF2-40B4-BE49-F238E27FC236}">
                  <a16:creationId xmlns:a16="http://schemas.microsoft.com/office/drawing/2014/main" id="{757BDCFB-61D0-C1FB-50F3-BAD42A6701B5}"/>
                </a:ext>
              </a:extLst>
            </p:cNvPr>
            <p:cNvSpPr>
              <a:spLocks noChangeArrowheads="1"/>
            </p:cNvSpPr>
            <p:nvPr/>
          </p:nvSpPr>
          <p:spPr bwMode="auto">
            <a:xfrm>
              <a:off x="2138" y="233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a:t>
              </a:r>
              <a:endParaRPr lang="en-US" altLang="en-US"/>
            </a:p>
          </p:txBody>
        </p:sp>
        <p:sp>
          <p:nvSpPr>
            <p:cNvPr id="20657" name="Rectangle 177">
              <a:extLst>
                <a:ext uri="{FF2B5EF4-FFF2-40B4-BE49-F238E27FC236}">
                  <a16:creationId xmlns:a16="http://schemas.microsoft.com/office/drawing/2014/main" id="{BC3293A9-990D-11C7-2043-80CB625A5415}"/>
                </a:ext>
              </a:extLst>
            </p:cNvPr>
            <p:cNvSpPr>
              <a:spLocks noChangeArrowheads="1"/>
            </p:cNvSpPr>
            <p:nvPr/>
          </p:nvSpPr>
          <p:spPr bwMode="auto">
            <a:xfrm>
              <a:off x="2060" y="2192"/>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0.1</a:t>
              </a:r>
              <a:endParaRPr lang="en-US" altLang="en-US"/>
            </a:p>
          </p:txBody>
        </p:sp>
        <p:sp>
          <p:nvSpPr>
            <p:cNvPr id="20658" name="Rectangle 178">
              <a:extLst>
                <a:ext uri="{FF2B5EF4-FFF2-40B4-BE49-F238E27FC236}">
                  <a16:creationId xmlns:a16="http://schemas.microsoft.com/office/drawing/2014/main" id="{223E9ECA-14C4-2430-557A-3E762D7F1D6D}"/>
                </a:ext>
              </a:extLst>
            </p:cNvPr>
            <p:cNvSpPr>
              <a:spLocks noChangeArrowheads="1"/>
            </p:cNvSpPr>
            <p:nvPr/>
          </p:nvSpPr>
          <p:spPr bwMode="auto">
            <a:xfrm>
              <a:off x="2060" y="2044"/>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0.2</a:t>
              </a:r>
              <a:endParaRPr lang="en-US" altLang="en-US"/>
            </a:p>
          </p:txBody>
        </p:sp>
        <p:sp>
          <p:nvSpPr>
            <p:cNvPr id="20659" name="Rectangle 179">
              <a:extLst>
                <a:ext uri="{FF2B5EF4-FFF2-40B4-BE49-F238E27FC236}">
                  <a16:creationId xmlns:a16="http://schemas.microsoft.com/office/drawing/2014/main" id="{66D631DE-CB25-418E-1D25-35FE43C05698}"/>
                </a:ext>
              </a:extLst>
            </p:cNvPr>
            <p:cNvSpPr>
              <a:spLocks noChangeArrowheads="1"/>
            </p:cNvSpPr>
            <p:nvPr/>
          </p:nvSpPr>
          <p:spPr bwMode="auto">
            <a:xfrm>
              <a:off x="2060" y="1897"/>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0.3</a:t>
              </a:r>
              <a:endParaRPr lang="en-US" altLang="en-US"/>
            </a:p>
          </p:txBody>
        </p:sp>
        <p:sp>
          <p:nvSpPr>
            <p:cNvPr id="20660" name="Rectangle 180">
              <a:extLst>
                <a:ext uri="{FF2B5EF4-FFF2-40B4-BE49-F238E27FC236}">
                  <a16:creationId xmlns:a16="http://schemas.microsoft.com/office/drawing/2014/main" id="{F7B42583-4238-8054-372B-1A100C864F4B}"/>
                </a:ext>
              </a:extLst>
            </p:cNvPr>
            <p:cNvSpPr>
              <a:spLocks noChangeArrowheads="1"/>
            </p:cNvSpPr>
            <p:nvPr/>
          </p:nvSpPr>
          <p:spPr bwMode="auto">
            <a:xfrm>
              <a:off x="2060" y="1750"/>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0.4</a:t>
              </a:r>
              <a:endParaRPr lang="en-US" altLang="en-US"/>
            </a:p>
          </p:txBody>
        </p:sp>
        <p:sp>
          <p:nvSpPr>
            <p:cNvPr id="20661" name="Rectangle 181">
              <a:extLst>
                <a:ext uri="{FF2B5EF4-FFF2-40B4-BE49-F238E27FC236}">
                  <a16:creationId xmlns:a16="http://schemas.microsoft.com/office/drawing/2014/main" id="{3AC93159-9EBF-9C96-E63E-FE4F3B9C6CA1}"/>
                </a:ext>
              </a:extLst>
            </p:cNvPr>
            <p:cNvSpPr>
              <a:spLocks noChangeArrowheads="1"/>
            </p:cNvSpPr>
            <p:nvPr/>
          </p:nvSpPr>
          <p:spPr bwMode="auto">
            <a:xfrm>
              <a:off x="2060" y="1602"/>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0.5</a:t>
              </a:r>
              <a:endParaRPr lang="en-US" altLang="en-US"/>
            </a:p>
          </p:txBody>
        </p:sp>
        <p:sp>
          <p:nvSpPr>
            <p:cNvPr id="20662" name="Rectangle 182">
              <a:extLst>
                <a:ext uri="{FF2B5EF4-FFF2-40B4-BE49-F238E27FC236}">
                  <a16:creationId xmlns:a16="http://schemas.microsoft.com/office/drawing/2014/main" id="{1BB3A422-5FC3-E98A-B091-0C80F7C5A111}"/>
                </a:ext>
              </a:extLst>
            </p:cNvPr>
            <p:cNvSpPr>
              <a:spLocks noChangeArrowheads="1"/>
            </p:cNvSpPr>
            <p:nvPr/>
          </p:nvSpPr>
          <p:spPr bwMode="auto">
            <a:xfrm>
              <a:off x="2060" y="1455"/>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0.6</a:t>
              </a:r>
              <a:endParaRPr lang="en-US" altLang="en-US"/>
            </a:p>
          </p:txBody>
        </p:sp>
        <p:sp>
          <p:nvSpPr>
            <p:cNvPr id="20663" name="Rectangle 183">
              <a:extLst>
                <a:ext uri="{FF2B5EF4-FFF2-40B4-BE49-F238E27FC236}">
                  <a16:creationId xmlns:a16="http://schemas.microsoft.com/office/drawing/2014/main" id="{738639B5-68BF-96A9-5868-4B4167CFFCEA}"/>
                </a:ext>
              </a:extLst>
            </p:cNvPr>
            <p:cNvSpPr>
              <a:spLocks noChangeArrowheads="1"/>
            </p:cNvSpPr>
            <p:nvPr/>
          </p:nvSpPr>
          <p:spPr bwMode="auto">
            <a:xfrm>
              <a:off x="2060" y="1307"/>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0.7</a:t>
              </a:r>
              <a:endParaRPr lang="en-US" altLang="en-US"/>
            </a:p>
          </p:txBody>
        </p:sp>
        <p:sp>
          <p:nvSpPr>
            <p:cNvPr id="20664" name="Rectangle 184">
              <a:extLst>
                <a:ext uri="{FF2B5EF4-FFF2-40B4-BE49-F238E27FC236}">
                  <a16:creationId xmlns:a16="http://schemas.microsoft.com/office/drawing/2014/main" id="{F2B2BDA4-043E-843E-9AAD-853E9C545C0E}"/>
                </a:ext>
              </a:extLst>
            </p:cNvPr>
            <p:cNvSpPr>
              <a:spLocks noChangeArrowheads="1"/>
            </p:cNvSpPr>
            <p:nvPr/>
          </p:nvSpPr>
          <p:spPr bwMode="auto">
            <a:xfrm>
              <a:off x="2060" y="1160"/>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0.8</a:t>
              </a:r>
              <a:endParaRPr lang="en-US" altLang="en-US"/>
            </a:p>
          </p:txBody>
        </p:sp>
        <p:sp>
          <p:nvSpPr>
            <p:cNvPr id="20665" name="Rectangle 185">
              <a:extLst>
                <a:ext uri="{FF2B5EF4-FFF2-40B4-BE49-F238E27FC236}">
                  <a16:creationId xmlns:a16="http://schemas.microsoft.com/office/drawing/2014/main" id="{2E4291E9-2ADC-E7A9-08DE-C3451860BCC7}"/>
                </a:ext>
              </a:extLst>
            </p:cNvPr>
            <p:cNvSpPr>
              <a:spLocks noChangeArrowheads="1"/>
            </p:cNvSpPr>
            <p:nvPr/>
          </p:nvSpPr>
          <p:spPr bwMode="auto">
            <a:xfrm>
              <a:off x="2060" y="1012"/>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0.9</a:t>
              </a:r>
              <a:endParaRPr lang="en-US" altLang="en-US"/>
            </a:p>
          </p:txBody>
        </p:sp>
        <p:sp>
          <p:nvSpPr>
            <p:cNvPr id="20666" name="Rectangle 186">
              <a:extLst>
                <a:ext uri="{FF2B5EF4-FFF2-40B4-BE49-F238E27FC236}">
                  <a16:creationId xmlns:a16="http://schemas.microsoft.com/office/drawing/2014/main" id="{3AB0BF5E-C1D7-6DB9-A353-8AE6E3AED34E}"/>
                </a:ext>
              </a:extLst>
            </p:cNvPr>
            <p:cNvSpPr>
              <a:spLocks noChangeArrowheads="1"/>
            </p:cNvSpPr>
            <p:nvPr/>
          </p:nvSpPr>
          <p:spPr bwMode="auto">
            <a:xfrm>
              <a:off x="2138" y="86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200" b="1">
                  <a:solidFill>
                    <a:srgbClr val="000000"/>
                  </a:solidFill>
                </a:rPr>
                <a:t>1</a:t>
              </a:r>
              <a:endParaRPr lang="en-US"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a:extLst>
              <a:ext uri="{FF2B5EF4-FFF2-40B4-BE49-F238E27FC236}">
                <a16:creationId xmlns:a16="http://schemas.microsoft.com/office/drawing/2014/main" id="{A5F6B5DB-BE9E-F44A-EDC5-6E848A9C4ADC}"/>
              </a:ext>
            </a:extLst>
          </p:cNvPr>
          <p:cNvSpPr>
            <a:spLocks noGrp="1" noChangeArrowheads="1"/>
          </p:cNvSpPr>
          <p:nvPr>
            <p:ph type="title"/>
          </p:nvPr>
        </p:nvSpPr>
        <p:spPr/>
        <p:txBody>
          <a:bodyPr/>
          <a:lstStyle/>
          <a:p>
            <a:pPr eaLnBrk="1" hangingPunct="1">
              <a:defRPr/>
            </a:pPr>
            <a:r>
              <a:rPr lang="en-US" altLang="en-US"/>
              <a:t>Chart Comparison</a:t>
            </a:r>
          </a:p>
        </p:txBody>
      </p:sp>
      <p:graphicFrame>
        <p:nvGraphicFramePr>
          <p:cNvPr id="21507" name="Object 3">
            <a:extLst>
              <a:ext uri="{FF2B5EF4-FFF2-40B4-BE49-F238E27FC236}">
                <a16:creationId xmlns:a16="http://schemas.microsoft.com/office/drawing/2014/main" id="{5ADC833A-82B1-C925-D53D-1C424843C76F}"/>
              </a:ext>
            </a:extLst>
          </p:cNvPr>
          <p:cNvGraphicFramePr>
            <a:graphicFrameLocks noGrp="1" noChangeAspect="1"/>
          </p:cNvGraphicFramePr>
          <p:nvPr>
            <p:ph idx="1"/>
          </p:nvPr>
        </p:nvGraphicFramePr>
        <p:xfrm>
          <a:off x="101600" y="1371600"/>
          <a:ext cx="9002713" cy="3808413"/>
        </p:xfrm>
        <a:graphic>
          <a:graphicData uri="http://schemas.openxmlformats.org/presentationml/2006/ole">
            <mc:AlternateContent xmlns:mc="http://schemas.openxmlformats.org/markup-compatibility/2006">
              <mc:Choice xmlns:v="urn:schemas-microsoft-com:vml" Requires="v">
                <p:oleObj name="Document" r:id="rId2" imgW="8414467" imgH="3558834" progId="Word.Document.8">
                  <p:embed/>
                </p:oleObj>
              </mc:Choice>
              <mc:Fallback>
                <p:oleObj name="Document" r:id="rId2" imgW="8414467" imgH="3558834" progId="Word.Document.8">
                  <p:embed/>
                  <p:pic>
                    <p:nvPicPr>
                      <p:cNvPr id="21507" name="Object 3">
                        <a:extLst>
                          <a:ext uri="{FF2B5EF4-FFF2-40B4-BE49-F238E27FC236}">
                            <a16:creationId xmlns:a16="http://schemas.microsoft.com/office/drawing/2014/main" id="{5ADC833A-82B1-C925-D53D-1C424843C7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371600"/>
                        <a:ext cx="9002713" cy="3808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DC0AE933-A480-F5D3-174B-72FD493F4535}"/>
              </a:ext>
            </a:extLst>
          </p:cNvPr>
          <p:cNvSpPr>
            <a:spLocks noGrp="1" noChangeArrowheads="1"/>
          </p:cNvSpPr>
          <p:nvPr>
            <p:ph type="title"/>
          </p:nvPr>
        </p:nvSpPr>
        <p:spPr/>
        <p:txBody>
          <a:bodyPr/>
          <a:lstStyle/>
          <a:p>
            <a:pPr eaLnBrk="1" hangingPunct="1">
              <a:defRPr/>
            </a:pPr>
            <a:r>
              <a:rPr lang="en-US" altLang="en-US"/>
              <a:t>Variation in Product or Service</a:t>
            </a:r>
          </a:p>
        </p:txBody>
      </p:sp>
      <p:sp>
        <p:nvSpPr>
          <p:cNvPr id="6147" name="Rectangle 3">
            <a:extLst>
              <a:ext uri="{FF2B5EF4-FFF2-40B4-BE49-F238E27FC236}">
                <a16:creationId xmlns:a16="http://schemas.microsoft.com/office/drawing/2014/main" id="{2D36F28A-28B3-FF33-5E89-026DEAF37E2D}"/>
              </a:ext>
            </a:extLst>
          </p:cNvPr>
          <p:cNvSpPr>
            <a:spLocks noGrp="1" noChangeArrowheads="1"/>
          </p:cNvSpPr>
          <p:nvPr>
            <p:ph type="body" sz="half" idx="1"/>
          </p:nvPr>
        </p:nvSpPr>
        <p:spPr>
          <a:xfrm>
            <a:off x="346075" y="1076325"/>
            <a:ext cx="8493125" cy="5513388"/>
          </a:xfrm>
        </p:spPr>
        <p:txBody>
          <a:bodyPr/>
          <a:lstStyle/>
          <a:p>
            <a:pPr eaLnBrk="1" hangingPunct="1"/>
            <a:r>
              <a:rPr lang="en-US" altLang="en-US"/>
              <a:t>Leaving the World of Averages and Entering the World of Dispersion</a:t>
            </a:r>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r>
              <a:rPr lang="en-US" altLang="en-US"/>
              <a:t>Coin Toss Exercise:</a:t>
            </a:r>
          </a:p>
        </p:txBody>
      </p:sp>
      <p:grpSp>
        <p:nvGrpSpPr>
          <p:cNvPr id="6148" name="Group 15">
            <a:extLst>
              <a:ext uri="{FF2B5EF4-FFF2-40B4-BE49-F238E27FC236}">
                <a16:creationId xmlns:a16="http://schemas.microsoft.com/office/drawing/2014/main" id="{43401517-FCF1-22F0-3765-7EA794ADB684}"/>
              </a:ext>
            </a:extLst>
          </p:cNvPr>
          <p:cNvGrpSpPr>
            <a:grpSpLocks/>
          </p:cNvGrpSpPr>
          <p:nvPr/>
        </p:nvGrpSpPr>
        <p:grpSpPr bwMode="auto">
          <a:xfrm>
            <a:off x="1524000" y="2057400"/>
            <a:ext cx="5788025" cy="503238"/>
            <a:chOff x="1200" y="1152"/>
            <a:chExt cx="3646" cy="317"/>
          </a:xfrm>
        </p:grpSpPr>
        <p:sp>
          <p:nvSpPr>
            <p:cNvPr id="6292" name="Line 5">
              <a:extLst>
                <a:ext uri="{FF2B5EF4-FFF2-40B4-BE49-F238E27FC236}">
                  <a16:creationId xmlns:a16="http://schemas.microsoft.com/office/drawing/2014/main" id="{C0A1B3FD-DF71-8D0B-217A-C9FB9FB83CC0}"/>
                </a:ext>
              </a:extLst>
            </p:cNvPr>
            <p:cNvSpPr>
              <a:spLocks noChangeShapeType="1"/>
            </p:cNvSpPr>
            <p:nvPr/>
          </p:nvSpPr>
          <p:spPr bwMode="auto">
            <a:xfrm>
              <a:off x="1215" y="1468"/>
              <a:ext cx="3631" cy="1"/>
            </a:xfrm>
            <a:prstGeom prst="line">
              <a:avLst/>
            </a:prstGeom>
            <a:noFill/>
            <a:ln w="2857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293" name="Freeform 6">
              <a:extLst>
                <a:ext uri="{FF2B5EF4-FFF2-40B4-BE49-F238E27FC236}">
                  <a16:creationId xmlns:a16="http://schemas.microsoft.com/office/drawing/2014/main" id="{BA8E17B1-F8A8-BFFE-8CD7-EBBD2C99D153}"/>
                </a:ext>
              </a:extLst>
            </p:cNvPr>
            <p:cNvSpPr>
              <a:spLocks/>
            </p:cNvSpPr>
            <p:nvPr/>
          </p:nvSpPr>
          <p:spPr bwMode="auto">
            <a:xfrm>
              <a:off x="1200" y="1152"/>
              <a:ext cx="257" cy="268"/>
            </a:xfrm>
            <a:custGeom>
              <a:avLst/>
              <a:gdLst>
                <a:gd name="T0" fmla="*/ 178 w 343"/>
                <a:gd name="T1" fmla="*/ 0 h 357"/>
                <a:gd name="T2" fmla="*/ 99 w 343"/>
                <a:gd name="T3" fmla="*/ 30 h 357"/>
                <a:gd name="T4" fmla="*/ 40 w 343"/>
                <a:gd name="T5" fmla="*/ 50 h 357"/>
                <a:gd name="T6" fmla="*/ 49 w 343"/>
                <a:gd name="T7" fmla="*/ 228 h 357"/>
                <a:gd name="T8" fmla="*/ 89 w 343"/>
                <a:gd name="T9" fmla="*/ 218 h 357"/>
                <a:gd name="T10" fmla="*/ 129 w 343"/>
                <a:gd name="T11" fmla="*/ 119 h 357"/>
                <a:gd name="T12" fmla="*/ 148 w 343"/>
                <a:gd name="T13" fmla="*/ 89 h 357"/>
                <a:gd name="T14" fmla="*/ 158 w 343"/>
                <a:gd name="T15" fmla="*/ 59 h 357"/>
                <a:gd name="T16" fmla="*/ 257 w 343"/>
                <a:gd name="T17" fmla="*/ 268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3" h="357">
                  <a:moveTo>
                    <a:pt x="238" y="0"/>
                  </a:moveTo>
                  <a:cubicBezTo>
                    <a:pt x="203" y="13"/>
                    <a:pt x="168" y="27"/>
                    <a:pt x="132" y="40"/>
                  </a:cubicBezTo>
                  <a:cubicBezTo>
                    <a:pt x="106" y="49"/>
                    <a:pt x="53" y="66"/>
                    <a:pt x="53" y="66"/>
                  </a:cubicBezTo>
                  <a:cubicBezTo>
                    <a:pt x="3" y="140"/>
                    <a:pt x="0" y="238"/>
                    <a:pt x="66" y="304"/>
                  </a:cubicBezTo>
                  <a:cubicBezTo>
                    <a:pt x="84" y="300"/>
                    <a:pt x="103" y="299"/>
                    <a:pt x="119" y="291"/>
                  </a:cubicBezTo>
                  <a:cubicBezTo>
                    <a:pt x="165" y="268"/>
                    <a:pt x="158" y="197"/>
                    <a:pt x="172" y="159"/>
                  </a:cubicBezTo>
                  <a:cubicBezTo>
                    <a:pt x="178" y="144"/>
                    <a:pt x="191" y="133"/>
                    <a:pt x="198" y="119"/>
                  </a:cubicBezTo>
                  <a:cubicBezTo>
                    <a:pt x="204" y="106"/>
                    <a:pt x="207" y="92"/>
                    <a:pt x="211" y="79"/>
                  </a:cubicBezTo>
                  <a:cubicBezTo>
                    <a:pt x="220" y="237"/>
                    <a:pt x="173" y="357"/>
                    <a:pt x="343" y="357"/>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4" name="Freeform 7">
              <a:extLst>
                <a:ext uri="{FF2B5EF4-FFF2-40B4-BE49-F238E27FC236}">
                  <a16:creationId xmlns:a16="http://schemas.microsoft.com/office/drawing/2014/main" id="{92E92DCF-3586-BC56-CF73-21E11704827D}"/>
                </a:ext>
              </a:extLst>
            </p:cNvPr>
            <p:cNvSpPr>
              <a:spLocks/>
            </p:cNvSpPr>
            <p:nvPr/>
          </p:nvSpPr>
          <p:spPr bwMode="auto">
            <a:xfrm>
              <a:off x="1733" y="1182"/>
              <a:ext cx="228" cy="238"/>
            </a:xfrm>
            <a:custGeom>
              <a:avLst/>
              <a:gdLst>
                <a:gd name="T0" fmla="*/ 99 w 304"/>
                <a:gd name="T1" fmla="*/ 0 h 317"/>
                <a:gd name="T2" fmla="*/ 10 w 304"/>
                <a:gd name="T3" fmla="*/ 99 h 317"/>
                <a:gd name="T4" fmla="*/ 80 w 304"/>
                <a:gd name="T5" fmla="*/ 218 h 317"/>
                <a:gd name="T6" fmla="*/ 109 w 304"/>
                <a:gd name="T7" fmla="*/ 208 h 317"/>
                <a:gd name="T8" fmla="*/ 129 w 304"/>
                <a:gd name="T9" fmla="*/ 128 h 317"/>
                <a:gd name="T10" fmla="*/ 139 w 304"/>
                <a:gd name="T11" fmla="*/ 50 h 317"/>
                <a:gd name="T12" fmla="*/ 129 w 304"/>
                <a:gd name="T13" fmla="*/ 109 h 317"/>
                <a:gd name="T14" fmla="*/ 139 w 304"/>
                <a:gd name="T15" fmla="*/ 178 h 317"/>
                <a:gd name="T16" fmla="*/ 228 w 304"/>
                <a:gd name="T17" fmla="*/ 238 h 3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4" h="317">
                  <a:moveTo>
                    <a:pt x="132" y="0"/>
                  </a:moveTo>
                  <a:cubicBezTo>
                    <a:pt x="48" y="41"/>
                    <a:pt x="34" y="46"/>
                    <a:pt x="13" y="132"/>
                  </a:cubicBezTo>
                  <a:cubicBezTo>
                    <a:pt x="32" y="304"/>
                    <a:pt x="0" y="221"/>
                    <a:pt x="106" y="290"/>
                  </a:cubicBezTo>
                  <a:cubicBezTo>
                    <a:pt x="119" y="286"/>
                    <a:pt x="138" y="289"/>
                    <a:pt x="145" y="277"/>
                  </a:cubicBezTo>
                  <a:cubicBezTo>
                    <a:pt x="163" y="245"/>
                    <a:pt x="172" y="171"/>
                    <a:pt x="172" y="171"/>
                  </a:cubicBezTo>
                  <a:cubicBezTo>
                    <a:pt x="176" y="136"/>
                    <a:pt x="185" y="101"/>
                    <a:pt x="185" y="66"/>
                  </a:cubicBezTo>
                  <a:cubicBezTo>
                    <a:pt x="185" y="39"/>
                    <a:pt x="172" y="118"/>
                    <a:pt x="172" y="145"/>
                  </a:cubicBezTo>
                  <a:cubicBezTo>
                    <a:pt x="172" y="176"/>
                    <a:pt x="175" y="208"/>
                    <a:pt x="185" y="237"/>
                  </a:cubicBezTo>
                  <a:cubicBezTo>
                    <a:pt x="201" y="285"/>
                    <a:pt x="274" y="287"/>
                    <a:pt x="304" y="317"/>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5" name="Freeform 8">
              <a:extLst>
                <a:ext uri="{FF2B5EF4-FFF2-40B4-BE49-F238E27FC236}">
                  <a16:creationId xmlns:a16="http://schemas.microsoft.com/office/drawing/2014/main" id="{1CFD68AF-0123-1B77-6C6C-003D07C331CF}"/>
                </a:ext>
              </a:extLst>
            </p:cNvPr>
            <p:cNvSpPr>
              <a:spLocks/>
            </p:cNvSpPr>
            <p:nvPr/>
          </p:nvSpPr>
          <p:spPr bwMode="auto">
            <a:xfrm>
              <a:off x="2203" y="1182"/>
              <a:ext cx="231" cy="287"/>
            </a:xfrm>
            <a:custGeom>
              <a:avLst/>
              <a:gdLst>
                <a:gd name="T0" fmla="*/ 161 w 308"/>
                <a:gd name="T1" fmla="*/ 0 h 383"/>
                <a:gd name="T2" fmla="*/ 102 w 308"/>
                <a:gd name="T3" fmla="*/ 19 h 383"/>
                <a:gd name="T4" fmla="*/ 53 w 308"/>
                <a:gd name="T5" fmla="*/ 69 h 383"/>
                <a:gd name="T6" fmla="*/ 33 w 308"/>
                <a:gd name="T7" fmla="*/ 208 h 383"/>
                <a:gd name="T8" fmla="*/ 62 w 308"/>
                <a:gd name="T9" fmla="*/ 217 h 383"/>
                <a:gd name="T10" fmla="*/ 122 w 308"/>
                <a:gd name="T11" fmla="*/ 208 h 383"/>
                <a:gd name="T12" fmla="*/ 132 w 308"/>
                <a:gd name="T13" fmla="*/ 168 h 383"/>
                <a:gd name="T14" fmla="*/ 142 w 308"/>
                <a:gd name="T15" fmla="*/ 109 h 383"/>
                <a:gd name="T16" fmla="*/ 172 w 308"/>
                <a:gd name="T17" fmla="*/ 257 h 383"/>
                <a:gd name="T18" fmla="*/ 201 w 308"/>
                <a:gd name="T19" fmla="*/ 277 h 383"/>
                <a:gd name="T20" fmla="*/ 231 w 308"/>
                <a:gd name="T21" fmla="*/ 287 h 3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8" h="383">
                  <a:moveTo>
                    <a:pt x="215" y="0"/>
                  </a:moveTo>
                  <a:cubicBezTo>
                    <a:pt x="189" y="9"/>
                    <a:pt x="162" y="17"/>
                    <a:pt x="136" y="26"/>
                  </a:cubicBezTo>
                  <a:cubicBezTo>
                    <a:pt x="106" y="36"/>
                    <a:pt x="70" y="92"/>
                    <a:pt x="70" y="92"/>
                  </a:cubicBezTo>
                  <a:cubicBezTo>
                    <a:pt x="45" y="168"/>
                    <a:pt x="0" y="178"/>
                    <a:pt x="44" y="277"/>
                  </a:cubicBezTo>
                  <a:cubicBezTo>
                    <a:pt x="50" y="290"/>
                    <a:pt x="70" y="286"/>
                    <a:pt x="83" y="290"/>
                  </a:cubicBezTo>
                  <a:cubicBezTo>
                    <a:pt x="110" y="286"/>
                    <a:pt x="141" y="293"/>
                    <a:pt x="163" y="277"/>
                  </a:cubicBezTo>
                  <a:cubicBezTo>
                    <a:pt x="178" y="266"/>
                    <a:pt x="172" y="242"/>
                    <a:pt x="176" y="224"/>
                  </a:cubicBezTo>
                  <a:cubicBezTo>
                    <a:pt x="181" y="198"/>
                    <a:pt x="185" y="171"/>
                    <a:pt x="189" y="145"/>
                  </a:cubicBezTo>
                  <a:cubicBezTo>
                    <a:pt x="194" y="185"/>
                    <a:pt x="196" y="301"/>
                    <a:pt x="229" y="343"/>
                  </a:cubicBezTo>
                  <a:cubicBezTo>
                    <a:pt x="239" y="355"/>
                    <a:pt x="254" y="363"/>
                    <a:pt x="268" y="370"/>
                  </a:cubicBezTo>
                  <a:cubicBezTo>
                    <a:pt x="281" y="376"/>
                    <a:pt x="308" y="383"/>
                    <a:pt x="308" y="383"/>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6" name="Freeform 9">
              <a:extLst>
                <a:ext uri="{FF2B5EF4-FFF2-40B4-BE49-F238E27FC236}">
                  <a16:creationId xmlns:a16="http://schemas.microsoft.com/office/drawing/2014/main" id="{BD1907D5-A1E0-7A28-93AF-4FF4B9E272BB}"/>
                </a:ext>
              </a:extLst>
            </p:cNvPr>
            <p:cNvSpPr>
              <a:spLocks/>
            </p:cNvSpPr>
            <p:nvPr/>
          </p:nvSpPr>
          <p:spPr bwMode="auto">
            <a:xfrm>
              <a:off x="2777" y="1152"/>
              <a:ext cx="238" cy="257"/>
            </a:xfrm>
            <a:custGeom>
              <a:avLst/>
              <a:gdLst>
                <a:gd name="T0" fmla="*/ 149 w 317"/>
                <a:gd name="T1" fmla="*/ 0 h 343"/>
                <a:gd name="T2" fmla="*/ 40 w 317"/>
                <a:gd name="T3" fmla="*/ 40 h 343"/>
                <a:gd name="T4" fmla="*/ 0 w 317"/>
                <a:gd name="T5" fmla="*/ 169 h 343"/>
                <a:gd name="T6" fmla="*/ 70 w 317"/>
                <a:gd name="T7" fmla="*/ 238 h 343"/>
                <a:gd name="T8" fmla="*/ 129 w 317"/>
                <a:gd name="T9" fmla="*/ 169 h 343"/>
                <a:gd name="T10" fmla="*/ 139 w 317"/>
                <a:gd name="T11" fmla="*/ 49 h 343"/>
                <a:gd name="T12" fmla="*/ 149 w 317"/>
                <a:gd name="T13" fmla="*/ 178 h 343"/>
                <a:gd name="T14" fmla="*/ 209 w 317"/>
                <a:gd name="T15" fmla="*/ 247 h 343"/>
                <a:gd name="T16" fmla="*/ 238 w 317"/>
                <a:gd name="T17" fmla="*/ 257 h 3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7" h="343">
                  <a:moveTo>
                    <a:pt x="198" y="0"/>
                  </a:moveTo>
                  <a:cubicBezTo>
                    <a:pt x="137" y="12"/>
                    <a:pt x="104" y="19"/>
                    <a:pt x="53" y="53"/>
                  </a:cubicBezTo>
                  <a:cubicBezTo>
                    <a:pt x="25" y="110"/>
                    <a:pt x="16" y="164"/>
                    <a:pt x="0" y="225"/>
                  </a:cubicBezTo>
                  <a:cubicBezTo>
                    <a:pt x="18" y="294"/>
                    <a:pt x="24" y="300"/>
                    <a:pt x="93" y="317"/>
                  </a:cubicBezTo>
                  <a:cubicBezTo>
                    <a:pt x="151" y="298"/>
                    <a:pt x="153" y="281"/>
                    <a:pt x="172" y="225"/>
                  </a:cubicBezTo>
                  <a:cubicBezTo>
                    <a:pt x="176" y="172"/>
                    <a:pt x="137" y="42"/>
                    <a:pt x="185" y="66"/>
                  </a:cubicBezTo>
                  <a:cubicBezTo>
                    <a:pt x="236" y="92"/>
                    <a:pt x="191" y="181"/>
                    <a:pt x="198" y="238"/>
                  </a:cubicBezTo>
                  <a:cubicBezTo>
                    <a:pt x="204" y="282"/>
                    <a:pt x="241" y="312"/>
                    <a:pt x="278" y="330"/>
                  </a:cubicBezTo>
                  <a:cubicBezTo>
                    <a:pt x="290" y="336"/>
                    <a:pt x="317" y="343"/>
                    <a:pt x="317" y="343"/>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7" name="Freeform 10">
              <a:extLst>
                <a:ext uri="{FF2B5EF4-FFF2-40B4-BE49-F238E27FC236}">
                  <a16:creationId xmlns:a16="http://schemas.microsoft.com/office/drawing/2014/main" id="{A4A806DC-6B49-87E3-2019-D5229E09A2E9}"/>
                </a:ext>
              </a:extLst>
            </p:cNvPr>
            <p:cNvSpPr>
              <a:spLocks/>
            </p:cNvSpPr>
            <p:nvPr/>
          </p:nvSpPr>
          <p:spPr bwMode="auto">
            <a:xfrm>
              <a:off x="3334" y="1171"/>
              <a:ext cx="243" cy="258"/>
            </a:xfrm>
            <a:custGeom>
              <a:avLst/>
              <a:gdLst>
                <a:gd name="T0" fmla="*/ 105 w 325"/>
                <a:gd name="T1" fmla="*/ 0 h 344"/>
                <a:gd name="T2" fmla="*/ 16 w 325"/>
                <a:gd name="T3" fmla="*/ 60 h 344"/>
                <a:gd name="T4" fmla="*/ 36 w 325"/>
                <a:gd name="T5" fmla="*/ 179 h 344"/>
                <a:gd name="T6" fmla="*/ 46 w 325"/>
                <a:gd name="T7" fmla="*/ 209 h 344"/>
                <a:gd name="T8" fmla="*/ 75 w 325"/>
                <a:gd name="T9" fmla="*/ 218 h 344"/>
                <a:gd name="T10" fmla="*/ 95 w 325"/>
                <a:gd name="T11" fmla="*/ 238 h 344"/>
                <a:gd name="T12" fmla="*/ 125 w 325"/>
                <a:gd name="T13" fmla="*/ 218 h 344"/>
                <a:gd name="T14" fmla="*/ 154 w 325"/>
                <a:gd name="T15" fmla="*/ 100 h 344"/>
                <a:gd name="T16" fmla="*/ 144 w 325"/>
                <a:gd name="T17" fmla="*/ 40 h 344"/>
                <a:gd name="T18" fmla="*/ 154 w 325"/>
                <a:gd name="T19" fmla="*/ 179 h 344"/>
                <a:gd name="T20" fmla="*/ 164 w 325"/>
                <a:gd name="T21" fmla="*/ 218 h 344"/>
                <a:gd name="T22" fmla="*/ 194 w 325"/>
                <a:gd name="T23" fmla="*/ 228 h 344"/>
                <a:gd name="T24" fmla="*/ 213 w 325"/>
                <a:gd name="T25" fmla="*/ 248 h 344"/>
                <a:gd name="T26" fmla="*/ 243 w 325"/>
                <a:gd name="T27" fmla="*/ 258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5" h="344">
                  <a:moveTo>
                    <a:pt x="140" y="0"/>
                  </a:moveTo>
                  <a:cubicBezTo>
                    <a:pt x="94" y="24"/>
                    <a:pt x="58" y="43"/>
                    <a:pt x="21" y="80"/>
                  </a:cubicBezTo>
                  <a:cubicBezTo>
                    <a:pt x="0" y="144"/>
                    <a:pt x="23" y="179"/>
                    <a:pt x="48" y="238"/>
                  </a:cubicBezTo>
                  <a:cubicBezTo>
                    <a:pt x="54" y="251"/>
                    <a:pt x="51" y="268"/>
                    <a:pt x="61" y="278"/>
                  </a:cubicBezTo>
                  <a:cubicBezTo>
                    <a:pt x="71" y="288"/>
                    <a:pt x="87" y="287"/>
                    <a:pt x="100" y="291"/>
                  </a:cubicBezTo>
                  <a:cubicBezTo>
                    <a:pt x="109" y="300"/>
                    <a:pt x="115" y="317"/>
                    <a:pt x="127" y="317"/>
                  </a:cubicBezTo>
                  <a:cubicBezTo>
                    <a:pt x="143" y="317"/>
                    <a:pt x="159" y="305"/>
                    <a:pt x="167" y="291"/>
                  </a:cubicBezTo>
                  <a:cubicBezTo>
                    <a:pt x="176" y="276"/>
                    <a:pt x="200" y="158"/>
                    <a:pt x="206" y="133"/>
                  </a:cubicBezTo>
                  <a:cubicBezTo>
                    <a:pt x="202" y="106"/>
                    <a:pt x="193" y="26"/>
                    <a:pt x="193" y="53"/>
                  </a:cubicBezTo>
                  <a:cubicBezTo>
                    <a:pt x="193" y="115"/>
                    <a:pt x="199" y="177"/>
                    <a:pt x="206" y="238"/>
                  </a:cubicBezTo>
                  <a:cubicBezTo>
                    <a:pt x="208" y="256"/>
                    <a:pt x="208" y="277"/>
                    <a:pt x="219" y="291"/>
                  </a:cubicBezTo>
                  <a:cubicBezTo>
                    <a:pt x="228" y="302"/>
                    <a:pt x="246" y="300"/>
                    <a:pt x="259" y="304"/>
                  </a:cubicBezTo>
                  <a:cubicBezTo>
                    <a:pt x="268" y="313"/>
                    <a:pt x="274" y="325"/>
                    <a:pt x="285" y="331"/>
                  </a:cubicBezTo>
                  <a:cubicBezTo>
                    <a:pt x="297" y="338"/>
                    <a:pt x="325" y="344"/>
                    <a:pt x="325" y="344"/>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8" name="Freeform 11">
              <a:extLst>
                <a:ext uri="{FF2B5EF4-FFF2-40B4-BE49-F238E27FC236}">
                  <a16:creationId xmlns:a16="http://schemas.microsoft.com/office/drawing/2014/main" id="{B465D5D3-DA51-2C6A-148E-F4294E63D455}"/>
                </a:ext>
              </a:extLst>
            </p:cNvPr>
            <p:cNvSpPr>
              <a:spLocks/>
            </p:cNvSpPr>
            <p:nvPr/>
          </p:nvSpPr>
          <p:spPr bwMode="auto">
            <a:xfrm>
              <a:off x="3921" y="1162"/>
              <a:ext cx="237" cy="277"/>
            </a:xfrm>
            <a:custGeom>
              <a:avLst/>
              <a:gdLst>
                <a:gd name="T0" fmla="*/ 217 w 317"/>
                <a:gd name="T1" fmla="*/ 0 h 370"/>
                <a:gd name="T2" fmla="*/ 158 w 317"/>
                <a:gd name="T3" fmla="*/ 20 h 370"/>
                <a:gd name="T4" fmla="*/ 108 w 317"/>
                <a:gd name="T5" fmla="*/ 40 h 370"/>
                <a:gd name="T6" fmla="*/ 49 w 317"/>
                <a:gd name="T7" fmla="*/ 59 h 370"/>
                <a:gd name="T8" fmla="*/ 0 w 317"/>
                <a:gd name="T9" fmla="*/ 188 h 370"/>
                <a:gd name="T10" fmla="*/ 89 w 317"/>
                <a:gd name="T11" fmla="*/ 237 h 370"/>
                <a:gd name="T12" fmla="*/ 148 w 317"/>
                <a:gd name="T13" fmla="*/ 119 h 370"/>
                <a:gd name="T14" fmla="*/ 158 w 317"/>
                <a:gd name="T15" fmla="*/ 89 h 370"/>
                <a:gd name="T16" fmla="*/ 237 w 317"/>
                <a:gd name="T17" fmla="*/ 277 h 3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7" h="370">
                  <a:moveTo>
                    <a:pt x="290" y="0"/>
                  </a:moveTo>
                  <a:cubicBezTo>
                    <a:pt x="264" y="9"/>
                    <a:pt x="237" y="17"/>
                    <a:pt x="211" y="27"/>
                  </a:cubicBezTo>
                  <a:cubicBezTo>
                    <a:pt x="189" y="35"/>
                    <a:pt x="167" y="45"/>
                    <a:pt x="145" y="53"/>
                  </a:cubicBezTo>
                  <a:cubicBezTo>
                    <a:pt x="119" y="62"/>
                    <a:pt x="66" y="79"/>
                    <a:pt x="66" y="79"/>
                  </a:cubicBezTo>
                  <a:cubicBezTo>
                    <a:pt x="17" y="144"/>
                    <a:pt x="19" y="175"/>
                    <a:pt x="0" y="251"/>
                  </a:cubicBezTo>
                  <a:cubicBezTo>
                    <a:pt x="22" y="341"/>
                    <a:pt x="30" y="334"/>
                    <a:pt x="119" y="317"/>
                  </a:cubicBezTo>
                  <a:cubicBezTo>
                    <a:pt x="185" y="217"/>
                    <a:pt x="162" y="266"/>
                    <a:pt x="198" y="159"/>
                  </a:cubicBezTo>
                  <a:cubicBezTo>
                    <a:pt x="202" y="146"/>
                    <a:pt x="211" y="119"/>
                    <a:pt x="211" y="119"/>
                  </a:cubicBezTo>
                  <a:cubicBezTo>
                    <a:pt x="218" y="225"/>
                    <a:pt x="177" y="370"/>
                    <a:pt x="317" y="37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99" name="Freeform 12">
              <a:extLst>
                <a:ext uri="{FF2B5EF4-FFF2-40B4-BE49-F238E27FC236}">
                  <a16:creationId xmlns:a16="http://schemas.microsoft.com/office/drawing/2014/main" id="{4C24D0EC-3C6F-20C9-5A6F-FC4AD6B52F93}"/>
                </a:ext>
              </a:extLst>
            </p:cNvPr>
            <p:cNvSpPr>
              <a:spLocks/>
            </p:cNvSpPr>
            <p:nvPr/>
          </p:nvSpPr>
          <p:spPr bwMode="auto">
            <a:xfrm>
              <a:off x="4438" y="1171"/>
              <a:ext cx="283" cy="278"/>
            </a:xfrm>
            <a:custGeom>
              <a:avLst/>
              <a:gdLst>
                <a:gd name="T0" fmla="*/ 154 w 377"/>
                <a:gd name="T1" fmla="*/ 0 h 370"/>
                <a:gd name="T2" fmla="*/ 35 w 377"/>
                <a:gd name="T3" fmla="*/ 60 h 370"/>
                <a:gd name="T4" fmla="*/ 25 w 377"/>
                <a:gd name="T5" fmla="*/ 179 h 370"/>
                <a:gd name="T6" fmla="*/ 84 w 377"/>
                <a:gd name="T7" fmla="*/ 199 h 370"/>
                <a:gd name="T8" fmla="*/ 154 w 377"/>
                <a:gd name="T9" fmla="*/ 189 h 370"/>
                <a:gd name="T10" fmla="*/ 173 w 377"/>
                <a:gd name="T11" fmla="*/ 150 h 370"/>
                <a:gd name="T12" fmla="*/ 183 w 377"/>
                <a:gd name="T13" fmla="*/ 209 h 370"/>
                <a:gd name="T14" fmla="*/ 283 w 377"/>
                <a:gd name="T15" fmla="*/ 278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7" h="370">
                  <a:moveTo>
                    <a:pt x="205" y="0"/>
                  </a:moveTo>
                  <a:cubicBezTo>
                    <a:pt x="129" y="22"/>
                    <a:pt x="98" y="28"/>
                    <a:pt x="46" y="80"/>
                  </a:cubicBezTo>
                  <a:cubicBezTo>
                    <a:pt x="39" y="110"/>
                    <a:pt x="0" y="197"/>
                    <a:pt x="33" y="238"/>
                  </a:cubicBezTo>
                  <a:cubicBezTo>
                    <a:pt x="50" y="260"/>
                    <a:pt x="86" y="256"/>
                    <a:pt x="112" y="265"/>
                  </a:cubicBezTo>
                  <a:cubicBezTo>
                    <a:pt x="143" y="260"/>
                    <a:pt x="178" y="266"/>
                    <a:pt x="205" y="251"/>
                  </a:cubicBezTo>
                  <a:cubicBezTo>
                    <a:pt x="222" y="242"/>
                    <a:pt x="215" y="188"/>
                    <a:pt x="231" y="199"/>
                  </a:cubicBezTo>
                  <a:cubicBezTo>
                    <a:pt x="253" y="214"/>
                    <a:pt x="238" y="252"/>
                    <a:pt x="244" y="278"/>
                  </a:cubicBezTo>
                  <a:cubicBezTo>
                    <a:pt x="262" y="358"/>
                    <a:pt x="302" y="370"/>
                    <a:pt x="377" y="37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149" name="Group 160">
            <a:extLst>
              <a:ext uri="{FF2B5EF4-FFF2-40B4-BE49-F238E27FC236}">
                <a16:creationId xmlns:a16="http://schemas.microsoft.com/office/drawing/2014/main" id="{B346F33D-5668-7F5B-3C3E-9E69A6902FDE}"/>
              </a:ext>
            </a:extLst>
          </p:cNvPr>
          <p:cNvGrpSpPr>
            <a:grpSpLocks/>
          </p:cNvGrpSpPr>
          <p:nvPr/>
        </p:nvGrpSpPr>
        <p:grpSpPr bwMode="auto">
          <a:xfrm>
            <a:off x="533400" y="3962400"/>
            <a:ext cx="8153400" cy="1377950"/>
            <a:chOff x="884" y="2064"/>
            <a:chExt cx="3750" cy="237"/>
          </a:xfrm>
        </p:grpSpPr>
        <p:sp>
          <p:nvSpPr>
            <p:cNvPr id="6151" name="Rectangle 18">
              <a:extLst>
                <a:ext uri="{FF2B5EF4-FFF2-40B4-BE49-F238E27FC236}">
                  <a16:creationId xmlns:a16="http://schemas.microsoft.com/office/drawing/2014/main" id="{C8725B2D-41FC-41DA-F47A-43E181D381C3}"/>
                </a:ext>
              </a:extLst>
            </p:cNvPr>
            <p:cNvSpPr>
              <a:spLocks noChangeArrowheads="1"/>
            </p:cNvSpPr>
            <p:nvPr/>
          </p:nvSpPr>
          <p:spPr bwMode="auto">
            <a:xfrm>
              <a:off x="930" y="2076"/>
              <a:ext cx="19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Flip</a:t>
              </a:r>
              <a:endParaRPr lang="en-US" altLang="en-US" sz="2100"/>
            </a:p>
          </p:txBody>
        </p:sp>
        <p:sp>
          <p:nvSpPr>
            <p:cNvPr id="6152" name="Rectangle 19">
              <a:extLst>
                <a:ext uri="{FF2B5EF4-FFF2-40B4-BE49-F238E27FC236}">
                  <a16:creationId xmlns:a16="http://schemas.microsoft.com/office/drawing/2014/main" id="{20491A20-46B0-F016-1B99-4DE689D869D1}"/>
                </a:ext>
              </a:extLst>
            </p:cNvPr>
            <p:cNvSpPr>
              <a:spLocks noChangeArrowheads="1"/>
            </p:cNvSpPr>
            <p:nvPr/>
          </p:nvSpPr>
          <p:spPr bwMode="auto">
            <a:xfrm>
              <a:off x="1093"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53" name="Rectangle 20">
              <a:extLst>
                <a:ext uri="{FF2B5EF4-FFF2-40B4-BE49-F238E27FC236}">
                  <a16:creationId xmlns:a16="http://schemas.microsoft.com/office/drawing/2014/main" id="{EFA513BE-BE4C-5A3E-113E-5A8175693E73}"/>
                </a:ext>
              </a:extLst>
            </p:cNvPr>
            <p:cNvSpPr>
              <a:spLocks noChangeArrowheads="1"/>
            </p:cNvSpPr>
            <p:nvPr/>
          </p:nvSpPr>
          <p:spPr bwMode="auto">
            <a:xfrm>
              <a:off x="1765"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1</a:t>
              </a:r>
              <a:endParaRPr lang="en-US" altLang="en-US" sz="2100"/>
            </a:p>
          </p:txBody>
        </p:sp>
        <p:sp>
          <p:nvSpPr>
            <p:cNvPr id="6154" name="Rectangle 21">
              <a:extLst>
                <a:ext uri="{FF2B5EF4-FFF2-40B4-BE49-F238E27FC236}">
                  <a16:creationId xmlns:a16="http://schemas.microsoft.com/office/drawing/2014/main" id="{7DE1E94F-0FAC-45DF-58C1-74D09DD3297B}"/>
                </a:ext>
              </a:extLst>
            </p:cNvPr>
            <p:cNvSpPr>
              <a:spLocks noChangeArrowheads="1"/>
            </p:cNvSpPr>
            <p:nvPr/>
          </p:nvSpPr>
          <p:spPr bwMode="auto">
            <a:xfrm>
              <a:off x="1817"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55" name="Rectangle 22">
              <a:extLst>
                <a:ext uri="{FF2B5EF4-FFF2-40B4-BE49-F238E27FC236}">
                  <a16:creationId xmlns:a16="http://schemas.microsoft.com/office/drawing/2014/main" id="{81D56887-E538-A241-FBFE-9C04B43173D8}"/>
                </a:ext>
              </a:extLst>
            </p:cNvPr>
            <p:cNvSpPr>
              <a:spLocks noChangeArrowheads="1"/>
            </p:cNvSpPr>
            <p:nvPr/>
          </p:nvSpPr>
          <p:spPr bwMode="auto">
            <a:xfrm>
              <a:off x="2064"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2</a:t>
              </a:r>
              <a:endParaRPr lang="en-US" altLang="en-US" sz="2100"/>
            </a:p>
          </p:txBody>
        </p:sp>
        <p:sp>
          <p:nvSpPr>
            <p:cNvPr id="6156" name="Rectangle 23">
              <a:extLst>
                <a:ext uri="{FF2B5EF4-FFF2-40B4-BE49-F238E27FC236}">
                  <a16:creationId xmlns:a16="http://schemas.microsoft.com/office/drawing/2014/main" id="{4CA6DBD6-0A74-B21C-2692-B372191AFB78}"/>
                </a:ext>
              </a:extLst>
            </p:cNvPr>
            <p:cNvSpPr>
              <a:spLocks noChangeArrowheads="1"/>
            </p:cNvSpPr>
            <p:nvPr/>
          </p:nvSpPr>
          <p:spPr bwMode="auto">
            <a:xfrm>
              <a:off x="2115"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57" name="Rectangle 24">
              <a:extLst>
                <a:ext uri="{FF2B5EF4-FFF2-40B4-BE49-F238E27FC236}">
                  <a16:creationId xmlns:a16="http://schemas.microsoft.com/office/drawing/2014/main" id="{63656AC8-2068-88E3-0E49-DDC4E1FB3E4B}"/>
                </a:ext>
              </a:extLst>
            </p:cNvPr>
            <p:cNvSpPr>
              <a:spLocks noChangeArrowheads="1"/>
            </p:cNvSpPr>
            <p:nvPr/>
          </p:nvSpPr>
          <p:spPr bwMode="auto">
            <a:xfrm>
              <a:off x="2362"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3</a:t>
              </a:r>
              <a:endParaRPr lang="en-US" altLang="en-US" sz="2100"/>
            </a:p>
          </p:txBody>
        </p:sp>
        <p:sp>
          <p:nvSpPr>
            <p:cNvPr id="6158" name="Rectangle 25">
              <a:extLst>
                <a:ext uri="{FF2B5EF4-FFF2-40B4-BE49-F238E27FC236}">
                  <a16:creationId xmlns:a16="http://schemas.microsoft.com/office/drawing/2014/main" id="{A52469F6-1411-F0D8-0292-241D312614BE}"/>
                </a:ext>
              </a:extLst>
            </p:cNvPr>
            <p:cNvSpPr>
              <a:spLocks noChangeArrowheads="1"/>
            </p:cNvSpPr>
            <p:nvPr/>
          </p:nvSpPr>
          <p:spPr bwMode="auto">
            <a:xfrm>
              <a:off x="2414"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59" name="Rectangle 26">
              <a:extLst>
                <a:ext uri="{FF2B5EF4-FFF2-40B4-BE49-F238E27FC236}">
                  <a16:creationId xmlns:a16="http://schemas.microsoft.com/office/drawing/2014/main" id="{36A01ADF-06F3-2C10-CA6E-327E60274634}"/>
                </a:ext>
              </a:extLst>
            </p:cNvPr>
            <p:cNvSpPr>
              <a:spLocks noChangeArrowheads="1"/>
            </p:cNvSpPr>
            <p:nvPr/>
          </p:nvSpPr>
          <p:spPr bwMode="auto">
            <a:xfrm>
              <a:off x="2661"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4</a:t>
              </a:r>
              <a:endParaRPr lang="en-US" altLang="en-US" sz="2100"/>
            </a:p>
          </p:txBody>
        </p:sp>
        <p:sp>
          <p:nvSpPr>
            <p:cNvPr id="6160" name="Rectangle 27">
              <a:extLst>
                <a:ext uri="{FF2B5EF4-FFF2-40B4-BE49-F238E27FC236}">
                  <a16:creationId xmlns:a16="http://schemas.microsoft.com/office/drawing/2014/main" id="{11EAD8D1-C82C-962B-0C13-DFDC6F744089}"/>
                </a:ext>
              </a:extLst>
            </p:cNvPr>
            <p:cNvSpPr>
              <a:spLocks noChangeArrowheads="1"/>
            </p:cNvSpPr>
            <p:nvPr/>
          </p:nvSpPr>
          <p:spPr bwMode="auto">
            <a:xfrm>
              <a:off x="2712"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61" name="Rectangle 28">
              <a:extLst>
                <a:ext uri="{FF2B5EF4-FFF2-40B4-BE49-F238E27FC236}">
                  <a16:creationId xmlns:a16="http://schemas.microsoft.com/office/drawing/2014/main" id="{8DD5C795-8B0A-363D-A2C9-9027C965FD17}"/>
                </a:ext>
              </a:extLst>
            </p:cNvPr>
            <p:cNvSpPr>
              <a:spLocks noChangeArrowheads="1"/>
            </p:cNvSpPr>
            <p:nvPr/>
          </p:nvSpPr>
          <p:spPr bwMode="auto">
            <a:xfrm>
              <a:off x="2959"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5</a:t>
              </a:r>
              <a:endParaRPr lang="en-US" altLang="en-US" sz="2100"/>
            </a:p>
          </p:txBody>
        </p:sp>
        <p:sp>
          <p:nvSpPr>
            <p:cNvPr id="6162" name="Rectangle 29">
              <a:extLst>
                <a:ext uri="{FF2B5EF4-FFF2-40B4-BE49-F238E27FC236}">
                  <a16:creationId xmlns:a16="http://schemas.microsoft.com/office/drawing/2014/main" id="{92996D10-0C4F-08C9-1B38-96DD1EB4DFA9}"/>
                </a:ext>
              </a:extLst>
            </p:cNvPr>
            <p:cNvSpPr>
              <a:spLocks noChangeArrowheads="1"/>
            </p:cNvSpPr>
            <p:nvPr/>
          </p:nvSpPr>
          <p:spPr bwMode="auto">
            <a:xfrm>
              <a:off x="3011"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63" name="Rectangle 30">
              <a:extLst>
                <a:ext uri="{FF2B5EF4-FFF2-40B4-BE49-F238E27FC236}">
                  <a16:creationId xmlns:a16="http://schemas.microsoft.com/office/drawing/2014/main" id="{52042238-302E-9054-1B79-D6F8565CCC5A}"/>
                </a:ext>
              </a:extLst>
            </p:cNvPr>
            <p:cNvSpPr>
              <a:spLocks noChangeArrowheads="1"/>
            </p:cNvSpPr>
            <p:nvPr/>
          </p:nvSpPr>
          <p:spPr bwMode="auto">
            <a:xfrm>
              <a:off x="3258"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6</a:t>
              </a:r>
              <a:endParaRPr lang="en-US" altLang="en-US" sz="2100"/>
            </a:p>
          </p:txBody>
        </p:sp>
        <p:sp>
          <p:nvSpPr>
            <p:cNvPr id="6164" name="Rectangle 31">
              <a:extLst>
                <a:ext uri="{FF2B5EF4-FFF2-40B4-BE49-F238E27FC236}">
                  <a16:creationId xmlns:a16="http://schemas.microsoft.com/office/drawing/2014/main" id="{FF2654D2-0BC6-5FD3-B3FF-D3BD1A6387C4}"/>
                </a:ext>
              </a:extLst>
            </p:cNvPr>
            <p:cNvSpPr>
              <a:spLocks noChangeArrowheads="1"/>
            </p:cNvSpPr>
            <p:nvPr/>
          </p:nvSpPr>
          <p:spPr bwMode="auto">
            <a:xfrm>
              <a:off x="3309"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65" name="Rectangle 32">
              <a:extLst>
                <a:ext uri="{FF2B5EF4-FFF2-40B4-BE49-F238E27FC236}">
                  <a16:creationId xmlns:a16="http://schemas.microsoft.com/office/drawing/2014/main" id="{076FA023-9340-5BD3-93E7-A9BB94801F97}"/>
                </a:ext>
              </a:extLst>
            </p:cNvPr>
            <p:cNvSpPr>
              <a:spLocks noChangeArrowheads="1"/>
            </p:cNvSpPr>
            <p:nvPr/>
          </p:nvSpPr>
          <p:spPr bwMode="auto">
            <a:xfrm>
              <a:off x="3557"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7</a:t>
              </a:r>
              <a:endParaRPr lang="en-US" altLang="en-US" sz="2100"/>
            </a:p>
          </p:txBody>
        </p:sp>
        <p:sp>
          <p:nvSpPr>
            <p:cNvPr id="6166" name="Rectangle 33">
              <a:extLst>
                <a:ext uri="{FF2B5EF4-FFF2-40B4-BE49-F238E27FC236}">
                  <a16:creationId xmlns:a16="http://schemas.microsoft.com/office/drawing/2014/main" id="{B8F5065A-92CC-4766-93C7-FB52D1131EAE}"/>
                </a:ext>
              </a:extLst>
            </p:cNvPr>
            <p:cNvSpPr>
              <a:spLocks noChangeArrowheads="1"/>
            </p:cNvSpPr>
            <p:nvPr/>
          </p:nvSpPr>
          <p:spPr bwMode="auto">
            <a:xfrm>
              <a:off x="3608"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67" name="Rectangle 34">
              <a:extLst>
                <a:ext uri="{FF2B5EF4-FFF2-40B4-BE49-F238E27FC236}">
                  <a16:creationId xmlns:a16="http://schemas.microsoft.com/office/drawing/2014/main" id="{1A7AB7C4-F2B0-CF96-0CCA-0705B3854714}"/>
                </a:ext>
              </a:extLst>
            </p:cNvPr>
            <p:cNvSpPr>
              <a:spLocks noChangeArrowheads="1"/>
            </p:cNvSpPr>
            <p:nvPr/>
          </p:nvSpPr>
          <p:spPr bwMode="auto">
            <a:xfrm>
              <a:off x="3856"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8</a:t>
              </a:r>
              <a:endParaRPr lang="en-US" altLang="en-US" sz="2100"/>
            </a:p>
          </p:txBody>
        </p:sp>
        <p:sp>
          <p:nvSpPr>
            <p:cNvPr id="6168" name="Rectangle 35">
              <a:extLst>
                <a:ext uri="{FF2B5EF4-FFF2-40B4-BE49-F238E27FC236}">
                  <a16:creationId xmlns:a16="http://schemas.microsoft.com/office/drawing/2014/main" id="{14C78F5B-8D10-39CB-CDD6-365F65819A4C}"/>
                </a:ext>
              </a:extLst>
            </p:cNvPr>
            <p:cNvSpPr>
              <a:spLocks noChangeArrowheads="1"/>
            </p:cNvSpPr>
            <p:nvPr/>
          </p:nvSpPr>
          <p:spPr bwMode="auto">
            <a:xfrm>
              <a:off x="3907"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69" name="Rectangle 36">
              <a:extLst>
                <a:ext uri="{FF2B5EF4-FFF2-40B4-BE49-F238E27FC236}">
                  <a16:creationId xmlns:a16="http://schemas.microsoft.com/office/drawing/2014/main" id="{3F85B6CB-3EA2-E609-3555-D6E29DD3AA7A}"/>
                </a:ext>
              </a:extLst>
            </p:cNvPr>
            <p:cNvSpPr>
              <a:spLocks noChangeArrowheads="1"/>
            </p:cNvSpPr>
            <p:nvPr/>
          </p:nvSpPr>
          <p:spPr bwMode="auto">
            <a:xfrm>
              <a:off x="4154"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9</a:t>
              </a:r>
              <a:endParaRPr lang="en-US" altLang="en-US" sz="2100"/>
            </a:p>
          </p:txBody>
        </p:sp>
        <p:sp>
          <p:nvSpPr>
            <p:cNvPr id="6170" name="Rectangle 37">
              <a:extLst>
                <a:ext uri="{FF2B5EF4-FFF2-40B4-BE49-F238E27FC236}">
                  <a16:creationId xmlns:a16="http://schemas.microsoft.com/office/drawing/2014/main" id="{91EFC9AF-9C3C-FEAB-9B76-71EB5DA9FCB1}"/>
                </a:ext>
              </a:extLst>
            </p:cNvPr>
            <p:cNvSpPr>
              <a:spLocks noChangeArrowheads="1"/>
            </p:cNvSpPr>
            <p:nvPr/>
          </p:nvSpPr>
          <p:spPr bwMode="auto">
            <a:xfrm>
              <a:off x="4205"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71" name="Rectangle 38">
              <a:extLst>
                <a:ext uri="{FF2B5EF4-FFF2-40B4-BE49-F238E27FC236}">
                  <a16:creationId xmlns:a16="http://schemas.microsoft.com/office/drawing/2014/main" id="{80FEABBC-D689-CAE0-80C5-8A7409881483}"/>
                </a:ext>
              </a:extLst>
            </p:cNvPr>
            <p:cNvSpPr>
              <a:spLocks noChangeArrowheads="1"/>
            </p:cNvSpPr>
            <p:nvPr/>
          </p:nvSpPr>
          <p:spPr bwMode="auto">
            <a:xfrm>
              <a:off x="4427" y="2076"/>
              <a:ext cx="124"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10</a:t>
              </a:r>
              <a:endParaRPr lang="en-US" altLang="en-US" sz="2100"/>
            </a:p>
          </p:txBody>
        </p:sp>
        <p:sp>
          <p:nvSpPr>
            <p:cNvPr id="6172" name="Rectangle 39">
              <a:extLst>
                <a:ext uri="{FF2B5EF4-FFF2-40B4-BE49-F238E27FC236}">
                  <a16:creationId xmlns:a16="http://schemas.microsoft.com/office/drawing/2014/main" id="{E83DD1DC-F20A-7A7D-EA1F-300088E6F411}"/>
                </a:ext>
              </a:extLst>
            </p:cNvPr>
            <p:cNvSpPr>
              <a:spLocks noChangeArrowheads="1"/>
            </p:cNvSpPr>
            <p:nvPr/>
          </p:nvSpPr>
          <p:spPr bwMode="auto">
            <a:xfrm>
              <a:off x="4530"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173" name="Rectangle 40">
              <a:extLst>
                <a:ext uri="{FF2B5EF4-FFF2-40B4-BE49-F238E27FC236}">
                  <a16:creationId xmlns:a16="http://schemas.microsoft.com/office/drawing/2014/main" id="{CF2B2D26-D830-6897-4673-6BFA432153A3}"/>
                </a:ext>
              </a:extLst>
            </p:cNvPr>
            <p:cNvSpPr>
              <a:spLocks noChangeArrowheads="1"/>
            </p:cNvSpPr>
            <p:nvPr/>
          </p:nvSpPr>
          <p:spPr bwMode="auto">
            <a:xfrm>
              <a:off x="884" y="20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4" name="Rectangle 41">
              <a:extLst>
                <a:ext uri="{FF2B5EF4-FFF2-40B4-BE49-F238E27FC236}">
                  <a16:creationId xmlns:a16="http://schemas.microsoft.com/office/drawing/2014/main" id="{6BD57964-540A-5D1F-578B-3D98D38AA9C1}"/>
                </a:ext>
              </a:extLst>
            </p:cNvPr>
            <p:cNvSpPr>
              <a:spLocks noChangeArrowheads="1"/>
            </p:cNvSpPr>
            <p:nvPr/>
          </p:nvSpPr>
          <p:spPr bwMode="auto">
            <a:xfrm>
              <a:off x="884"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5" name="Rectangle 42">
              <a:extLst>
                <a:ext uri="{FF2B5EF4-FFF2-40B4-BE49-F238E27FC236}">
                  <a16:creationId xmlns:a16="http://schemas.microsoft.com/office/drawing/2014/main" id="{885101D1-A5CD-CD13-836D-1D5DDCCD5B70}"/>
                </a:ext>
              </a:extLst>
            </p:cNvPr>
            <p:cNvSpPr>
              <a:spLocks noChangeArrowheads="1"/>
            </p:cNvSpPr>
            <p:nvPr/>
          </p:nvSpPr>
          <p:spPr bwMode="auto">
            <a:xfrm>
              <a:off x="895" y="2064"/>
              <a:ext cx="7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6" name="Rectangle 43">
              <a:extLst>
                <a:ext uri="{FF2B5EF4-FFF2-40B4-BE49-F238E27FC236}">
                  <a16:creationId xmlns:a16="http://schemas.microsoft.com/office/drawing/2014/main" id="{694F92A2-A50E-E1D1-9F7A-C5B89FF2D24B}"/>
                </a:ext>
              </a:extLst>
            </p:cNvPr>
            <p:cNvSpPr>
              <a:spLocks noChangeArrowheads="1"/>
            </p:cNvSpPr>
            <p:nvPr/>
          </p:nvSpPr>
          <p:spPr bwMode="auto">
            <a:xfrm>
              <a:off x="1640"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7" name="Rectangle 44">
              <a:extLst>
                <a:ext uri="{FF2B5EF4-FFF2-40B4-BE49-F238E27FC236}">
                  <a16:creationId xmlns:a16="http://schemas.microsoft.com/office/drawing/2014/main" id="{56ADF81C-AA07-49D1-28B7-A282B6391E5C}"/>
                </a:ext>
              </a:extLst>
            </p:cNvPr>
            <p:cNvSpPr>
              <a:spLocks noChangeArrowheads="1"/>
            </p:cNvSpPr>
            <p:nvPr/>
          </p:nvSpPr>
          <p:spPr bwMode="auto">
            <a:xfrm>
              <a:off x="1640" y="20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8" name="Rectangle 45">
              <a:extLst>
                <a:ext uri="{FF2B5EF4-FFF2-40B4-BE49-F238E27FC236}">
                  <a16:creationId xmlns:a16="http://schemas.microsoft.com/office/drawing/2014/main" id="{3E3A3478-6D8D-C07A-B153-777A4D62B380}"/>
                </a:ext>
              </a:extLst>
            </p:cNvPr>
            <p:cNvSpPr>
              <a:spLocks noChangeArrowheads="1"/>
            </p:cNvSpPr>
            <p:nvPr/>
          </p:nvSpPr>
          <p:spPr bwMode="auto">
            <a:xfrm>
              <a:off x="1650"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79" name="Rectangle 46">
              <a:extLst>
                <a:ext uri="{FF2B5EF4-FFF2-40B4-BE49-F238E27FC236}">
                  <a16:creationId xmlns:a16="http://schemas.microsoft.com/office/drawing/2014/main" id="{02DF10A8-42CB-B0DD-5577-3CBB6A914B42}"/>
                </a:ext>
              </a:extLst>
            </p:cNvPr>
            <p:cNvSpPr>
              <a:spLocks noChangeArrowheads="1"/>
            </p:cNvSpPr>
            <p:nvPr/>
          </p:nvSpPr>
          <p:spPr bwMode="auto">
            <a:xfrm>
              <a:off x="1938"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0" name="Rectangle 47">
              <a:extLst>
                <a:ext uri="{FF2B5EF4-FFF2-40B4-BE49-F238E27FC236}">
                  <a16:creationId xmlns:a16="http://schemas.microsoft.com/office/drawing/2014/main" id="{AE0E680A-78ED-0B89-7513-65CA567DF6B0}"/>
                </a:ext>
              </a:extLst>
            </p:cNvPr>
            <p:cNvSpPr>
              <a:spLocks noChangeArrowheads="1"/>
            </p:cNvSpPr>
            <p:nvPr/>
          </p:nvSpPr>
          <p:spPr bwMode="auto">
            <a:xfrm>
              <a:off x="1938"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1" name="Rectangle 48">
              <a:extLst>
                <a:ext uri="{FF2B5EF4-FFF2-40B4-BE49-F238E27FC236}">
                  <a16:creationId xmlns:a16="http://schemas.microsoft.com/office/drawing/2014/main" id="{879F6283-1369-0FBA-0EB1-FC8B0A394C6F}"/>
                </a:ext>
              </a:extLst>
            </p:cNvPr>
            <p:cNvSpPr>
              <a:spLocks noChangeArrowheads="1"/>
            </p:cNvSpPr>
            <p:nvPr/>
          </p:nvSpPr>
          <p:spPr bwMode="auto">
            <a:xfrm>
              <a:off x="1949"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2" name="Rectangle 49">
              <a:extLst>
                <a:ext uri="{FF2B5EF4-FFF2-40B4-BE49-F238E27FC236}">
                  <a16:creationId xmlns:a16="http://schemas.microsoft.com/office/drawing/2014/main" id="{ED4041AA-B143-AD3F-E2B5-6CA3B5E2C010}"/>
                </a:ext>
              </a:extLst>
            </p:cNvPr>
            <p:cNvSpPr>
              <a:spLocks noChangeArrowheads="1"/>
            </p:cNvSpPr>
            <p:nvPr/>
          </p:nvSpPr>
          <p:spPr bwMode="auto">
            <a:xfrm>
              <a:off x="2237"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3" name="Rectangle 50">
              <a:extLst>
                <a:ext uri="{FF2B5EF4-FFF2-40B4-BE49-F238E27FC236}">
                  <a16:creationId xmlns:a16="http://schemas.microsoft.com/office/drawing/2014/main" id="{CD6B0BE4-9E51-27E1-8AD1-D7569EDC390D}"/>
                </a:ext>
              </a:extLst>
            </p:cNvPr>
            <p:cNvSpPr>
              <a:spLocks noChangeArrowheads="1"/>
            </p:cNvSpPr>
            <p:nvPr/>
          </p:nvSpPr>
          <p:spPr bwMode="auto">
            <a:xfrm>
              <a:off x="2237" y="20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4" name="Rectangle 51">
              <a:extLst>
                <a:ext uri="{FF2B5EF4-FFF2-40B4-BE49-F238E27FC236}">
                  <a16:creationId xmlns:a16="http://schemas.microsoft.com/office/drawing/2014/main" id="{AD69C4CF-6E82-4E95-F581-C7C391E23EE2}"/>
                </a:ext>
              </a:extLst>
            </p:cNvPr>
            <p:cNvSpPr>
              <a:spLocks noChangeArrowheads="1"/>
            </p:cNvSpPr>
            <p:nvPr/>
          </p:nvSpPr>
          <p:spPr bwMode="auto">
            <a:xfrm>
              <a:off x="2247"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5" name="Rectangle 52">
              <a:extLst>
                <a:ext uri="{FF2B5EF4-FFF2-40B4-BE49-F238E27FC236}">
                  <a16:creationId xmlns:a16="http://schemas.microsoft.com/office/drawing/2014/main" id="{9F9B97BC-768A-4781-3A78-44B854FF5D05}"/>
                </a:ext>
              </a:extLst>
            </p:cNvPr>
            <p:cNvSpPr>
              <a:spLocks noChangeArrowheads="1"/>
            </p:cNvSpPr>
            <p:nvPr/>
          </p:nvSpPr>
          <p:spPr bwMode="auto">
            <a:xfrm>
              <a:off x="2535"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6" name="Rectangle 53">
              <a:extLst>
                <a:ext uri="{FF2B5EF4-FFF2-40B4-BE49-F238E27FC236}">
                  <a16:creationId xmlns:a16="http://schemas.microsoft.com/office/drawing/2014/main" id="{649E764D-D216-FEE2-0C9B-C25E9849A7D8}"/>
                </a:ext>
              </a:extLst>
            </p:cNvPr>
            <p:cNvSpPr>
              <a:spLocks noChangeArrowheads="1"/>
            </p:cNvSpPr>
            <p:nvPr/>
          </p:nvSpPr>
          <p:spPr bwMode="auto">
            <a:xfrm>
              <a:off x="2535"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7" name="Rectangle 54">
              <a:extLst>
                <a:ext uri="{FF2B5EF4-FFF2-40B4-BE49-F238E27FC236}">
                  <a16:creationId xmlns:a16="http://schemas.microsoft.com/office/drawing/2014/main" id="{70C0C79B-6E5E-433E-B3BD-1B8F620853EB}"/>
                </a:ext>
              </a:extLst>
            </p:cNvPr>
            <p:cNvSpPr>
              <a:spLocks noChangeArrowheads="1"/>
            </p:cNvSpPr>
            <p:nvPr/>
          </p:nvSpPr>
          <p:spPr bwMode="auto">
            <a:xfrm>
              <a:off x="2546" y="2064"/>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8" name="Rectangle 55">
              <a:extLst>
                <a:ext uri="{FF2B5EF4-FFF2-40B4-BE49-F238E27FC236}">
                  <a16:creationId xmlns:a16="http://schemas.microsoft.com/office/drawing/2014/main" id="{42C52678-5686-2CE0-7FD7-430B6C10ED8C}"/>
                </a:ext>
              </a:extLst>
            </p:cNvPr>
            <p:cNvSpPr>
              <a:spLocks noChangeArrowheads="1"/>
            </p:cNvSpPr>
            <p:nvPr/>
          </p:nvSpPr>
          <p:spPr bwMode="auto">
            <a:xfrm>
              <a:off x="2833"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89" name="Rectangle 56">
              <a:extLst>
                <a:ext uri="{FF2B5EF4-FFF2-40B4-BE49-F238E27FC236}">
                  <a16:creationId xmlns:a16="http://schemas.microsoft.com/office/drawing/2014/main" id="{1D08D989-3337-8331-C0AE-B6E7375A15E5}"/>
                </a:ext>
              </a:extLst>
            </p:cNvPr>
            <p:cNvSpPr>
              <a:spLocks noChangeArrowheads="1"/>
            </p:cNvSpPr>
            <p:nvPr/>
          </p:nvSpPr>
          <p:spPr bwMode="auto">
            <a:xfrm>
              <a:off x="2833"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0" name="Rectangle 57">
              <a:extLst>
                <a:ext uri="{FF2B5EF4-FFF2-40B4-BE49-F238E27FC236}">
                  <a16:creationId xmlns:a16="http://schemas.microsoft.com/office/drawing/2014/main" id="{F153E5BD-1994-681C-E794-509B5FD95B97}"/>
                </a:ext>
              </a:extLst>
            </p:cNvPr>
            <p:cNvSpPr>
              <a:spLocks noChangeArrowheads="1"/>
            </p:cNvSpPr>
            <p:nvPr/>
          </p:nvSpPr>
          <p:spPr bwMode="auto">
            <a:xfrm>
              <a:off x="2844"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1" name="Rectangle 58">
              <a:extLst>
                <a:ext uri="{FF2B5EF4-FFF2-40B4-BE49-F238E27FC236}">
                  <a16:creationId xmlns:a16="http://schemas.microsoft.com/office/drawing/2014/main" id="{D2F20FAA-00ED-42E5-4992-1C236D64F98B}"/>
                </a:ext>
              </a:extLst>
            </p:cNvPr>
            <p:cNvSpPr>
              <a:spLocks noChangeArrowheads="1"/>
            </p:cNvSpPr>
            <p:nvPr/>
          </p:nvSpPr>
          <p:spPr bwMode="auto">
            <a:xfrm>
              <a:off x="3132"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2" name="Rectangle 59">
              <a:extLst>
                <a:ext uri="{FF2B5EF4-FFF2-40B4-BE49-F238E27FC236}">
                  <a16:creationId xmlns:a16="http://schemas.microsoft.com/office/drawing/2014/main" id="{2201C481-1439-3319-66CF-F8C51A7EE367}"/>
                </a:ext>
              </a:extLst>
            </p:cNvPr>
            <p:cNvSpPr>
              <a:spLocks noChangeArrowheads="1"/>
            </p:cNvSpPr>
            <p:nvPr/>
          </p:nvSpPr>
          <p:spPr bwMode="auto">
            <a:xfrm>
              <a:off x="3132"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3" name="Rectangle 60">
              <a:extLst>
                <a:ext uri="{FF2B5EF4-FFF2-40B4-BE49-F238E27FC236}">
                  <a16:creationId xmlns:a16="http://schemas.microsoft.com/office/drawing/2014/main" id="{151E0103-C156-C6CF-0CA4-52DE3393226A}"/>
                </a:ext>
              </a:extLst>
            </p:cNvPr>
            <p:cNvSpPr>
              <a:spLocks noChangeArrowheads="1"/>
            </p:cNvSpPr>
            <p:nvPr/>
          </p:nvSpPr>
          <p:spPr bwMode="auto">
            <a:xfrm>
              <a:off x="3143"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4" name="Rectangle 61">
              <a:extLst>
                <a:ext uri="{FF2B5EF4-FFF2-40B4-BE49-F238E27FC236}">
                  <a16:creationId xmlns:a16="http://schemas.microsoft.com/office/drawing/2014/main" id="{EBF6B103-9DB6-6F1D-4CCB-E9D8CC5D3114}"/>
                </a:ext>
              </a:extLst>
            </p:cNvPr>
            <p:cNvSpPr>
              <a:spLocks noChangeArrowheads="1"/>
            </p:cNvSpPr>
            <p:nvPr/>
          </p:nvSpPr>
          <p:spPr bwMode="auto">
            <a:xfrm>
              <a:off x="3431"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5" name="Rectangle 62">
              <a:extLst>
                <a:ext uri="{FF2B5EF4-FFF2-40B4-BE49-F238E27FC236}">
                  <a16:creationId xmlns:a16="http://schemas.microsoft.com/office/drawing/2014/main" id="{E5AC27D2-41F1-BFC4-E20D-1E7AD149DFB9}"/>
                </a:ext>
              </a:extLst>
            </p:cNvPr>
            <p:cNvSpPr>
              <a:spLocks noChangeArrowheads="1"/>
            </p:cNvSpPr>
            <p:nvPr/>
          </p:nvSpPr>
          <p:spPr bwMode="auto">
            <a:xfrm>
              <a:off x="3431"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6" name="Rectangle 63">
              <a:extLst>
                <a:ext uri="{FF2B5EF4-FFF2-40B4-BE49-F238E27FC236}">
                  <a16:creationId xmlns:a16="http://schemas.microsoft.com/office/drawing/2014/main" id="{186D0B6A-E109-0DFB-27D1-E6DFE3BFC915}"/>
                </a:ext>
              </a:extLst>
            </p:cNvPr>
            <p:cNvSpPr>
              <a:spLocks noChangeArrowheads="1"/>
            </p:cNvSpPr>
            <p:nvPr/>
          </p:nvSpPr>
          <p:spPr bwMode="auto">
            <a:xfrm>
              <a:off x="3442"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7" name="Rectangle 64">
              <a:extLst>
                <a:ext uri="{FF2B5EF4-FFF2-40B4-BE49-F238E27FC236}">
                  <a16:creationId xmlns:a16="http://schemas.microsoft.com/office/drawing/2014/main" id="{63FAFE3B-C94D-4150-9F57-25E7217FDE53}"/>
                </a:ext>
              </a:extLst>
            </p:cNvPr>
            <p:cNvSpPr>
              <a:spLocks noChangeArrowheads="1"/>
            </p:cNvSpPr>
            <p:nvPr/>
          </p:nvSpPr>
          <p:spPr bwMode="auto">
            <a:xfrm>
              <a:off x="3730"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8" name="Rectangle 65">
              <a:extLst>
                <a:ext uri="{FF2B5EF4-FFF2-40B4-BE49-F238E27FC236}">
                  <a16:creationId xmlns:a16="http://schemas.microsoft.com/office/drawing/2014/main" id="{B856CE64-5F6E-5290-4ED2-CEF9079E2775}"/>
                </a:ext>
              </a:extLst>
            </p:cNvPr>
            <p:cNvSpPr>
              <a:spLocks noChangeArrowheads="1"/>
            </p:cNvSpPr>
            <p:nvPr/>
          </p:nvSpPr>
          <p:spPr bwMode="auto">
            <a:xfrm>
              <a:off x="3730"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199" name="Rectangle 66">
              <a:extLst>
                <a:ext uri="{FF2B5EF4-FFF2-40B4-BE49-F238E27FC236}">
                  <a16:creationId xmlns:a16="http://schemas.microsoft.com/office/drawing/2014/main" id="{A7A1FC1E-D60D-0BF6-1C80-12F96CF909AE}"/>
                </a:ext>
              </a:extLst>
            </p:cNvPr>
            <p:cNvSpPr>
              <a:spLocks noChangeArrowheads="1"/>
            </p:cNvSpPr>
            <p:nvPr/>
          </p:nvSpPr>
          <p:spPr bwMode="auto">
            <a:xfrm>
              <a:off x="3741" y="2064"/>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0" name="Rectangle 67">
              <a:extLst>
                <a:ext uri="{FF2B5EF4-FFF2-40B4-BE49-F238E27FC236}">
                  <a16:creationId xmlns:a16="http://schemas.microsoft.com/office/drawing/2014/main" id="{BE4D980C-E5C6-8E3F-4609-ADE90C5BDFF3}"/>
                </a:ext>
              </a:extLst>
            </p:cNvPr>
            <p:cNvSpPr>
              <a:spLocks noChangeArrowheads="1"/>
            </p:cNvSpPr>
            <p:nvPr/>
          </p:nvSpPr>
          <p:spPr bwMode="auto">
            <a:xfrm>
              <a:off x="4028"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1" name="Rectangle 68">
              <a:extLst>
                <a:ext uri="{FF2B5EF4-FFF2-40B4-BE49-F238E27FC236}">
                  <a16:creationId xmlns:a16="http://schemas.microsoft.com/office/drawing/2014/main" id="{D32005C8-3049-6A3D-7679-AD86AAFA9807}"/>
                </a:ext>
              </a:extLst>
            </p:cNvPr>
            <p:cNvSpPr>
              <a:spLocks noChangeArrowheads="1"/>
            </p:cNvSpPr>
            <p:nvPr/>
          </p:nvSpPr>
          <p:spPr bwMode="auto">
            <a:xfrm>
              <a:off x="4028"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2" name="Rectangle 69">
              <a:extLst>
                <a:ext uri="{FF2B5EF4-FFF2-40B4-BE49-F238E27FC236}">
                  <a16:creationId xmlns:a16="http://schemas.microsoft.com/office/drawing/2014/main" id="{9217D171-7BAC-EE0B-19F7-37ECB3DE580C}"/>
                </a:ext>
              </a:extLst>
            </p:cNvPr>
            <p:cNvSpPr>
              <a:spLocks noChangeArrowheads="1"/>
            </p:cNvSpPr>
            <p:nvPr/>
          </p:nvSpPr>
          <p:spPr bwMode="auto">
            <a:xfrm>
              <a:off x="4039"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3" name="Rectangle 70">
              <a:extLst>
                <a:ext uri="{FF2B5EF4-FFF2-40B4-BE49-F238E27FC236}">
                  <a16:creationId xmlns:a16="http://schemas.microsoft.com/office/drawing/2014/main" id="{8794445F-6297-A8B4-9CC3-2535230541CC}"/>
                </a:ext>
              </a:extLst>
            </p:cNvPr>
            <p:cNvSpPr>
              <a:spLocks noChangeArrowheads="1"/>
            </p:cNvSpPr>
            <p:nvPr/>
          </p:nvSpPr>
          <p:spPr bwMode="auto">
            <a:xfrm>
              <a:off x="4327"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4" name="Rectangle 71">
              <a:extLst>
                <a:ext uri="{FF2B5EF4-FFF2-40B4-BE49-F238E27FC236}">
                  <a16:creationId xmlns:a16="http://schemas.microsoft.com/office/drawing/2014/main" id="{F7EC1E11-4DF2-E391-5EC7-1CBF162913CC}"/>
                </a:ext>
              </a:extLst>
            </p:cNvPr>
            <p:cNvSpPr>
              <a:spLocks noChangeArrowheads="1"/>
            </p:cNvSpPr>
            <p:nvPr/>
          </p:nvSpPr>
          <p:spPr bwMode="auto">
            <a:xfrm>
              <a:off x="4327"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5" name="Rectangle 72">
              <a:extLst>
                <a:ext uri="{FF2B5EF4-FFF2-40B4-BE49-F238E27FC236}">
                  <a16:creationId xmlns:a16="http://schemas.microsoft.com/office/drawing/2014/main" id="{A18D3C04-E992-AEEC-1F30-9CDD017B1248}"/>
                </a:ext>
              </a:extLst>
            </p:cNvPr>
            <p:cNvSpPr>
              <a:spLocks noChangeArrowheads="1"/>
            </p:cNvSpPr>
            <p:nvPr/>
          </p:nvSpPr>
          <p:spPr bwMode="auto">
            <a:xfrm>
              <a:off x="4338" y="2064"/>
              <a:ext cx="28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6" name="Rectangle 73">
              <a:extLst>
                <a:ext uri="{FF2B5EF4-FFF2-40B4-BE49-F238E27FC236}">
                  <a16:creationId xmlns:a16="http://schemas.microsoft.com/office/drawing/2014/main" id="{46DC6031-D70C-AEE8-A991-AC8389E81416}"/>
                </a:ext>
              </a:extLst>
            </p:cNvPr>
            <p:cNvSpPr>
              <a:spLocks noChangeArrowheads="1"/>
            </p:cNvSpPr>
            <p:nvPr/>
          </p:nvSpPr>
          <p:spPr bwMode="auto">
            <a:xfrm>
              <a:off x="4623" y="20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7" name="Rectangle 74">
              <a:extLst>
                <a:ext uri="{FF2B5EF4-FFF2-40B4-BE49-F238E27FC236}">
                  <a16:creationId xmlns:a16="http://schemas.microsoft.com/office/drawing/2014/main" id="{985590B2-E260-EDCB-80E6-7C3CEA326148}"/>
                </a:ext>
              </a:extLst>
            </p:cNvPr>
            <p:cNvSpPr>
              <a:spLocks noChangeArrowheads="1"/>
            </p:cNvSpPr>
            <p:nvPr/>
          </p:nvSpPr>
          <p:spPr bwMode="auto">
            <a:xfrm>
              <a:off x="4623"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8" name="Rectangle 75">
              <a:extLst>
                <a:ext uri="{FF2B5EF4-FFF2-40B4-BE49-F238E27FC236}">
                  <a16:creationId xmlns:a16="http://schemas.microsoft.com/office/drawing/2014/main" id="{FEAAFAD7-E4A3-D403-B605-9D78D2977EC9}"/>
                </a:ext>
              </a:extLst>
            </p:cNvPr>
            <p:cNvSpPr>
              <a:spLocks noChangeArrowheads="1"/>
            </p:cNvSpPr>
            <p:nvPr/>
          </p:nvSpPr>
          <p:spPr bwMode="auto">
            <a:xfrm>
              <a:off x="884" y="2076"/>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09" name="Rectangle 76">
              <a:extLst>
                <a:ext uri="{FF2B5EF4-FFF2-40B4-BE49-F238E27FC236}">
                  <a16:creationId xmlns:a16="http://schemas.microsoft.com/office/drawing/2014/main" id="{26D5A653-9847-6314-7D3D-2929EE9EF767}"/>
                </a:ext>
              </a:extLst>
            </p:cNvPr>
            <p:cNvSpPr>
              <a:spLocks noChangeArrowheads="1"/>
            </p:cNvSpPr>
            <p:nvPr/>
          </p:nvSpPr>
          <p:spPr bwMode="auto">
            <a:xfrm>
              <a:off x="1640"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0" name="Rectangle 77">
              <a:extLst>
                <a:ext uri="{FF2B5EF4-FFF2-40B4-BE49-F238E27FC236}">
                  <a16:creationId xmlns:a16="http://schemas.microsoft.com/office/drawing/2014/main" id="{E65CDB55-CDB9-540D-F9B5-B35724C75AEB}"/>
                </a:ext>
              </a:extLst>
            </p:cNvPr>
            <p:cNvSpPr>
              <a:spLocks noChangeArrowheads="1"/>
            </p:cNvSpPr>
            <p:nvPr/>
          </p:nvSpPr>
          <p:spPr bwMode="auto">
            <a:xfrm>
              <a:off x="1938"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1" name="Rectangle 78">
              <a:extLst>
                <a:ext uri="{FF2B5EF4-FFF2-40B4-BE49-F238E27FC236}">
                  <a16:creationId xmlns:a16="http://schemas.microsoft.com/office/drawing/2014/main" id="{94053DBC-14A3-65AB-0D57-B0A87BFCBCB3}"/>
                </a:ext>
              </a:extLst>
            </p:cNvPr>
            <p:cNvSpPr>
              <a:spLocks noChangeArrowheads="1"/>
            </p:cNvSpPr>
            <p:nvPr/>
          </p:nvSpPr>
          <p:spPr bwMode="auto">
            <a:xfrm>
              <a:off x="2237"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2" name="Rectangle 79">
              <a:extLst>
                <a:ext uri="{FF2B5EF4-FFF2-40B4-BE49-F238E27FC236}">
                  <a16:creationId xmlns:a16="http://schemas.microsoft.com/office/drawing/2014/main" id="{5F880974-CE75-355E-15C4-1CB069FC0ECA}"/>
                </a:ext>
              </a:extLst>
            </p:cNvPr>
            <p:cNvSpPr>
              <a:spLocks noChangeArrowheads="1"/>
            </p:cNvSpPr>
            <p:nvPr/>
          </p:nvSpPr>
          <p:spPr bwMode="auto">
            <a:xfrm>
              <a:off x="2535"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3" name="Rectangle 80">
              <a:extLst>
                <a:ext uri="{FF2B5EF4-FFF2-40B4-BE49-F238E27FC236}">
                  <a16:creationId xmlns:a16="http://schemas.microsoft.com/office/drawing/2014/main" id="{3573593E-7159-B4D5-41BB-1D7886C9D522}"/>
                </a:ext>
              </a:extLst>
            </p:cNvPr>
            <p:cNvSpPr>
              <a:spLocks noChangeArrowheads="1"/>
            </p:cNvSpPr>
            <p:nvPr/>
          </p:nvSpPr>
          <p:spPr bwMode="auto">
            <a:xfrm>
              <a:off x="2833"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4" name="Rectangle 81">
              <a:extLst>
                <a:ext uri="{FF2B5EF4-FFF2-40B4-BE49-F238E27FC236}">
                  <a16:creationId xmlns:a16="http://schemas.microsoft.com/office/drawing/2014/main" id="{AC4B2C77-F881-B87B-DF98-699460B8277D}"/>
                </a:ext>
              </a:extLst>
            </p:cNvPr>
            <p:cNvSpPr>
              <a:spLocks noChangeArrowheads="1"/>
            </p:cNvSpPr>
            <p:nvPr/>
          </p:nvSpPr>
          <p:spPr bwMode="auto">
            <a:xfrm>
              <a:off x="3132"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5" name="Rectangle 82">
              <a:extLst>
                <a:ext uri="{FF2B5EF4-FFF2-40B4-BE49-F238E27FC236}">
                  <a16:creationId xmlns:a16="http://schemas.microsoft.com/office/drawing/2014/main" id="{D2B59C23-A141-988C-6FEA-ED8C154A6FD2}"/>
                </a:ext>
              </a:extLst>
            </p:cNvPr>
            <p:cNvSpPr>
              <a:spLocks noChangeArrowheads="1"/>
            </p:cNvSpPr>
            <p:nvPr/>
          </p:nvSpPr>
          <p:spPr bwMode="auto">
            <a:xfrm>
              <a:off x="3431"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6" name="Rectangle 83">
              <a:extLst>
                <a:ext uri="{FF2B5EF4-FFF2-40B4-BE49-F238E27FC236}">
                  <a16:creationId xmlns:a16="http://schemas.microsoft.com/office/drawing/2014/main" id="{42306132-12B8-6BB5-1BF0-B86F35272527}"/>
                </a:ext>
              </a:extLst>
            </p:cNvPr>
            <p:cNvSpPr>
              <a:spLocks noChangeArrowheads="1"/>
            </p:cNvSpPr>
            <p:nvPr/>
          </p:nvSpPr>
          <p:spPr bwMode="auto">
            <a:xfrm>
              <a:off x="3730"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7" name="Rectangle 84">
              <a:extLst>
                <a:ext uri="{FF2B5EF4-FFF2-40B4-BE49-F238E27FC236}">
                  <a16:creationId xmlns:a16="http://schemas.microsoft.com/office/drawing/2014/main" id="{9C0DF2AC-1970-B6DD-09D5-92D64B7EB7C8}"/>
                </a:ext>
              </a:extLst>
            </p:cNvPr>
            <p:cNvSpPr>
              <a:spLocks noChangeArrowheads="1"/>
            </p:cNvSpPr>
            <p:nvPr/>
          </p:nvSpPr>
          <p:spPr bwMode="auto">
            <a:xfrm>
              <a:off x="4028"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8" name="Rectangle 85">
              <a:extLst>
                <a:ext uri="{FF2B5EF4-FFF2-40B4-BE49-F238E27FC236}">
                  <a16:creationId xmlns:a16="http://schemas.microsoft.com/office/drawing/2014/main" id="{BE949E42-2EB9-3EEF-8532-0CA4FA1B9FEB}"/>
                </a:ext>
              </a:extLst>
            </p:cNvPr>
            <p:cNvSpPr>
              <a:spLocks noChangeArrowheads="1"/>
            </p:cNvSpPr>
            <p:nvPr/>
          </p:nvSpPr>
          <p:spPr bwMode="auto">
            <a:xfrm>
              <a:off x="4327"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19" name="Rectangle 86">
              <a:extLst>
                <a:ext uri="{FF2B5EF4-FFF2-40B4-BE49-F238E27FC236}">
                  <a16:creationId xmlns:a16="http://schemas.microsoft.com/office/drawing/2014/main" id="{254F4F50-CCF6-3F84-F69E-E4570217E9EF}"/>
                </a:ext>
              </a:extLst>
            </p:cNvPr>
            <p:cNvSpPr>
              <a:spLocks noChangeArrowheads="1"/>
            </p:cNvSpPr>
            <p:nvPr/>
          </p:nvSpPr>
          <p:spPr bwMode="auto">
            <a:xfrm>
              <a:off x="4623" y="2076"/>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20" name="Rectangle 87">
              <a:extLst>
                <a:ext uri="{FF2B5EF4-FFF2-40B4-BE49-F238E27FC236}">
                  <a16:creationId xmlns:a16="http://schemas.microsoft.com/office/drawing/2014/main" id="{02D93F13-F625-767A-06AC-B81809B68D15}"/>
                </a:ext>
              </a:extLst>
            </p:cNvPr>
            <p:cNvSpPr>
              <a:spLocks noChangeArrowheads="1"/>
            </p:cNvSpPr>
            <p:nvPr/>
          </p:nvSpPr>
          <p:spPr bwMode="auto">
            <a:xfrm>
              <a:off x="930" y="2185"/>
              <a:ext cx="597"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Result </a:t>
              </a:r>
            </a:p>
            <a:p>
              <a:pPr eaLnBrk="1" hangingPunct="1"/>
              <a:r>
                <a:rPr lang="en-US" altLang="en-US" sz="1900" b="1">
                  <a:solidFill>
                    <a:srgbClr val="000000"/>
                  </a:solidFill>
                </a:rPr>
                <a:t>(H or T)</a:t>
              </a:r>
              <a:endParaRPr lang="en-US" altLang="en-US" sz="2100"/>
            </a:p>
          </p:txBody>
        </p:sp>
        <p:sp>
          <p:nvSpPr>
            <p:cNvPr id="6221" name="Rectangle 88">
              <a:extLst>
                <a:ext uri="{FF2B5EF4-FFF2-40B4-BE49-F238E27FC236}">
                  <a16:creationId xmlns:a16="http://schemas.microsoft.com/office/drawing/2014/main" id="{A3D5EA96-9028-29FE-9207-3EA91D8BD498}"/>
                </a:ext>
              </a:extLst>
            </p:cNvPr>
            <p:cNvSpPr>
              <a:spLocks noChangeArrowheads="1"/>
            </p:cNvSpPr>
            <p:nvPr/>
          </p:nvSpPr>
          <p:spPr bwMode="auto">
            <a:xfrm>
              <a:off x="1559" y="2185"/>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b="1">
                  <a:solidFill>
                    <a:srgbClr val="000000"/>
                  </a:solidFill>
                </a:rPr>
                <a:t> </a:t>
              </a:r>
              <a:endParaRPr lang="en-US" altLang="en-US" sz="2100"/>
            </a:p>
          </p:txBody>
        </p:sp>
        <p:sp>
          <p:nvSpPr>
            <p:cNvPr id="6222" name="Rectangle 89">
              <a:extLst>
                <a:ext uri="{FF2B5EF4-FFF2-40B4-BE49-F238E27FC236}">
                  <a16:creationId xmlns:a16="http://schemas.microsoft.com/office/drawing/2014/main" id="{2885DD74-DC05-C989-07EA-057BED188CD6}"/>
                </a:ext>
              </a:extLst>
            </p:cNvPr>
            <p:cNvSpPr>
              <a:spLocks noChangeArrowheads="1"/>
            </p:cNvSpPr>
            <p:nvPr/>
          </p:nvSpPr>
          <p:spPr bwMode="auto">
            <a:xfrm>
              <a:off x="1791"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3" name="Rectangle 90">
              <a:extLst>
                <a:ext uri="{FF2B5EF4-FFF2-40B4-BE49-F238E27FC236}">
                  <a16:creationId xmlns:a16="http://schemas.microsoft.com/office/drawing/2014/main" id="{EE488793-AE8D-46A8-EBD0-148A342F7AE8}"/>
                </a:ext>
              </a:extLst>
            </p:cNvPr>
            <p:cNvSpPr>
              <a:spLocks noChangeArrowheads="1"/>
            </p:cNvSpPr>
            <p:nvPr/>
          </p:nvSpPr>
          <p:spPr bwMode="auto">
            <a:xfrm>
              <a:off x="2090"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4" name="Rectangle 91">
              <a:extLst>
                <a:ext uri="{FF2B5EF4-FFF2-40B4-BE49-F238E27FC236}">
                  <a16:creationId xmlns:a16="http://schemas.microsoft.com/office/drawing/2014/main" id="{2D6ECB6A-7BC1-960F-17D8-28689DABCC37}"/>
                </a:ext>
              </a:extLst>
            </p:cNvPr>
            <p:cNvSpPr>
              <a:spLocks noChangeArrowheads="1"/>
            </p:cNvSpPr>
            <p:nvPr/>
          </p:nvSpPr>
          <p:spPr bwMode="auto">
            <a:xfrm>
              <a:off x="2388"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5" name="Rectangle 92">
              <a:extLst>
                <a:ext uri="{FF2B5EF4-FFF2-40B4-BE49-F238E27FC236}">
                  <a16:creationId xmlns:a16="http://schemas.microsoft.com/office/drawing/2014/main" id="{72BB961C-F963-58EF-B46E-CD7056B938DE}"/>
                </a:ext>
              </a:extLst>
            </p:cNvPr>
            <p:cNvSpPr>
              <a:spLocks noChangeArrowheads="1"/>
            </p:cNvSpPr>
            <p:nvPr/>
          </p:nvSpPr>
          <p:spPr bwMode="auto">
            <a:xfrm>
              <a:off x="2687" y="2188"/>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6" name="Rectangle 93">
              <a:extLst>
                <a:ext uri="{FF2B5EF4-FFF2-40B4-BE49-F238E27FC236}">
                  <a16:creationId xmlns:a16="http://schemas.microsoft.com/office/drawing/2014/main" id="{AD6322D1-194B-AC37-B417-F076CE12AD2A}"/>
                </a:ext>
              </a:extLst>
            </p:cNvPr>
            <p:cNvSpPr>
              <a:spLocks noChangeArrowheads="1"/>
            </p:cNvSpPr>
            <p:nvPr/>
          </p:nvSpPr>
          <p:spPr bwMode="auto">
            <a:xfrm>
              <a:off x="2985"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7" name="Rectangle 94">
              <a:extLst>
                <a:ext uri="{FF2B5EF4-FFF2-40B4-BE49-F238E27FC236}">
                  <a16:creationId xmlns:a16="http://schemas.microsoft.com/office/drawing/2014/main" id="{BFDF7DA5-219B-D385-5D2E-10905953607F}"/>
                </a:ext>
              </a:extLst>
            </p:cNvPr>
            <p:cNvSpPr>
              <a:spLocks noChangeArrowheads="1"/>
            </p:cNvSpPr>
            <p:nvPr/>
          </p:nvSpPr>
          <p:spPr bwMode="auto">
            <a:xfrm>
              <a:off x="3284"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8" name="Rectangle 95">
              <a:extLst>
                <a:ext uri="{FF2B5EF4-FFF2-40B4-BE49-F238E27FC236}">
                  <a16:creationId xmlns:a16="http://schemas.microsoft.com/office/drawing/2014/main" id="{FA7887BD-21B7-1F0D-83C8-E2D768C82DED}"/>
                </a:ext>
              </a:extLst>
            </p:cNvPr>
            <p:cNvSpPr>
              <a:spLocks noChangeArrowheads="1"/>
            </p:cNvSpPr>
            <p:nvPr/>
          </p:nvSpPr>
          <p:spPr bwMode="auto">
            <a:xfrm>
              <a:off x="3583"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29" name="Rectangle 96">
              <a:extLst>
                <a:ext uri="{FF2B5EF4-FFF2-40B4-BE49-F238E27FC236}">
                  <a16:creationId xmlns:a16="http://schemas.microsoft.com/office/drawing/2014/main" id="{9D87E60F-0124-4783-474F-CA1721DB4342}"/>
                </a:ext>
              </a:extLst>
            </p:cNvPr>
            <p:cNvSpPr>
              <a:spLocks noChangeArrowheads="1"/>
            </p:cNvSpPr>
            <p:nvPr/>
          </p:nvSpPr>
          <p:spPr bwMode="auto">
            <a:xfrm>
              <a:off x="3881"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30" name="Rectangle 97">
              <a:extLst>
                <a:ext uri="{FF2B5EF4-FFF2-40B4-BE49-F238E27FC236}">
                  <a16:creationId xmlns:a16="http://schemas.microsoft.com/office/drawing/2014/main" id="{944216C0-620F-873B-4F5D-43A20926591D}"/>
                </a:ext>
              </a:extLst>
            </p:cNvPr>
            <p:cNvSpPr>
              <a:spLocks noChangeArrowheads="1"/>
            </p:cNvSpPr>
            <p:nvPr/>
          </p:nvSpPr>
          <p:spPr bwMode="auto">
            <a:xfrm>
              <a:off x="4180"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31" name="Rectangle 98">
              <a:extLst>
                <a:ext uri="{FF2B5EF4-FFF2-40B4-BE49-F238E27FC236}">
                  <a16:creationId xmlns:a16="http://schemas.microsoft.com/office/drawing/2014/main" id="{5DCCEC5B-8B41-F902-CB1A-4CEC568BFDFC}"/>
                </a:ext>
              </a:extLst>
            </p:cNvPr>
            <p:cNvSpPr>
              <a:spLocks noChangeArrowheads="1"/>
            </p:cNvSpPr>
            <p:nvPr/>
          </p:nvSpPr>
          <p:spPr bwMode="auto">
            <a:xfrm>
              <a:off x="4478" y="2188"/>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900">
                  <a:solidFill>
                    <a:srgbClr val="000000"/>
                  </a:solidFill>
                </a:rPr>
                <a:t> </a:t>
              </a:r>
              <a:endParaRPr lang="en-US" altLang="en-US" sz="2100"/>
            </a:p>
          </p:txBody>
        </p:sp>
        <p:sp>
          <p:nvSpPr>
            <p:cNvPr id="6232" name="Rectangle 99">
              <a:extLst>
                <a:ext uri="{FF2B5EF4-FFF2-40B4-BE49-F238E27FC236}">
                  <a16:creationId xmlns:a16="http://schemas.microsoft.com/office/drawing/2014/main" id="{2C2FF637-64CA-33CB-5152-5F33774BF4D2}"/>
                </a:ext>
              </a:extLst>
            </p:cNvPr>
            <p:cNvSpPr>
              <a:spLocks noChangeArrowheads="1"/>
            </p:cNvSpPr>
            <p:nvPr/>
          </p:nvSpPr>
          <p:spPr bwMode="auto">
            <a:xfrm>
              <a:off x="884" y="2180"/>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3" name="Rectangle 100">
              <a:extLst>
                <a:ext uri="{FF2B5EF4-FFF2-40B4-BE49-F238E27FC236}">
                  <a16:creationId xmlns:a16="http://schemas.microsoft.com/office/drawing/2014/main" id="{9AA2821C-BDD1-AEF9-60F3-9CA0AD77C616}"/>
                </a:ext>
              </a:extLst>
            </p:cNvPr>
            <p:cNvSpPr>
              <a:spLocks noChangeArrowheads="1"/>
            </p:cNvSpPr>
            <p:nvPr/>
          </p:nvSpPr>
          <p:spPr bwMode="auto">
            <a:xfrm>
              <a:off x="895" y="2180"/>
              <a:ext cx="74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4" name="Rectangle 101">
              <a:extLst>
                <a:ext uri="{FF2B5EF4-FFF2-40B4-BE49-F238E27FC236}">
                  <a16:creationId xmlns:a16="http://schemas.microsoft.com/office/drawing/2014/main" id="{DFB46328-B010-DE73-5AC8-E747A8A5EE2D}"/>
                </a:ext>
              </a:extLst>
            </p:cNvPr>
            <p:cNvSpPr>
              <a:spLocks noChangeArrowheads="1"/>
            </p:cNvSpPr>
            <p:nvPr/>
          </p:nvSpPr>
          <p:spPr bwMode="auto">
            <a:xfrm>
              <a:off x="1640"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5" name="Rectangle 102">
              <a:extLst>
                <a:ext uri="{FF2B5EF4-FFF2-40B4-BE49-F238E27FC236}">
                  <a16:creationId xmlns:a16="http://schemas.microsoft.com/office/drawing/2014/main" id="{8EC6C296-DC87-AF81-EA86-C81BD66EA3C4}"/>
                </a:ext>
              </a:extLst>
            </p:cNvPr>
            <p:cNvSpPr>
              <a:spLocks noChangeArrowheads="1"/>
            </p:cNvSpPr>
            <p:nvPr/>
          </p:nvSpPr>
          <p:spPr bwMode="auto">
            <a:xfrm>
              <a:off x="1645"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6" name="Rectangle 103">
              <a:extLst>
                <a:ext uri="{FF2B5EF4-FFF2-40B4-BE49-F238E27FC236}">
                  <a16:creationId xmlns:a16="http://schemas.microsoft.com/office/drawing/2014/main" id="{D9DC292C-53AC-07F2-510A-1BFF729B297B}"/>
                </a:ext>
              </a:extLst>
            </p:cNvPr>
            <p:cNvSpPr>
              <a:spLocks noChangeArrowheads="1"/>
            </p:cNvSpPr>
            <p:nvPr/>
          </p:nvSpPr>
          <p:spPr bwMode="auto">
            <a:xfrm>
              <a:off x="1938"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7" name="Rectangle 104">
              <a:extLst>
                <a:ext uri="{FF2B5EF4-FFF2-40B4-BE49-F238E27FC236}">
                  <a16:creationId xmlns:a16="http://schemas.microsoft.com/office/drawing/2014/main" id="{E72A61F0-C9B0-E44E-ED18-A4E89B4EEA6E}"/>
                </a:ext>
              </a:extLst>
            </p:cNvPr>
            <p:cNvSpPr>
              <a:spLocks noChangeArrowheads="1"/>
            </p:cNvSpPr>
            <p:nvPr/>
          </p:nvSpPr>
          <p:spPr bwMode="auto">
            <a:xfrm>
              <a:off x="1943" y="2180"/>
              <a:ext cx="29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8" name="Rectangle 105">
              <a:extLst>
                <a:ext uri="{FF2B5EF4-FFF2-40B4-BE49-F238E27FC236}">
                  <a16:creationId xmlns:a16="http://schemas.microsoft.com/office/drawing/2014/main" id="{06D34B97-100B-5EDE-6623-86426C9BDA3E}"/>
                </a:ext>
              </a:extLst>
            </p:cNvPr>
            <p:cNvSpPr>
              <a:spLocks noChangeArrowheads="1"/>
            </p:cNvSpPr>
            <p:nvPr/>
          </p:nvSpPr>
          <p:spPr bwMode="auto">
            <a:xfrm>
              <a:off x="2237"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39" name="Rectangle 106">
              <a:extLst>
                <a:ext uri="{FF2B5EF4-FFF2-40B4-BE49-F238E27FC236}">
                  <a16:creationId xmlns:a16="http://schemas.microsoft.com/office/drawing/2014/main" id="{14F19A88-EC0D-26BE-EA38-4A8DFFB0CFA3}"/>
                </a:ext>
              </a:extLst>
            </p:cNvPr>
            <p:cNvSpPr>
              <a:spLocks noChangeArrowheads="1"/>
            </p:cNvSpPr>
            <p:nvPr/>
          </p:nvSpPr>
          <p:spPr bwMode="auto">
            <a:xfrm>
              <a:off x="2242"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0" name="Rectangle 107">
              <a:extLst>
                <a:ext uri="{FF2B5EF4-FFF2-40B4-BE49-F238E27FC236}">
                  <a16:creationId xmlns:a16="http://schemas.microsoft.com/office/drawing/2014/main" id="{C7EB1F56-C75D-8927-CBCC-BC3C7FE308AC}"/>
                </a:ext>
              </a:extLst>
            </p:cNvPr>
            <p:cNvSpPr>
              <a:spLocks noChangeArrowheads="1"/>
            </p:cNvSpPr>
            <p:nvPr/>
          </p:nvSpPr>
          <p:spPr bwMode="auto">
            <a:xfrm>
              <a:off x="2535"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1" name="Rectangle 108">
              <a:extLst>
                <a:ext uri="{FF2B5EF4-FFF2-40B4-BE49-F238E27FC236}">
                  <a16:creationId xmlns:a16="http://schemas.microsoft.com/office/drawing/2014/main" id="{A7362B97-15C6-1E2F-CD41-4B4122EAC464}"/>
                </a:ext>
              </a:extLst>
            </p:cNvPr>
            <p:cNvSpPr>
              <a:spLocks noChangeArrowheads="1"/>
            </p:cNvSpPr>
            <p:nvPr/>
          </p:nvSpPr>
          <p:spPr bwMode="auto">
            <a:xfrm>
              <a:off x="2540"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2" name="Rectangle 109">
              <a:extLst>
                <a:ext uri="{FF2B5EF4-FFF2-40B4-BE49-F238E27FC236}">
                  <a16:creationId xmlns:a16="http://schemas.microsoft.com/office/drawing/2014/main" id="{2609A7C4-C14B-4E5B-552B-342C8022DAB6}"/>
                </a:ext>
              </a:extLst>
            </p:cNvPr>
            <p:cNvSpPr>
              <a:spLocks noChangeArrowheads="1"/>
            </p:cNvSpPr>
            <p:nvPr/>
          </p:nvSpPr>
          <p:spPr bwMode="auto">
            <a:xfrm>
              <a:off x="2833"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3" name="Rectangle 110">
              <a:extLst>
                <a:ext uri="{FF2B5EF4-FFF2-40B4-BE49-F238E27FC236}">
                  <a16:creationId xmlns:a16="http://schemas.microsoft.com/office/drawing/2014/main" id="{B2777B0F-CED1-89C4-1342-4DA842A52068}"/>
                </a:ext>
              </a:extLst>
            </p:cNvPr>
            <p:cNvSpPr>
              <a:spLocks noChangeArrowheads="1"/>
            </p:cNvSpPr>
            <p:nvPr/>
          </p:nvSpPr>
          <p:spPr bwMode="auto">
            <a:xfrm>
              <a:off x="2839"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4" name="Rectangle 111">
              <a:extLst>
                <a:ext uri="{FF2B5EF4-FFF2-40B4-BE49-F238E27FC236}">
                  <a16:creationId xmlns:a16="http://schemas.microsoft.com/office/drawing/2014/main" id="{65405488-46CF-7021-9F2B-C99CE9656B13}"/>
                </a:ext>
              </a:extLst>
            </p:cNvPr>
            <p:cNvSpPr>
              <a:spLocks noChangeArrowheads="1"/>
            </p:cNvSpPr>
            <p:nvPr/>
          </p:nvSpPr>
          <p:spPr bwMode="auto">
            <a:xfrm>
              <a:off x="3132"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5" name="Rectangle 112">
              <a:extLst>
                <a:ext uri="{FF2B5EF4-FFF2-40B4-BE49-F238E27FC236}">
                  <a16:creationId xmlns:a16="http://schemas.microsoft.com/office/drawing/2014/main" id="{22586C4F-F87C-D89A-8F28-658F7B8FC955}"/>
                </a:ext>
              </a:extLst>
            </p:cNvPr>
            <p:cNvSpPr>
              <a:spLocks noChangeArrowheads="1"/>
            </p:cNvSpPr>
            <p:nvPr/>
          </p:nvSpPr>
          <p:spPr bwMode="auto">
            <a:xfrm>
              <a:off x="3137" y="2180"/>
              <a:ext cx="29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6" name="Rectangle 113">
              <a:extLst>
                <a:ext uri="{FF2B5EF4-FFF2-40B4-BE49-F238E27FC236}">
                  <a16:creationId xmlns:a16="http://schemas.microsoft.com/office/drawing/2014/main" id="{244F9A4D-A21E-2530-2879-102F0EB8F7B0}"/>
                </a:ext>
              </a:extLst>
            </p:cNvPr>
            <p:cNvSpPr>
              <a:spLocks noChangeArrowheads="1"/>
            </p:cNvSpPr>
            <p:nvPr/>
          </p:nvSpPr>
          <p:spPr bwMode="auto">
            <a:xfrm>
              <a:off x="3431"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7" name="Rectangle 114">
              <a:extLst>
                <a:ext uri="{FF2B5EF4-FFF2-40B4-BE49-F238E27FC236}">
                  <a16:creationId xmlns:a16="http://schemas.microsoft.com/office/drawing/2014/main" id="{8DBD0768-0F5D-B49B-1029-1D64C8F3117E}"/>
                </a:ext>
              </a:extLst>
            </p:cNvPr>
            <p:cNvSpPr>
              <a:spLocks noChangeArrowheads="1"/>
            </p:cNvSpPr>
            <p:nvPr/>
          </p:nvSpPr>
          <p:spPr bwMode="auto">
            <a:xfrm>
              <a:off x="3437"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8" name="Rectangle 115">
              <a:extLst>
                <a:ext uri="{FF2B5EF4-FFF2-40B4-BE49-F238E27FC236}">
                  <a16:creationId xmlns:a16="http://schemas.microsoft.com/office/drawing/2014/main" id="{877FD33C-022F-EACA-990B-82F4616EBCBC}"/>
                </a:ext>
              </a:extLst>
            </p:cNvPr>
            <p:cNvSpPr>
              <a:spLocks noChangeArrowheads="1"/>
            </p:cNvSpPr>
            <p:nvPr/>
          </p:nvSpPr>
          <p:spPr bwMode="auto">
            <a:xfrm>
              <a:off x="3730"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49" name="Rectangle 116">
              <a:extLst>
                <a:ext uri="{FF2B5EF4-FFF2-40B4-BE49-F238E27FC236}">
                  <a16:creationId xmlns:a16="http://schemas.microsoft.com/office/drawing/2014/main" id="{F51D1D8C-463C-1576-3ECB-7ABC5847F995}"/>
                </a:ext>
              </a:extLst>
            </p:cNvPr>
            <p:cNvSpPr>
              <a:spLocks noChangeArrowheads="1"/>
            </p:cNvSpPr>
            <p:nvPr/>
          </p:nvSpPr>
          <p:spPr bwMode="auto">
            <a:xfrm>
              <a:off x="3735"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0" name="Rectangle 117">
              <a:extLst>
                <a:ext uri="{FF2B5EF4-FFF2-40B4-BE49-F238E27FC236}">
                  <a16:creationId xmlns:a16="http://schemas.microsoft.com/office/drawing/2014/main" id="{B90E7CA5-AA4C-4CB3-D435-148AAFA7A0D5}"/>
                </a:ext>
              </a:extLst>
            </p:cNvPr>
            <p:cNvSpPr>
              <a:spLocks noChangeArrowheads="1"/>
            </p:cNvSpPr>
            <p:nvPr/>
          </p:nvSpPr>
          <p:spPr bwMode="auto">
            <a:xfrm>
              <a:off x="4028"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1" name="Rectangle 118">
              <a:extLst>
                <a:ext uri="{FF2B5EF4-FFF2-40B4-BE49-F238E27FC236}">
                  <a16:creationId xmlns:a16="http://schemas.microsoft.com/office/drawing/2014/main" id="{E5BF9526-46FB-2C8D-4869-4440C156CE5F}"/>
                </a:ext>
              </a:extLst>
            </p:cNvPr>
            <p:cNvSpPr>
              <a:spLocks noChangeArrowheads="1"/>
            </p:cNvSpPr>
            <p:nvPr/>
          </p:nvSpPr>
          <p:spPr bwMode="auto">
            <a:xfrm>
              <a:off x="4034"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2" name="Rectangle 119">
              <a:extLst>
                <a:ext uri="{FF2B5EF4-FFF2-40B4-BE49-F238E27FC236}">
                  <a16:creationId xmlns:a16="http://schemas.microsoft.com/office/drawing/2014/main" id="{CF7C3F43-C6E0-3CC9-C817-D7EDE790F438}"/>
                </a:ext>
              </a:extLst>
            </p:cNvPr>
            <p:cNvSpPr>
              <a:spLocks noChangeArrowheads="1"/>
            </p:cNvSpPr>
            <p:nvPr/>
          </p:nvSpPr>
          <p:spPr bwMode="auto">
            <a:xfrm>
              <a:off x="4327"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3" name="Rectangle 120">
              <a:extLst>
                <a:ext uri="{FF2B5EF4-FFF2-40B4-BE49-F238E27FC236}">
                  <a16:creationId xmlns:a16="http://schemas.microsoft.com/office/drawing/2014/main" id="{F8EFE3C6-FB14-759B-0900-C85EF8E1C113}"/>
                </a:ext>
              </a:extLst>
            </p:cNvPr>
            <p:cNvSpPr>
              <a:spLocks noChangeArrowheads="1"/>
            </p:cNvSpPr>
            <p:nvPr/>
          </p:nvSpPr>
          <p:spPr bwMode="auto">
            <a:xfrm>
              <a:off x="4332" y="2180"/>
              <a:ext cx="29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4" name="Rectangle 121">
              <a:extLst>
                <a:ext uri="{FF2B5EF4-FFF2-40B4-BE49-F238E27FC236}">
                  <a16:creationId xmlns:a16="http://schemas.microsoft.com/office/drawing/2014/main" id="{9D952099-25B0-5680-DABA-BB4291F9E67C}"/>
                </a:ext>
              </a:extLst>
            </p:cNvPr>
            <p:cNvSpPr>
              <a:spLocks noChangeArrowheads="1"/>
            </p:cNvSpPr>
            <p:nvPr/>
          </p:nvSpPr>
          <p:spPr bwMode="auto">
            <a:xfrm>
              <a:off x="4623" y="2180"/>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5" name="Rectangle 122">
              <a:extLst>
                <a:ext uri="{FF2B5EF4-FFF2-40B4-BE49-F238E27FC236}">
                  <a16:creationId xmlns:a16="http://schemas.microsoft.com/office/drawing/2014/main" id="{8EA834E5-8F44-0DFD-D1BB-6B0DE54E2F8D}"/>
                </a:ext>
              </a:extLst>
            </p:cNvPr>
            <p:cNvSpPr>
              <a:spLocks noChangeArrowheads="1"/>
            </p:cNvSpPr>
            <p:nvPr/>
          </p:nvSpPr>
          <p:spPr bwMode="auto">
            <a:xfrm>
              <a:off x="884" y="2185"/>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6" name="Rectangle 123">
              <a:extLst>
                <a:ext uri="{FF2B5EF4-FFF2-40B4-BE49-F238E27FC236}">
                  <a16:creationId xmlns:a16="http://schemas.microsoft.com/office/drawing/2014/main" id="{36EA72A0-9AD7-ADA6-4FEA-E3B796EEDDF4}"/>
                </a:ext>
              </a:extLst>
            </p:cNvPr>
            <p:cNvSpPr>
              <a:spLocks noChangeArrowheads="1"/>
            </p:cNvSpPr>
            <p:nvPr/>
          </p:nvSpPr>
          <p:spPr bwMode="auto">
            <a:xfrm>
              <a:off x="884"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7" name="Rectangle 124">
              <a:extLst>
                <a:ext uri="{FF2B5EF4-FFF2-40B4-BE49-F238E27FC236}">
                  <a16:creationId xmlns:a16="http://schemas.microsoft.com/office/drawing/2014/main" id="{1A4362BF-B6D5-0A06-DF9D-9A670AE4C1F3}"/>
                </a:ext>
              </a:extLst>
            </p:cNvPr>
            <p:cNvSpPr>
              <a:spLocks noChangeArrowheads="1"/>
            </p:cNvSpPr>
            <p:nvPr/>
          </p:nvSpPr>
          <p:spPr bwMode="auto">
            <a:xfrm>
              <a:off x="884"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8" name="Rectangle 125">
              <a:extLst>
                <a:ext uri="{FF2B5EF4-FFF2-40B4-BE49-F238E27FC236}">
                  <a16:creationId xmlns:a16="http://schemas.microsoft.com/office/drawing/2014/main" id="{C940AB09-82BA-2F3A-B1A5-1B2D655E3410}"/>
                </a:ext>
              </a:extLst>
            </p:cNvPr>
            <p:cNvSpPr>
              <a:spLocks noChangeArrowheads="1"/>
            </p:cNvSpPr>
            <p:nvPr/>
          </p:nvSpPr>
          <p:spPr bwMode="auto">
            <a:xfrm>
              <a:off x="895" y="2290"/>
              <a:ext cx="7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59" name="Rectangle 126">
              <a:extLst>
                <a:ext uri="{FF2B5EF4-FFF2-40B4-BE49-F238E27FC236}">
                  <a16:creationId xmlns:a16="http://schemas.microsoft.com/office/drawing/2014/main" id="{3C9ABBED-D48B-F00C-AD05-60746A090D44}"/>
                </a:ext>
              </a:extLst>
            </p:cNvPr>
            <p:cNvSpPr>
              <a:spLocks noChangeArrowheads="1"/>
            </p:cNvSpPr>
            <p:nvPr/>
          </p:nvSpPr>
          <p:spPr bwMode="auto">
            <a:xfrm>
              <a:off x="1640"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0" name="Rectangle 127">
              <a:extLst>
                <a:ext uri="{FF2B5EF4-FFF2-40B4-BE49-F238E27FC236}">
                  <a16:creationId xmlns:a16="http://schemas.microsoft.com/office/drawing/2014/main" id="{CEA78042-164C-89BC-6346-237821E91053}"/>
                </a:ext>
              </a:extLst>
            </p:cNvPr>
            <p:cNvSpPr>
              <a:spLocks noChangeArrowheads="1"/>
            </p:cNvSpPr>
            <p:nvPr/>
          </p:nvSpPr>
          <p:spPr bwMode="auto">
            <a:xfrm>
              <a:off x="1640" y="229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1" name="Rectangle 128">
              <a:extLst>
                <a:ext uri="{FF2B5EF4-FFF2-40B4-BE49-F238E27FC236}">
                  <a16:creationId xmlns:a16="http://schemas.microsoft.com/office/drawing/2014/main" id="{3C979086-708A-757B-FFF4-5DE54CEA2DCC}"/>
                </a:ext>
              </a:extLst>
            </p:cNvPr>
            <p:cNvSpPr>
              <a:spLocks noChangeArrowheads="1"/>
            </p:cNvSpPr>
            <p:nvPr/>
          </p:nvSpPr>
          <p:spPr bwMode="auto">
            <a:xfrm>
              <a:off x="1650"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2" name="Rectangle 129">
              <a:extLst>
                <a:ext uri="{FF2B5EF4-FFF2-40B4-BE49-F238E27FC236}">
                  <a16:creationId xmlns:a16="http://schemas.microsoft.com/office/drawing/2014/main" id="{C2ED128A-F6EA-1B86-563F-3756C044B8C9}"/>
                </a:ext>
              </a:extLst>
            </p:cNvPr>
            <p:cNvSpPr>
              <a:spLocks noChangeArrowheads="1"/>
            </p:cNvSpPr>
            <p:nvPr/>
          </p:nvSpPr>
          <p:spPr bwMode="auto">
            <a:xfrm>
              <a:off x="1938"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3" name="Rectangle 130">
              <a:extLst>
                <a:ext uri="{FF2B5EF4-FFF2-40B4-BE49-F238E27FC236}">
                  <a16:creationId xmlns:a16="http://schemas.microsoft.com/office/drawing/2014/main" id="{8156CADD-8056-2E1F-5E4E-375487395315}"/>
                </a:ext>
              </a:extLst>
            </p:cNvPr>
            <p:cNvSpPr>
              <a:spLocks noChangeArrowheads="1"/>
            </p:cNvSpPr>
            <p:nvPr/>
          </p:nvSpPr>
          <p:spPr bwMode="auto">
            <a:xfrm>
              <a:off x="1938"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4" name="Rectangle 131">
              <a:extLst>
                <a:ext uri="{FF2B5EF4-FFF2-40B4-BE49-F238E27FC236}">
                  <a16:creationId xmlns:a16="http://schemas.microsoft.com/office/drawing/2014/main" id="{9D46C7F9-FE4B-FBDA-17C9-8B8EE9F0ACD9}"/>
                </a:ext>
              </a:extLst>
            </p:cNvPr>
            <p:cNvSpPr>
              <a:spLocks noChangeArrowheads="1"/>
            </p:cNvSpPr>
            <p:nvPr/>
          </p:nvSpPr>
          <p:spPr bwMode="auto">
            <a:xfrm>
              <a:off x="1949"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5" name="Rectangle 132">
              <a:extLst>
                <a:ext uri="{FF2B5EF4-FFF2-40B4-BE49-F238E27FC236}">
                  <a16:creationId xmlns:a16="http://schemas.microsoft.com/office/drawing/2014/main" id="{4C21F07D-F31D-A19A-3B7A-1231ACF4FD70}"/>
                </a:ext>
              </a:extLst>
            </p:cNvPr>
            <p:cNvSpPr>
              <a:spLocks noChangeArrowheads="1"/>
            </p:cNvSpPr>
            <p:nvPr/>
          </p:nvSpPr>
          <p:spPr bwMode="auto">
            <a:xfrm>
              <a:off x="2237"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6" name="Rectangle 133">
              <a:extLst>
                <a:ext uri="{FF2B5EF4-FFF2-40B4-BE49-F238E27FC236}">
                  <a16:creationId xmlns:a16="http://schemas.microsoft.com/office/drawing/2014/main" id="{807CAF95-90F4-5505-00EC-5A36106EADA2}"/>
                </a:ext>
              </a:extLst>
            </p:cNvPr>
            <p:cNvSpPr>
              <a:spLocks noChangeArrowheads="1"/>
            </p:cNvSpPr>
            <p:nvPr/>
          </p:nvSpPr>
          <p:spPr bwMode="auto">
            <a:xfrm>
              <a:off x="2237" y="229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7" name="Rectangle 134">
              <a:extLst>
                <a:ext uri="{FF2B5EF4-FFF2-40B4-BE49-F238E27FC236}">
                  <a16:creationId xmlns:a16="http://schemas.microsoft.com/office/drawing/2014/main" id="{46014467-118F-673C-83B8-84A2BF5875CE}"/>
                </a:ext>
              </a:extLst>
            </p:cNvPr>
            <p:cNvSpPr>
              <a:spLocks noChangeArrowheads="1"/>
            </p:cNvSpPr>
            <p:nvPr/>
          </p:nvSpPr>
          <p:spPr bwMode="auto">
            <a:xfrm>
              <a:off x="2247"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8" name="Rectangle 135">
              <a:extLst>
                <a:ext uri="{FF2B5EF4-FFF2-40B4-BE49-F238E27FC236}">
                  <a16:creationId xmlns:a16="http://schemas.microsoft.com/office/drawing/2014/main" id="{FB9BCE1E-66F4-CA5E-FE0E-0D142E0C91D4}"/>
                </a:ext>
              </a:extLst>
            </p:cNvPr>
            <p:cNvSpPr>
              <a:spLocks noChangeArrowheads="1"/>
            </p:cNvSpPr>
            <p:nvPr/>
          </p:nvSpPr>
          <p:spPr bwMode="auto">
            <a:xfrm>
              <a:off x="2535"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69" name="Rectangle 136">
              <a:extLst>
                <a:ext uri="{FF2B5EF4-FFF2-40B4-BE49-F238E27FC236}">
                  <a16:creationId xmlns:a16="http://schemas.microsoft.com/office/drawing/2014/main" id="{296F3B26-0B40-DA18-2261-CAF83380F208}"/>
                </a:ext>
              </a:extLst>
            </p:cNvPr>
            <p:cNvSpPr>
              <a:spLocks noChangeArrowheads="1"/>
            </p:cNvSpPr>
            <p:nvPr/>
          </p:nvSpPr>
          <p:spPr bwMode="auto">
            <a:xfrm>
              <a:off x="2535"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0" name="Rectangle 137">
              <a:extLst>
                <a:ext uri="{FF2B5EF4-FFF2-40B4-BE49-F238E27FC236}">
                  <a16:creationId xmlns:a16="http://schemas.microsoft.com/office/drawing/2014/main" id="{01BE3C0C-E117-88DE-8523-5BC2BDE7AE22}"/>
                </a:ext>
              </a:extLst>
            </p:cNvPr>
            <p:cNvSpPr>
              <a:spLocks noChangeArrowheads="1"/>
            </p:cNvSpPr>
            <p:nvPr/>
          </p:nvSpPr>
          <p:spPr bwMode="auto">
            <a:xfrm>
              <a:off x="2546" y="2290"/>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1" name="Rectangle 138">
              <a:extLst>
                <a:ext uri="{FF2B5EF4-FFF2-40B4-BE49-F238E27FC236}">
                  <a16:creationId xmlns:a16="http://schemas.microsoft.com/office/drawing/2014/main" id="{B29694FA-1605-7332-C79E-21CAAFE9B7CC}"/>
                </a:ext>
              </a:extLst>
            </p:cNvPr>
            <p:cNvSpPr>
              <a:spLocks noChangeArrowheads="1"/>
            </p:cNvSpPr>
            <p:nvPr/>
          </p:nvSpPr>
          <p:spPr bwMode="auto">
            <a:xfrm>
              <a:off x="2833"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2" name="Rectangle 139">
              <a:extLst>
                <a:ext uri="{FF2B5EF4-FFF2-40B4-BE49-F238E27FC236}">
                  <a16:creationId xmlns:a16="http://schemas.microsoft.com/office/drawing/2014/main" id="{F318AD04-99CE-438F-837D-A8C3E7EDF3F1}"/>
                </a:ext>
              </a:extLst>
            </p:cNvPr>
            <p:cNvSpPr>
              <a:spLocks noChangeArrowheads="1"/>
            </p:cNvSpPr>
            <p:nvPr/>
          </p:nvSpPr>
          <p:spPr bwMode="auto">
            <a:xfrm>
              <a:off x="283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3" name="Rectangle 140">
              <a:extLst>
                <a:ext uri="{FF2B5EF4-FFF2-40B4-BE49-F238E27FC236}">
                  <a16:creationId xmlns:a16="http://schemas.microsoft.com/office/drawing/2014/main" id="{ADCD7F5B-4A57-3A34-4CEB-9B2F3EC955D0}"/>
                </a:ext>
              </a:extLst>
            </p:cNvPr>
            <p:cNvSpPr>
              <a:spLocks noChangeArrowheads="1"/>
            </p:cNvSpPr>
            <p:nvPr/>
          </p:nvSpPr>
          <p:spPr bwMode="auto">
            <a:xfrm>
              <a:off x="2844"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4" name="Rectangle 141">
              <a:extLst>
                <a:ext uri="{FF2B5EF4-FFF2-40B4-BE49-F238E27FC236}">
                  <a16:creationId xmlns:a16="http://schemas.microsoft.com/office/drawing/2014/main" id="{2C87A254-26CB-137F-6376-E482936291C8}"/>
                </a:ext>
              </a:extLst>
            </p:cNvPr>
            <p:cNvSpPr>
              <a:spLocks noChangeArrowheads="1"/>
            </p:cNvSpPr>
            <p:nvPr/>
          </p:nvSpPr>
          <p:spPr bwMode="auto">
            <a:xfrm>
              <a:off x="3132"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5" name="Rectangle 142">
              <a:extLst>
                <a:ext uri="{FF2B5EF4-FFF2-40B4-BE49-F238E27FC236}">
                  <a16:creationId xmlns:a16="http://schemas.microsoft.com/office/drawing/2014/main" id="{6E73E6D0-7B60-FF31-4FE3-2A7D955A15EF}"/>
                </a:ext>
              </a:extLst>
            </p:cNvPr>
            <p:cNvSpPr>
              <a:spLocks noChangeArrowheads="1"/>
            </p:cNvSpPr>
            <p:nvPr/>
          </p:nvSpPr>
          <p:spPr bwMode="auto">
            <a:xfrm>
              <a:off x="3132"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6" name="Rectangle 143">
              <a:extLst>
                <a:ext uri="{FF2B5EF4-FFF2-40B4-BE49-F238E27FC236}">
                  <a16:creationId xmlns:a16="http://schemas.microsoft.com/office/drawing/2014/main" id="{2590AC54-A123-34A5-3946-79F1DAA3AFCA}"/>
                </a:ext>
              </a:extLst>
            </p:cNvPr>
            <p:cNvSpPr>
              <a:spLocks noChangeArrowheads="1"/>
            </p:cNvSpPr>
            <p:nvPr/>
          </p:nvSpPr>
          <p:spPr bwMode="auto">
            <a:xfrm>
              <a:off x="3143"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7" name="Rectangle 144">
              <a:extLst>
                <a:ext uri="{FF2B5EF4-FFF2-40B4-BE49-F238E27FC236}">
                  <a16:creationId xmlns:a16="http://schemas.microsoft.com/office/drawing/2014/main" id="{874F932B-C343-160E-0C5D-637F60F53CF6}"/>
                </a:ext>
              </a:extLst>
            </p:cNvPr>
            <p:cNvSpPr>
              <a:spLocks noChangeArrowheads="1"/>
            </p:cNvSpPr>
            <p:nvPr/>
          </p:nvSpPr>
          <p:spPr bwMode="auto">
            <a:xfrm>
              <a:off x="3431"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8" name="Rectangle 145">
              <a:extLst>
                <a:ext uri="{FF2B5EF4-FFF2-40B4-BE49-F238E27FC236}">
                  <a16:creationId xmlns:a16="http://schemas.microsoft.com/office/drawing/2014/main" id="{18158140-051C-7F64-D1F9-311914A67DE6}"/>
                </a:ext>
              </a:extLst>
            </p:cNvPr>
            <p:cNvSpPr>
              <a:spLocks noChangeArrowheads="1"/>
            </p:cNvSpPr>
            <p:nvPr/>
          </p:nvSpPr>
          <p:spPr bwMode="auto">
            <a:xfrm>
              <a:off x="3431"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79" name="Rectangle 146">
              <a:extLst>
                <a:ext uri="{FF2B5EF4-FFF2-40B4-BE49-F238E27FC236}">
                  <a16:creationId xmlns:a16="http://schemas.microsoft.com/office/drawing/2014/main" id="{1D402514-9396-EDF4-2C5D-D0A08F7F78B9}"/>
                </a:ext>
              </a:extLst>
            </p:cNvPr>
            <p:cNvSpPr>
              <a:spLocks noChangeArrowheads="1"/>
            </p:cNvSpPr>
            <p:nvPr/>
          </p:nvSpPr>
          <p:spPr bwMode="auto">
            <a:xfrm>
              <a:off x="3442"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0" name="Rectangle 147">
              <a:extLst>
                <a:ext uri="{FF2B5EF4-FFF2-40B4-BE49-F238E27FC236}">
                  <a16:creationId xmlns:a16="http://schemas.microsoft.com/office/drawing/2014/main" id="{6177C69B-EB03-DEBC-A459-2BEB9662E796}"/>
                </a:ext>
              </a:extLst>
            </p:cNvPr>
            <p:cNvSpPr>
              <a:spLocks noChangeArrowheads="1"/>
            </p:cNvSpPr>
            <p:nvPr/>
          </p:nvSpPr>
          <p:spPr bwMode="auto">
            <a:xfrm>
              <a:off x="3730"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1" name="Rectangle 148">
              <a:extLst>
                <a:ext uri="{FF2B5EF4-FFF2-40B4-BE49-F238E27FC236}">
                  <a16:creationId xmlns:a16="http://schemas.microsoft.com/office/drawing/2014/main" id="{DE7B4DC7-8DC9-221F-9657-76BFBB4AF87C}"/>
                </a:ext>
              </a:extLst>
            </p:cNvPr>
            <p:cNvSpPr>
              <a:spLocks noChangeArrowheads="1"/>
            </p:cNvSpPr>
            <p:nvPr/>
          </p:nvSpPr>
          <p:spPr bwMode="auto">
            <a:xfrm>
              <a:off x="3730"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2" name="Rectangle 149">
              <a:extLst>
                <a:ext uri="{FF2B5EF4-FFF2-40B4-BE49-F238E27FC236}">
                  <a16:creationId xmlns:a16="http://schemas.microsoft.com/office/drawing/2014/main" id="{A1B7B328-A803-8DB1-4468-14E0B568015D}"/>
                </a:ext>
              </a:extLst>
            </p:cNvPr>
            <p:cNvSpPr>
              <a:spLocks noChangeArrowheads="1"/>
            </p:cNvSpPr>
            <p:nvPr/>
          </p:nvSpPr>
          <p:spPr bwMode="auto">
            <a:xfrm>
              <a:off x="3741" y="2290"/>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3" name="Rectangle 150">
              <a:extLst>
                <a:ext uri="{FF2B5EF4-FFF2-40B4-BE49-F238E27FC236}">
                  <a16:creationId xmlns:a16="http://schemas.microsoft.com/office/drawing/2014/main" id="{808122A0-446E-A09F-1E76-413550DF8EDB}"/>
                </a:ext>
              </a:extLst>
            </p:cNvPr>
            <p:cNvSpPr>
              <a:spLocks noChangeArrowheads="1"/>
            </p:cNvSpPr>
            <p:nvPr/>
          </p:nvSpPr>
          <p:spPr bwMode="auto">
            <a:xfrm>
              <a:off x="4028"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4" name="Rectangle 151">
              <a:extLst>
                <a:ext uri="{FF2B5EF4-FFF2-40B4-BE49-F238E27FC236}">
                  <a16:creationId xmlns:a16="http://schemas.microsoft.com/office/drawing/2014/main" id="{1285174F-30A7-1352-2012-1E67B9BAAED7}"/>
                </a:ext>
              </a:extLst>
            </p:cNvPr>
            <p:cNvSpPr>
              <a:spLocks noChangeArrowheads="1"/>
            </p:cNvSpPr>
            <p:nvPr/>
          </p:nvSpPr>
          <p:spPr bwMode="auto">
            <a:xfrm>
              <a:off x="4028"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5" name="Rectangle 152">
              <a:extLst>
                <a:ext uri="{FF2B5EF4-FFF2-40B4-BE49-F238E27FC236}">
                  <a16:creationId xmlns:a16="http://schemas.microsoft.com/office/drawing/2014/main" id="{0B5E5A4E-326B-5019-0E70-B4E7B622F770}"/>
                </a:ext>
              </a:extLst>
            </p:cNvPr>
            <p:cNvSpPr>
              <a:spLocks noChangeArrowheads="1"/>
            </p:cNvSpPr>
            <p:nvPr/>
          </p:nvSpPr>
          <p:spPr bwMode="auto">
            <a:xfrm>
              <a:off x="4039"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6" name="Rectangle 153">
              <a:extLst>
                <a:ext uri="{FF2B5EF4-FFF2-40B4-BE49-F238E27FC236}">
                  <a16:creationId xmlns:a16="http://schemas.microsoft.com/office/drawing/2014/main" id="{4215CEED-4247-3B64-70CD-B323DEBFACBF}"/>
                </a:ext>
              </a:extLst>
            </p:cNvPr>
            <p:cNvSpPr>
              <a:spLocks noChangeArrowheads="1"/>
            </p:cNvSpPr>
            <p:nvPr/>
          </p:nvSpPr>
          <p:spPr bwMode="auto">
            <a:xfrm>
              <a:off x="4327"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7" name="Rectangle 154">
              <a:extLst>
                <a:ext uri="{FF2B5EF4-FFF2-40B4-BE49-F238E27FC236}">
                  <a16:creationId xmlns:a16="http://schemas.microsoft.com/office/drawing/2014/main" id="{619EF6E5-48A3-CE07-6372-CA72F685147F}"/>
                </a:ext>
              </a:extLst>
            </p:cNvPr>
            <p:cNvSpPr>
              <a:spLocks noChangeArrowheads="1"/>
            </p:cNvSpPr>
            <p:nvPr/>
          </p:nvSpPr>
          <p:spPr bwMode="auto">
            <a:xfrm>
              <a:off x="4327"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8" name="Rectangle 155">
              <a:extLst>
                <a:ext uri="{FF2B5EF4-FFF2-40B4-BE49-F238E27FC236}">
                  <a16:creationId xmlns:a16="http://schemas.microsoft.com/office/drawing/2014/main" id="{4B36303F-B304-0B08-841D-8EFD9E8335B5}"/>
                </a:ext>
              </a:extLst>
            </p:cNvPr>
            <p:cNvSpPr>
              <a:spLocks noChangeArrowheads="1"/>
            </p:cNvSpPr>
            <p:nvPr/>
          </p:nvSpPr>
          <p:spPr bwMode="auto">
            <a:xfrm>
              <a:off x="4338" y="2290"/>
              <a:ext cx="28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89" name="Rectangle 156">
              <a:extLst>
                <a:ext uri="{FF2B5EF4-FFF2-40B4-BE49-F238E27FC236}">
                  <a16:creationId xmlns:a16="http://schemas.microsoft.com/office/drawing/2014/main" id="{E5534075-D3F4-C798-18B6-301539259786}"/>
                </a:ext>
              </a:extLst>
            </p:cNvPr>
            <p:cNvSpPr>
              <a:spLocks noChangeArrowheads="1"/>
            </p:cNvSpPr>
            <p:nvPr/>
          </p:nvSpPr>
          <p:spPr bwMode="auto">
            <a:xfrm>
              <a:off x="4623" y="2185"/>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90" name="Rectangle 157">
              <a:extLst>
                <a:ext uri="{FF2B5EF4-FFF2-40B4-BE49-F238E27FC236}">
                  <a16:creationId xmlns:a16="http://schemas.microsoft.com/office/drawing/2014/main" id="{BDAF1A86-4043-B7C7-D8C5-52FD6053CDF7}"/>
                </a:ext>
              </a:extLst>
            </p:cNvPr>
            <p:cNvSpPr>
              <a:spLocks noChangeArrowheads="1"/>
            </p:cNvSpPr>
            <p:nvPr/>
          </p:nvSpPr>
          <p:spPr bwMode="auto">
            <a:xfrm>
              <a:off x="462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6291" name="Rectangle 158">
              <a:extLst>
                <a:ext uri="{FF2B5EF4-FFF2-40B4-BE49-F238E27FC236}">
                  <a16:creationId xmlns:a16="http://schemas.microsoft.com/office/drawing/2014/main" id="{A9C71E25-BF28-CF24-3B45-E6C5731C3E29}"/>
                </a:ext>
              </a:extLst>
            </p:cNvPr>
            <p:cNvSpPr>
              <a:spLocks noChangeArrowheads="1"/>
            </p:cNvSpPr>
            <p:nvPr/>
          </p:nvSpPr>
          <p:spPr bwMode="auto">
            <a:xfrm>
              <a:off x="462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
        <p:nvSpPr>
          <p:cNvPr id="6150" name="Rectangle 159">
            <a:extLst>
              <a:ext uri="{FF2B5EF4-FFF2-40B4-BE49-F238E27FC236}">
                <a16:creationId xmlns:a16="http://schemas.microsoft.com/office/drawing/2014/main" id="{FADA4615-BDFA-90B7-2A8D-49B040A99B4F}"/>
              </a:ext>
            </a:extLst>
          </p:cNvPr>
          <p:cNvSpPr>
            <a:spLocks noChangeArrowheads="1"/>
          </p:cNvSpPr>
          <p:nvPr/>
        </p:nvSpPr>
        <p:spPr bwMode="auto">
          <a:xfrm>
            <a:off x="608013" y="36576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000">
                <a:solidFill>
                  <a:srgbClr val="000000"/>
                </a:solidFill>
              </a:rPr>
              <a:t> </a:t>
            </a: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25C712CA-986C-C29A-47C8-073207B0F870}"/>
              </a:ext>
            </a:extLst>
          </p:cNvPr>
          <p:cNvSpPr>
            <a:spLocks noGrp="1" noChangeArrowheads="1"/>
          </p:cNvSpPr>
          <p:nvPr>
            <p:ph type="title"/>
          </p:nvPr>
        </p:nvSpPr>
        <p:spPr/>
        <p:txBody>
          <a:bodyPr/>
          <a:lstStyle/>
          <a:p>
            <a:pPr eaLnBrk="1" hangingPunct="1">
              <a:defRPr/>
            </a:pPr>
            <a:r>
              <a:rPr lang="en-US" altLang="en-US"/>
              <a:t>Data and Statistics Concepts</a:t>
            </a:r>
          </a:p>
        </p:txBody>
      </p:sp>
      <p:sp>
        <p:nvSpPr>
          <p:cNvPr id="7171" name="Rectangle 3">
            <a:extLst>
              <a:ext uri="{FF2B5EF4-FFF2-40B4-BE49-F238E27FC236}">
                <a16:creationId xmlns:a16="http://schemas.microsoft.com/office/drawing/2014/main" id="{F73DBCC7-9C74-A133-112F-D186D3A83220}"/>
              </a:ext>
            </a:extLst>
          </p:cNvPr>
          <p:cNvSpPr>
            <a:spLocks noGrp="1" noChangeArrowheads="1"/>
          </p:cNvSpPr>
          <p:nvPr>
            <p:ph type="body" idx="1"/>
          </p:nvPr>
        </p:nvSpPr>
        <p:spPr/>
        <p:txBody>
          <a:bodyPr/>
          <a:lstStyle/>
          <a:p>
            <a:pPr eaLnBrk="1" hangingPunct="1"/>
            <a:r>
              <a:rPr lang="en-US" altLang="en-US" sz="2800" b="1"/>
              <a:t>Nature of Data – Measurement vs. Count Data</a:t>
            </a:r>
          </a:p>
          <a:p>
            <a:pPr eaLnBrk="1" hangingPunct="1"/>
            <a:endParaRPr lang="en-US" altLang="en-US" sz="2800" b="1"/>
          </a:p>
          <a:p>
            <a:pPr eaLnBrk="1" hangingPunct="1"/>
            <a:r>
              <a:rPr lang="en-US" altLang="en-US" sz="2800" b="1"/>
              <a:t>Single Point Measures of Performance</a:t>
            </a:r>
          </a:p>
          <a:p>
            <a:pPr lvl="1" eaLnBrk="1" hangingPunct="1"/>
            <a:r>
              <a:rPr lang="en-US" altLang="en-US" sz="2800" b="1"/>
              <a:t>Central Tendency</a:t>
            </a:r>
          </a:p>
          <a:p>
            <a:pPr lvl="1" eaLnBrk="1" hangingPunct="1"/>
            <a:r>
              <a:rPr lang="en-US" altLang="en-US" sz="2800" b="1"/>
              <a:t>Variability</a:t>
            </a:r>
          </a:p>
        </p:txBody>
      </p:sp>
      <p:sp>
        <p:nvSpPr>
          <p:cNvPr id="7172" name="TextBox 1">
            <a:extLst>
              <a:ext uri="{FF2B5EF4-FFF2-40B4-BE49-F238E27FC236}">
                <a16:creationId xmlns:a16="http://schemas.microsoft.com/office/drawing/2014/main" id="{3B44E002-25DB-24AB-62FF-01F9451CD36B}"/>
              </a:ext>
            </a:extLst>
          </p:cNvPr>
          <p:cNvSpPr txBox="1">
            <a:spLocks noChangeArrowheads="1"/>
          </p:cNvSpPr>
          <p:nvPr/>
        </p:nvSpPr>
        <p:spPr bwMode="auto">
          <a:xfrm>
            <a:off x="346075" y="4724400"/>
            <a:ext cx="8451850" cy="12001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400" b="1" i="1"/>
              <a:t>Central Tendency (e.g., Mean) and Variability (e.g., Standard Deviation) account for most of the information contained in a set of data – </a:t>
            </a:r>
            <a:r>
              <a:rPr lang="en-US" altLang="en-US" sz="2400" b="1"/>
              <a:t>Walter Shewhart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22" name="Rectangle 6">
            <a:extLst>
              <a:ext uri="{FF2B5EF4-FFF2-40B4-BE49-F238E27FC236}">
                <a16:creationId xmlns:a16="http://schemas.microsoft.com/office/drawing/2014/main" id="{55607E44-F740-93C4-F21D-0FA24D25DD67}"/>
              </a:ext>
            </a:extLst>
          </p:cNvPr>
          <p:cNvSpPr>
            <a:spLocks noGrp="1" noChangeArrowheads="1"/>
          </p:cNvSpPr>
          <p:nvPr>
            <p:ph type="title"/>
          </p:nvPr>
        </p:nvSpPr>
        <p:spPr/>
        <p:txBody>
          <a:bodyPr/>
          <a:lstStyle/>
          <a:p>
            <a:pPr eaLnBrk="1" hangingPunct="1">
              <a:defRPr/>
            </a:pPr>
            <a:r>
              <a:rPr lang="en-US" altLang="en-US"/>
              <a:t>Central Tendency</a:t>
            </a:r>
          </a:p>
        </p:txBody>
      </p:sp>
      <p:graphicFrame>
        <p:nvGraphicFramePr>
          <p:cNvPr id="8195" name="Object 5">
            <a:extLst>
              <a:ext uri="{FF2B5EF4-FFF2-40B4-BE49-F238E27FC236}">
                <a16:creationId xmlns:a16="http://schemas.microsoft.com/office/drawing/2014/main" id="{DEA047D6-EF74-12D7-EBF1-0B1ED8A26DFB}"/>
              </a:ext>
            </a:extLst>
          </p:cNvPr>
          <p:cNvGraphicFramePr>
            <a:graphicFrameLocks noGrp="1" noChangeAspect="1"/>
          </p:cNvGraphicFramePr>
          <p:nvPr>
            <p:ph idx="1"/>
          </p:nvPr>
        </p:nvGraphicFramePr>
        <p:xfrm>
          <a:off x="152400" y="1066800"/>
          <a:ext cx="8839200" cy="3400425"/>
        </p:xfrm>
        <a:graphic>
          <a:graphicData uri="http://schemas.openxmlformats.org/presentationml/2006/ole">
            <mc:AlternateContent xmlns:mc="http://schemas.openxmlformats.org/markup-compatibility/2006">
              <mc:Choice xmlns:v="urn:schemas-microsoft-com:vml" Requires="v">
                <p:oleObj name="Document" r:id="rId2" imgW="8414467" imgH="3237042" progId="Word.Document.8">
                  <p:embed/>
                </p:oleObj>
              </mc:Choice>
              <mc:Fallback>
                <p:oleObj name="Document" r:id="rId2" imgW="8414467" imgH="3237042" progId="Word.Document.8">
                  <p:embed/>
                  <p:pic>
                    <p:nvPicPr>
                      <p:cNvPr id="8195" name="Object 5">
                        <a:extLst>
                          <a:ext uri="{FF2B5EF4-FFF2-40B4-BE49-F238E27FC236}">
                            <a16:creationId xmlns:a16="http://schemas.microsoft.com/office/drawing/2014/main" id="{DEA047D6-EF74-12D7-EBF1-0B1ED8A26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8839200" cy="340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2" name="Rectangle 4">
            <a:extLst>
              <a:ext uri="{FF2B5EF4-FFF2-40B4-BE49-F238E27FC236}">
                <a16:creationId xmlns:a16="http://schemas.microsoft.com/office/drawing/2014/main" id="{47135F5F-160B-24FB-B0E2-F1F353FE3028}"/>
              </a:ext>
            </a:extLst>
          </p:cNvPr>
          <p:cNvSpPr>
            <a:spLocks noGrp="1" noChangeArrowheads="1"/>
          </p:cNvSpPr>
          <p:nvPr>
            <p:ph type="title"/>
          </p:nvPr>
        </p:nvSpPr>
        <p:spPr/>
        <p:txBody>
          <a:bodyPr/>
          <a:lstStyle/>
          <a:p>
            <a:pPr eaLnBrk="1" hangingPunct="1">
              <a:defRPr/>
            </a:pPr>
            <a:r>
              <a:rPr lang="en-US" altLang="en-US"/>
              <a:t>Variability</a:t>
            </a:r>
          </a:p>
        </p:txBody>
      </p:sp>
      <p:sp>
        <p:nvSpPr>
          <p:cNvPr id="9219" name="Rectangle 26">
            <a:extLst>
              <a:ext uri="{FF2B5EF4-FFF2-40B4-BE49-F238E27FC236}">
                <a16:creationId xmlns:a16="http://schemas.microsoft.com/office/drawing/2014/main" id="{160A6200-36E4-44D7-D786-E46EB1575486}"/>
              </a:ext>
            </a:extLst>
          </p:cNvPr>
          <p:cNvSpPr>
            <a:spLocks noChangeArrowheads="1"/>
          </p:cNvSpPr>
          <p:nvPr/>
        </p:nvSpPr>
        <p:spPr bwMode="auto">
          <a:xfrm>
            <a:off x="246063" y="1084263"/>
            <a:ext cx="79057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0" name="Rectangle 27">
            <a:extLst>
              <a:ext uri="{FF2B5EF4-FFF2-40B4-BE49-F238E27FC236}">
                <a16:creationId xmlns:a16="http://schemas.microsoft.com/office/drawing/2014/main" id="{FD420B57-EFDF-222E-C990-769E19E7407A}"/>
              </a:ext>
            </a:extLst>
          </p:cNvPr>
          <p:cNvSpPr>
            <a:spLocks noChangeArrowheads="1"/>
          </p:cNvSpPr>
          <p:nvPr/>
        </p:nvSpPr>
        <p:spPr bwMode="auto">
          <a:xfrm>
            <a:off x="1044575" y="1084263"/>
            <a:ext cx="95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1" name="Rectangle 28">
            <a:extLst>
              <a:ext uri="{FF2B5EF4-FFF2-40B4-BE49-F238E27FC236}">
                <a16:creationId xmlns:a16="http://schemas.microsoft.com/office/drawing/2014/main" id="{F458DAFE-6A23-8B2E-12C4-3AFA56133E6A}"/>
              </a:ext>
            </a:extLst>
          </p:cNvPr>
          <p:cNvSpPr>
            <a:spLocks noChangeArrowheads="1"/>
          </p:cNvSpPr>
          <p:nvPr/>
        </p:nvSpPr>
        <p:spPr bwMode="auto">
          <a:xfrm>
            <a:off x="1036638" y="1084263"/>
            <a:ext cx="793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2" name="Rectangle 31">
            <a:extLst>
              <a:ext uri="{FF2B5EF4-FFF2-40B4-BE49-F238E27FC236}">
                <a16:creationId xmlns:a16="http://schemas.microsoft.com/office/drawing/2014/main" id="{5C1D7EFF-0859-CE6A-8253-4AF8B60BEFBD}"/>
              </a:ext>
            </a:extLst>
          </p:cNvPr>
          <p:cNvSpPr>
            <a:spLocks noChangeArrowheads="1"/>
          </p:cNvSpPr>
          <p:nvPr/>
        </p:nvSpPr>
        <p:spPr bwMode="auto">
          <a:xfrm>
            <a:off x="1054100" y="1084263"/>
            <a:ext cx="4691063"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3" name="Rectangle 32">
            <a:extLst>
              <a:ext uri="{FF2B5EF4-FFF2-40B4-BE49-F238E27FC236}">
                <a16:creationId xmlns:a16="http://schemas.microsoft.com/office/drawing/2014/main" id="{9042070C-DFB2-5E49-7AEA-05F54B99DA8D}"/>
              </a:ext>
            </a:extLst>
          </p:cNvPr>
          <p:cNvSpPr>
            <a:spLocks noChangeArrowheads="1"/>
          </p:cNvSpPr>
          <p:nvPr/>
        </p:nvSpPr>
        <p:spPr bwMode="auto">
          <a:xfrm>
            <a:off x="5753100" y="1084263"/>
            <a:ext cx="95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4" name="Rectangle 33">
            <a:extLst>
              <a:ext uri="{FF2B5EF4-FFF2-40B4-BE49-F238E27FC236}">
                <a16:creationId xmlns:a16="http://schemas.microsoft.com/office/drawing/2014/main" id="{7323CD5B-126C-9215-56B3-B744B3E082D7}"/>
              </a:ext>
            </a:extLst>
          </p:cNvPr>
          <p:cNvSpPr>
            <a:spLocks noChangeArrowheads="1"/>
          </p:cNvSpPr>
          <p:nvPr/>
        </p:nvSpPr>
        <p:spPr bwMode="auto">
          <a:xfrm>
            <a:off x="5745163" y="1084263"/>
            <a:ext cx="793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5" name="Rectangle 36">
            <a:extLst>
              <a:ext uri="{FF2B5EF4-FFF2-40B4-BE49-F238E27FC236}">
                <a16:creationId xmlns:a16="http://schemas.microsoft.com/office/drawing/2014/main" id="{8B7A08BB-3E25-A14D-7491-BC154DD1524D}"/>
              </a:ext>
            </a:extLst>
          </p:cNvPr>
          <p:cNvSpPr>
            <a:spLocks noChangeArrowheads="1"/>
          </p:cNvSpPr>
          <p:nvPr/>
        </p:nvSpPr>
        <p:spPr bwMode="auto">
          <a:xfrm>
            <a:off x="5762625" y="1084263"/>
            <a:ext cx="2146300"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6" name="Rectangle 70">
            <a:extLst>
              <a:ext uri="{FF2B5EF4-FFF2-40B4-BE49-F238E27FC236}">
                <a16:creationId xmlns:a16="http://schemas.microsoft.com/office/drawing/2014/main" id="{FC241B21-E3D3-3544-1C52-818237F2A491}"/>
              </a:ext>
            </a:extLst>
          </p:cNvPr>
          <p:cNvSpPr>
            <a:spLocks noChangeArrowheads="1"/>
          </p:cNvSpPr>
          <p:nvPr/>
        </p:nvSpPr>
        <p:spPr bwMode="auto">
          <a:xfrm>
            <a:off x="7915275" y="1263650"/>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7" name="Rectangle 112">
            <a:extLst>
              <a:ext uri="{FF2B5EF4-FFF2-40B4-BE49-F238E27FC236}">
                <a16:creationId xmlns:a16="http://schemas.microsoft.com/office/drawing/2014/main" id="{C2CE6F35-BCB3-318A-517F-FCBEE01DB279}"/>
              </a:ext>
            </a:extLst>
          </p:cNvPr>
          <p:cNvSpPr>
            <a:spLocks noChangeArrowheads="1"/>
          </p:cNvSpPr>
          <p:nvPr/>
        </p:nvSpPr>
        <p:spPr bwMode="auto">
          <a:xfrm>
            <a:off x="7915275" y="158908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8" name="Rectangle 148">
            <a:extLst>
              <a:ext uri="{FF2B5EF4-FFF2-40B4-BE49-F238E27FC236}">
                <a16:creationId xmlns:a16="http://schemas.microsoft.com/office/drawing/2014/main" id="{2A9AA0F4-33AC-CCCA-37CC-F0AB65599A6F}"/>
              </a:ext>
            </a:extLst>
          </p:cNvPr>
          <p:cNvSpPr>
            <a:spLocks noChangeArrowheads="1"/>
          </p:cNvSpPr>
          <p:nvPr/>
        </p:nvSpPr>
        <p:spPr bwMode="auto">
          <a:xfrm>
            <a:off x="234950" y="2963863"/>
            <a:ext cx="476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29" name="Rectangle 149">
            <a:extLst>
              <a:ext uri="{FF2B5EF4-FFF2-40B4-BE49-F238E27FC236}">
                <a16:creationId xmlns:a16="http://schemas.microsoft.com/office/drawing/2014/main" id="{7E1EB7FB-B5F6-1510-4BE9-F0943EC64FA8}"/>
              </a:ext>
            </a:extLst>
          </p:cNvPr>
          <p:cNvSpPr>
            <a:spLocks noChangeArrowheads="1"/>
          </p:cNvSpPr>
          <p:nvPr/>
        </p:nvSpPr>
        <p:spPr bwMode="auto">
          <a:xfrm>
            <a:off x="234950" y="2963863"/>
            <a:ext cx="476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9230" name="Rectangle 155">
            <a:extLst>
              <a:ext uri="{FF2B5EF4-FFF2-40B4-BE49-F238E27FC236}">
                <a16:creationId xmlns:a16="http://schemas.microsoft.com/office/drawing/2014/main" id="{0232F67A-B1E8-845C-E5E8-B9C513CB84EC}"/>
              </a:ext>
            </a:extLst>
          </p:cNvPr>
          <p:cNvSpPr>
            <a:spLocks noChangeArrowheads="1"/>
          </p:cNvSpPr>
          <p:nvPr/>
        </p:nvSpPr>
        <p:spPr bwMode="auto">
          <a:xfrm>
            <a:off x="5746750" y="29638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aphicFrame>
        <p:nvGraphicFramePr>
          <p:cNvPr id="9231" name="Object 175">
            <a:extLst>
              <a:ext uri="{FF2B5EF4-FFF2-40B4-BE49-F238E27FC236}">
                <a16:creationId xmlns:a16="http://schemas.microsoft.com/office/drawing/2014/main" id="{69AF11DE-DF3F-603E-77DE-780EFD949D52}"/>
              </a:ext>
            </a:extLst>
          </p:cNvPr>
          <p:cNvGraphicFramePr>
            <a:graphicFrameLocks noGrp="1" noChangeAspect="1"/>
          </p:cNvGraphicFramePr>
          <p:nvPr>
            <p:ph idx="1"/>
          </p:nvPr>
        </p:nvGraphicFramePr>
        <p:xfrm>
          <a:off x="152400" y="1600200"/>
          <a:ext cx="8915400" cy="2667000"/>
        </p:xfrm>
        <a:graphic>
          <a:graphicData uri="http://schemas.openxmlformats.org/presentationml/2006/ole">
            <mc:AlternateContent xmlns:mc="http://schemas.openxmlformats.org/markup-compatibility/2006">
              <mc:Choice xmlns:v="urn:schemas-microsoft-com:vml" Requires="v">
                <p:oleObj name="Document" r:id="rId2" imgW="8414467" imgH="2206369" progId="Word.Document.8">
                  <p:embed/>
                </p:oleObj>
              </mc:Choice>
              <mc:Fallback>
                <p:oleObj name="Document" r:id="rId2" imgW="8414467" imgH="2206369" progId="Word.Document.8">
                  <p:embed/>
                  <p:pic>
                    <p:nvPicPr>
                      <p:cNvPr id="9231" name="Object 175">
                        <a:extLst>
                          <a:ext uri="{FF2B5EF4-FFF2-40B4-BE49-F238E27FC236}">
                            <a16:creationId xmlns:a16="http://schemas.microsoft.com/office/drawing/2014/main" id="{69AF11DE-DF3F-603E-77DE-780EFD949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00200"/>
                        <a:ext cx="8915400" cy="266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32" name="Line 177">
            <a:extLst>
              <a:ext uri="{FF2B5EF4-FFF2-40B4-BE49-F238E27FC236}">
                <a16:creationId xmlns:a16="http://schemas.microsoft.com/office/drawing/2014/main" id="{D114F250-081E-8E02-2CFF-8679FE3E3C53}"/>
              </a:ext>
            </a:extLst>
          </p:cNvPr>
          <p:cNvSpPr>
            <a:spLocks noChangeShapeType="1"/>
          </p:cNvSpPr>
          <p:nvPr/>
        </p:nvSpPr>
        <p:spPr bwMode="auto">
          <a:xfrm flipV="1">
            <a:off x="152400" y="1828800"/>
            <a:ext cx="0" cy="220980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8" name="Rectangle 6">
            <a:extLst>
              <a:ext uri="{FF2B5EF4-FFF2-40B4-BE49-F238E27FC236}">
                <a16:creationId xmlns:a16="http://schemas.microsoft.com/office/drawing/2014/main" id="{E7785E19-ADAC-78F5-9BC3-D51291B1A11B}"/>
              </a:ext>
            </a:extLst>
          </p:cNvPr>
          <p:cNvSpPr>
            <a:spLocks noGrp="1" noChangeArrowheads="1"/>
          </p:cNvSpPr>
          <p:nvPr>
            <p:ph type="title"/>
          </p:nvPr>
        </p:nvSpPr>
        <p:spPr/>
        <p:txBody>
          <a:bodyPr/>
          <a:lstStyle/>
          <a:p>
            <a:pPr eaLnBrk="1" hangingPunct="1">
              <a:defRPr/>
            </a:pPr>
            <a:r>
              <a:rPr lang="en-US" altLang="en-US"/>
              <a:t>Line Graph</a:t>
            </a:r>
          </a:p>
        </p:txBody>
      </p:sp>
      <p:pic>
        <p:nvPicPr>
          <p:cNvPr id="11267" name="Picture 5">
            <a:extLst>
              <a:ext uri="{FF2B5EF4-FFF2-40B4-BE49-F238E27FC236}">
                <a16:creationId xmlns:a16="http://schemas.microsoft.com/office/drawing/2014/main" id="{013235AC-0EB6-21AD-9294-129EDAB3B89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1743075"/>
            <a:ext cx="7543800" cy="3743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3040B405-9BD5-F864-B178-6C57EFCFAE44}"/>
              </a:ext>
            </a:extLst>
          </p:cNvPr>
          <p:cNvSpPr>
            <a:spLocks noGrp="1" noChangeArrowheads="1"/>
          </p:cNvSpPr>
          <p:nvPr>
            <p:ph type="title"/>
          </p:nvPr>
        </p:nvSpPr>
        <p:spPr/>
        <p:txBody>
          <a:bodyPr/>
          <a:lstStyle/>
          <a:p>
            <a:pPr eaLnBrk="1" hangingPunct="1">
              <a:defRPr/>
            </a:pPr>
            <a:r>
              <a:rPr lang="en-US" altLang="en-US"/>
              <a:t>Line Graphs</a:t>
            </a:r>
          </a:p>
        </p:txBody>
      </p:sp>
      <p:sp>
        <p:nvSpPr>
          <p:cNvPr id="10243" name="Rectangle 3">
            <a:extLst>
              <a:ext uri="{FF2B5EF4-FFF2-40B4-BE49-F238E27FC236}">
                <a16:creationId xmlns:a16="http://schemas.microsoft.com/office/drawing/2014/main" id="{2EA7672F-C2DF-5B30-25E3-DF8EB3EA3565}"/>
              </a:ext>
            </a:extLst>
          </p:cNvPr>
          <p:cNvSpPr>
            <a:spLocks noGrp="1" noChangeArrowheads="1"/>
          </p:cNvSpPr>
          <p:nvPr>
            <p:ph type="body" idx="1"/>
          </p:nvPr>
        </p:nvSpPr>
        <p:spPr/>
        <p:txBody>
          <a:bodyPr/>
          <a:lstStyle/>
          <a:p>
            <a:pPr eaLnBrk="1" hangingPunct="1">
              <a:buFont typeface="Symbol" panose="05050102010706020507" pitchFamily="18" charset="2"/>
              <a:buNone/>
            </a:pPr>
            <a:r>
              <a:rPr lang="en-US" altLang="en-US"/>
              <a:t>1. Draw a vertical and a horizontal axis on a piece of graph paper.</a:t>
            </a:r>
          </a:p>
          <a:p>
            <a:pPr eaLnBrk="1" hangingPunct="1">
              <a:buFont typeface="Symbol" panose="05050102010706020507" pitchFamily="18" charset="2"/>
              <a:buNone/>
            </a:pPr>
            <a:r>
              <a:rPr lang="en-US" altLang="en-US"/>
              <a:t>2. Label the vertical axis with the variable being plotted.</a:t>
            </a:r>
          </a:p>
          <a:p>
            <a:pPr eaLnBrk="1" hangingPunct="1">
              <a:buFont typeface="Symbol" panose="05050102010706020507" pitchFamily="18" charset="2"/>
              <a:buNone/>
            </a:pPr>
            <a:r>
              <a:rPr lang="en-US" altLang="en-US"/>
              <a:t>3. Label the horizontal axis with the unit of time or order in which the numbers were collected (i.e. Day 1, 2, 3, . . ., Customer 1, 2, 3, . .  .  etc.).</a:t>
            </a:r>
          </a:p>
          <a:p>
            <a:pPr eaLnBrk="1" hangingPunct="1">
              <a:buFont typeface="Symbol" panose="05050102010706020507" pitchFamily="18" charset="2"/>
              <a:buNone/>
            </a:pPr>
            <a:r>
              <a:rPr lang="en-US" altLang="en-US"/>
              <a:t>4. Determine the scale of the vertical axis.  The top of this axis should be about 20 percent larger than the largest data value.  The bottom of this axis should be about 20 percent lower than the smallest data value.  This let’s you see the best picture of the process’ variability.  Label the axis in convenient intervals between these numbers.</a:t>
            </a:r>
          </a:p>
          <a:p>
            <a:pPr eaLnBrk="1" hangingPunct="1">
              <a:buFont typeface="Symbol" panose="05050102010706020507" pitchFamily="18" charset="2"/>
              <a:buNone/>
            </a:pPr>
            <a:r>
              <a:rPr lang="en-US" altLang="en-US"/>
              <a:t>5. Plot the data values on the graph number by number, preserving the order in which they occurred.</a:t>
            </a:r>
          </a:p>
          <a:p>
            <a:pPr eaLnBrk="1" hangingPunct="1">
              <a:buFont typeface="Symbol" panose="05050102010706020507" pitchFamily="18" charset="2"/>
              <a:buNone/>
            </a:pPr>
            <a:r>
              <a:rPr lang="en-US" altLang="en-US"/>
              <a:t>6. Connect the points on the graph.</a:t>
            </a:r>
          </a:p>
          <a:p>
            <a:pPr eaLnBrk="1" hangingPunct="1">
              <a:buFont typeface="Symbol" panose="05050102010706020507" pitchFamily="18" charset="2"/>
              <a:buNone/>
            </a:pPr>
            <a:r>
              <a:rPr lang="en-US" altLang="en-US"/>
              <a:t>7. (Optional) Calculate the mean of the data and draw this as a solid line through the data.  This turns the line graph into a run chart - trends and patterns are often easier to see with a run chart.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28FCF-1EEA-10F8-4DD3-6A486481AB18}"/>
              </a:ext>
            </a:extLst>
          </p:cNvPr>
          <p:cNvSpPr>
            <a:spLocks noGrp="1"/>
          </p:cNvSpPr>
          <p:nvPr>
            <p:ph type="title"/>
          </p:nvPr>
        </p:nvSpPr>
        <p:spPr/>
        <p:txBody>
          <a:bodyPr/>
          <a:lstStyle/>
          <a:p>
            <a:r>
              <a:rPr lang="en-US" dirty="0"/>
              <a:t>Types of Process Variation</a:t>
            </a:r>
          </a:p>
        </p:txBody>
      </p:sp>
      <p:sp>
        <p:nvSpPr>
          <p:cNvPr id="3" name="Content Placeholder 2">
            <a:extLst>
              <a:ext uri="{FF2B5EF4-FFF2-40B4-BE49-F238E27FC236}">
                <a16:creationId xmlns:a16="http://schemas.microsoft.com/office/drawing/2014/main" id="{D670B581-A2CC-1D6A-B3E1-3A9C6EB1BA0E}"/>
              </a:ext>
            </a:extLst>
          </p:cNvPr>
          <p:cNvSpPr>
            <a:spLocks noGrp="1"/>
          </p:cNvSpPr>
          <p:nvPr>
            <p:ph idx="1"/>
          </p:nvPr>
        </p:nvSpPr>
        <p:spPr/>
        <p:txBody>
          <a:bodyPr/>
          <a:lstStyle/>
          <a:p>
            <a:r>
              <a:rPr lang="en-US" b="1" dirty="0"/>
              <a:t>Common Cause </a:t>
            </a:r>
            <a:r>
              <a:rPr lang="en-US" dirty="0"/>
              <a:t>– “Normal” expected variation in a process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Special (Assignable Causes)</a:t>
            </a:r>
            <a:r>
              <a:rPr lang="en-US" dirty="0"/>
              <a:t> – Variation that can be attributed to a specific cause in the process</a:t>
            </a:r>
          </a:p>
        </p:txBody>
      </p:sp>
      <p:sp>
        <p:nvSpPr>
          <p:cNvPr id="4" name="Text Box 3">
            <a:extLst>
              <a:ext uri="{FF2B5EF4-FFF2-40B4-BE49-F238E27FC236}">
                <a16:creationId xmlns:a16="http://schemas.microsoft.com/office/drawing/2014/main" id="{EC814E73-1227-82A3-CAAD-0D562845A9BD}"/>
              </a:ext>
            </a:extLst>
          </p:cNvPr>
          <p:cNvSpPr txBox="1">
            <a:spLocks noChangeArrowheads="1"/>
          </p:cNvSpPr>
          <p:nvPr/>
        </p:nvSpPr>
        <p:spPr bwMode="auto">
          <a:xfrm>
            <a:off x="609600" y="1797050"/>
            <a:ext cx="1439863" cy="59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r>
              <a:rPr lang="en-US" altLang="en-US" sz="3300" b="1" i="1"/>
              <a:t>Inputs</a:t>
            </a:r>
          </a:p>
        </p:txBody>
      </p:sp>
      <p:sp>
        <p:nvSpPr>
          <p:cNvPr id="5" name="Text Box 4">
            <a:extLst>
              <a:ext uri="{FF2B5EF4-FFF2-40B4-BE49-F238E27FC236}">
                <a16:creationId xmlns:a16="http://schemas.microsoft.com/office/drawing/2014/main" id="{3E8287D4-8DF0-FD7D-8F01-DE676910E4D7}"/>
              </a:ext>
            </a:extLst>
          </p:cNvPr>
          <p:cNvSpPr txBox="1">
            <a:spLocks noChangeArrowheads="1"/>
          </p:cNvSpPr>
          <p:nvPr/>
        </p:nvSpPr>
        <p:spPr bwMode="auto">
          <a:xfrm>
            <a:off x="3489325" y="1798638"/>
            <a:ext cx="1844675" cy="623887"/>
          </a:xfrm>
          <a:prstGeom prst="rect">
            <a:avLst/>
          </a:prstGeom>
          <a:solidFill>
            <a:srgbClr val="FFFF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r>
              <a:rPr lang="en-US" altLang="en-US" sz="3300" b="1" i="1"/>
              <a:t>Process</a:t>
            </a:r>
          </a:p>
        </p:txBody>
      </p:sp>
      <p:sp>
        <p:nvSpPr>
          <p:cNvPr id="6" name="Text Box 5">
            <a:extLst>
              <a:ext uri="{FF2B5EF4-FFF2-40B4-BE49-F238E27FC236}">
                <a16:creationId xmlns:a16="http://schemas.microsoft.com/office/drawing/2014/main" id="{7BF4C4E3-A11C-E991-3450-4F5F490B3709}"/>
              </a:ext>
            </a:extLst>
          </p:cNvPr>
          <p:cNvSpPr txBox="1">
            <a:spLocks noChangeArrowheads="1"/>
          </p:cNvSpPr>
          <p:nvPr/>
        </p:nvSpPr>
        <p:spPr bwMode="auto">
          <a:xfrm>
            <a:off x="6745288" y="1797050"/>
            <a:ext cx="1789112" cy="59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r>
              <a:rPr lang="en-US" altLang="en-US" sz="3300" b="1" i="1"/>
              <a:t>Outputs</a:t>
            </a:r>
          </a:p>
        </p:txBody>
      </p:sp>
      <p:sp>
        <p:nvSpPr>
          <p:cNvPr id="7" name="Text Box 6">
            <a:extLst>
              <a:ext uri="{FF2B5EF4-FFF2-40B4-BE49-F238E27FC236}">
                <a16:creationId xmlns:a16="http://schemas.microsoft.com/office/drawing/2014/main" id="{2B39744C-C554-572C-D390-6D5995572C1E}"/>
              </a:ext>
            </a:extLst>
          </p:cNvPr>
          <p:cNvSpPr txBox="1">
            <a:spLocks noChangeArrowheads="1"/>
          </p:cNvSpPr>
          <p:nvPr/>
        </p:nvSpPr>
        <p:spPr bwMode="auto">
          <a:xfrm>
            <a:off x="3413125" y="2497138"/>
            <a:ext cx="2917825" cy="2608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marL="173038" indent="-173038"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buFontTx/>
              <a:buChar char="•"/>
            </a:pPr>
            <a:r>
              <a:rPr lang="en-US" altLang="en-US" sz="3300" b="1" i="1"/>
              <a:t>Materials</a:t>
            </a:r>
          </a:p>
          <a:p>
            <a:pPr eaLnBrk="1" hangingPunct="1">
              <a:buFontTx/>
              <a:buChar char="•"/>
            </a:pPr>
            <a:r>
              <a:rPr lang="en-US" altLang="en-US" sz="3300" b="1" i="1"/>
              <a:t>Methods</a:t>
            </a:r>
          </a:p>
          <a:p>
            <a:pPr eaLnBrk="1" hangingPunct="1">
              <a:buFontTx/>
              <a:buChar char="•"/>
            </a:pPr>
            <a:r>
              <a:rPr lang="en-US" altLang="en-US" sz="3300" b="1" i="1"/>
              <a:t>Equipment</a:t>
            </a:r>
          </a:p>
          <a:p>
            <a:pPr eaLnBrk="1" hangingPunct="1">
              <a:buFontTx/>
              <a:buChar char="•"/>
            </a:pPr>
            <a:r>
              <a:rPr lang="en-US" altLang="en-US" sz="3300" b="1" i="1"/>
              <a:t>Environment</a:t>
            </a:r>
          </a:p>
          <a:p>
            <a:pPr eaLnBrk="1" hangingPunct="1">
              <a:buFontTx/>
              <a:buChar char="•"/>
            </a:pPr>
            <a:r>
              <a:rPr lang="en-US" altLang="en-US" sz="3300" b="1" i="1"/>
              <a:t>People</a:t>
            </a:r>
          </a:p>
        </p:txBody>
      </p:sp>
      <p:sp>
        <p:nvSpPr>
          <p:cNvPr id="8" name="AutoShape 7">
            <a:extLst>
              <a:ext uri="{FF2B5EF4-FFF2-40B4-BE49-F238E27FC236}">
                <a16:creationId xmlns:a16="http://schemas.microsoft.com/office/drawing/2014/main" id="{0F90E435-2FEB-4654-84D7-4BB8DA82D502}"/>
              </a:ext>
            </a:extLst>
          </p:cNvPr>
          <p:cNvSpPr>
            <a:spLocks noChangeArrowheads="1"/>
          </p:cNvSpPr>
          <p:nvPr/>
        </p:nvSpPr>
        <p:spPr bwMode="auto">
          <a:xfrm>
            <a:off x="2235200" y="1752600"/>
            <a:ext cx="1066800" cy="685800"/>
          </a:xfrm>
          <a:prstGeom prst="rightArrow">
            <a:avLst>
              <a:gd name="adj1" fmla="val 50000"/>
              <a:gd name="adj2" fmla="val 38889"/>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endParaRPr lang="en-US" altLang="en-US"/>
          </a:p>
        </p:txBody>
      </p:sp>
      <p:sp>
        <p:nvSpPr>
          <p:cNvPr id="9" name="AutoShape 8">
            <a:extLst>
              <a:ext uri="{FF2B5EF4-FFF2-40B4-BE49-F238E27FC236}">
                <a16:creationId xmlns:a16="http://schemas.microsoft.com/office/drawing/2014/main" id="{DDF018D0-6C93-F43B-A4ED-E39A423C7AF9}"/>
              </a:ext>
            </a:extLst>
          </p:cNvPr>
          <p:cNvSpPr>
            <a:spLocks noChangeArrowheads="1"/>
          </p:cNvSpPr>
          <p:nvPr/>
        </p:nvSpPr>
        <p:spPr bwMode="auto">
          <a:xfrm>
            <a:off x="5491163" y="1752600"/>
            <a:ext cx="1066800" cy="685800"/>
          </a:xfrm>
          <a:prstGeom prst="rightArrow">
            <a:avLst>
              <a:gd name="adj1" fmla="val 50000"/>
              <a:gd name="adj2" fmla="val 38889"/>
            </a:avLst>
          </a:prstGeom>
          <a:solidFill>
            <a:srgbClr val="00CC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300" kern="1200">
                <a:solidFill>
                  <a:schemeClr val="tx1"/>
                </a:solidFill>
                <a:latin typeface="Arial" panose="020B0604020202020204" pitchFamily="34" charset="0"/>
                <a:ea typeface="+mn-ea"/>
                <a:cs typeface="+mn-cs"/>
              </a:defRPr>
            </a:lvl9pPr>
          </a:lstStyle>
          <a:p>
            <a:pPr eaLnBrk="1" hangingPunct="1"/>
            <a:endParaRPr lang="en-US" altLang="en-US"/>
          </a:p>
        </p:txBody>
      </p:sp>
    </p:spTree>
    <p:extLst>
      <p:ext uri="{BB962C8B-B14F-4D97-AF65-F5344CB8AC3E}">
        <p14:creationId xmlns:p14="http://schemas.microsoft.com/office/powerpoint/2010/main" val="215468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E572109C-E9D8-4256-33C5-9A5EF083ED3D}"/>
              </a:ext>
            </a:extLst>
          </p:cNvPr>
          <p:cNvSpPr>
            <a:spLocks noGrp="1" noChangeArrowheads="1"/>
          </p:cNvSpPr>
          <p:nvPr>
            <p:ph type="title"/>
          </p:nvPr>
        </p:nvSpPr>
        <p:spPr/>
        <p:txBody>
          <a:bodyPr/>
          <a:lstStyle/>
          <a:p>
            <a:pPr eaLnBrk="1" hangingPunct="1">
              <a:defRPr/>
            </a:pPr>
            <a:r>
              <a:rPr lang="en-US" altLang="en-US"/>
              <a:t>Run Chart</a:t>
            </a:r>
          </a:p>
        </p:txBody>
      </p:sp>
      <p:grpSp>
        <p:nvGrpSpPr>
          <p:cNvPr id="12291" name="Group 3">
            <a:extLst>
              <a:ext uri="{FF2B5EF4-FFF2-40B4-BE49-F238E27FC236}">
                <a16:creationId xmlns:a16="http://schemas.microsoft.com/office/drawing/2014/main" id="{BDA79BCC-5098-57AA-68D1-EAC03E9489D4}"/>
              </a:ext>
            </a:extLst>
          </p:cNvPr>
          <p:cNvGrpSpPr>
            <a:grpSpLocks/>
          </p:cNvGrpSpPr>
          <p:nvPr/>
        </p:nvGrpSpPr>
        <p:grpSpPr bwMode="auto">
          <a:xfrm>
            <a:off x="685800" y="1219200"/>
            <a:ext cx="7696200" cy="4468813"/>
            <a:chOff x="2985" y="9826"/>
            <a:chExt cx="7590" cy="4707"/>
          </a:xfrm>
        </p:grpSpPr>
        <p:grpSp>
          <p:nvGrpSpPr>
            <p:cNvPr id="12292" name="Group 4">
              <a:extLst>
                <a:ext uri="{FF2B5EF4-FFF2-40B4-BE49-F238E27FC236}">
                  <a16:creationId xmlns:a16="http://schemas.microsoft.com/office/drawing/2014/main" id="{D54F9705-03DD-6F8B-3BA8-3AAFB72EFB93}"/>
                </a:ext>
              </a:extLst>
            </p:cNvPr>
            <p:cNvGrpSpPr>
              <a:grpSpLocks/>
            </p:cNvGrpSpPr>
            <p:nvPr/>
          </p:nvGrpSpPr>
          <p:grpSpPr bwMode="auto">
            <a:xfrm>
              <a:off x="2985" y="9826"/>
              <a:ext cx="6063" cy="4707"/>
              <a:chOff x="2640" y="1546"/>
              <a:chExt cx="7128" cy="5534"/>
            </a:xfrm>
          </p:grpSpPr>
          <p:sp>
            <p:nvSpPr>
              <p:cNvPr id="12296" name="Rectangle 5">
                <a:extLst>
                  <a:ext uri="{FF2B5EF4-FFF2-40B4-BE49-F238E27FC236}">
                    <a16:creationId xmlns:a16="http://schemas.microsoft.com/office/drawing/2014/main" id="{24953FA4-491C-6EF4-99C9-EF2498E098FA}"/>
                  </a:ext>
                </a:extLst>
              </p:cNvPr>
              <p:cNvSpPr>
                <a:spLocks noChangeArrowheads="1"/>
              </p:cNvSpPr>
              <p:nvPr/>
            </p:nvSpPr>
            <p:spPr bwMode="auto">
              <a:xfrm>
                <a:off x="2640" y="1546"/>
                <a:ext cx="7128" cy="5534"/>
              </a:xfrm>
              <a:prstGeom prst="rect">
                <a:avLst/>
              </a:prstGeom>
              <a:solidFill>
                <a:srgbClr val="FFFFFF"/>
              </a:solidFill>
              <a:ln w="0">
                <a:solidFill>
                  <a:srgbClr val="000000"/>
                </a:solidFill>
                <a:miter lim="800000"/>
                <a:headEnd/>
                <a:tailEnd/>
              </a:ln>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2297" name="Rectangle 6">
                <a:extLst>
                  <a:ext uri="{FF2B5EF4-FFF2-40B4-BE49-F238E27FC236}">
                    <a16:creationId xmlns:a16="http://schemas.microsoft.com/office/drawing/2014/main" id="{F47BDF18-A81A-26D4-FE2C-32D0FBC17039}"/>
                  </a:ext>
                </a:extLst>
              </p:cNvPr>
              <p:cNvSpPr>
                <a:spLocks noChangeArrowheads="1"/>
              </p:cNvSpPr>
              <p:nvPr/>
            </p:nvSpPr>
            <p:spPr bwMode="auto">
              <a:xfrm>
                <a:off x="3763" y="2728"/>
                <a:ext cx="5808" cy="3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2298" name="Line 7">
                <a:extLst>
                  <a:ext uri="{FF2B5EF4-FFF2-40B4-BE49-F238E27FC236}">
                    <a16:creationId xmlns:a16="http://schemas.microsoft.com/office/drawing/2014/main" id="{CC1C6F53-8C71-23C9-0AFF-65EDB79D3C6E}"/>
                  </a:ext>
                </a:extLst>
              </p:cNvPr>
              <p:cNvSpPr>
                <a:spLocks noChangeShapeType="1"/>
              </p:cNvSpPr>
              <p:nvPr/>
            </p:nvSpPr>
            <p:spPr bwMode="auto">
              <a:xfrm>
                <a:off x="3763" y="5485"/>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9" name="Line 8">
                <a:extLst>
                  <a:ext uri="{FF2B5EF4-FFF2-40B4-BE49-F238E27FC236}">
                    <a16:creationId xmlns:a16="http://schemas.microsoft.com/office/drawing/2014/main" id="{2DD8999D-A9A3-0ED9-D562-0AE97D2EDCF6}"/>
                  </a:ext>
                </a:extLst>
              </p:cNvPr>
              <p:cNvSpPr>
                <a:spLocks noChangeShapeType="1"/>
              </p:cNvSpPr>
              <p:nvPr/>
            </p:nvSpPr>
            <p:spPr bwMode="auto">
              <a:xfrm>
                <a:off x="3763" y="5150"/>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0" name="Line 9">
                <a:extLst>
                  <a:ext uri="{FF2B5EF4-FFF2-40B4-BE49-F238E27FC236}">
                    <a16:creationId xmlns:a16="http://schemas.microsoft.com/office/drawing/2014/main" id="{3AD42700-AAE0-EC43-3294-A37FA57EE9C1}"/>
                  </a:ext>
                </a:extLst>
              </p:cNvPr>
              <p:cNvSpPr>
                <a:spLocks noChangeShapeType="1"/>
              </p:cNvSpPr>
              <p:nvPr/>
            </p:nvSpPr>
            <p:spPr bwMode="auto">
              <a:xfrm>
                <a:off x="3763" y="4795"/>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1" name="Line 10">
                <a:extLst>
                  <a:ext uri="{FF2B5EF4-FFF2-40B4-BE49-F238E27FC236}">
                    <a16:creationId xmlns:a16="http://schemas.microsoft.com/office/drawing/2014/main" id="{2C178D58-5714-801E-7EE3-5249E82569CB}"/>
                  </a:ext>
                </a:extLst>
              </p:cNvPr>
              <p:cNvSpPr>
                <a:spLocks noChangeShapeType="1"/>
              </p:cNvSpPr>
              <p:nvPr/>
            </p:nvSpPr>
            <p:spPr bwMode="auto">
              <a:xfrm>
                <a:off x="3763" y="4461"/>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2" name="Line 11">
                <a:extLst>
                  <a:ext uri="{FF2B5EF4-FFF2-40B4-BE49-F238E27FC236}">
                    <a16:creationId xmlns:a16="http://schemas.microsoft.com/office/drawing/2014/main" id="{7AB053E9-5175-B2E2-4B79-61CB20C40194}"/>
                  </a:ext>
                </a:extLst>
              </p:cNvPr>
              <p:cNvSpPr>
                <a:spLocks noChangeShapeType="1"/>
              </p:cNvSpPr>
              <p:nvPr/>
            </p:nvSpPr>
            <p:spPr bwMode="auto">
              <a:xfrm>
                <a:off x="3763" y="4106"/>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3" name="Line 12">
                <a:extLst>
                  <a:ext uri="{FF2B5EF4-FFF2-40B4-BE49-F238E27FC236}">
                    <a16:creationId xmlns:a16="http://schemas.microsoft.com/office/drawing/2014/main" id="{35013142-ADAF-AFDC-2982-8C2886320D32}"/>
                  </a:ext>
                </a:extLst>
              </p:cNvPr>
              <p:cNvSpPr>
                <a:spLocks noChangeShapeType="1"/>
              </p:cNvSpPr>
              <p:nvPr/>
            </p:nvSpPr>
            <p:spPr bwMode="auto">
              <a:xfrm>
                <a:off x="3763" y="3772"/>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4" name="Line 13">
                <a:extLst>
                  <a:ext uri="{FF2B5EF4-FFF2-40B4-BE49-F238E27FC236}">
                    <a16:creationId xmlns:a16="http://schemas.microsoft.com/office/drawing/2014/main" id="{A34A4570-853C-34B1-718F-E50BCBC9F678}"/>
                  </a:ext>
                </a:extLst>
              </p:cNvPr>
              <p:cNvSpPr>
                <a:spLocks noChangeShapeType="1"/>
              </p:cNvSpPr>
              <p:nvPr/>
            </p:nvSpPr>
            <p:spPr bwMode="auto">
              <a:xfrm>
                <a:off x="3763" y="3417"/>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5" name="Line 14">
                <a:extLst>
                  <a:ext uri="{FF2B5EF4-FFF2-40B4-BE49-F238E27FC236}">
                    <a16:creationId xmlns:a16="http://schemas.microsoft.com/office/drawing/2014/main" id="{4C01694F-E9E5-F5FC-A2E2-873966AF92D1}"/>
                  </a:ext>
                </a:extLst>
              </p:cNvPr>
              <p:cNvSpPr>
                <a:spLocks noChangeShapeType="1"/>
              </p:cNvSpPr>
              <p:nvPr/>
            </p:nvSpPr>
            <p:spPr bwMode="auto">
              <a:xfrm>
                <a:off x="3763" y="3082"/>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6" name="Line 15">
                <a:extLst>
                  <a:ext uri="{FF2B5EF4-FFF2-40B4-BE49-F238E27FC236}">
                    <a16:creationId xmlns:a16="http://schemas.microsoft.com/office/drawing/2014/main" id="{3AFB9A83-A184-E105-1566-D619DB24A1D6}"/>
                  </a:ext>
                </a:extLst>
              </p:cNvPr>
              <p:cNvSpPr>
                <a:spLocks noChangeShapeType="1"/>
              </p:cNvSpPr>
              <p:nvPr/>
            </p:nvSpPr>
            <p:spPr bwMode="auto">
              <a:xfrm>
                <a:off x="3763" y="2728"/>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7" name="Rectangle 16">
                <a:extLst>
                  <a:ext uri="{FF2B5EF4-FFF2-40B4-BE49-F238E27FC236}">
                    <a16:creationId xmlns:a16="http://schemas.microsoft.com/office/drawing/2014/main" id="{C67FDFD7-27A8-AD4A-3ED1-FAEC77761016}"/>
                  </a:ext>
                </a:extLst>
              </p:cNvPr>
              <p:cNvSpPr>
                <a:spLocks noChangeArrowheads="1"/>
              </p:cNvSpPr>
              <p:nvPr/>
            </p:nvSpPr>
            <p:spPr bwMode="auto">
              <a:xfrm>
                <a:off x="3763" y="2728"/>
                <a:ext cx="5808" cy="3111"/>
              </a:xfrm>
              <a:prstGeom prst="rect">
                <a:avLst/>
              </a:prstGeom>
              <a:noFill/>
              <a:ln w="12700">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2308" name="Line 17">
                <a:extLst>
                  <a:ext uri="{FF2B5EF4-FFF2-40B4-BE49-F238E27FC236}">
                    <a16:creationId xmlns:a16="http://schemas.microsoft.com/office/drawing/2014/main" id="{B5EBDFAA-7A91-A1FA-FEB9-60A14CE0CAEE}"/>
                  </a:ext>
                </a:extLst>
              </p:cNvPr>
              <p:cNvSpPr>
                <a:spLocks noChangeShapeType="1"/>
              </p:cNvSpPr>
              <p:nvPr/>
            </p:nvSpPr>
            <p:spPr bwMode="auto">
              <a:xfrm>
                <a:off x="3763" y="2728"/>
                <a:ext cx="1" cy="31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9" name="Line 18">
                <a:extLst>
                  <a:ext uri="{FF2B5EF4-FFF2-40B4-BE49-F238E27FC236}">
                    <a16:creationId xmlns:a16="http://schemas.microsoft.com/office/drawing/2014/main" id="{33B7F379-72DB-95C1-A35A-E24C0D5A7B49}"/>
                  </a:ext>
                </a:extLst>
              </p:cNvPr>
              <p:cNvSpPr>
                <a:spLocks noChangeShapeType="1"/>
              </p:cNvSpPr>
              <p:nvPr/>
            </p:nvSpPr>
            <p:spPr bwMode="auto">
              <a:xfrm>
                <a:off x="3704" y="5839"/>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0" name="Line 19">
                <a:extLst>
                  <a:ext uri="{FF2B5EF4-FFF2-40B4-BE49-F238E27FC236}">
                    <a16:creationId xmlns:a16="http://schemas.microsoft.com/office/drawing/2014/main" id="{0AB45E00-54FE-02D8-801E-42A4FF3CE0E4}"/>
                  </a:ext>
                </a:extLst>
              </p:cNvPr>
              <p:cNvSpPr>
                <a:spLocks noChangeShapeType="1"/>
              </p:cNvSpPr>
              <p:nvPr/>
            </p:nvSpPr>
            <p:spPr bwMode="auto">
              <a:xfrm>
                <a:off x="3704" y="5485"/>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1" name="Line 20">
                <a:extLst>
                  <a:ext uri="{FF2B5EF4-FFF2-40B4-BE49-F238E27FC236}">
                    <a16:creationId xmlns:a16="http://schemas.microsoft.com/office/drawing/2014/main" id="{8FEBFB7B-F881-1EC9-18A9-9F03EF589A06}"/>
                  </a:ext>
                </a:extLst>
              </p:cNvPr>
              <p:cNvSpPr>
                <a:spLocks noChangeShapeType="1"/>
              </p:cNvSpPr>
              <p:nvPr/>
            </p:nvSpPr>
            <p:spPr bwMode="auto">
              <a:xfrm>
                <a:off x="3704" y="5150"/>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2" name="Line 21">
                <a:extLst>
                  <a:ext uri="{FF2B5EF4-FFF2-40B4-BE49-F238E27FC236}">
                    <a16:creationId xmlns:a16="http://schemas.microsoft.com/office/drawing/2014/main" id="{A3950247-A806-F47C-6E96-3A0EF484DEDD}"/>
                  </a:ext>
                </a:extLst>
              </p:cNvPr>
              <p:cNvSpPr>
                <a:spLocks noChangeShapeType="1"/>
              </p:cNvSpPr>
              <p:nvPr/>
            </p:nvSpPr>
            <p:spPr bwMode="auto">
              <a:xfrm>
                <a:off x="3704" y="4795"/>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3" name="Line 22">
                <a:extLst>
                  <a:ext uri="{FF2B5EF4-FFF2-40B4-BE49-F238E27FC236}">
                    <a16:creationId xmlns:a16="http://schemas.microsoft.com/office/drawing/2014/main" id="{40A11BE0-EEF0-150E-02D2-B38FD050DAEB}"/>
                  </a:ext>
                </a:extLst>
              </p:cNvPr>
              <p:cNvSpPr>
                <a:spLocks noChangeShapeType="1"/>
              </p:cNvSpPr>
              <p:nvPr/>
            </p:nvSpPr>
            <p:spPr bwMode="auto">
              <a:xfrm>
                <a:off x="3704" y="4461"/>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4" name="Line 23">
                <a:extLst>
                  <a:ext uri="{FF2B5EF4-FFF2-40B4-BE49-F238E27FC236}">
                    <a16:creationId xmlns:a16="http://schemas.microsoft.com/office/drawing/2014/main" id="{39E87E31-CAF7-7AB8-76A5-54BFE2041138}"/>
                  </a:ext>
                </a:extLst>
              </p:cNvPr>
              <p:cNvSpPr>
                <a:spLocks noChangeShapeType="1"/>
              </p:cNvSpPr>
              <p:nvPr/>
            </p:nvSpPr>
            <p:spPr bwMode="auto">
              <a:xfrm>
                <a:off x="3704" y="4106"/>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5" name="Line 24">
                <a:extLst>
                  <a:ext uri="{FF2B5EF4-FFF2-40B4-BE49-F238E27FC236}">
                    <a16:creationId xmlns:a16="http://schemas.microsoft.com/office/drawing/2014/main" id="{CC578327-A7B7-BC53-4D95-0BF0DD25C9A6}"/>
                  </a:ext>
                </a:extLst>
              </p:cNvPr>
              <p:cNvSpPr>
                <a:spLocks noChangeShapeType="1"/>
              </p:cNvSpPr>
              <p:nvPr/>
            </p:nvSpPr>
            <p:spPr bwMode="auto">
              <a:xfrm>
                <a:off x="3704" y="3772"/>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6" name="Line 25">
                <a:extLst>
                  <a:ext uri="{FF2B5EF4-FFF2-40B4-BE49-F238E27FC236}">
                    <a16:creationId xmlns:a16="http://schemas.microsoft.com/office/drawing/2014/main" id="{73BFE4A9-0F39-C4DD-8E86-C0DE1E9A7103}"/>
                  </a:ext>
                </a:extLst>
              </p:cNvPr>
              <p:cNvSpPr>
                <a:spLocks noChangeShapeType="1"/>
              </p:cNvSpPr>
              <p:nvPr/>
            </p:nvSpPr>
            <p:spPr bwMode="auto">
              <a:xfrm>
                <a:off x="3704" y="3417"/>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7" name="Line 26">
                <a:extLst>
                  <a:ext uri="{FF2B5EF4-FFF2-40B4-BE49-F238E27FC236}">
                    <a16:creationId xmlns:a16="http://schemas.microsoft.com/office/drawing/2014/main" id="{EF90C6C9-64F8-E5A2-CA37-85072C7C133E}"/>
                  </a:ext>
                </a:extLst>
              </p:cNvPr>
              <p:cNvSpPr>
                <a:spLocks noChangeShapeType="1"/>
              </p:cNvSpPr>
              <p:nvPr/>
            </p:nvSpPr>
            <p:spPr bwMode="auto">
              <a:xfrm>
                <a:off x="3704" y="3082"/>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8" name="Line 27">
                <a:extLst>
                  <a:ext uri="{FF2B5EF4-FFF2-40B4-BE49-F238E27FC236}">
                    <a16:creationId xmlns:a16="http://schemas.microsoft.com/office/drawing/2014/main" id="{F3ED05D7-C54E-EF05-D37E-11DFF53E544B}"/>
                  </a:ext>
                </a:extLst>
              </p:cNvPr>
              <p:cNvSpPr>
                <a:spLocks noChangeShapeType="1"/>
              </p:cNvSpPr>
              <p:nvPr/>
            </p:nvSpPr>
            <p:spPr bwMode="auto">
              <a:xfrm>
                <a:off x="3704" y="2728"/>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9" name="Line 28">
                <a:extLst>
                  <a:ext uri="{FF2B5EF4-FFF2-40B4-BE49-F238E27FC236}">
                    <a16:creationId xmlns:a16="http://schemas.microsoft.com/office/drawing/2014/main" id="{72B33A98-BC73-6DA5-2397-CA5AA6F9A3C3}"/>
                  </a:ext>
                </a:extLst>
              </p:cNvPr>
              <p:cNvSpPr>
                <a:spLocks noChangeShapeType="1"/>
              </p:cNvSpPr>
              <p:nvPr/>
            </p:nvSpPr>
            <p:spPr bwMode="auto">
              <a:xfrm>
                <a:off x="3763" y="5839"/>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0" name="Line 29">
                <a:extLst>
                  <a:ext uri="{FF2B5EF4-FFF2-40B4-BE49-F238E27FC236}">
                    <a16:creationId xmlns:a16="http://schemas.microsoft.com/office/drawing/2014/main" id="{B619DAB7-0077-C425-AE2D-D93BD634010E}"/>
                  </a:ext>
                </a:extLst>
              </p:cNvPr>
              <p:cNvSpPr>
                <a:spLocks noChangeShapeType="1"/>
              </p:cNvSpPr>
              <p:nvPr/>
            </p:nvSpPr>
            <p:spPr bwMode="auto">
              <a:xfrm flipV="1">
                <a:off x="376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1" name="Line 30">
                <a:extLst>
                  <a:ext uri="{FF2B5EF4-FFF2-40B4-BE49-F238E27FC236}">
                    <a16:creationId xmlns:a16="http://schemas.microsoft.com/office/drawing/2014/main" id="{3BB8A9AC-38CA-440F-62D3-B65426E2CC89}"/>
                  </a:ext>
                </a:extLst>
              </p:cNvPr>
              <p:cNvSpPr>
                <a:spLocks noChangeShapeType="1"/>
              </p:cNvSpPr>
              <p:nvPr/>
            </p:nvSpPr>
            <p:spPr bwMode="auto">
              <a:xfrm flipV="1">
                <a:off x="397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2" name="Line 31">
                <a:extLst>
                  <a:ext uri="{FF2B5EF4-FFF2-40B4-BE49-F238E27FC236}">
                    <a16:creationId xmlns:a16="http://schemas.microsoft.com/office/drawing/2014/main" id="{425B69E8-02FB-7E0F-60EE-DE58A3FC40D1}"/>
                  </a:ext>
                </a:extLst>
              </p:cNvPr>
              <p:cNvSpPr>
                <a:spLocks noChangeShapeType="1"/>
              </p:cNvSpPr>
              <p:nvPr/>
            </p:nvSpPr>
            <p:spPr bwMode="auto">
              <a:xfrm flipV="1">
                <a:off x="421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3" name="Line 32">
                <a:extLst>
                  <a:ext uri="{FF2B5EF4-FFF2-40B4-BE49-F238E27FC236}">
                    <a16:creationId xmlns:a16="http://schemas.microsoft.com/office/drawing/2014/main" id="{3CC9AC77-1936-9F14-3F79-CC4017D34B97}"/>
                  </a:ext>
                </a:extLst>
              </p:cNvPr>
              <p:cNvSpPr>
                <a:spLocks noChangeShapeType="1"/>
              </p:cNvSpPr>
              <p:nvPr/>
            </p:nvSpPr>
            <p:spPr bwMode="auto">
              <a:xfrm flipV="1">
                <a:off x="443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4" name="Line 33">
                <a:extLst>
                  <a:ext uri="{FF2B5EF4-FFF2-40B4-BE49-F238E27FC236}">
                    <a16:creationId xmlns:a16="http://schemas.microsoft.com/office/drawing/2014/main" id="{5C678BD6-3B4B-FA2B-E55C-9F20D1101BBD}"/>
                  </a:ext>
                </a:extLst>
              </p:cNvPr>
              <p:cNvSpPr>
                <a:spLocks noChangeShapeType="1"/>
              </p:cNvSpPr>
              <p:nvPr/>
            </p:nvSpPr>
            <p:spPr bwMode="auto">
              <a:xfrm flipV="1">
                <a:off x="464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5" name="Line 34">
                <a:extLst>
                  <a:ext uri="{FF2B5EF4-FFF2-40B4-BE49-F238E27FC236}">
                    <a16:creationId xmlns:a16="http://schemas.microsoft.com/office/drawing/2014/main" id="{9602E20B-57CC-0808-3233-396C2C979EC0}"/>
                  </a:ext>
                </a:extLst>
              </p:cNvPr>
              <p:cNvSpPr>
                <a:spLocks noChangeShapeType="1"/>
              </p:cNvSpPr>
              <p:nvPr/>
            </p:nvSpPr>
            <p:spPr bwMode="auto">
              <a:xfrm flipV="1">
                <a:off x="4885"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6" name="Line 35">
                <a:extLst>
                  <a:ext uri="{FF2B5EF4-FFF2-40B4-BE49-F238E27FC236}">
                    <a16:creationId xmlns:a16="http://schemas.microsoft.com/office/drawing/2014/main" id="{977158AC-2537-E27E-AEE6-4AAF3B9302C4}"/>
                  </a:ext>
                </a:extLst>
              </p:cNvPr>
              <p:cNvSpPr>
                <a:spLocks noChangeShapeType="1"/>
              </p:cNvSpPr>
              <p:nvPr/>
            </p:nvSpPr>
            <p:spPr bwMode="auto">
              <a:xfrm flipV="1">
                <a:off x="510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7" name="Line 36">
                <a:extLst>
                  <a:ext uri="{FF2B5EF4-FFF2-40B4-BE49-F238E27FC236}">
                    <a16:creationId xmlns:a16="http://schemas.microsoft.com/office/drawing/2014/main" id="{D05F5C4E-E02E-CCC8-B75D-0AA8EEE836BF}"/>
                  </a:ext>
                </a:extLst>
              </p:cNvPr>
              <p:cNvSpPr>
                <a:spLocks noChangeShapeType="1"/>
              </p:cNvSpPr>
              <p:nvPr/>
            </p:nvSpPr>
            <p:spPr bwMode="auto">
              <a:xfrm flipV="1">
                <a:off x="531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8" name="Line 37">
                <a:extLst>
                  <a:ext uri="{FF2B5EF4-FFF2-40B4-BE49-F238E27FC236}">
                    <a16:creationId xmlns:a16="http://schemas.microsoft.com/office/drawing/2014/main" id="{1960309C-9E8F-4FBB-59A1-69BC35E55530}"/>
                  </a:ext>
                </a:extLst>
              </p:cNvPr>
              <p:cNvSpPr>
                <a:spLocks noChangeShapeType="1"/>
              </p:cNvSpPr>
              <p:nvPr/>
            </p:nvSpPr>
            <p:spPr bwMode="auto">
              <a:xfrm flipV="1">
                <a:off x="555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9" name="Line 38">
                <a:extLst>
                  <a:ext uri="{FF2B5EF4-FFF2-40B4-BE49-F238E27FC236}">
                    <a16:creationId xmlns:a16="http://schemas.microsoft.com/office/drawing/2014/main" id="{ABC9504B-B68F-6FB7-41ED-6F2A07FD2298}"/>
                  </a:ext>
                </a:extLst>
              </p:cNvPr>
              <p:cNvSpPr>
                <a:spLocks noChangeShapeType="1"/>
              </p:cNvSpPr>
              <p:nvPr/>
            </p:nvSpPr>
            <p:spPr bwMode="auto">
              <a:xfrm flipV="1">
                <a:off x="5771"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0" name="Line 39">
                <a:extLst>
                  <a:ext uri="{FF2B5EF4-FFF2-40B4-BE49-F238E27FC236}">
                    <a16:creationId xmlns:a16="http://schemas.microsoft.com/office/drawing/2014/main" id="{81940740-43E5-0752-431E-FC69664D50EE}"/>
                  </a:ext>
                </a:extLst>
              </p:cNvPr>
              <p:cNvSpPr>
                <a:spLocks noChangeShapeType="1"/>
              </p:cNvSpPr>
              <p:nvPr/>
            </p:nvSpPr>
            <p:spPr bwMode="auto">
              <a:xfrm flipV="1">
                <a:off x="598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1" name="Line 40">
                <a:extLst>
                  <a:ext uri="{FF2B5EF4-FFF2-40B4-BE49-F238E27FC236}">
                    <a16:creationId xmlns:a16="http://schemas.microsoft.com/office/drawing/2014/main" id="{C261A4CA-0739-5D95-C40E-9066EC5B7C7B}"/>
                  </a:ext>
                </a:extLst>
              </p:cNvPr>
              <p:cNvSpPr>
                <a:spLocks noChangeShapeType="1"/>
              </p:cNvSpPr>
              <p:nvPr/>
            </p:nvSpPr>
            <p:spPr bwMode="auto">
              <a:xfrm flipV="1">
                <a:off x="622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2" name="Line 41">
                <a:extLst>
                  <a:ext uri="{FF2B5EF4-FFF2-40B4-BE49-F238E27FC236}">
                    <a16:creationId xmlns:a16="http://schemas.microsoft.com/office/drawing/2014/main" id="{D14D2308-146A-F5AD-483E-8C141118CC82}"/>
                  </a:ext>
                </a:extLst>
              </p:cNvPr>
              <p:cNvSpPr>
                <a:spLocks noChangeShapeType="1"/>
              </p:cNvSpPr>
              <p:nvPr/>
            </p:nvSpPr>
            <p:spPr bwMode="auto">
              <a:xfrm flipV="1">
                <a:off x="6440"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3" name="Line 42">
                <a:extLst>
                  <a:ext uri="{FF2B5EF4-FFF2-40B4-BE49-F238E27FC236}">
                    <a16:creationId xmlns:a16="http://schemas.microsoft.com/office/drawing/2014/main" id="{E4DD0FD8-8F47-4DCA-A528-B672C772D001}"/>
                  </a:ext>
                </a:extLst>
              </p:cNvPr>
              <p:cNvSpPr>
                <a:spLocks noChangeShapeType="1"/>
              </p:cNvSpPr>
              <p:nvPr/>
            </p:nvSpPr>
            <p:spPr bwMode="auto">
              <a:xfrm flipV="1">
                <a:off x="6677"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4" name="Line 43">
                <a:extLst>
                  <a:ext uri="{FF2B5EF4-FFF2-40B4-BE49-F238E27FC236}">
                    <a16:creationId xmlns:a16="http://schemas.microsoft.com/office/drawing/2014/main" id="{EECCAC67-A932-29D3-E6F6-F8BFE17A9E02}"/>
                  </a:ext>
                </a:extLst>
              </p:cNvPr>
              <p:cNvSpPr>
                <a:spLocks noChangeShapeType="1"/>
              </p:cNvSpPr>
              <p:nvPr/>
            </p:nvSpPr>
            <p:spPr bwMode="auto">
              <a:xfrm flipV="1">
                <a:off x="689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5" name="Line 44">
                <a:extLst>
                  <a:ext uri="{FF2B5EF4-FFF2-40B4-BE49-F238E27FC236}">
                    <a16:creationId xmlns:a16="http://schemas.microsoft.com/office/drawing/2014/main" id="{49D3CC7A-7E8B-262D-7999-1ECB77088653}"/>
                  </a:ext>
                </a:extLst>
              </p:cNvPr>
              <p:cNvSpPr>
                <a:spLocks noChangeShapeType="1"/>
              </p:cNvSpPr>
              <p:nvPr/>
            </p:nvSpPr>
            <p:spPr bwMode="auto">
              <a:xfrm flipV="1">
                <a:off x="7110"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6" name="Line 45">
                <a:extLst>
                  <a:ext uri="{FF2B5EF4-FFF2-40B4-BE49-F238E27FC236}">
                    <a16:creationId xmlns:a16="http://schemas.microsoft.com/office/drawing/2014/main" id="{896229E0-F9CA-AE41-9E6B-85B2FFFA8F63}"/>
                  </a:ext>
                </a:extLst>
              </p:cNvPr>
              <p:cNvSpPr>
                <a:spLocks noChangeShapeType="1"/>
              </p:cNvSpPr>
              <p:nvPr/>
            </p:nvSpPr>
            <p:spPr bwMode="auto">
              <a:xfrm flipV="1">
                <a:off x="734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7" name="Line 46">
                <a:extLst>
                  <a:ext uri="{FF2B5EF4-FFF2-40B4-BE49-F238E27FC236}">
                    <a16:creationId xmlns:a16="http://schemas.microsoft.com/office/drawing/2014/main" id="{845CF122-59F2-2660-A84A-A3E000CC1848}"/>
                  </a:ext>
                </a:extLst>
              </p:cNvPr>
              <p:cNvSpPr>
                <a:spLocks noChangeShapeType="1"/>
              </p:cNvSpPr>
              <p:nvPr/>
            </p:nvSpPr>
            <p:spPr bwMode="auto">
              <a:xfrm flipV="1">
                <a:off x="756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8" name="Line 47">
                <a:extLst>
                  <a:ext uri="{FF2B5EF4-FFF2-40B4-BE49-F238E27FC236}">
                    <a16:creationId xmlns:a16="http://schemas.microsoft.com/office/drawing/2014/main" id="{92A3E9B6-A424-832A-D113-9E35B3775B5B}"/>
                  </a:ext>
                </a:extLst>
              </p:cNvPr>
              <p:cNvSpPr>
                <a:spLocks noChangeShapeType="1"/>
              </p:cNvSpPr>
              <p:nvPr/>
            </p:nvSpPr>
            <p:spPr bwMode="auto">
              <a:xfrm flipV="1">
                <a:off x="777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9" name="Line 48">
                <a:extLst>
                  <a:ext uri="{FF2B5EF4-FFF2-40B4-BE49-F238E27FC236}">
                    <a16:creationId xmlns:a16="http://schemas.microsoft.com/office/drawing/2014/main" id="{31B094C2-57A1-8BD3-03AE-8B7CD67A34FA}"/>
                  </a:ext>
                </a:extLst>
              </p:cNvPr>
              <p:cNvSpPr>
                <a:spLocks noChangeShapeType="1"/>
              </p:cNvSpPr>
              <p:nvPr/>
            </p:nvSpPr>
            <p:spPr bwMode="auto">
              <a:xfrm flipV="1">
                <a:off x="801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0" name="Line 49">
                <a:extLst>
                  <a:ext uri="{FF2B5EF4-FFF2-40B4-BE49-F238E27FC236}">
                    <a16:creationId xmlns:a16="http://schemas.microsoft.com/office/drawing/2014/main" id="{150293C2-AA03-4EFA-4BAF-E8925E2C4B58}"/>
                  </a:ext>
                </a:extLst>
              </p:cNvPr>
              <p:cNvSpPr>
                <a:spLocks noChangeShapeType="1"/>
              </p:cNvSpPr>
              <p:nvPr/>
            </p:nvSpPr>
            <p:spPr bwMode="auto">
              <a:xfrm flipV="1">
                <a:off x="823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1" name="Line 50">
                <a:extLst>
                  <a:ext uri="{FF2B5EF4-FFF2-40B4-BE49-F238E27FC236}">
                    <a16:creationId xmlns:a16="http://schemas.microsoft.com/office/drawing/2014/main" id="{6DC78AE5-0855-4C95-1FFB-6B1F767E44B0}"/>
                  </a:ext>
                </a:extLst>
              </p:cNvPr>
              <p:cNvSpPr>
                <a:spLocks noChangeShapeType="1"/>
              </p:cNvSpPr>
              <p:nvPr/>
            </p:nvSpPr>
            <p:spPr bwMode="auto">
              <a:xfrm flipV="1">
                <a:off x="844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2" name="Line 51">
                <a:extLst>
                  <a:ext uri="{FF2B5EF4-FFF2-40B4-BE49-F238E27FC236}">
                    <a16:creationId xmlns:a16="http://schemas.microsoft.com/office/drawing/2014/main" id="{1377E6C7-F5D3-E90A-85C2-50C3D24BB366}"/>
                  </a:ext>
                </a:extLst>
              </p:cNvPr>
              <p:cNvSpPr>
                <a:spLocks noChangeShapeType="1"/>
              </p:cNvSpPr>
              <p:nvPr/>
            </p:nvSpPr>
            <p:spPr bwMode="auto">
              <a:xfrm flipV="1">
                <a:off x="8685"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3" name="Line 52">
                <a:extLst>
                  <a:ext uri="{FF2B5EF4-FFF2-40B4-BE49-F238E27FC236}">
                    <a16:creationId xmlns:a16="http://schemas.microsoft.com/office/drawing/2014/main" id="{D92977CF-D739-9137-BBBE-D6E1A2B93A61}"/>
                  </a:ext>
                </a:extLst>
              </p:cNvPr>
              <p:cNvSpPr>
                <a:spLocks noChangeShapeType="1"/>
              </p:cNvSpPr>
              <p:nvPr/>
            </p:nvSpPr>
            <p:spPr bwMode="auto">
              <a:xfrm flipV="1">
                <a:off x="890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4" name="Line 53">
                <a:extLst>
                  <a:ext uri="{FF2B5EF4-FFF2-40B4-BE49-F238E27FC236}">
                    <a16:creationId xmlns:a16="http://schemas.microsoft.com/office/drawing/2014/main" id="{FAB2A337-0BF2-31F7-34A1-48D392274794}"/>
                  </a:ext>
                </a:extLst>
              </p:cNvPr>
              <p:cNvSpPr>
                <a:spLocks noChangeShapeType="1"/>
              </p:cNvSpPr>
              <p:nvPr/>
            </p:nvSpPr>
            <p:spPr bwMode="auto">
              <a:xfrm flipV="1">
                <a:off x="911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5" name="Line 54">
                <a:extLst>
                  <a:ext uri="{FF2B5EF4-FFF2-40B4-BE49-F238E27FC236}">
                    <a16:creationId xmlns:a16="http://schemas.microsoft.com/office/drawing/2014/main" id="{B6D47D2C-FD0A-0D81-04C4-00C52F0C54B7}"/>
                  </a:ext>
                </a:extLst>
              </p:cNvPr>
              <p:cNvSpPr>
                <a:spLocks noChangeShapeType="1"/>
              </p:cNvSpPr>
              <p:nvPr/>
            </p:nvSpPr>
            <p:spPr bwMode="auto">
              <a:xfrm flipV="1">
                <a:off x="935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6" name="Line 55">
                <a:extLst>
                  <a:ext uri="{FF2B5EF4-FFF2-40B4-BE49-F238E27FC236}">
                    <a16:creationId xmlns:a16="http://schemas.microsoft.com/office/drawing/2014/main" id="{E94A20D1-CFE4-B957-6B7D-A1A3B148C8C8}"/>
                  </a:ext>
                </a:extLst>
              </p:cNvPr>
              <p:cNvSpPr>
                <a:spLocks noChangeShapeType="1"/>
              </p:cNvSpPr>
              <p:nvPr/>
            </p:nvSpPr>
            <p:spPr bwMode="auto">
              <a:xfrm flipV="1">
                <a:off x="9571"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7" name="Line 56">
                <a:extLst>
                  <a:ext uri="{FF2B5EF4-FFF2-40B4-BE49-F238E27FC236}">
                    <a16:creationId xmlns:a16="http://schemas.microsoft.com/office/drawing/2014/main" id="{58376BD4-2A11-6DEC-9338-92D586E72D9F}"/>
                  </a:ext>
                </a:extLst>
              </p:cNvPr>
              <p:cNvSpPr>
                <a:spLocks noChangeShapeType="1"/>
              </p:cNvSpPr>
              <p:nvPr/>
            </p:nvSpPr>
            <p:spPr bwMode="auto">
              <a:xfrm>
                <a:off x="3881" y="3240"/>
                <a:ext cx="216" cy="1043"/>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8" name="Line 57">
                <a:extLst>
                  <a:ext uri="{FF2B5EF4-FFF2-40B4-BE49-F238E27FC236}">
                    <a16:creationId xmlns:a16="http://schemas.microsoft.com/office/drawing/2014/main" id="{D122C586-AC6A-E064-FBBA-DE3F5919C55A}"/>
                  </a:ext>
                </a:extLst>
              </p:cNvPr>
              <p:cNvSpPr>
                <a:spLocks noChangeShapeType="1"/>
              </p:cNvSpPr>
              <p:nvPr/>
            </p:nvSpPr>
            <p:spPr bwMode="auto">
              <a:xfrm>
                <a:off x="4097" y="4283"/>
                <a:ext cx="217" cy="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9" name="Line 58">
                <a:extLst>
                  <a:ext uri="{FF2B5EF4-FFF2-40B4-BE49-F238E27FC236}">
                    <a16:creationId xmlns:a16="http://schemas.microsoft.com/office/drawing/2014/main" id="{6D7191E2-86E3-403A-2E45-3BF9F42BBD46}"/>
                  </a:ext>
                </a:extLst>
              </p:cNvPr>
              <p:cNvSpPr>
                <a:spLocks noChangeShapeType="1"/>
              </p:cNvSpPr>
              <p:nvPr/>
            </p:nvSpPr>
            <p:spPr bwMode="auto">
              <a:xfrm>
                <a:off x="4314" y="4283"/>
                <a:ext cx="236"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0" name="Line 59">
                <a:extLst>
                  <a:ext uri="{FF2B5EF4-FFF2-40B4-BE49-F238E27FC236}">
                    <a16:creationId xmlns:a16="http://schemas.microsoft.com/office/drawing/2014/main" id="{F01D97A2-8AE9-4723-79D4-E243745B4530}"/>
                  </a:ext>
                </a:extLst>
              </p:cNvPr>
              <p:cNvSpPr>
                <a:spLocks noChangeShapeType="1"/>
              </p:cNvSpPr>
              <p:nvPr/>
            </p:nvSpPr>
            <p:spPr bwMode="auto">
              <a:xfrm flipV="1">
                <a:off x="4550" y="3772"/>
                <a:ext cx="217"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1" name="Line 60">
                <a:extLst>
                  <a:ext uri="{FF2B5EF4-FFF2-40B4-BE49-F238E27FC236}">
                    <a16:creationId xmlns:a16="http://schemas.microsoft.com/office/drawing/2014/main" id="{6C64B0E5-A01C-C523-CECD-BAA0000BE033}"/>
                  </a:ext>
                </a:extLst>
              </p:cNvPr>
              <p:cNvSpPr>
                <a:spLocks noChangeShapeType="1"/>
              </p:cNvSpPr>
              <p:nvPr/>
            </p:nvSpPr>
            <p:spPr bwMode="auto">
              <a:xfrm flipV="1">
                <a:off x="4767" y="3417"/>
                <a:ext cx="216"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2" name="Line 61">
                <a:extLst>
                  <a:ext uri="{FF2B5EF4-FFF2-40B4-BE49-F238E27FC236}">
                    <a16:creationId xmlns:a16="http://schemas.microsoft.com/office/drawing/2014/main" id="{49979317-9CB5-39C9-F887-103B2B59DFD8}"/>
                  </a:ext>
                </a:extLst>
              </p:cNvPr>
              <p:cNvSpPr>
                <a:spLocks noChangeShapeType="1"/>
              </p:cNvSpPr>
              <p:nvPr/>
            </p:nvSpPr>
            <p:spPr bwMode="auto">
              <a:xfrm>
                <a:off x="4983" y="3417"/>
                <a:ext cx="237"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3" name="Line 62">
                <a:extLst>
                  <a:ext uri="{FF2B5EF4-FFF2-40B4-BE49-F238E27FC236}">
                    <a16:creationId xmlns:a16="http://schemas.microsoft.com/office/drawing/2014/main" id="{0B74AA59-8CF9-6C95-AD31-FBC6753702C4}"/>
                  </a:ext>
                </a:extLst>
              </p:cNvPr>
              <p:cNvSpPr>
                <a:spLocks noChangeShapeType="1"/>
              </p:cNvSpPr>
              <p:nvPr/>
            </p:nvSpPr>
            <p:spPr bwMode="auto">
              <a:xfrm>
                <a:off x="5220" y="4283"/>
                <a:ext cx="216" cy="178"/>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4" name="Line 63">
                <a:extLst>
                  <a:ext uri="{FF2B5EF4-FFF2-40B4-BE49-F238E27FC236}">
                    <a16:creationId xmlns:a16="http://schemas.microsoft.com/office/drawing/2014/main" id="{9E042C9C-889D-5C4E-4FB6-B07950AD7B59}"/>
                  </a:ext>
                </a:extLst>
              </p:cNvPr>
              <p:cNvSpPr>
                <a:spLocks noChangeShapeType="1"/>
              </p:cNvSpPr>
              <p:nvPr/>
            </p:nvSpPr>
            <p:spPr bwMode="auto">
              <a:xfrm flipV="1">
                <a:off x="5436" y="3929"/>
                <a:ext cx="217" cy="53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5" name="Line 64">
                <a:extLst>
                  <a:ext uri="{FF2B5EF4-FFF2-40B4-BE49-F238E27FC236}">
                    <a16:creationId xmlns:a16="http://schemas.microsoft.com/office/drawing/2014/main" id="{C8F5221C-F587-B15D-FAED-87218AEA16E7}"/>
                  </a:ext>
                </a:extLst>
              </p:cNvPr>
              <p:cNvSpPr>
                <a:spLocks noChangeShapeType="1"/>
              </p:cNvSpPr>
              <p:nvPr/>
            </p:nvSpPr>
            <p:spPr bwMode="auto">
              <a:xfrm>
                <a:off x="5653" y="3929"/>
                <a:ext cx="236" cy="177"/>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6" name="Line 65">
                <a:extLst>
                  <a:ext uri="{FF2B5EF4-FFF2-40B4-BE49-F238E27FC236}">
                    <a16:creationId xmlns:a16="http://schemas.microsoft.com/office/drawing/2014/main" id="{F1DDE19C-15F7-3B12-A1AE-0FF2EAB5AB03}"/>
                  </a:ext>
                </a:extLst>
              </p:cNvPr>
              <p:cNvSpPr>
                <a:spLocks noChangeShapeType="1"/>
              </p:cNvSpPr>
              <p:nvPr/>
            </p:nvSpPr>
            <p:spPr bwMode="auto">
              <a:xfrm>
                <a:off x="5889" y="4106"/>
                <a:ext cx="217"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7" name="Line 66">
                <a:extLst>
                  <a:ext uri="{FF2B5EF4-FFF2-40B4-BE49-F238E27FC236}">
                    <a16:creationId xmlns:a16="http://schemas.microsoft.com/office/drawing/2014/main" id="{4040F1F7-5E06-D33E-BD05-FF3CCE575BCC}"/>
                  </a:ext>
                </a:extLst>
              </p:cNvPr>
              <p:cNvSpPr>
                <a:spLocks noChangeShapeType="1"/>
              </p:cNvSpPr>
              <p:nvPr/>
            </p:nvSpPr>
            <p:spPr bwMode="auto">
              <a:xfrm>
                <a:off x="6106" y="4461"/>
                <a:ext cx="216" cy="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8" name="Line 67">
                <a:extLst>
                  <a:ext uri="{FF2B5EF4-FFF2-40B4-BE49-F238E27FC236}">
                    <a16:creationId xmlns:a16="http://schemas.microsoft.com/office/drawing/2014/main" id="{F2945C8B-7A84-80A1-1B14-FDE7BFFD6D00}"/>
                  </a:ext>
                </a:extLst>
              </p:cNvPr>
              <p:cNvSpPr>
                <a:spLocks noChangeShapeType="1"/>
              </p:cNvSpPr>
              <p:nvPr/>
            </p:nvSpPr>
            <p:spPr bwMode="auto">
              <a:xfrm>
                <a:off x="6322" y="4461"/>
                <a:ext cx="237" cy="33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9" name="Line 68">
                <a:extLst>
                  <a:ext uri="{FF2B5EF4-FFF2-40B4-BE49-F238E27FC236}">
                    <a16:creationId xmlns:a16="http://schemas.microsoft.com/office/drawing/2014/main" id="{8B4B71D9-8182-8149-6E43-D784E5F0274E}"/>
                  </a:ext>
                </a:extLst>
              </p:cNvPr>
              <p:cNvSpPr>
                <a:spLocks noChangeShapeType="1"/>
              </p:cNvSpPr>
              <p:nvPr/>
            </p:nvSpPr>
            <p:spPr bwMode="auto">
              <a:xfrm flipV="1">
                <a:off x="6559" y="4283"/>
                <a:ext cx="216" cy="51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0" name="Line 69">
                <a:extLst>
                  <a:ext uri="{FF2B5EF4-FFF2-40B4-BE49-F238E27FC236}">
                    <a16:creationId xmlns:a16="http://schemas.microsoft.com/office/drawing/2014/main" id="{EF0269FB-A763-5F6F-511F-36EE80F9F06D}"/>
                  </a:ext>
                </a:extLst>
              </p:cNvPr>
              <p:cNvSpPr>
                <a:spLocks noChangeShapeType="1"/>
              </p:cNvSpPr>
              <p:nvPr/>
            </p:nvSpPr>
            <p:spPr bwMode="auto">
              <a:xfrm flipV="1">
                <a:off x="6775" y="3417"/>
                <a:ext cx="236"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1" name="Line 70">
                <a:extLst>
                  <a:ext uri="{FF2B5EF4-FFF2-40B4-BE49-F238E27FC236}">
                    <a16:creationId xmlns:a16="http://schemas.microsoft.com/office/drawing/2014/main" id="{03E33122-DEB2-64DA-1C56-853C88DD53B2}"/>
                  </a:ext>
                </a:extLst>
              </p:cNvPr>
              <p:cNvSpPr>
                <a:spLocks noChangeShapeType="1"/>
              </p:cNvSpPr>
              <p:nvPr/>
            </p:nvSpPr>
            <p:spPr bwMode="auto">
              <a:xfrm>
                <a:off x="7011" y="3417"/>
                <a:ext cx="217"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2" name="Line 71">
                <a:extLst>
                  <a:ext uri="{FF2B5EF4-FFF2-40B4-BE49-F238E27FC236}">
                    <a16:creationId xmlns:a16="http://schemas.microsoft.com/office/drawing/2014/main" id="{5440FEDB-5475-10AB-C1BD-3A6C10603C32}"/>
                  </a:ext>
                </a:extLst>
              </p:cNvPr>
              <p:cNvSpPr>
                <a:spLocks noChangeShapeType="1"/>
              </p:cNvSpPr>
              <p:nvPr/>
            </p:nvSpPr>
            <p:spPr bwMode="auto">
              <a:xfrm flipV="1">
                <a:off x="7228" y="2905"/>
                <a:ext cx="217" cy="867"/>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3" name="Line 72">
                <a:extLst>
                  <a:ext uri="{FF2B5EF4-FFF2-40B4-BE49-F238E27FC236}">
                    <a16:creationId xmlns:a16="http://schemas.microsoft.com/office/drawing/2014/main" id="{BC0AC626-F7E1-1CF8-5020-699595B2A6FF}"/>
                  </a:ext>
                </a:extLst>
              </p:cNvPr>
              <p:cNvSpPr>
                <a:spLocks noChangeShapeType="1"/>
              </p:cNvSpPr>
              <p:nvPr/>
            </p:nvSpPr>
            <p:spPr bwMode="auto">
              <a:xfrm>
                <a:off x="7445" y="2905"/>
                <a:ext cx="236" cy="1890"/>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4" name="Line 73">
                <a:extLst>
                  <a:ext uri="{FF2B5EF4-FFF2-40B4-BE49-F238E27FC236}">
                    <a16:creationId xmlns:a16="http://schemas.microsoft.com/office/drawing/2014/main" id="{0D90C730-B33B-78AF-6DE5-96983AEF1A2E}"/>
                  </a:ext>
                </a:extLst>
              </p:cNvPr>
              <p:cNvSpPr>
                <a:spLocks noChangeShapeType="1"/>
              </p:cNvSpPr>
              <p:nvPr/>
            </p:nvSpPr>
            <p:spPr bwMode="auto">
              <a:xfrm flipV="1">
                <a:off x="7681" y="3772"/>
                <a:ext cx="216" cy="1023"/>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5" name="Line 74">
                <a:extLst>
                  <a:ext uri="{FF2B5EF4-FFF2-40B4-BE49-F238E27FC236}">
                    <a16:creationId xmlns:a16="http://schemas.microsoft.com/office/drawing/2014/main" id="{B9280964-0ED7-A9FD-482F-D5DB4BB38C14}"/>
                  </a:ext>
                </a:extLst>
              </p:cNvPr>
              <p:cNvSpPr>
                <a:spLocks noChangeShapeType="1"/>
              </p:cNvSpPr>
              <p:nvPr/>
            </p:nvSpPr>
            <p:spPr bwMode="auto">
              <a:xfrm>
                <a:off x="7897" y="3772"/>
                <a:ext cx="217" cy="689"/>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6" name="Line 75">
                <a:extLst>
                  <a:ext uri="{FF2B5EF4-FFF2-40B4-BE49-F238E27FC236}">
                    <a16:creationId xmlns:a16="http://schemas.microsoft.com/office/drawing/2014/main" id="{66C8290F-FD16-C952-7A7A-1BBE4F3AE3B6}"/>
                  </a:ext>
                </a:extLst>
              </p:cNvPr>
              <p:cNvSpPr>
                <a:spLocks noChangeShapeType="1"/>
              </p:cNvSpPr>
              <p:nvPr/>
            </p:nvSpPr>
            <p:spPr bwMode="auto">
              <a:xfrm flipV="1">
                <a:off x="8114" y="3240"/>
                <a:ext cx="236" cy="122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7" name="Line 76">
                <a:extLst>
                  <a:ext uri="{FF2B5EF4-FFF2-40B4-BE49-F238E27FC236}">
                    <a16:creationId xmlns:a16="http://schemas.microsoft.com/office/drawing/2014/main" id="{AB3DE09C-A720-8778-B7C9-51E6C86D0000}"/>
                  </a:ext>
                </a:extLst>
              </p:cNvPr>
              <p:cNvSpPr>
                <a:spLocks noChangeShapeType="1"/>
              </p:cNvSpPr>
              <p:nvPr/>
            </p:nvSpPr>
            <p:spPr bwMode="auto">
              <a:xfrm>
                <a:off x="8350" y="3240"/>
                <a:ext cx="217" cy="35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8" name="Line 77">
                <a:extLst>
                  <a:ext uri="{FF2B5EF4-FFF2-40B4-BE49-F238E27FC236}">
                    <a16:creationId xmlns:a16="http://schemas.microsoft.com/office/drawing/2014/main" id="{44F1854E-C11D-1842-672F-64BC9BBD6C97}"/>
                  </a:ext>
                </a:extLst>
              </p:cNvPr>
              <p:cNvSpPr>
                <a:spLocks noChangeShapeType="1"/>
              </p:cNvSpPr>
              <p:nvPr/>
            </p:nvSpPr>
            <p:spPr bwMode="auto">
              <a:xfrm flipV="1">
                <a:off x="8567" y="3082"/>
                <a:ext cx="216" cy="51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9" name="Line 78">
                <a:extLst>
                  <a:ext uri="{FF2B5EF4-FFF2-40B4-BE49-F238E27FC236}">
                    <a16:creationId xmlns:a16="http://schemas.microsoft.com/office/drawing/2014/main" id="{A6195C4C-627E-7BCB-AE94-9BFEA743B51B}"/>
                  </a:ext>
                </a:extLst>
              </p:cNvPr>
              <p:cNvSpPr>
                <a:spLocks noChangeShapeType="1"/>
              </p:cNvSpPr>
              <p:nvPr/>
            </p:nvSpPr>
            <p:spPr bwMode="auto">
              <a:xfrm>
                <a:off x="8783" y="3082"/>
                <a:ext cx="237" cy="1379"/>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0" name="Line 79">
                <a:extLst>
                  <a:ext uri="{FF2B5EF4-FFF2-40B4-BE49-F238E27FC236}">
                    <a16:creationId xmlns:a16="http://schemas.microsoft.com/office/drawing/2014/main" id="{600D877A-EAF0-E1DC-91B3-F8850FC91A16}"/>
                  </a:ext>
                </a:extLst>
              </p:cNvPr>
              <p:cNvSpPr>
                <a:spLocks noChangeShapeType="1"/>
              </p:cNvSpPr>
              <p:nvPr/>
            </p:nvSpPr>
            <p:spPr bwMode="auto">
              <a:xfrm>
                <a:off x="9020" y="4461"/>
                <a:ext cx="216" cy="33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1" name="Line 80">
                <a:extLst>
                  <a:ext uri="{FF2B5EF4-FFF2-40B4-BE49-F238E27FC236}">
                    <a16:creationId xmlns:a16="http://schemas.microsoft.com/office/drawing/2014/main" id="{213FEA2D-49BD-3402-B357-354491C60623}"/>
                  </a:ext>
                </a:extLst>
              </p:cNvPr>
              <p:cNvSpPr>
                <a:spLocks noChangeShapeType="1"/>
              </p:cNvSpPr>
              <p:nvPr/>
            </p:nvSpPr>
            <p:spPr bwMode="auto">
              <a:xfrm flipV="1">
                <a:off x="9236" y="3417"/>
                <a:ext cx="217" cy="1378"/>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2" name="Line 81">
                <a:extLst>
                  <a:ext uri="{FF2B5EF4-FFF2-40B4-BE49-F238E27FC236}">
                    <a16:creationId xmlns:a16="http://schemas.microsoft.com/office/drawing/2014/main" id="{3F68E915-A1BA-0C4B-4383-504A07C327E0}"/>
                  </a:ext>
                </a:extLst>
              </p:cNvPr>
              <p:cNvSpPr>
                <a:spLocks noChangeShapeType="1"/>
              </p:cNvSpPr>
              <p:nvPr/>
            </p:nvSpPr>
            <p:spPr bwMode="auto">
              <a:xfrm>
                <a:off x="3881"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3" name="Line 82">
                <a:extLst>
                  <a:ext uri="{FF2B5EF4-FFF2-40B4-BE49-F238E27FC236}">
                    <a16:creationId xmlns:a16="http://schemas.microsoft.com/office/drawing/2014/main" id="{2F9BCE55-D5D3-E027-0E92-DC5FA7B25D84}"/>
                  </a:ext>
                </a:extLst>
              </p:cNvPr>
              <p:cNvSpPr>
                <a:spLocks noChangeShapeType="1"/>
              </p:cNvSpPr>
              <p:nvPr/>
            </p:nvSpPr>
            <p:spPr bwMode="auto">
              <a:xfrm>
                <a:off x="4097"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4" name="Line 83">
                <a:extLst>
                  <a:ext uri="{FF2B5EF4-FFF2-40B4-BE49-F238E27FC236}">
                    <a16:creationId xmlns:a16="http://schemas.microsoft.com/office/drawing/2014/main" id="{8FEB5BDB-751B-222C-21E6-1E4A0A3395E3}"/>
                  </a:ext>
                </a:extLst>
              </p:cNvPr>
              <p:cNvSpPr>
                <a:spLocks noChangeShapeType="1"/>
              </p:cNvSpPr>
              <p:nvPr/>
            </p:nvSpPr>
            <p:spPr bwMode="auto">
              <a:xfrm flipV="1">
                <a:off x="4314" y="3988"/>
                <a:ext cx="236" cy="20"/>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5" name="Line 84">
                <a:extLst>
                  <a:ext uri="{FF2B5EF4-FFF2-40B4-BE49-F238E27FC236}">
                    <a16:creationId xmlns:a16="http://schemas.microsoft.com/office/drawing/2014/main" id="{971E8DC1-A20E-BCAA-7DF5-177690C395AE}"/>
                  </a:ext>
                </a:extLst>
              </p:cNvPr>
              <p:cNvSpPr>
                <a:spLocks noChangeShapeType="1"/>
              </p:cNvSpPr>
              <p:nvPr/>
            </p:nvSpPr>
            <p:spPr bwMode="auto">
              <a:xfrm>
                <a:off x="4550" y="3988"/>
                <a:ext cx="217" cy="20"/>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6" name="Line 85">
                <a:extLst>
                  <a:ext uri="{FF2B5EF4-FFF2-40B4-BE49-F238E27FC236}">
                    <a16:creationId xmlns:a16="http://schemas.microsoft.com/office/drawing/2014/main" id="{8528D8B9-C381-6D41-EDF1-8C1D53891D11}"/>
                  </a:ext>
                </a:extLst>
              </p:cNvPr>
              <p:cNvSpPr>
                <a:spLocks noChangeShapeType="1"/>
              </p:cNvSpPr>
              <p:nvPr/>
            </p:nvSpPr>
            <p:spPr bwMode="auto">
              <a:xfrm>
                <a:off x="4767"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7" name="Line 86">
                <a:extLst>
                  <a:ext uri="{FF2B5EF4-FFF2-40B4-BE49-F238E27FC236}">
                    <a16:creationId xmlns:a16="http://schemas.microsoft.com/office/drawing/2014/main" id="{6B9E2FF0-9C53-C3C1-BE5B-57A0BF7E21AF}"/>
                  </a:ext>
                </a:extLst>
              </p:cNvPr>
              <p:cNvSpPr>
                <a:spLocks noChangeShapeType="1"/>
              </p:cNvSpPr>
              <p:nvPr/>
            </p:nvSpPr>
            <p:spPr bwMode="auto">
              <a:xfrm>
                <a:off x="4983"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8" name="Line 87">
                <a:extLst>
                  <a:ext uri="{FF2B5EF4-FFF2-40B4-BE49-F238E27FC236}">
                    <a16:creationId xmlns:a16="http://schemas.microsoft.com/office/drawing/2014/main" id="{E732454E-6507-4F76-2B01-67100954F4E6}"/>
                  </a:ext>
                </a:extLst>
              </p:cNvPr>
              <p:cNvSpPr>
                <a:spLocks noChangeShapeType="1"/>
              </p:cNvSpPr>
              <p:nvPr/>
            </p:nvSpPr>
            <p:spPr bwMode="auto">
              <a:xfrm>
                <a:off x="5220"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9" name="Line 88">
                <a:extLst>
                  <a:ext uri="{FF2B5EF4-FFF2-40B4-BE49-F238E27FC236}">
                    <a16:creationId xmlns:a16="http://schemas.microsoft.com/office/drawing/2014/main" id="{92840EDB-E59A-29DC-8818-C7778616FB2C}"/>
                  </a:ext>
                </a:extLst>
              </p:cNvPr>
              <p:cNvSpPr>
                <a:spLocks noChangeShapeType="1"/>
              </p:cNvSpPr>
              <p:nvPr/>
            </p:nvSpPr>
            <p:spPr bwMode="auto">
              <a:xfrm>
                <a:off x="5436"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0" name="Line 89">
                <a:extLst>
                  <a:ext uri="{FF2B5EF4-FFF2-40B4-BE49-F238E27FC236}">
                    <a16:creationId xmlns:a16="http://schemas.microsoft.com/office/drawing/2014/main" id="{ABBC9047-D444-5FFA-19A4-2E39E692878A}"/>
                  </a:ext>
                </a:extLst>
              </p:cNvPr>
              <p:cNvSpPr>
                <a:spLocks noChangeShapeType="1"/>
              </p:cNvSpPr>
              <p:nvPr/>
            </p:nvSpPr>
            <p:spPr bwMode="auto">
              <a:xfrm>
                <a:off x="5653"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1" name="Line 90">
                <a:extLst>
                  <a:ext uri="{FF2B5EF4-FFF2-40B4-BE49-F238E27FC236}">
                    <a16:creationId xmlns:a16="http://schemas.microsoft.com/office/drawing/2014/main" id="{1E3B6E4F-40A3-CB21-BCBA-48FAF0097911}"/>
                  </a:ext>
                </a:extLst>
              </p:cNvPr>
              <p:cNvSpPr>
                <a:spLocks noChangeShapeType="1"/>
              </p:cNvSpPr>
              <p:nvPr/>
            </p:nvSpPr>
            <p:spPr bwMode="auto">
              <a:xfrm>
                <a:off x="5889"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2" name="Line 91">
                <a:extLst>
                  <a:ext uri="{FF2B5EF4-FFF2-40B4-BE49-F238E27FC236}">
                    <a16:creationId xmlns:a16="http://schemas.microsoft.com/office/drawing/2014/main" id="{C5D30762-7AE5-D14E-F487-5F59563D9A66}"/>
                  </a:ext>
                </a:extLst>
              </p:cNvPr>
              <p:cNvSpPr>
                <a:spLocks noChangeShapeType="1"/>
              </p:cNvSpPr>
              <p:nvPr/>
            </p:nvSpPr>
            <p:spPr bwMode="auto">
              <a:xfrm>
                <a:off x="6106"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3" name="Line 92">
                <a:extLst>
                  <a:ext uri="{FF2B5EF4-FFF2-40B4-BE49-F238E27FC236}">
                    <a16:creationId xmlns:a16="http://schemas.microsoft.com/office/drawing/2014/main" id="{EFCAA3DB-BF9A-9512-BE6C-76C094C78970}"/>
                  </a:ext>
                </a:extLst>
              </p:cNvPr>
              <p:cNvSpPr>
                <a:spLocks noChangeShapeType="1"/>
              </p:cNvSpPr>
              <p:nvPr/>
            </p:nvSpPr>
            <p:spPr bwMode="auto">
              <a:xfrm>
                <a:off x="6322"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4" name="Line 93">
                <a:extLst>
                  <a:ext uri="{FF2B5EF4-FFF2-40B4-BE49-F238E27FC236}">
                    <a16:creationId xmlns:a16="http://schemas.microsoft.com/office/drawing/2014/main" id="{F998E936-9D32-13FA-02E4-1E186EA54B12}"/>
                  </a:ext>
                </a:extLst>
              </p:cNvPr>
              <p:cNvSpPr>
                <a:spLocks noChangeShapeType="1"/>
              </p:cNvSpPr>
              <p:nvPr/>
            </p:nvSpPr>
            <p:spPr bwMode="auto">
              <a:xfrm>
                <a:off x="6559"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5" name="Line 94">
                <a:extLst>
                  <a:ext uri="{FF2B5EF4-FFF2-40B4-BE49-F238E27FC236}">
                    <a16:creationId xmlns:a16="http://schemas.microsoft.com/office/drawing/2014/main" id="{8D465BDD-D2CE-FE6F-DAE2-51BF3D8240A8}"/>
                  </a:ext>
                </a:extLst>
              </p:cNvPr>
              <p:cNvSpPr>
                <a:spLocks noChangeShapeType="1"/>
              </p:cNvSpPr>
              <p:nvPr/>
            </p:nvSpPr>
            <p:spPr bwMode="auto">
              <a:xfrm>
                <a:off x="6775"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6" name="Line 95">
                <a:extLst>
                  <a:ext uri="{FF2B5EF4-FFF2-40B4-BE49-F238E27FC236}">
                    <a16:creationId xmlns:a16="http://schemas.microsoft.com/office/drawing/2014/main" id="{D9305EDE-3956-E276-200C-F5A3E56D5D07}"/>
                  </a:ext>
                </a:extLst>
              </p:cNvPr>
              <p:cNvSpPr>
                <a:spLocks noChangeShapeType="1"/>
              </p:cNvSpPr>
              <p:nvPr/>
            </p:nvSpPr>
            <p:spPr bwMode="auto">
              <a:xfrm>
                <a:off x="7011"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7" name="Line 96">
                <a:extLst>
                  <a:ext uri="{FF2B5EF4-FFF2-40B4-BE49-F238E27FC236}">
                    <a16:creationId xmlns:a16="http://schemas.microsoft.com/office/drawing/2014/main" id="{704BACAC-5A7E-6BE3-4554-0072B5A33B70}"/>
                  </a:ext>
                </a:extLst>
              </p:cNvPr>
              <p:cNvSpPr>
                <a:spLocks noChangeShapeType="1"/>
              </p:cNvSpPr>
              <p:nvPr/>
            </p:nvSpPr>
            <p:spPr bwMode="auto">
              <a:xfrm>
                <a:off x="7228"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8" name="Line 97">
                <a:extLst>
                  <a:ext uri="{FF2B5EF4-FFF2-40B4-BE49-F238E27FC236}">
                    <a16:creationId xmlns:a16="http://schemas.microsoft.com/office/drawing/2014/main" id="{44B4665E-6D9E-D773-63F9-3F1AD486FE2F}"/>
                  </a:ext>
                </a:extLst>
              </p:cNvPr>
              <p:cNvSpPr>
                <a:spLocks noChangeShapeType="1"/>
              </p:cNvSpPr>
              <p:nvPr/>
            </p:nvSpPr>
            <p:spPr bwMode="auto">
              <a:xfrm>
                <a:off x="7445"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9" name="Line 98">
                <a:extLst>
                  <a:ext uri="{FF2B5EF4-FFF2-40B4-BE49-F238E27FC236}">
                    <a16:creationId xmlns:a16="http://schemas.microsoft.com/office/drawing/2014/main" id="{E8CB8933-F330-F4F6-9F51-F236055D8E95}"/>
                  </a:ext>
                </a:extLst>
              </p:cNvPr>
              <p:cNvSpPr>
                <a:spLocks noChangeShapeType="1"/>
              </p:cNvSpPr>
              <p:nvPr/>
            </p:nvSpPr>
            <p:spPr bwMode="auto">
              <a:xfrm>
                <a:off x="7681"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0" name="Line 99">
                <a:extLst>
                  <a:ext uri="{FF2B5EF4-FFF2-40B4-BE49-F238E27FC236}">
                    <a16:creationId xmlns:a16="http://schemas.microsoft.com/office/drawing/2014/main" id="{09346673-5C5C-99D5-CA7D-2509963BE95F}"/>
                  </a:ext>
                </a:extLst>
              </p:cNvPr>
              <p:cNvSpPr>
                <a:spLocks noChangeShapeType="1"/>
              </p:cNvSpPr>
              <p:nvPr/>
            </p:nvSpPr>
            <p:spPr bwMode="auto">
              <a:xfrm>
                <a:off x="7897"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1" name="Line 100">
                <a:extLst>
                  <a:ext uri="{FF2B5EF4-FFF2-40B4-BE49-F238E27FC236}">
                    <a16:creationId xmlns:a16="http://schemas.microsoft.com/office/drawing/2014/main" id="{DD1038C6-4F23-6378-B010-13F6475456C9}"/>
                  </a:ext>
                </a:extLst>
              </p:cNvPr>
              <p:cNvSpPr>
                <a:spLocks noChangeShapeType="1"/>
              </p:cNvSpPr>
              <p:nvPr/>
            </p:nvSpPr>
            <p:spPr bwMode="auto">
              <a:xfrm>
                <a:off x="8114"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2" name="Line 101">
                <a:extLst>
                  <a:ext uri="{FF2B5EF4-FFF2-40B4-BE49-F238E27FC236}">
                    <a16:creationId xmlns:a16="http://schemas.microsoft.com/office/drawing/2014/main" id="{DA94FC41-8B64-F4B6-3185-32D2A5A518DA}"/>
                  </a:ext>
                </a:extLst>
              </p:cNvPr>
              <p:cNvSpPr>
                <a:spLocks noChangeShapeType="1"/>
              </p:cNvSpPr>
              <p:nvPr/>
            </p:nvSpPr>
            <p:spPr bwMode="auto">
              <a:xfrm>
                <a:off x="8350"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3" name="Line 102">
                <a:extLst>
                  <a:ext uri="{FF2B5EF4-FFF2-40B4-BE49-F238E27FC236}">
                    <a16:creationId xmlns:a16="http://schemas.microsoft.com/office/drawing/2014/main" id="{91BE2F9E-6BAA-FC43-2F40-2EC2BB27E042}"/>
                  </a:ext>
                </a:extLst>
              </p:cNvPr>
              <p:cNvSpPr>
                <a:spLocks noChangeShapeType="1"/>
              </p:cNvSpPr>
              <p:nvPr/>
            </p:nvSpPr>
            <p:spPr bwMode="auto">
              <a:xfrm>
                <a:off x="8567"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4" name="Line 103">
                <a:extLst>
                  <a:ext uri="{FF2B5EF4-FFF2-40B4-BE49-F238E27FC236}">
                    <a16:creationId xmlns:a16="http://schemas.microsoft.com/office/drawing/2014/main" id="{E6AFD884-F8B4-D359-BE0F-3E026113720A}"/>
                  </a:ext>
                </a:extLst>
              </p:cNvPr>
              <p:cNvSpPr>
                <a:spLocks noChangeShapeType="1"/>
              </p:cNvSpPr>
              <p:nvPr/>
            </p:nvSpPr>
            <p:spPr bwMode="auto">
              <a:xfrm>
                <a:off x="8783"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5" name="Line 104">
                <a:extLst>
                  <a:ext uri="{FF2B5EF4-FFF2-40B4-BE49-F238E27FC236}">
                    <a16:creationId xmlns:a16="http://schemas.microsoft.com/office/drawing/2014/main" id="{EC4752EF-C591-1664-E9F0-64C0B028F6B3}"/>
                  </a:ext>
                </a:extLst>
              </p:cNvPr>
              <p:cNvSpPr>
                <a:spLocks noChangeShapeType="1"/>
              </p:cNvSpPr>
              <p:nvPr/>
            </p:nvSpPr>
            <p:spPr bwMode="auto">
              <a:xfrm>
                <a:off x="9020"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6" name="Line 105">
                <a:extLst>
                  <a:ext uri="{FF2B5EF4-FFF2-40B4-BE49-F238E27FC236}">
                    <a16:creationId xmlns:a16="http://schemas.microsoft.com/office/drawing/2014/main" id="{2AC147AB-2B0E-5627-41B9-886F1AB040BE}"/>
                  </a:ext>
                </a:extLst>
              </p:cNvPr>
              <p:cNvSpPr>
                <a:spLocks noChangeShapeType="1"/>
              </p:cNvSpPr>
              <p:nvPr/>
            </p:nvSpPr>
            <p:spPr bwMode="auto">
              <a:xfrm>
                <a:off x="9236"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7" name="Freeform 106">
                <a:extLst>
                  <a:ext uri="{FF2B5EF4-FFF2-40B4-BE49-F238E27FC236}">
                    <a16:creationId xmlns:a16="http://schemas.microsoft.com/office/drawing/2014/main" id="{651485FD-404A-3091-6C23-F1DBAA25932F}"/>
                  </a:ext>
                </a:extLst>
              </p:cNvPr>
              <p:cNvSpPr>
                <a:spLocks/>
              </p:cNvSpPr>
              <p:nvPr/>
            </p:nvSpPr>
            <p:spPr bwMode="auto">
              <a:xfrm>
                <a:off x="3822" y="3181"/>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398" name="Freeform 107">
                <a:extLst>
                  <a:ext uri="{FF2B5EF4-FFF2-40B4-BE49-F238E27FC236}">
                    <a16:creationId xmlns:a16="http://schemas.microsoft.com/office/drawing/2014/main" id="{7E8990D3-77AB-20C5-2078-908156B4FB37}"/>
                  </a:ext>
                </a:extLst>
              </p:cNvPr>
              <p:cNvSpPr>
                <a:spLocks/>
              </p:cNvSpPr>
              <p:nvPr/>
            </p:nvSpPr>
            <p:spPr bwMode="auto">
              <a:xfrm>
                <a:off x="4038"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399" name="Freeform 108">
                <a:extLst>
                  <a:ext uri="{FF2B5EF4-FFF2-40B4-BE49-F238E27FC236}">
                    <a16:creationId xmlns:a16="http://schemas.microsoft.com/office/drawing/2014/main" id="{7882860F-8414-F7BB-D948-D241B5753BC6}"/>
                  </a:ext>
                </a:extLst>
              </p:cNvPr>
              <p:cNvSpPr>
                <a:spLocks/>
              </p:cNvSpPr>
              <p:nvPr/>
            </p:nvSpPr>
            <p:spPr bwMode="auto">
              <a:xfrm>
                <a:off x="4255"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0" name="Freeform 109">
                <a:extLst>
                  <a:ext uri="{FF2B5EF4-FFF2-40B4-BE49-F238E27FC236}">
                    <a16:creationId xmlns:a16="http://schemas.microsoft.com/office/drawing/2014/main" id="{78F539B9-859F-D8B2-474F-00127F1FAC80}"/>
                  </a:ext>
                </a:extLst>
              </p:cNvPr>
              <p:cNvSpPr>
                <a:spLocks/>
              </p:cNvSpPr>
              <p:nvPr/>
            </p:nvSpPr>
            <p:spPr bwMode="auto">
              <a:xfrm>
                <a:off x="4491" y="4579"/>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1" name="Freeform 110">
                <a:extLst>
                  <a:ext uri="{FF2B5EF4-FFF2-40B4-BE49-F238E27FC236}">
                    <a16:creationId xmlns:a16="http://schemas.microsoft.com/office/drawing/2014/main" id="{1E49B60F-74C4-D8D8-15E1-DD5A93F35C2E}"/>
                  </a:ext>
                </a:extLst>
              </p:cNvPr>
              <p:cNvSpPr>
                <a:spLocks/>
              </p:cNvSpPr>
              <p:nvPr/>
            </p:nvSpPr>
            <p:spPr bwMode="auto">
              <a:xfrm>
                <a:off x="4708"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2" name="Freeform 111">
                <a:extLst>
                  <a:ext uri="{FF2B5EF4-FFF2-40B4-BE49-F238E27FC236}">
                    <a16:creationId xmlns:a16="http://schemas.microsoft.com/office/drawing/2014/main" id="{167CE24D-5855-B71F-EA83-3C339ADB1565}"/>
                  </a:ext>
                </a:extLst>
              </p:cNvPr>
              <p:cNvSpPr>
                <a:spLocks/>
              </p:cNvSpPr>
              <p:nvPr/>
            </p:nvSpPr>
            <p:spPr bwMode="auto">
              <a:xfrm>
                <a:off x="4924" y="3358"/>
                <a:ext cx="119" cy="118"/>
              </a:xfrm>
              <a:custGeom>
                <a:avLst/>
                <a:gdLst>
                  <a:gd name="T0" fmla="*/ 59 w 119"/>
                  <a:gd name="T1" fmla="*/ 0 h 118"/>
                  <a:gd name="T2" fmla="*/ 119 w 119"/>
                  <a:gd name="T3" fmla="*/ 59 h 118"/>
                  <a:gd name="T4" fmla="*/ 59 w 119"/>
                  <a:gd name="T5" fmla="*/ 118 h 118"/>
                  <a:gd name="T6" fmla="*/ 0 w 119"/>
                  <a:gd name="T7" fmla="*/ 59 h 118"/>
                  <a:gd name="T8" fmla="*/ 59 w 119"/>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118">
                    <a:moveTo>
                      <a:pt x="59" y="0"/>
                    </a:moveTo>
                    <a:lnTo>
                      <a:pt x="119"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3" name="Freeform 112">
                <a:extLst>
                  <a:ext uri="{FF2B5EF4-FFF2-40B4-BE49-F238E27FC236}">
                    <a16:creationId xmlns:a16="http://schemas.microsoft.com/office/drawing/2014/main" id="{292BD208-46E7-1322-28ED-1B5E0F500C87}"/>
                  </a:ext>
                </a:extLst>
              </p:cNvPr>
              <p:cNvSpPr>
                <a:spLocks/>
              </p:cNvSpPr>
              <p:nvPr/>
            </p:nvSpPr>
            <p:spPr bwMode="auto">
              <a:xfrm>
                <a:off x="5161"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4" name="Freeform 113">
                <a:extLst>
                  <a:ext uri="{FF2B5EF4-FFF2-40B4-BE49-F238E27FC236}">
                    <a16:creationId xmlns:a16="http://schemas.microsoft.com/office/drawing/2014/main" id="{DB29026C-4B2D-550C-238F-F4EE7973BB21}"/>
                  </a:ext>
                </a:extLst>
              </p:cNvPr>
              <p:cNvSpPr>
                <a:spLocks/>
              </p:cNvSpPr>
              <p:nvPr/>
            </p:nvSpPr>
            <p:spPr bwMode="auto">
              <a:xfrm>
                <a:off x="5377"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5" name="Freeform 114">
                <a:extLst>
                  <a:ext uri="{FF2B5EF4-FFF2-40B4-BE49-F238E27FC236}">
                    <a16:creationId xmlns:a16="http://schemas.microsoft.com/office/drawing/2014/main" id="{A502FADC-6D0A-B98C-F6F5-519B045DCF7B}"/>
                  </a:ext>
                </a:extLst>
              </p:cNvPr>
              <p:cNvSpPr>
                <a:spLocks/>
              </p:cNvSpPr>
              <p:nvPr/>
            </p:nvSpPr>
            <p:spPr bwMode="auto">
              <a:xfrm>
                <a:off x="5594" y="3870"/>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6" name="Freeform 115">
                <a:extLst>
                  <a:ext uri="{FF2B5EF4-FFF2-40B4-BE49-F238E27FC236}">
                    <a16:creationId xmlns:a16="http://schemas.microsoft.com/office/drawing/2014/main" id="{EE733125-537F-3FC8-2E22-18F9750E1054}"/>
                  </a:ext>
                </a:extLst>
              </p:cNvPr>
              <p:cNvSpPr>
                <a:spLocks/>
              </p:cNvSpPr>
              <p:nvPr/>
            </p:nvSpPr>
            <p:spPr bwMode="auto">
              <a:xfrm>
                <a:off x="5830" y="4047"/>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7" name="Freeform 116">
                <a:extLst>
                  <a:ext uri="{FF2B5EF4-FFF2-40B4-BE49-F238E27FC236}">
                    <a16:creationId xmlns:a16="http://schemas.microsoft.com/office/drawing/2014/main" id="{552FC7E7-34DC-891B-447C-C41B692D80AB}"/>
                  </a:ext>
                </a:extLst>
              </p:cNvPr>
              <p:cNvSpPr>
                <a:spLocks/>
              </p:cNvSpPr>
              <p:nvPr/>
            </p:nvSpPr>
            <p:spPr bwMode="auto">
              <a:xfrm>
                <a:off x="6047"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8" name="Freeform 117">
                <a:extLst>
                  <a:ext uri="{FF2B5EF4-FFF2-40B4-BE49-F238E27FC236}">
                    <a16:creationId xmlns:a16="http://schemas.microsoft.com/office/drawing/2014/main" id="{54A52B87-1BC0-3B03-63C5-14535A08DCFF}"/>
                  </a:ext>
                </a:extLst>
              </p:cNvPr>
              <p:cNvSpPr>
                <a:spLocks/>
              </p:cNvSpPr>
              <p:nvPr/>
            </p:nvSpPr>
            <p:spPr bwMode="auto">
              <a:xfrm>
                <a:off x="6263"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09" name="Freeform 118">
                <a:extLst>
                  <a:ext uri="{FF2B5EF4-FFF2-40B4-BE49-F238E27FC236}">
                    <a16:creationId xmlns:a16="http://schemas.microsoft.com/office/drawing/2014/main" id="{94AC1208-C731-71F0-6137-E4D5C170519D}"/>
                  </a:ext>
                </a:extLst>
              </p:cNvPr>
              <p:cNvSpPr>
                <a:spLocks/>
              </p:cNvSpPr>
              <p:nvPr/>
            </p:nvSpPr>
            <p:spPr bwMode="auto">
              <a:xfrm>
                <a:off x="6499" y="4736"/>
                <a:ext cx="119" cy="118"/>
              </a:xfrm>
              <a:custGeom>
                <a:avLst/>
                <a:gdLst>
                  <a:gd name="T0" fmla="*/ 60 w 119"/>
                  <a:gd name="T1" fmla="*/ 0 h 118"/>
                  <a:gd name="T2" fmla="*/ 119 w 119"/>
                  <a:gd name="T3" fmla="*/ 59 h 118"/>
                  <a:gd name="T4" fmla="*/ 60 w 119"/>
                  <a:gd name="T5" fmla="*/ 118 h 118"/>
                  <a:gd name="T6" fmla="*/ 0 w 119"/>
                  <a:gd name="T7" fmla="*/ 59 h 118"/>
                  <a:gd name="T8" fmla="*/ 60 w 119"/>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118">
                    <a:moveTo>
                      <a:pt x="60" y="0"/>
                    </a:moveTo>
                    <a:lnTo>
                      <a:pt x="119" y="59"/>
                    </a:lnTo>
                    <a:lnTo>
                      <a:pt x="60" y="118"/>
                    </a:lnTo>
                    <a:lnTo>
                      <a:pt x="0" y="59"/>
                    </a:lnTo>
                    <a:lnTo>
                      <a:pt x="60" y="0"/>
                    </a:lnTo>
                    <a:close/>
                  </a:path>
                </a:pathLst>
              </a:custGeom>
              <a:solidFill>
                <a:srgbClr val="000080"/>
              </a:solidFill>
              <a:ln w="12700">
                <a:solidFill>
                  <a:srgbClr val="000080"/>
                </a:solidFill>
                <a:prstDash val="solid"/>
                <a:round/>
                <a:headEnd/>
                <a:tailEnd/>
              </a:ln>
            </p:spPr>
            <p:txBody>
              <a:bodyPr/>
              <a:lstStyle/>
              <a:p>
                <a:endParaRPr lang="en-US"/>
              </a:p>
            </p:txBody>
          </p:sp>
          <p:sp>
            <p:nvSpPr>
              <p:cNvPr id="12410" name="Freeform 119">
                <a:extLst>
                  <a:ext uri="{FF2B5EF4-FFF2-40B4-BE49-F238E27FC236}">
                    <a16:creationId xmlns:a16="http://schemas.microsoft.com/office/drawing/2014/main" id="{4AFB9797-4B8E-E694-8446-B12B469CEEDF}"/>
                  </a:ext>
                </a:extLst>
              </p:cNvPr>
              <p:cNvSpPr>
                <a:spLocks/>
              </p:cNvSpPr>
              <p:nvPr/>
            </p:nvSpPr>
            <p:spPr bwMode="auto">
              <a:xfrm>
                <a:off x="6716"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1" name="Freeform 120">
                <a:extLst>
                  <a:ext uri="{FF2B5EF4-FFF2-40B4-BE49-F238E27FC236}">
                    <a16:creationId xmlns:a16="http://schemas.microsoft.com/office/drawing/2014/main" id="{50B98FA5-190C-D151-5047-F5CF39BF111B}"/>
                  </a:ext>
                </a:extLst>
              </p:cNvPr>
              <p:cNvSpPr>
                <a:spLocks/>
              </p:cNvSpPr>
              <p:nvPr/>
            </p:nvSpPr>
            <p:spPr bwMode="auto">
              <a:xfrm>
                <a:off x="6952" y="3358"/>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2" name="Freeform 121">
                <a:extLst>
                  <a:ext uri="{FF2B5EF4-FFF2-40B4-BE49-F238E27FC236}">
                    <a16:creationId xmlns:a16="http://schemas.microsoft.com/office/drawing/2014/main" id="{E78D8959-06E7-AF9E-67C9-A3241605DA65}"/>
                  </a:ext>
                </a:extLst>
              </p:cNvPr>
              <p:cNvSpPr>
                <a:spLocks/>
              </p:cNvSpPr>
              <p:nvPr/>
            </p:nvSpPr>
            <p:spPr bwMode="auto">
              <a:xfrm>
                <a:off x="7169"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3" name="Freeform 122">
                <a:extLst>
                  <a:ext uri="{FF2B5EF4-FFF2-40B4-BE49-F238E27FC236}">
                    <a16:creationId xmlns:a16="http://schemas.microsoft.com/office/drawing/2014/main" id="{B42C8D20-ACDC-F7E6-9B87-0AE9F5438D22}"/>
                  </a:ext>
                </a:extLst>
              </p:cNvPr>
              <p:cNvSpPr>
                <a:spLocks/>
              </p:cNvSpPr>
              <p:nvPr/>
            </p:nvSpPr>
            <p:spPr bwMode="auto">
              <a:xfrm>
                <a:off x="7385" y="2846"/>
                <a:ext cx="119" cy="118"/>
              </a:xfrm>
              <a:custGeom>
                <a:avLst/>
                <a:gdLst>
                  <a:gd name="T0" fmla="*/ 60 w 119"/>
                  <a:gd name="T1" fmla="*/ 0 h 118"/>
                  <a:gd name="T2" fmla="*/ 119 w 119"/>
                  <a:gd name="T3" fmla="*/ 59 h 118"/>
                  <a:gd name="T4" fmla="*/ 60 w 119"/>
                  <a:gd name="T5" fmla="*/ 118 h 118"/>
                  <a:gd name="T6" fmla="*/ 0 w 119"/>
                  <a:gd name="T7" fmla="*/ 59 h 118"/>
                  <a:gd name="T8" fmla="*/ 60 w 119"/>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118">
                    <a:moveTo>
                      <a:pt x="60" y="0"/>
                    </a:moveTo>
                    <a:lnTo>
                      <a:pt x="119" y="59"/>
                    </a:lnTo>
                    <a:lnTo>
                      <a:pt x="60" y="118"/>
                    </a:lnTo>
                    <a:lnTo>
                      <a:pt x="0" y="59"/>
                    </a:lnTo>
                    <a:lnTo>
                      <a:pt x="60" y="0"/>
                    </a:lnTo>
                    <a:close/>
                  </a:path>
                </a:pathLst>
              </a:custGeom>
              <a:solidFill>
                <a:srgbClr val="000080"/>
              </a:solidFill>
              <a:ln w="12700">
                <a:solidFill>
                  <a:srgbClr val="000080"/>
                </a:solidFill>
                <a:prstDash val="solid"/>
                <a:round/>
                <a:headEnd/>
                <a:tailEnd/>
              </a:ln>
            </p:spPr>
            <p:txBody>
              <a:bodyPr/>
              <a:lstStyle/>
              <a:p>
                <a:endParaRPr lang="en-US"/>
              </a:p>
            </p:txBody>
          </p:sp>
          <p:sp>
            <p:nvSpPr>
              <p:cNvPr id="12414" name="Freeform 123">
                <a:extLst>
                  <a:ext uri="{FF2B5EF4-FFF2-40B4-BE49-F238E27FC236}">
                    <a16:creationId xmlns:a16="http://schemas.microsoft.com/office/drawing/2014/main" id="{8113B7B0-D99C-5850-4A49-77A3466083FC}"/>
                  </a:ext>
                </a:extLst>
              </p:cNvPr>
              <p:cNvSpPr>
                <a:spLocks/>
              </p:cNvSpPr>
              <p:nvPr/>
            </p:nvSpPr>
            <p:spPr bwMode="auto">
              <a:xfrm>
                <a:off x="7622" y="4736"/>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5" name="Freeform 124">
                <a:extLst>
                  <a:ext uri="{FF2B5EF4-FFF2-40B4-BE49-F238E27FC236}">
                    <a16:creationId xmlns:a16="http://schemas.microsoft.com/office/drawing/2014/main" id="{FDB61F73-B745-6789-9DBF-115E956FA8DE}"/>
                  </a:ext>
                </a:extLst>
              </p:cNvPr>
              <p:cNvSpPr>
                <a:spLocks/>
              </p:cNvSpPr>
              <p:nvPr/>
            </p:nvSpPr>
            <p:spPr bwMode="auto">
              <a:xfrm>
                <a:off x="7838"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6" name="Freeform 125">
                <a:extLst>
                  <a:ext uri="{FF2B5EF4-FFF2-40B4-BE49-F238E27FC236}">
                    <a16:creationId xmlns:a16="http://schemas.microsoft.com/office/drawing/2014/main" id="{29FC0245-2ECC-F3E5-15D9-460EF7422730}"/>
                  </a:ext>
                </a:extLst>
              </p:cNvPr>
              <p:cNvSpPr>
                <a:spLocks/>
              </p:cNvSpPr>
              <p:nvPr/>
            </p:nvSpPr>
            <p:spPr bwMode="auto">
              <a:xfrm>
                <a:off x="8055"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7" name="Freeform 126">
                <a:extLst>
                  <a:ext uri="{FF2B5EF4-FFF2-40B4-BE49-F238E27FC236}">
                    <a16:creationId xmlns:a16="http://schemas.microsoft.com/office/drawing/2014/main" id="{CDF3B9DF-D465-B198-16E6-8CE73CF36F62}"/>
                  </a:ext>
                </a:extLst>
              </p:cNvPr>
              <p:cNvSpPr>
                <a:spLocks/>
              </p:cNvSpPr>
              <p:nvPr/>
            </p:nvSpPr>
            <p:spPr bwMode="auto">
              <a:xfrm>
                <a:off x="8291" y="3181"/>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8" name="Freeform 127">
                <a:extLst>
                  <a:ext uri="{FF2B5EF4-FFF2-40B4-BE49-F238E27FC236}">
                    <a16:creationId xmlns:a16="http://schemas.microsoft.com/office/drawing/2014/main" id="{EE836619-B03A-57B4-24D1-A1E1BA7C5A75}"/>
                  </a:ext>
                </a:extLst>
              </p:cNvPr>
              <p:cNvSpPr>
                <a:spLocks/>
              </p:cNvSpPr>
              <p:nvPr/>
            </p:nvSpPr>
            <p:spPr bwMode="auto">
              <a:xfrm>
                <a:off x="8508" y="3535"/>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19" name="Freeform 128">
                <a:extLst>
                  <a:ext uri="{FF2B5EF4-FFF2-40B4-BE49-F238E27FC236}">
                    <a16:creationId xmlns:a16="http://schemas.microsoft.com/office/drawing/2014/main" id="{7195CB27-1B58-9867-D792-D3ECD6D6E6CA}"/>
                  </a:ext>
                </a:extLst>
              </p:cNvPr>
              <p:cNvSpPr>
                <a:spLocks/>
              </p:cNvSpPr>
              <p:nvPr/>
            </p:nvSpPr>
            <p:spPr bwMode="auto">
              <a:xfrm>
                <a:off x="8724" y="3023"/>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20" name="Freeform 129">
                <a:extLst>
                  <a:ext uri="{FF2B5EF4-FFF2-40B4-BE49-F238E27FC236}">
                    <a16:creationId xmlns:a16="http://schemas.microsoft.com/office/drawing/2014/main" id="{487ACAFA-77BF-98ED-9EF7-D8F7D1EB9D0E}"/>
                  </a:ext>
                </a:extLst>
              </p:cNvPr>
              <p:cNvSpPr>
                <a:spLocks/>
              </p:cNvSpPr>
              <p:nvPr/>
            </p:nvSpPr>
            <p:spPr bwMode="auto">
              <a:xfrm>
                <a:off x="8961"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21" name="Freeform 130">
                <a:extLst>
                  <a:ext uri="{FF2B5EF4-FFF2-40B4-BE49-F238E27FC236}">
                    <a16:creationId xmlns:a16="http://schemas.microsoft.com/office/drawing/2014/main" id="{16EA6D81-8CA8-B5BA-7151-4F261DA9F172}"/>
                  </a:ext>
                </a:extLst>
              </p:cNvPr>
              <p:cNvSpPr>
                <a:spLocks/>
              </p:cNvSpPr>
              <p:nvPr/>
            </p:nvSpPr>
            <p:spPr bwMode="auto">
              <a:xfrm>
                <a:off x="9177" y="4736"/>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22" name="Freeform 131">
                <a:extLst>
                  <a:ext uri="{FF2B5EF4-FFF2-40B4-BE49-F238E27FC236}">
                    <a16:creationId xmlns:a16="http://schemas.microsoft.com/office/drawing/2014/main" id="{72774FD2-954C-E141-BF86-F4934499A991}"/>
                  </a:ext>
                </a:extLst>
              </p:cNvPr>
              <p:cNvSpPr>
                <a:spLocks/>
              </p:cNvSpPr>
              <p:nvPr/>
            </p:nvSpPr>
            <p:spPr bwMode="auto">
              <a:xfrm>
                <a:off x="9394" y="3358"/>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12423" name="Rectangle 132">
                <a:extLst>
                  <a:ext uri="{FF2B5EF4-FFF2-40B4-BE49-F238E27FC236}">
                    <a16:creationId xmlns:a16="http://schemas.microsoft.com/office/drawing/2014/main" id="{0F2D13DA-A9FD-580B-FF3D-97E9185154FD}"/>
                  </a:ext>
                </a:extLst>
              </p:cNvPr>
              <p:cNvSpPr>
                <a:spLocks noChangeArrowheads="1"/>
              </p:cNvSpPr>
              <p:nvPr/>
            </p:nvSpPr>
            <p:spPr bwMode="auto">
              <a:xfrm>
                <a:off x="5298" y="1762"/>
                <a:ext cx="154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800" b="1">
                    <a:ea typeface="Batang" panose="02030600000101010101" pitchFamily="18" charset="-127"/>
                  </a:rPr>
                  <a:t>Defects/Unit</a:t>
                </a:r>
                <a:endParaRPr lang="en-US" altLang="en-US" sz="1700"/>
              </a:p>
            </p:txBody>
          </p:sp>
          <p:sp>
            <p:nvSpPr>
              <p:cNvPr id="12424" name="Rectangle 133">
                <a:extLst>
                  <a:ext uri="{FF2B5EF4-FFF2-40B4-BE49-F238E27FC236}">
                    <a16:creationId xmlns:a16="http://schemas.microsoft.com/office/drawing/2014/main" id="{2E4A86E4-CC60-8333-4A2B-AF0E7171F423}"/>
                  </a:ext>
                </a:extLst>
              </p:cNvPr>
              <p:cNvSpPr>
                <a:spLocks noChangeArrowheads="1"/>
              </p:cNvSpPr>
              <p:nvPr/>
            </p:nvSpPr>
            <p:spPr bwMode="auto">
              <a:xfrm>
                <a:off x="3487" y="570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0</a:t>
                </a:r>
                <a:endParaRPr lang="en-US" altLang="en-US" sz="1700"/>
              </a:p>
            </p:txBody>
          </p:sp>
          <p:sp>
            <p:nvSpPr>
              <p:cNvPr id="12425" name="Rectangle 134">
                <a:extLst>
                  <a:ext uri="{FF2B5EF4-FFF2-40B4-BE49-F238E27FC236}">
                    <a16:creationId xmlns:a16="http://schemas.microsoft.com/office/drawing/2014/main" id="{60F8B623-9904-03DC-D772-A37C4FB2998F}"/>
                  </a:ext>
                </a:extLst>
              </p:cNvPr>
              <p:cNvSpPr>
                <a:spLocks noChangeArrowheads="1"/>
              </p:cNvSpPr>
              <p:nvPr/>
            </p:nvSpPr>
            <p:spPr bwMode="auto">
              <a:xfrm>
                <a:off x="3487" y="5346"/>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2</a:t>
                </a:r>
                <a:endParaRPr lang="en-US" altLang="en-US" sz="1700"/>
              </a:p>
            </p:txBody>
          </p:sp>
          <p:sp>
            <p:nvSpPr>
              <p:cNvPr id="12426" name="Rectangle 135">
                <a:extLst>
                  <a:ext uri="{FF2B5EF4-FFF2-40B4-BE49-F238E27FC236}">
                    <a16:creationId xmlns:a16="http://schemas.microsoft.com/office/drawing/2014/main" id="{B5F7F285-99E4-C642-753F-C583794316C9}"/>
                  </a:ext>
                </a:extLst>
              </p:cNvPr>
              <p:cNvSpPr>
                <a:spLocks noChangeArrowheads="1"/>
              </p:cNvSpPr>
              <p:nvPr/>
            </p:nvSpPr>
            <p:spPr bwMode="auto">
              <a:xfrm>
                <a:off x="3487" y="501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4</a:t>
                </a:r>
                <a:endParaRPr lang="en-US" altLang="en-US" sz="1700"/>
              </a:p>
            </p:txBody>
          </p:sp>
          <p:sp>
            <p:nvSpPr>
              <p:cNvPr id="12427" name="Rectangle 136">
                <a:extLst>
                  <a:ext uri="{FF2B5EF4-FFF2-40B4-BE49-F238E27FC236}">
                    <a16:creationId xmlns:a16="http://schemas.microsoft.com/office/drawing/2014/main" id="{F2CB3D4A-A6E9-CDCC-1B42-05CB62A905B5}"/>
                  </a:ext>
                </a:extLst>
              </p:cNvPr>
              <p:cNvSpPr>
                <a:spLocks noChangeArrowheads="1"/>
              </p:cNvSpPr>
              <p:nvPr/>
            </p:nvSpPr>
            <p:spPr bwMode="auto">
              <a:xfrm>
                <a:off x="3487" y="4656"/>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6</a:t>
                </a:r>
                <a:endParaRPr lang="en-US" altLang="en-US" sz="1700"/>
              </a:p>
            </p:txBody>
          </p:sp>
          <p:sp>
            <p:nvSpPr>
              <p:cNvPr id="12428" name="Rectangle 137">
                <a:extLst>
                  <a:ext uri="{FF2B5EF4-FFF2-40B4-BE49-F238E27FC236}">
                    <a16:creationId xmlns:a16="http://schemas.microsoft.com/office/drawing/2014/main" id="{00CF6B43-D487-2A84-38A7-CC5F1713CA4E}"/>
                  </a:ext>
                </a:extLst>
              </p:cNvPr>
              <p:cNvSpPr>
                <a:spLocks noChangeArrowheads="1"/>
              </p:cNvSpPr>
              <p:nvPr/>
            </p:nvSpPr>
            <p:spPr bwMode="auto">
              <a:xfrm>
                <a:off x="3487" y="432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8</a:t>
                </a:r>
                <a:endParaRPr lang="en-US" altLang="en-US" sz="1700"/>
              </a:p>
            </p:txBody>
          </p:sp>
          <p:sp>
            <p:nvSpPr>
              <p:cNvPr id="12429" name="Rectangle 138">
                <a:extLst>
                  <a:ext uri="{FF2B5EF4-FFF2-40B4-BE49-F238E27FC236}">
                    <a16:creationId xmlns:a16="http://schemas.microsoft.com/office/drawing/2014/main" id="{F83F2E88-4C75-7FA9-2A9E-E808B5D30677}"/>
                  </a:ext>
                </a:extLst>
              </p:cNvPr>
              <p:cNvSpPr>
                <a:spLocks noChangeArrowheads="1"/>
              </p:cNvSpPr>
              <p:nvPr/>
            </p:nvSpPr>
            <p:spPr bwMode="auto">
              <a:xfrm>
                <a:off x="3369" y="3970"/>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10</a:t>
                </a:r>
                <a:endParaRPr lang="en-US" altLang="en-US" sz="1700"/>
              </a:p>
            </p:txBody>
          </p:sp>
          <p:sp>
            <p:nvSpPr>
              <p:cNvPr id="12430" name="Rectangle 139">
                <a:extLst>
                  <a:ext uri="{FF2B5EF4-FFF2-40B4-BE49-F238E27FC236}">
                    <a16:creationId xmlns:a16="http://schemas.microsoft.com/office/drawing/2014/main" id="{32F0388E-6215-DCA0-9D88-67D04814126E}"/>
                  </a:ext>
                </a:extLst>
              </p:cNvPr>
              <p:cNvSpPr>
                <a:spLocks noChangeArrowheads="1"/>
              </p:cNvSpPr>
              <p:nvPr/>
            </p:nvSpPr>
            <p:spPr bwMode="auto">
              <a:xfrm>
                <a:off x="3369" y="3634"/>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12</a:t>
                </a:r>
                <a:endParaRPr lang="en-US" altLang="en-US" sz="1700"/>
              </a:p>
            </p:txBody>
          </p:sp>
          <p:sp>
            <p:nvSpPr>
              <p:cNvPr id="12431" name="Rectangle 140">
                <a:extLst>
                  <a:ext uri="{FF2B5EF4-FFF2-40B4-BE49-F238E27FC236}">
                    <a16:creationId xmlns:a16="http://schemas.microsoft.com/office/drawing/2014/main" id="{4AA76B91-FB3E-5FD9-3BA9-047C712D1469}"/>
                  </a:ext>
                </a:extLst>
              </p:cNvPr>
              <p:cNvSpPr>
                <a:spLocks noChangeArrowheads="1"/>
              </p:cNvSpPr>
              <p:nvPr/>
            </p:nvSpPr>
            <p:spPr bwMode="auto">
              <a:xfrm>
                <a:off x="3369" y="3280"/>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14</a:t>
                </a:r>
                <a:endParaRPr lang="en-US" altLang="en-US" sz="1700"/>
              </a:p>
            </p:txBody>
          </p:sp>
          <p:sp>
            <p:nvSpPr>
              <p:cNvPr id="12432" name="Rectangle 141">
                <a:extLst>
                  <a:ext uri="{FF2B5EF4-FFF2-40B4-BE49-F238E27FC236}">
                    <a16:creationId xmlns:a16="http://schemas.microsoft.com/office/drawing/2014/main" id="{26574196-ACBF-F8B6-498E-B9138A12F7CB}"/>
                  </a:ext>
                </a:extLst>
              </p:cNvPr>
              <p:cNvSpPr>
                <a:spLocks noChangeArrowheads="1"/>
              </p:cNvSpPr>
              <p:nvPr/>
            </p:nvSpPr>
            <p:spPr bwMode="auto">
              <a:xfrm>
                <a:off x="3369" y="2944"/>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16</a:t>
                </a:r>
                <a:endParaRPr lang="en-US" altLang="en-US" sz="1700"/>
              </a:p>
            </p:txBody>
          </p:sp>
          <p:sp>
            <p:nvSpPr>
              <p:cNvPr id="12433" name="Rectangle 142">
                <a:extLst>
                  <a:ext uri="{FF2B5EF4-FFF2-40B4-BE49-F238E27FC236}">
                    <a16:creationId xmlns:a16="http://schemas.microsoft.com/office/drawing/2014/main" id="{BBD11320-D33E-7C00-F4D9-AAC149E1B945}"/>
                  </a:ext>
                </a:extLst>
              </p:cNvPr>
              <p:cNvSpPr>
                <a:spLocks noChangeArrowheads="1"/>
              </p:cNvSpPr>
              <p:nvPr/>
            </p:nvSpPr>
            <p:spPr bwMode="auto">
              <a:xfrm>
                <a:off x="3369" y="2592"/>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18</a:t>
                </a:r>
                <a:endParaRPr lang="en-US" altLang="en-US" sz="1700"/>
              </a:p>
            </p:txBody>
          </p:sp>
          <p:sp>
            <p:nvSpPr>
              <p:cNvPr id="12434" name="Rectangle 143">
                <a:extLst>
                  <a:ext uri="{FF2B5EF4-FFF2-40B4-BE49-F238E27FC236}">
                    <a16:creationId xmlns:a16="http://schemas.microsoft.com/office/drawing/2014/main" id="{A54FBB49-65BE-66D3-564A-EEF8005646B0}"/>
                  </a:ext>
                </a:extLst>
              </p:cNvPr>
              <p:cNvSpPr>
                <a:spLocks noChangeArrowheads="1"/>
              </p:cNvSpPr>
              <p:nvPr/>
            </p:nvSpPr>
            <p:spPr bwMode="auto">
              <a:xfrm>
                <a:off x="3822"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a:t>
                </a:r>
                <a:endParaRPr lang="en-US" altLang="en-US" sz="1700"/>
              </a:p>
            </p:txBody>
          </p:sp>
          <p:sp>
            <p:nvSpPr>
              <p:cNvPr id="12435" name="Rectangle 144">
                <a:extLst>
                  <a:ext uri="{FF2B5EF4-FFF2-40B4-BE49-F238E27FC236}">
                    <a16:creationId xmlns:a16="http://schemas.microsoft.com/office/drawing/2014/main" id="{5524E52E-7DFA-EEF9-753C-CAB63DE0BD3D}"/>
                  </a:ext>
                </a:extLst>
              </p:cNvPr>
              <p:cNvSpPr>
                <a:spLocks noChangeArrowheads="1"/>
              </p:cNvSpPr>
              <p:nvPr/>
            </p:nvSpPr>
            <p:spPr bwMode="auto">
              <a:xfrm>
                <a:off x="4254"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3</a:t>
                </a:r>
                <a:endParaRPr lang="en-US" altLang="en-US" sz="1700"/>
              </a:p>
            </p:txBody>
          </p:sp>
          <p:sp>
            <p:nvSpPr>
              <p:cNvPr id="12436" name="Rectangle 145">
                <a:extLst>
                  <a:ext uri="{FF2B5EF4-FFF2-40B4-BE49-F238E27FC236}">
                    <a16:creationId xmlns:a16="http://schemas.microsoft.com/office/drawing/2014/main" id="{462B2862-6E39-B11E-DBF6-7BA3CB99D927}"/>
                  </a:ext>
                </a:extLst>
              </p:cNvPr>
              <p:cNvSpPr>
                <a:spLocks noChangeArrowheads="1"/>
              </p:cNvSpPr>
              <p:nvPr/>
            </p:nvSpPr>
            <p:spPr bwMode="auto">
              <a:xfrm>
                <a:off x="4709"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5</a:t>
                </a:r>
                <a:endParaRPr lang="en-US" altLang="en-US" sz="1700"/>
              </a:p>
            </p:txBody>
          </p:sp>
          <p:sp>
            <p:nvSpPr>
              <p:cNvPr id="12437" name="Rectangle 146">
                <a:extLst>
                  <a:ext uri="{FF2B5EF4-FFF2-40B4-BE49-F238E27FC236}">
                    <a16:creationId xmlns:a16="http://schemas.microsoft.com/office/drawing/2014/main" id="{E9BACE04-0722-33FF-8017-30120311AAC2}"/>
                  </a:ext>
                </a:extLst>
              </p:cNvPr>
              <p:cNvSpPr>
                <a:spLocks noChangeArrowheads="1"/>
              </p:cNvSpPr>
              <p:nvPr/>
            </p:nvSpPr>
            <p:spPr bwMode="auto">
              <a:xfrm>
                <a:off x="5161" y="6016"/>
                <a:ext cx="124"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7</a:t>
                </a:r>
                <a:endParaRPr lang="en-US" altLang="en-US" sz="1700"/>
              </a:p>
            </p:txBody>
          </p:sp>
          <p:sp>
            <p:nvSpPr>
              <p:cNvPr id="12438" name="Rectangle 147">
                <a:extLst>
                  <a:ext uri="{FF2B5EF4-FFF2-40B4-BE49-F238E27FC236}">
                    <a16:creationId xmlns:a16="http://schemas.microsoft.com/office/drawing/2014/main" id="{259FD0A1-6894-C39D-5EF5-020C8C96ADCE}"/>
                  </a:ext>
                </a:extLst>
              </p:cNvPr>
              <p:cNvSpPr>
                <a:spLocks noChangeArrowheads="1"/>
              </p:cNvSpPr>
              <p:nvPr/>
            </p:nvSpPr>
            <p:spPr bwMode="auto">
              <a:xfrm>
                <a:off x="5594"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9</a:t>
                </a:r>
                <a:endParaRPr lang="en-US" altLang="en-US" sz="1700"/>
              </a:p>
            </p:txBody>
          </p:sp>
          <p:sp>
            <p:nvSpPr>
              <p:cNvPr id="12439" name="Rectangle 148">
                <a:extLst>
                  <a:ext uri="{FF2B5EF4-FFF2-40B4-BE49-F238E27FC236}">
                    <a16:creationId xmlns:a16="http://schemas.microsoft.com/office/drawing/2014/main" id="{6F61CDDC-3755-BAC1-496A-0EA5C9770F17}"/>
                  </a:ext>
                </a:extLst>
              </p:cNvPr>
              <p:cNvSpPr>
                <a:spLocks noChangeArrowheads="1"/>
              </p:cNvSpPr>
              <p:nvPr/>
            </p:nvSpPr>
            <p:spPr bwMode="auto">
              <a:xfrm>
                <a:off x="5988"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11</a:t>
                </a:r>
                <a:endParaRPr lang="en-US" altLang="en-US" sz="1700"/>
              </a:p>
            </p:txBody>
          </p:sp>
          <p:sp>
            <p:nvSpPr>
              <p:cNvPr id="12440" name="Rectangle 149">
                <a:extLst>
                  <a:ext uri="{FF2B5EF4-FFF2-40B4-BE49-F238E27FC236}">
                    <a16:creationId xmlns:a16="http://schemas.microsoft.com/office/drawing/2014/main" id="{9E4918C3-D7BD-68BB-913D-EBDEAD51A726}"/>
                  </a:ext>
                </a:extLst>
              </p:cNvPr>
              <p:cNvSpPr>
                <a:spLocks noChangeArrowheads="1"/>
              </p:cNvSpPr>
              <p:nvPr/>
            </p:nvSpPr>
            <p:spPr bwMode="auto">
              <a:xfrm>
                <a:off x="6440"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13</a:t>
                </a:r>
                <a:endParaRPr lang="en-US" altLang="en-US" sz="1700"/>
              </a:p>
            </p:txBody>
          </p:sp>
          <p:sp>
            <p:nvSpPr>
              <p:cNvPr id="12441" name="Rectangle 150">
                <a:extLst>
                  <a:ext uri="{FF2B5EF4-FFF2-40B4-BE49-F238E27FC236}">
                    <a16:creationId xmlns:a16="http://schemas.microsoft.com/office/drawing/2014/main" id="{80CB2D47-A4C6-B074-A882-C9AB0F815FFA}"/>
                  </a:ext>
                </a:extLst>
              </p:cNvPr>
              <p:cNvSpPr>
                <a:spLocks noChangeArrowheads="1"/>
              </p:cNvSpPr>
              <p:nvPr/>
            </p:nvSpPr>
            <p:spPr bwMode="auto">
              <a:xfrm>
                <a:off x="6893"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15</a:t>
                </a:r>
                <a:endParaRPr lang="en-US" altLang="en-US" sz="1700"/>
              </a:p>
            </p:txBody>
          </p:sp>
          <p:sp>
            <p:nvSpPr>
              <p:cNvPr id="12442" name="Rectangle 151">
                <a:extLst>
                  <a:ext uri="{FF2B5EF4-FFF2-40B4-BE49-F238E27FC236}">
                    <a16:creationId xmlns:a16="http://schemas.microsoft.com/office/drawing/2014/main" id="{A2945007-A2D9-A757-081F-EF7415713063}"/>
                  </a:ext>
                </a:extLst>
              </p:cNvPr>
              <p:cNvSpPr>
                <a:spLocks noChangeArrowheads="1"/>
              </p:cNvSpPr>
              <p:nvPr/>
            </p:nvSpPr>
            <p:spPr bwMode="auto">
              <a:xfrm>
                <a:off x="7326"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17</a:t>
                </a:r>
                <a:endParaRPr lang="en-US" altLang="en-US" sz="1700"/>
              </a:p>
            </p:txBody>
          </p:sp>
          <p:sp>
            <p:nvSpPr>
              <p:cNvPr id="12443" name="Rectangle 152">
                <a:extLst>
                  <a:ext uri="{FF2B5EF4-FFF2-40B4-BE49-F238E27FC236}">
                    <a16:creationId xmlns:a16="http://schemas.microsoft.com/office/drawing/2014/main" id="{D37040AD-F723-4A2F-4AED-A10A37541FEB}"/>
                  </a:ext>
                </a:extLst>
              </p:cNvPr>
              <p:cNvSpPr>
                <a:spLocks noChangeArrowheads="1"/>
              </p:cNvSpPr>
              <p:nvPr/>
            </p:nvSpPr>
            <p:spPr bwMode="auto">
              <a:xfrm>
                <a:off x="7778"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19</a:t>
                </a:r>
                <a:endParaRPr lang="en-US" altLang="en-US" sz="1700"/>
              </a:p>
            </p:txBody>
          </p:sp>
          <p:sp>
            <p:nvSpPr>
              <p:cNvPr id="12444" name="Rectangle 153">
                <a:extLst>
                  <a:ext uri="{FF2B5EF4-FFF2-40B4-BE49-F238E27FC236}">
                    <a16:creationId xmlns:a16="http://schemas.microsoft.com/office/drawing/2014/main" id="{E7CE44F6-8431-C9A3-5080-986A3175CD26}"/>
                  </a:ext>
                </a:extLst>
              </p:cNvPr>
              <p:cNvSpPr>
                <a:spLocks noChangeArrowheads="1"/>
              </p:cNvSpPr>
              <p:nvPr/>
            </p:nvSpPr>
            <p:spPr bwMode="auto">
              <a:xfrm>
                <a:off x="8231"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21</a:t>
                </a:r>
                <a:endParaRPr lang="en-US" altLang="en-US" sz="1700"/>
              </a:p>
            </p:txBody>
          </p:sp>
          <p:sp>
            <p:nvSpPr>
              <p:cNvPr id="12445" name="Rectangle 154">
                <a:extLst>
                  <a:ext uri="{FF2B5EF4-FFF2-40B4-BE49-F238E27FC236}">
                    <a16:creationId xmlns:a16="http://schemas.microsoft.com/office/drawing/2014/main" id="{D89070FA-A42C-8193-6E99-AE25B59D028D}"/>
                  </a:ext>
                </a:extLst>
              </p:cNvPr>
              <p:cNvSpPr>
                <a:spLocks noChangeArrowheads="1"/>
              </p:cNvSpPr>
              <p:nvPr/>
            </p:nvSpPr>
            <p:spPr bwMode="auto">
              <a:xfrm>
                <a:off x="8666"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23</a:t>
                </a:r>
                <a:endParaRPr lang="en-US" altLang="en-US" sz="1700"/>
              </a:p>
            </p:txBody>
          </p:sp>
          <p:sp>
            <p:nvSpPr>
              <p:cNvPr id="12446" name="Rectangle 155">
                <a:extLst>
                  <a:ext uri="{FF2B5EF4-FFF2-40B4-BE49-F238E27FC236}">
                    <a16:creationId xmlns:a16="http://schemas.microsoft.com/office/drawing/2014/main" id="{95D73690-1383-2F73-47E1-23DC65C7CA72}"/>
                  </a:ext>
                </a:extLst>
              </p:cNvPr>
              <p:cNvSpPr>
                <a:spLocks noChangeArrowheads="1"/>
              </p:cNvSpPr>
              <p:nvPr/>
            </p:nvSpPr>
            <p:spPr bwMode="auto">
              <a:xfrm>
                <a:off x="9118"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500">
                    <a:ea typeface="Batang" panose="02030600000101010101" pitchFamily="18" charset="-127"/>
                  </a:rPr>
                  <a:t>25</a:t>
                </a:r>
                <a:endParaRPr lang="en-US" altLang="en-US" sz="1700"/>
              </a:p>
            </p:txBody>
          </p:sp>
          <p:sp>
            <p:nvSpPr>
              <p:cNvPr id="12447" name="Rectangle 156">
                <a:extLst>
                  <a:ext uri="{FF2B5EF4-FFF2-40B4-BE49-F238E27FC236}">
                    <a16:creationId xmlns:a16="http://schemas.microsoft.com/office/drawing/2014/main" id="{4709DF03-B8D1-3BB6-5942-02E283444ABF}"/>
                  </a:ext>
                </a:extLst>
              </p:cNvPr>
              <p:cNvSpPr>
                <a:spLocks noChangeArrowheads="1"/>
              </p:cNvSpPr>
              <p:nvPr/>
            </p:nvSpPr>
            <p:spPr bwMode="auto">
              <a:xfrm>
                <a:off x="5809" y="6449"/>
                <a:ext cx="1414"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600" b="1">
                    <a:ea typeface="Batang" panose="02030600000101010101" pitchFamily="18" charset="-127"/>
                  </a:rPr>
                  <a:t>Unit Number</a:t>
                </a:r>
                <a:endParaRPr lang="en-US" altLang="en-US" sz="1700"/>
              </a:p>
            </p:txBody>
          </p:sp>
          <p:sp>
            <p:nvSpPr>
              <p:cNvPr id="12448" name="Rectangle 157">
                <a:extLst>
                  <a:ext uri="{FF2B5EF4-FFF2-40B4-BE49-F238E27FC236}">
                    <a16:creationId xmlns:a16="http://schemas.microsoft.com/office/drawing/2014/main" id="{94BC7B82-83DE-9B70-94EE-C964EC26B0BE}"/>
                  </a:ext>
                </a:extLst>
              </p:cNvPr>
              <p:cNvSpPr>
                <a:spLocks noChangeArrowheads="1"/>
              </p:cNvSpPr>
              <p:nvPr/>
            </p:nvSpPr>
            <p:spPr bwMode="auto">
              <a:xfrm rot="-5400000">
                <a:off x="2613" y="4101"/>
                <a:ext cx="90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600" b="1">
                    <a:ea typeface="Batang" panose="02030600000101010101" pitchFamily="18" charset="-127"/>
                  </a:rPr>
                  <a:t>Defects</a:t>
                </a:r>
                <a:endParaRPr lang="en-US" altLang="en-US" sz="1700"/>
              </a:p>
            </p:txBody>
          </p:sp>
          <p:sp>
            <p:nvSpPr>
              <p:cNvPr id="12449" name="Rectangle 158">
                <a:extLst>
                  <a:ext uri="{FF2B5EF4-FFF2-40B4-BE49-F238E27FC236}">
                    <a16:creationId xmlns:a16="http://schemas.microsoft.com/office/drawing/2014/main" id="{4ED54110-AC43-959D-4FDB-D0D08D801C99}"/>
                  </a:ext>
                </a:extLst>
              </p:cNvPr>
              <p:cNvSpPr>
                <a:spLocks noChangeArrowheads="1"/>
              </p:cNvSpPr>
              <p:nvPr/>
            </p:nvSpPr>
            <p:spPr bwMode="auto">
              <a:xfrm>
                <a:off x="2640" y="1546"/>
                <a:ext cx="7128" cy="553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
          <p:nvSpPr>
            <p:cNvPr id="12293" name="Text Box 159">
              <a:extLst>
                <a:ext uri="{FF2B5EF4-FFF2-40B4-BE49-F238E27FC236}">
                  <a16:creationId xmlns:a16="http://schemas.microsoft.com/office/drawing/2014/main" id="{DEBB1A3F-EC78-F7D3-253D-145E6BA104E0}"/>
                </a:ext>
              </a:extLst>
            </p:cNvPr>
            <p:cNvSpPr txBox="1">
              <a:spLocks noChangeArrowheads="1"/>
            </p:cNvSpPr>
            <p:nvPr/>
          </p:nvSpPr>
          <p:spPr bwMode="auto">
            <a:xfrm>
              <a:off x="7665" y="9900"/>
              <a:ext cx="810" cy="360"/>
            </a:xfrm>
            <a:prstGeom prst="rect">
              <a:avLst/>
            </a:prstGeom>
            <a:solidFill>
              <a:srgbClr val="FFFFFF"/>
            </a:solidFill>
            <a:ln w="9525">
              <a:solidFill>
                <a:srgbClr val="000000"/>
              </a:solidFill>
              <a:miter lim="800000"/>
              <a:headEnd/>
              <a:tailEnd/>
            </a:ln>
          </p:spPr>
          <p:txBody>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algn="ctr" eaLnBrk="1" hangingPunct="1"/>
              <a:r>
                <a:rPr lang="en-US" altLang="ko-KR" sz="1600">
                  <a:ea typeface="Batang" panose="02030600000101010101" pitchFamily="18" charset="-127"/>
                </a:rPr>
                <a:t>Good</a:t>
              </a:r>
              <a:endParaRPr lang="en-US" altLang="en-US" sz="1700"/>
            </a:p>
          </p:txBody>
        </p:sp>
        <p:sp>
          <p:nvSpPr>
            <p:cNvPr id="12294" name="Line 160">
              <a:extLst>
                <a:ext uri="{FF2B5EF4-FFF2-40B4-BE49-F238E27FC236}">
                  <a16:creationId xmlns:a16="http://schemas.microsoft.com/office/drawing/2014/main" id="{6D048BF0-DE06-C05C-C891-9CC80CCF1A1A}"/>
                </a:ext>
              </a:extLst>
            </p:cNvPr>
            <p:cNvSpPr>
              <a:spLocks noChangeShapeType="1"/>
            </p:cNvSpPr>
            <p:nvPr/>
          </p:nvSpPr>
          <p:spPr bwMode="auto">
            <a:xfrm>
              <a:off x="8070" y="10260"/>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295" name="Text Box 161">
              <a:extLst>
                <a:ext uri="{FF2B5EF4-FFF2-40B4-BE49-F238E27FC236}">
                  <a16:creationId xmlns:a16="http://schemas.microsoft.com/office/drawing/2014/main" id="{872A26A5-F75E-80D2-BB03-09095288A578}"/>
                </a:ext>
              </a:extLst>
            </p:cNvPr>
            <p:cNvSpPr txBox="1">
              <a:spLocks noChangeArrowheads="1"/>
            </p:cNvSpPr>
            <p:nvPr/>
          </p:nvSpPr>
          <p:spPr bwMode="auto">
            <a:xfrm>
              <a:off x="9150" y="13050"/>
              <a:ext cx="1425" cy="795"/>
            </a:xfrm>
            <a:prstGeom prst="rect">
              <a:avLst/>
            </a:prstGeom>
            <a:solidFill>
              <a:srgbClr val="FFFFFF"/>
            </a:solidFill>
            <a:ln w="9525">
              <a:solidFill>
                <a:srgbClr val="000000"/>
              </a:solidFill>
              <a:miter lim="800000"/>
              <a:headEnd/>
              <a:tailEnd/>
            </a:ln>
          </p:spPr>
          <p:txBody>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ko-KR" sz="1400">
                  <a:ea typeface="Batang" panose="02030600000101010101" pitchFamily="18" charset="-127"/>
                </a:rPr>
                <a:t>Data Collected:</a:t>
              </a:r>
            </a:p>
            <a:p>
              <a:pPr eaLnBrk="1" hangingPunct="1"/>
              <a:r>
                <a:rPr lang="en-US" altLang="ko-KR" sz="1400">
                  <a:ea typeface="Batang" panose="02030600000101010101" pitchFamily="18" charset="-127"/>
                </a:rPr>
                <a:t>7/29-8/3</a:t>
              </a:r>
            </a:p>
            <a:p>
              <a:pPr eaLnBrk="1" hangingPunct="1"/>
              <a:r>
                <a:rPr lang="en-US" altLang="ko-KR" sz="1400">
                  <a:ea typeface="Batang" panose="02030600000101010101" pitchFamily="18" charset="-127"/>
                </a:rPr>
                <a:t>A. J. Carr</a:t>
              </a:r>
              <a:endParaRPr lang="en-US" altLang="en-US" sz="2100"/>
            </a:p>
          </p:txBody>
        </p:sp>
      </p:gr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8951</TotalTime>
  <Words>676</Words>
  <Application>Microsoft Office PowerPoint</Application>
  <PresentationFormat>On-screen Show (4:3)</PresentationFormat>
  <Paragraphs>254</Paragraphs>
  <Slides>17</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17</vt:i4>
      </vt:variant>
    </vt:vector>
  </HeadingPairs>
  <TitlesOfParts>
    <vt:vector size="27" baseType="lpstr">
      <vt:lpstr>Batang</vt:lpstr>
      <vt:lpstr>Arial</vt:lpstr>
      <vt:lpstr>Copperplate Gothic Bold</vt:lpstr>
      <vt:lpstr>Symbol</vt:lpstr>
      <vt:lpstr>Technical</vt:lpstr>
      <vt:lpstr>Times New Roman</vt:lpstr>
      <vt:lpstr>JPMorgan</vt:lpstr>
      <vt:lpstr>Document</vt:lpstr>
      <vt:lpstr>Microsoft Drawing</vt:lpstr>
      <vt:lpstr>Picture</vt:lpstr>
      <vt:lpstr>PowerPoint Presentation</vt:lpstr>
      <vt:lpstr>Variation in Product or Service</vt:lpstr>
      <vt:lpstr>Data and Statistics Concepts</vt:lpstr>
      <vt:lpstr>Central Tendency</vt:lpstr>
      <vt:lpstr>Variability</vt:lpstr>
      <vt:lpstr>Line Graph</vt:lpstr>
      <vt:lpstr>Line Graphs</vt:lpstr>
      <vt:lpstr>Types of Process Variation</vt:lpstr>
      <vt:lpstr>Run Chart</vt:lpstr>
      <vt:lpstr>Interpretation</vt:lpstr>
      <vt:lpstr>Decisions in the Face of Variation</vt:lpstr>
      <vt:lpstr>Variation Decision - Summary</vt:lpstr>
      <vt:lpstr>Bar Chart Examples</vt:lpstr>
      <vt:lpstr>“Bad” Bar Chart</vt:lpstr>
      <vt:lpstr>Pie Chart</vt:lpstr>
      <vt:lpstr>Radar Chart</vt:lpstr>
      <vt:lpstr>Chart Comparison</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168</cp:revision>
  <cp:lastPrinted>1998-11-12T16:48:12Z</cp:lastPrinted>
  <dcterms:created xsi:type="dcterms:W3CDTF">1998-10-26T20:45:45Z</dcterms:created>
  <dcterms:modified xsi:type="dcterms:W3CDTF">2026-01-21T18:10:49Z</dcterms:modified>
</cp:coreProperties>
</file>