
<file path=[Content_Types].xml><?xml version="1.0" encoding="utf-8"?>
<Types xmlns="http://schemas.openxmlformats.org/package/2006/content-types">
  <Default Extension="bin" ContentType="application/vnd.openxmlformats-officedocument.oleObject"/>
  <Default Extension="emf" ContentType="image/x-emf"/>
  <Default Extension="jpeg" ContentType="image/jpeg"/>
  <Default Extension="png" ContentType="image/png"/>
  <Default Extension="rels" ContentType="application/vnd.openxmlformats-package.relationships+xml"/>
  <Default Extension="wmf" ContentType="image/x-wmf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changesInfos/changesInfo1.xml" ContentType="application/vnd.ms-powerpoint.changesinfo+xml"/>
  <Override PartName="/ppt/revisionInfo.xml" ContentType="application/vnd.ms-powerpoint.revisioninfo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saveSubsetFonts="1">
  <p:sldMasterIdLst>
    <p:sldMasterId id="2147483648" r:id="rId1"/>
  </p:sldMasterIdLst>
  <p:notesMasterIdLst>
    <p:notesMasterId r:id="rId16"/>
  </p:notesMasterIdLst>
  <p:handoutMasterIdLst>
    <p:handoutMasterId r:id="rId17"/>
  </p:handoutMasterIdLst>
  <p:sldIdLst>
    <p:sldId id="256" r:id="rId2"/>
    <p:sldId id="268" r:id="rId3"/>
    <p:sldId id="265" r:id="rId4"/>
    <p:sldId id="266" r:id="rId5"/>
    <p:sldId id="269" r:id="rId6"/>
    <p:sldId id="257" r:id="rId7"/>
    <p:sldId id="267" r:id="rId8"/>
    <p:sldId id="264" r:id="rId9"/>
    <p:sldId id="258" r:id="rId10"/>
    <p:sldId id="259" r:id="rId11"/>
    <p:sldId id="260" r:id="rId12"/>
    <p:sldId id="261" r:id="rId13"/>
    <p:sldId id="262" r:id="rId14"/>
    <p:sldId id="263" r:id="rId15"/>
  </p:sldIdLst>
  <p:sldSz cx="9144000" cy="6858000" type="screen4x3"/>
  <p:notesSz cx="6858000" cy="9236075"/>
  <p:defaultTextStyle>
    <a:defPPr>
      <a:defRPr lang="en-US"/>
    </a:defPPr>
    <a:lvl1pPr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5pPr>
    <a:lvl6pPr marL="22860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6pPr>
    <a:lvl7pPr marL="27432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7pPr>
    <a:lvl8pPr marL="32004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8pPr>
    <a:lvl9pPr marL="3657600" algn="l" defTabSz="914400" rtl="0" eaLnBrk="1" latinLnBrk="0" hangingPunct="1">
      <a:defRPr sz="13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448">
          <p15:clr>
            <a:srgbClr val="A4A3A4"/>
          </p15:clr>
        </p15:guide>
        <p15:guide id="2" pos="3168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FF99"/>
    <a:srgbClr val="6699FF"/>
    <a:srgbClr val="FF0000"/>
    <a:srgbClr val="B2B2B2"/>
    <a:srgbClr val="EAEAE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0"/>
    </p:ext>
  </p:extLst>
</p:presentationPr>
</file>

<file path=ppt/revisionInfo.xml><?xml version="1.0" encoding="utf-8"?>
<p1510:revInfo xmlns:a="http://schemas.openxmlformats.org/drawingml/2006/main" xmlns:r="http://schemas.openxmlformats.org/officeDocument/2006/relationships" xmlns:p1510="http://schemas.microsoft.com/office/powerpoint/2015/10/main">
  <p1510:revLst>
    <p1510:client id="{09F7C684-89D8-4068-AC50-A15E383F3A71}" v="2" dt="2026-01-21T16:19:51.526"/>
  </p1510:revLst>
</p1510:revInfo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620"/>
    <p:restoredTop sz="94660"/>
  </p:normalViewPr>
  <p:slideViewPr>
    <p:cSldViewPr>
      <p:cViewPr varScale="1">
        <p:scale>
          <a:sx n="99" d="100"/>
          <a:sy n="99" d="100"/>
        </p:scale>
        <p:origin x="1866" y="306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  <p:sldLst>
      <p:sld r:id="rId1" collapse="1"/>
      <p:sld r:id="rId2" collapse="1"/>
      <p:sld r:id="rId3" collapse="1"/>
    </p:sldLst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>
      <p:cViewPr varScale="1">
        <p:scale>
          <a:sx n="91" d="100"/>
          <a:sy n="91" d="100"/>
        </p:scale>
        <p:origin x="-2574" y="-96"/>
      </p:cViewPr>
      <p:guideLst>
        <p:guide orient="horz" pos="2448"/>
        <p:guide pos="3168"/>
      </p:guideLst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handoutMaster" Target="handoutMasters/handoutMaster1.xml"/><Relationship Id="rId2" Type="http://schemas.openxmlformats.org/officeDocument/2006/relationships/slide" Target="slides/slide1.xml"/><Relationship Id="rId16" Type="http://schemas.openxmlformats.org/officeDocument/2006/relationships/notesMaster" Target="notesMasters/notesMaster1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microsoft.com/office/2015/10/relationships/revisionInfo" Target="revisionInfo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microsoft.com/office/2016/11/relationships/changesInfo" Target="changesInfos/changesInfo1.xml"/></Relationships>
</file>

<file path=ppt/_rels/viewProps.xml.rels><?xml version="1.0" encoding="UTF-8" standalone="yes"?>
<Relationships xmlns="http://schemas.openxmlformats.org/package/2006/relationships"><Relationship Id="rId3" Type="http://schemas.openxmlformats.org/officeDocument/2006/relationships/slide" Target="slides/slide6.xml"/><Relationship Id="rId2" Type="http://schemas.openxmlformats.org/officeDocument/2006/relationships/slide" Target="slides/slide3.xml"/><Relationship Id="rId1" Type="http://schemas.openxmlformats.org/officeDocument/2006/relationships/slide" Target="slides/slide1.xml"/></Relationships>
</file>

<file path=ppt/changesInfos/changesInfo1.xml><?xml version="1.0" encoding="utf-8"?>
<pc:chgInfo xmlns:a="http://schemas.openxmlformats.org/drawingml/2006/main" xmlns:r="http://schemas.openxmlformats.org/officeDocument/2006/relationships" xmlns:ac="http://schemas.microsoft.com/office/drawing/2013/main/command" xmlns:pc="http://schemas.microsoft.com/office/powerpoint/2013/main/command">
  <pc:docChgLst>
    <pc:chgData name="John O'Neill" userId="a4336b72f0c0be49" providerId="LiveId" clId="{4F9F57AC-C24F-46EB-A48B-2E42EDBC85D2}"/>
    <pc:docChg chg="custSel modSld">
      <pc:chgData name="John O'Neill" userId="a4336b72f0c0be49" providerId="LiveId" clId="{4F9F57AC-C24F-46EB-A48B-2E42EDBC85D2}" dt="2026-01-21T16:19:51.524" v="3" actId="478"/>
      <pc:docMkLst>
        <pc:docMk/>
      </pc:docMkLst>
      <pc:sldChg chg="addSp delSp modSp mod modClrScheme chgLayout">
        <pc:chgData name="John O'Neill" userId="a4336b72f0c0be49" providerId="LiveId" clId="{4F9F57AC-C24F-46EB-A48B-2E42EDBC85D2}" dt="2026-01-21T16:19:39.321" v="1" actId="478"/>
        <pc:sldMkLst>
          <pc:docMk/>
          <pc:sldMk cId="1901630358" sldId="268"/>
        </pc:sldMkLst>
        <pc:spChg chg="add del mod ord">
          <ac:chgData name="John O'Neill" userId="a4336b72f0c0be49" providerId="LiveId" clId="{4F9F57AC-C24F-46EB-A48B-2E42EDBC85D2}" dt="2026-01-21T16:19:39.321" v="1" actId="478"/>
          <ac:spMkLst>
            <pc:docMk/>
            <pc:sldMk cId="1901630358" sldId="268"/>
            <ac:spMk id="2" creationId="{69B20AFD-7DD1-C58E-73B8-7A0C9DEACFE5}"/>
          </ac:spMkLst>
        </pc:spChg>
        <pc:spChg chg="mod ord">
          <ac:chgData name="John O'Neill" userId="a4336b72f0c0be49" providerId="LiveId" clId="{4F9F57AC-C24F-46EB-A48B-2E42EDBC85D2}" dt="2026-01-21T16:19:35.604" v="0" actId="700"/>
          <ac:spMkLst>
            <pc:docMk/>
            <pc:sldMk cId="1901630358" sldId="268"/>
            <ac:spMk id="4" creationId="{D4BFEC4F-3E33-6071-E31E-3AE7CF59DAB2}"/>
          </ac:spMkLst>
        </pc:spChg>
        <pc:spChg chg="del mod ord">
          <ac:chgData name="John O'Neill" userId="a4336b72f0c0be49" providerId="LiveId" clId="{4F9F57AC-C24F-46EB-A48B-2E42EDBC85D2}" dt="2026-01-21T16:19:35.604" v="0" actId="700"/>
          <ac:spMkLst>
            <pc:docMk/>
            <pc:sldMk cId="1901630358" sldId="268"/>
            <ac:spMk id="5" creationId="{1F319C1A-459D-E095-A2F6-4DBD857FA6E5}"/>
          </ac:spMkLst>
        </pc:spChg>
      </pc:sldChg>
      <pc:sldChg chg="addSp delSp modSp mod modClrScheme chgLayout">
        <pc:chgData name="John O'Neill" userId="a4336b72f0c0be49" providerId="LiveId" clId="{4F9F57AC-C24F-46EB-A48B-2E42EDBC85D2}" dt="2026-01-21T16:19:51.524" v="3" actId="478"/>
        <pc:sldMkLst>
          <pc:docMk/>
          <pc:sldMk cId="3043868566" sldId="269"/>
        </pc:sldMkLst>
        <pc:spChg chg="add del mod ord">
          <ac:chgData name="John O'Neill" userId="a4336b72f0c0be49" providerId="LiveId" clId="{4F9F57AC-C24F-46EB-A48B-2E42EDBC85D2}" dt="2026-01-21T16:19:51.524" v="3" actId="478"/>
          <ac:spMkLst>
            <pc:docMk/>
            <pc:sldMk cId="3043868566" sldId="269"/>
            <ac:spMk id="2" creationId="{A1A67FCB-C734-B6BA-227C-3EE8C078892D}"/>
          </ac:spMkLst>
        </pc:spChg>
        <pc:spChg chg="mod ord">
          <ac:chgData name="John O'Neill" userId="a4336b72f0c0be49" providerId="LiveId" clId="{4F9F57AC-C24F-46EB-A48B-2E42EDBC85D2}" dt="2026-01-21T16:19:49.769" v="2" actId="700"/>
          <ac:spMkLst>
            <pc:docMk/>
            <pc:sldMk cId="3043868566" sldId="269"/>
            <ac:spMk id="4" creationId="{0752A568-37FA-06D6-FCE2-E0CD9CA5EBB2}"/>
          </ac:spMkLst>
        </pc:spChg>
        <pc:spChg chg="del mod ord">
          <ac:chgData name="John O'Neill" userId="a4336b72f0c0be49" providerId="LiveId" clId="{4F9F57AC-C24F-46EB-A48B-2E42EDBC85D2}" dt="2026-01-21T16:19:49.769" v="2" actId="700"/>
          <ac:spMkLst>
            <pc:docMk/>
            <pc:sldMk cId="3043868566" sldId="269"/>
            <ac:spMk id="5" creationId="{4556A515-DC28-87F9-04AA-F1834AB990BB}"/>
          </ac:spMkLst>
        </pc:spChg>
      </pc:sldChg>
    </pc:docChg>
  </pc:docChgLst>
</pc:chgInfo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>
            <a:extLst>
              <a:ext uri="{FF2B5EF4-FFF2-40B4-BE49-F238E27FC236}">
                <a16:creationId xmlns:a16="http://schemas.microsoft.com/office/drawing/2014/main" id="{5468D668-007A-DCA7-64E5-B731CBC16043}"/>
              </a:ext>
            </a:extLst>
          </p:cNvPr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5" name="Rectangle 3">
            <a:extLst>
              <a:ext uri="{FF2B5EF4-FFF2-40B4-BE49-F238E27FC236}">
                <a16:creationId xmlns:a16="http://schemas.microsoft.com/office/drawing/2014/main" id="{9746FDDD-8552-17E7-1DE5-551096398679}"/>
              </a:ext>
            </a:extLst>
          </p:cNvPr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86200" y="0"/>
            <a:ext cx="2971800" cy="461963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t" anchorCtr="0" compatLnSpc="1">
            <a:prstTxWarp prst="textNoShape">
              <a:avLst/>
            </a:prstTxWarp>
          </a:bodyPr>
          <a:lstStyle>
            <a:lvl1pPr algn="r"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6" name="Rectangle 4">
            <a:extLst>
              <a:ext uri="{FF2B5EF4-FFF2-40B4-BE49-F238E27FC236}">
                <a16:creationId xmlns:a16="http://schemas.microsoft.com/office/drawing/2014/main" id="{7E4871EF-AC85-9688-39FA-006AA55EBD48}"/>
              </a:ext>
            </a:extLst>
          </p:cNvPr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eaLnBrk="0" hangingPunct="0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endParaRPr lang="en-US" altLang="en-US"/>
          </a:p>
        </p:txBody>
      </p:sp>
      <p:sp>
        <p:nvSpPr>
          <p:cNvPr id="3077" name="Rectangle 5">
            <a:extLst>
              <a:ext uri="{FF2B5EF4-FFF2-40B4-BE49-F238E27FC236}">
                <a16:creationId xmlns:a16="http://schemas.microsoft.com/office/drawing/2014/main" id="{C83072CF-375F-16BE-B20C-0BAD50147BDA}"/>
              </a:ext>
            </a:extLst>
          </p:cNvPr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86200" y="8774113"/>
            <a:ext cx="2971800" cy="4619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2075" tIns="46038" rIns="92075" bIns="46038" numCol="1" anchor="b" anchorCtr="0" compatLnSpc="1">
            <a:prstTxWarp prst="textNoShape">
              <a:avLst/>
            </a:prstTxWarp>
          </a:bodyPr>
          <a:lstStyle>
            <a:lvl1pPr algn="r" eaLnBrk="0" hangingPunct="0">
              <a:defRPr sz="1200" smtClean="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7E24621A-6E3F-46E2-ABD2-D6AF39A2442C}" type="slidenum">
              <a:rPr lang="en-US" altLang="en-US"/>
              <a:pPr>
                <a:defRPr/>
              </a:pPr>
              <a:t>‹#›</a:t>
            </a:fld>
            <a:endParaRPr lang="en-US" altLang="en-US"/>
          </a:p>
        </p:txBody>
      </p:sp>
    </p:spTree>
    <p:extLst>
      <p:ext uri="{BB962C8B-B14F-4D97-AF65-F5344CB8AC3E}">
        <p14:creationId xmlns:p14="http://schemas.microsoft.com/office/powerpoint/2010/main" val="1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Rectangle 2">
            <a:extLst>
              <a:ext uri="{FF2B5EF4-FFF2-40B4-BE49-F238E27FC236}">
                <a16:creationId xmlns:a16="http://schemas.microsoft.com/office/drawing/2014/main" id="{F69E2727-A260-AF44-0470-1532259F471B}"/>
              </a:ext>
            </a:extLst>
          </p:cNvPr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506413" y="309563"/>
            <a:ext cx="6154737" cy="4616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  <a:ext uri="{53640926-AAD7-44D8-BBD7-CCE9431645EC}">
              <a14:shadowObscured xmlns:a14="http://schemas.microsoft.com/office/drawing/2010/main" val="1"/>
            </a:ext>
          </a:extLst>
        </p:spPr>
      </p:sp>
      <p:sp>
        <p:nvSpPr>
          <p:cNvPr id="2051" name="Rectangle 3">
            <a:extLst>
              <a:ext uri="{FF2B5EF4-FFF2-40B4-BE49-F238E27FC236}">
                <a16:creationId xmlns:a16="http://schemas.microsoft.com/office/drawing/2014/main" id="{7CA5606F-8672-1854-4C9A-550075174A10}"/>
              </a:ext>
            </a:extLst>
          </p:cNvPr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533400" y="5254625"/>
            <a:ext cx="2906713" cy="3443288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525" tIns="228600" rIns="9525" bIns="22860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noProof="0"/>
              <a:t>This type is Arial, 10 Pt.</a:t>
            </a:r>
          </a:p>
          <a:p>
            <a:pPr lvl="0"/>
            <a:r>
              <a:rPr lang="en-US" altLang="en-US" noProof="0"/>
              <a:t>Use sentence structure.</a:t>
            </a:r>
          </a:p>
          <a:p>
            <a:pPr lvl="0"/>
            <a:r>
              <a:rPr lang="en-US" altLang="en-US" noProof="0"/>
              <a:t>Bullets are Wingdings square (n) size is 75% of the text.</a:t>
            </a:r>
          </a:p>
          <a:p>
            <a:pPr lvl="1"/>
            <a:r>
              <a:rPr lang="en-US" altLang="en-US" noProof="0"/>
              <a:t>Dashes are option dashes and are 100% of the text size.</a:t>
            </a:r>
          </a:p>
          <a:p>
            <a:pPr lvl="1"/>
            <a:r>
              <a:rPr lang="en-US" altLang="en-US" noProof="0"/>
              <a:t>Dashes Should have a tighter line spacing than the bullets.</a:t>
            </a:r>
          </a:p>
          <a:p>
            <a:pPr lvl="0"/>
            <a:r>
              <a:rPr lang="en-US" altLang="en-US" noProof="0"/>
              <a:t>Line spacing is .9 on .5 after.</a:t>
            </a:r>
          </a:p>
          <a:p>
            <a:pPr lvl="0"/>
            <a:r>
              <a:rPr lang="en-US" altLang="en-US" noProof="0"/>
              <a:t>Use periods on note pages.</a:t>
            </a:r>
          </a:p>
          <a:p>
            <a:pPr lvl="0"/>
            <a:r>
              <a:rPr lang="en-US" altLang="en-US" noProof="0"/>
              <a:t>Print file without pure black and white.</a:t>
            </a:r>
          </a:p>
        </p:txBody>
      </p:sp>
      <p:sp>
        <p:nvSpPr>
          <p:cNvPr id="2052" name="Line 4">
            <a:extLst>
              <a:ext uri="{FF2B5EF4-FFF2-40B4-BE49-F238E27FC236}">
                <a16:creationId xmlns:a16="http://schemas.microsoft.com/office/drawing/2014/main" id="{C3296260-2C68-B202-6041-5DD679ED5933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3" y="5097463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3" name="Line 5">
            <a:extLst>
              <a:ext uri="{FF2B5EF4-FFF2-40B4-BE49-F238E27FC236}">
                <a16:creationId xmlns:a16="http://schemas.microsoft.com/office/drawing/2014/main" id="{EBF0D239-7401-8CCF-27A1-3E51E5960BC7}"/>
              </a:ext>
            </a:extLst>
          </p:cNvPr>
          <p:cNvSpPr>
            <a:spLocks noChangeShapeType="1"/>
          </p:cNvSpPr>
          <p:nvPr/>
        </p:nvSpPr>
        <p:spPr bwMode="auto">
          <a:xfrm>
            <a:off x="576263" y="8891588"/>
            <a:ext cx="6135687" cy="0"/>
          </a:xfrm>
          <a:prstGeom prst="line">
            <a:avLst/>
          </a:prstGeom>
          <a:noFill/>
          <a:ln w="12700">
            <a:solidFill>
              <a:schemeClr val="tx1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2054" name="Rectangle 6">
            <a:extLst>
              <a:ext uri="{FF2B5EF4-FFF2-40B4-BE49-F238E27FC236}">
                <a16:creationId xmlns:a16="http://schemas.microsoft.com/office/drawing/2014/main" id="{32424BE4-4DC4-5733-4644-22D94E9F7C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86150" y="9020175"/>
            <a:ext cx="304800" cy="201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lIns="9525" tIns="9525" rIns="9525" bIns="9525" anchor="ctr" anchorCtr="1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/>
            <a:fld id="{2AD852B1-EA9F-46AF-92BC-3CB09A63FE82}" type="slidenum">
              <a:rPr lang="en-US" altLang="en-US" sz="1200" b="1"/>
              <a:pPr algn="ctr"/>
              <a:t>‹#›</a:t>
            </a:fld>
            <a:endParaRPr lang="en-US" altLang="en-US" sz="1200" b="1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Arial" panose="020B0604020202020204" pitchFamily="34" charset="0"/>
        <a:ea typeface="+mn-ea"/>
        <a:cs typeface="+mn-cs"/>
      </a:defRPr>
    </a:lvl2pPr>
    <a:lvl3pPr marL="11430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3pPr>
    <a:lvl4pPr marL="16002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4pPr>
    <a:lvl5pPr marL="2057400" indent="-228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anose="02020603050405020304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>
            <a:extLst>
              <a:ext uri="{FF2B5EF4-FFF2-40B4-BE49-F238E27FC236}">
                <a16:creationId xmlns:a16="http://schemas.microsoft.com/office/drawing/2014/main" id="{3191B929-74BE-388A-55C2-73991D6CCD0F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5123" name="Rectangle 3">
            <a:extLst>
              <a:ext uri="{FF2B5EF4-FFF2-40B4-BE49-F238E27FC236}">
                <a16:creationId xmlns:a16="http://schemas.microsoft.com/office/drawing/2014/main" id="{2229ADC2-5EE4-DD1F-6D3C-9A58244BBF9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>
            <a:extLst>
              <a:ext uri="{FF2B5EF4-FFF2-40B4-BE49-F238E27FC236}">
                <a16:creationId xmlns:a16="http://schemas.microsoft.com/office/drawing/2014/main" id="{C83D7FF7-5239-E314-6A8D-881132215FDC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7171" name="Rectangle 3">
            <a:extLst>
              <a:ext uri="{FF2B5EF4-FFF2-40B4-BE49-F238E27FC236}">
                <a16:creationId xmlns:a16="http://schemas.microsoft.com/office/drawing/2014/main" id="{9E9FFB9B-6DED-F593-1CCD-006024AF6A4B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Rectangle 4">
            <a:extLst>
              <a:ext uri="{FF2B5EF4-FFF2-40B4-BE49-F238E27FC236}">
                <a16:creationId xmlns:a16="http://schemas.microsoft.com/office/drawing/2014/main" id="{013B6495-CEF4-94B0-2036-6211EA280A40}"/>
              </a:ext>
            </a:extLst>
          </p:cNvPr>
          <p:cNvSpPr>
            <a:spLocks noGrp="1" noRot="1" noChangeAspect="1" noChangeArrowheads="1" noTextEdit="1"/>
          </p:cNvSpPr>
          <p:nvPr>
            <p:ph type="sldImg"/>
          </p:nvPr>
        </p:nvSpPr>
        <p:spPr/>
      </p:sp>
      <p:sp>
        <p:nvSpPr>
          <p:cNvPr id="10243" name="Rectangle 5">
            <a:extLst>
              <a:ext uri="{FF2B5EF4-FFF2-40B4-BE49-F238E27FC236}">
                <a16:creationId xmlns:a16="http://schemas.microsoft.com/office/drawing/2014/main" id="{F785A024-3DDC-35DF-7F28-53B7BC7C46E9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>
          <a:noFill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/>
          <a:lstStyle/>
          <a:p>
            <a:pPr eaLnBrk="1" hangingPunct="1"/>
            <a:endParaRPr lang="en-US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50667678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5994652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84963" y="201613"/>
            <a:ext cx="2112962" cy="6388100"/>
          </a:xfrm>
        </p:spPr>
        <p:txBody>
          <a:bodyPr vert="eaVert"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46075" y="201613"/>
            <a:ext cx="6186488" cy="6388100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225740417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AndObj" preserve="1">
  <p:cSld name="Title, Text,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46075" y="201613"/>
            <a:ext cx="6442075" cy="601662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58278493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382095781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2400"/>
            </a:lvl1pPr>
            <a:lvl2pPr marL="457200" indent="0">
              <a:buNone/>
              <a:defRPr sz="2000"/>
            </a:lvl2pPr>
            <a:lvl3pPr marL="914400" indent="0">
              <a:buNone/>
              <a:defRPr sz="1800"/>
            </a:lvl3pPr>
            <a:lvl4pPr marL="1371600" indent="0">
              <a:buNone/>
              <a:defRPr sz="1600"/>
            </a:lvl4pPr>
            <a:lvl5pPr marL="1828800" indent="0">
              <a:buNone/>
              <a:defRPr sz="1600"/>
            </a:lvl5pPr>
            <a:lvl6pPr marL="2286000" indent="0">
              <a:buNone/>
              <a:defRPr sz="1600"/>
            </a:lvl6pPr>
            <a:lvl7pPr marL="2743200" indent="0">
              <a:buNone/>
              <a:defRPr sz="1600"/>
            </a:lvl7pPr>
            <a:lvl8pPr marL="3200400" indent="0">
              <a:buNone/>
              <a:defRPr sz="1600"/>
            </a:lvl8pPr>
            <a:lvl9pPr marL="3657600" indent="0">
              <a:buNone/>
              <a:defRPr sz="16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02778415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346075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076325"/>
            <a:ext cx="4149725" cy="55133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869131035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365125"/>
            <a:ext cx="7886700" cy="1325563"/>
          </a:xfrm>
        </p:spPr>
        <p:txBody>
          <a:bodyPr/>
          <a:lstStyle/>
          <a:p>
            <a:r>
              <a:rPr lang="en-US"/>
              <a:t>Click to edit Master title style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30238" y="1681163"/>
            <a:ext cx="386873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30238" y="2505075"/>
            <a:ext cx="386873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681163"/>
            <a:ext cx="38877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2505075"/>
            <a:ext cx="38877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</p:spTree>
    <p:extLst>
      <p:ext uri="{BB962C8B-B14F-4D97-AF65-F5344CB8AC3E}">
        <p14:creationId xmlns:p14="http://schemas.microsoft.com/office/powerpoint/2010/main" val="407346039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</a:p>
        </p:txBody>
      </p:sp>
    </p:spTree>
    <p:extLst>
      <p:ext uri="{BB962C8B-B14F-4D97-AF65-F5344CB8AC3E}">
        <p14:creationId xmlns:p14="http://schemas.microsoft.com/office/powerpoint/2010/main" val="164831338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936845157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391834809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30238" y="457200"/>
            <a:ext cx="2949575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3887788" y="987425"/>
            <a:ext cx="462915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en-US" noProof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30238" y="2057400"/>
            <a:ext cx="2949575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29519711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>
            <a:extLst>
              <a:ext uri="{FF2B5EF4-FFF2-40B4-BE49-F238E27FC236}">
                <a16:creationId xmlns:a16="http://schemas.microsoft.com/office/drawing/2014/main" id="{69007A3D-A989-F089-851B-281E295BBAAA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 bwMode="auto">
          <a:xfrm>
            <a:off x="346075" y="201613"/>
            <a:ext cx="6442075" cy="601662"/>
          </a:xfrm>
          <a:prstGeom prst="rect">
            <a:avLst/>
          </a:prstGeom>
          <a:noFill/>
          <a:ln>
            <a:noFill/>
          </a:ln>
          <a:effectLst/>
        </p:spPr>
        <p:txBody>
          <a:bodyPr vert="horz" wrap="square" lIns="91176" tIns="45588" rIns="91176" bIns="45588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7" name="Rectangle 3">
            <a:extLst>
              <a:ext uri="{FF2B5EF4-FFF2-40B4-BE49-F238E27FC236}">
                <a16:creationId xmlns:a16="http://schemas.microsoft.com/office/drawing/2014/main" id="{D91C730A-F105-B999-351B-4D65954BC55E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 bwMode="auto">
          <a:xfrm>
            <a:off x="346075" y="1076325"/>
            <a:ext cx="8451850" cy="5513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vert="horz" wrap="square" lIns="91176" tIns="45588" rIns="91176" bIns="45588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1028" name="Line 4">
            <a:extLst>
              <a:ext uri="{FF2B5EF4-FFF2-40B4-BE49-F238E27FC236}">
                <a16:creationId xmlns:a16="http://schemas.microsoft.com/office/drawing/2014/main" id="{D4D9D3B8-3C0E-602E-0DC8-8526EC0CD2EE}"/>
              </a:ext>
            </a:extLst>
          </p:cNvPr>
          <p:cNvSpPr>
            <a:spLocks noChangeShapeType="1"/>
          </p:cNvSpPr>
          <p:nvPr/>
        </p:nvSpPr>
        <p:spPr bwMode="auto">
          <a:xfrm>
            <a:off x="9525" y="739775"/>
            <a:ext cx="9134475" cy="0"/>
          </a:xfrm>
          <a:prstGeom prst="line">
            <a:avLst/>
          </a:prstGeom>
          <a:noFill/>
          <a:ln w="50800">
            <a:solidFill>
              <a:schemeClr val="accent2"/>
            </a:solidFill>
            <a:round/>
            <a:headEnd type="none" w="sm" len="sm"/>
            <a:tailEnd type="none" w="sm" len="sm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/>
          <a:p>
            <a:endParaRPr lang="en-US"/>
          </a:p>
        </p:txBody>
      </p:sp>
      <p:sp>
        <p:nvSpPr>
          <p:cNvPr id="1030" name="Text Box 6">
            <a:extLst>
              <a:ext uri="{FF2B5EF4-FFF2-40B4-BE49-F238E27FC236}">
                <a16:creationId xmlns:a16="http://schemas.microsoft.com/office/drawing/2014/main" id="{EF1961F6-429E-31BD-9B53-9B8278EB9860}"/>
              </a:ext>
            </a:extLst>
          </p:cNvPr>
          <p:cNvSpPr txBox="1">
            <a:spLocks noChangeArrowheads="1"/>
          </p:cNvSpPr>
          <p:nvPr userDrawn="1"/>
        </p:nvSpPr>
        <p:spPr bwMode="auto">
          <a:xfrm>
            <a:off x="8659813" y="6454775"/>
            <a:ext cx="368300" cy="2809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fld id="{BC0413DF-0358-43C2-A4EE-79660C1F6420}" type="slidenum">
              <a:rPr lang="en-US" altLang="en-US" sz="1300" smtClean="0">
                <a:latin typeface="Arial" panose="020B0604020202020204" pitchFamily="34" charset="0"/>
              </a:rPr>
              <a:pPr eaLnBrk="1" hangingPunct="1">
                <a:defRPr/>
              </a:pPr>
              <a:t>‹#›</a:t>
            </a:fld>
            <a:endParaRPr lang="en-US" altLang="en-US" sz="1300">
              <a:latin typeface="Arial" panose="020B0604020202020204" pitchFamily="34" charset="0"/>
            </a:endParaRPr>
          </a:p>
        </p:txBody>
      </p:sp>
      <p:sp>
        <p:nvSpPr>
          <p:cNvPr id="1031" name="Rectangle 7">
            <a:extLst>
              <a:ext uri="{FF2B5EF4-FFF2-40B4-BE49-F238E27FC236}">
                <a16:creationId xmlns:a16="http://schemas.microsoft.com/office/drawing/2014/main" id="{2E6E4081-2D25-AA1B-35FA-0D5CB60DD985}"/>
              </a:ext>
            </a:extLst>
          </p:cNvPr>
          <p:cNvSpPr>
            <a:spLocks noChangeArrowheads="1"/>
          </p:cNvSpPr>
          <p:nvPr userDrawn="1"/>
        </p:nvSpPr>
        <p:spPr bwMode="auto">
          <a:xfrm>
            <a:off x="6858000" y="0"/>
            <a:ext cx="2286000" cy="762000"/>
          </a:xfrm>
          <a:prstGeom prst="rect">
            <a:avLst/>
          </a:prstGeom>
          <a:solidFill>
            <a:schemeClr val="accent2"/>
          </a:solidFill>
          <a:ln>
            <a:noFill/>
          </a:ln>
          <a:effectLst/>
        </p:spPr>
        <p:txBody>
          <a:bodyPr lIns="82628" tIns="41315" rIns="82628" bIns="41315"/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Six Sigma</a:t>
            </a:r>
          </a:p>
          <a:p>
            <a:pPr algn="ctr">
              <a:defRPr/>
            </a:pPr>
            <a:r>
              <a:rPr lang="en-US" altLang="en-US" sz="2000" b="1" i="1">
                <a:solidFill>
                  <a:schemeClr val="bg1"/>
                </a:solidFill>
                <a:latin typeface="Arial" panose="020B0604020202020204" pitchFamily="34" charset="0"/>
              </a:rPr>
              <a:t>Green Belt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l" rtl="0" eaLnBrk="0" fontAlgn="base" hangingPunct="0">
        <a:spcBef>
          <a:spcPct val="0"/>
        </a:spcBef>
        <a:spcAft>
          <a:spcPct val="0"/>
        </a:spcAft>
        <a:defRPr sz="2400" b="1" i="1" kern="1200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+mj-lt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2pPr>
      <a:lvl3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3pPr>
      <a:lvl4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4pPr>
      <a:lvl5pPr algn="l" rtl="0" eaLnBrk="0" fontAlgn="base" hangingPunct="0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5pPr>
      <a:lvl6pPr marL="4572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6pPr>
      <a:lvl7pPr marL="9144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7pPr>
      <a:lvl8pPr marL="13716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8pPr>
      <a:lvl9pPr marL="1828800" algn="l" rtl="0" fontAlgn="base">
        <a:spcBef>
          <a:spcPct val="0"/>
        </a:spcBef>
        <a:spcAft>
          <a:spcPct val="0"/>
        </a:spcAft>
        <a:defRPr sz="2400" b="1" i="1">
          <a:solidFill>
            <a:schemeClr val="accent2"/>
          </a:solidFill>
          <a:effectLst>
            <a:outerShdw blurRad="38100" dist="38100" dir="2700000" algn="tl">
              <a:srgbClr val="C0C0C0"/>
            </a:outerShdw>
          </a:effectLst>
          <a:latin typeface="Arial" panose="020B060402020202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Font typeface="Symbol" panose="05050102010706020507" pitchFamily="18" charset="2"/>
        <a:buChar char="·"/>
        <a:defRPr sz="20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"/>
        <a:defRPr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lr>
          <a:schemeClr val="accent2"/>
        </a:buClr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wmf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emf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6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emf"/><Relationship Id="rId2" Type="http://schemas.openxmlformats.org/officeDocument/2006/relationships/oleObject" Target="../embeddings/oleObject1.bin"/><Relationship Id="rId1" Type="http://schemas.openxmlformats.org/officeDocument/2006/relationships/slideLayout" Target="../slideLayouts/slideLayout6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wmf"/><Relationship Id="rId2" Type="http://schemas.openxmlformats.org/officeDocument/2006/relationships/oleObject" Target="../embeddings/oleObject2.bin"/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098" name="Group 160">
            <a:extLst>
              <a:ext uri="{FF2B5EF4-FFF2-40B4-BE49-F238E27FC236}">
                <a16:creationId xmlns:a16="http://schemas.microsoft.com/office/drawing/2014/main" id="{02AC78D3-FDF3-06CB-A605-18972F2F8940}"/>
              </a:ext>
            </a:extLst>
          </p:cNvPr>
          <p:cNvGrpSpPr>
            <a:grpSpLocks/>
          </p:cNvGrpSpPr>
          <p:nvPr/>
        </p:nvGrpSpPr>
        <p:grpSpPr bwMode="auto">
          <a:xfrm>
            <a:off x="831850" y="4102100"/>
            <a:ext cx="2705100" cy="2351088"/>
            <a:chOff x="576" y="2929"/>
            <a:chExt cx="1875" cy="1678"/>
          </a:xfrm>
        </p:grpSpPr>
        <p:sp>
          <p:nvSpPr>
            <p:cNvPr id="4105" name="Line 4">
              <a:extLst>
                <a:ext uri="{FF2B5EF4-FFF2-40B4-BE49-F238E27FC236}">
                  <a16:creationId xmlns:a16="http://schemas.microsoft.com/office/drawing/2014/main" id="{7A8A07FC-9CD7-A456-5A9E-C1E3B40F084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816" y="3079"/>
              <a:ext cx="0" cy="1385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grpSp>
          <p:nvGrpSpPr>
            <p:cNvPr id="4106" name="Group 151">
              <a:extLst>
                <a:ext uri="{FF2B5EF4-FFF2-40B4-BE49-F238E27FC236}">
                  <a16:creationId xmlns:a16="http://schemas.microsoft.com/office/drawing/2014/main" id="{299A5026-40CD-1DFE-0B3A-A5FD8924B552}"/>
                </a:ext>
              </a:extLst>
            </p:cNvPr>
            <p:cNvGrpSpPr>
              <a:grpSpLocks/>
            </p:cNvGrpSpPr>
            <p:nvPr/>
          </p:nvGrpSpPr>
          <p:grpSpPr bwMode="auto">
            <a:xfrm>
              <a:off x="576" y="3312"/>
              <a:ext cx="1875" cy="1011"/>
              <a:chOff x="576" y="3312"/>
              <a:chExt cx="1875" cy="1011"/>
            </a:xfrm>
          </p:grpSpPr>
          <p:sp>
            <p:nvSpPr>
              <p:cNvPr id="4115" name="Rectangle 5">
                <a:extLst>
                  <a:ext uri="{FF2B5EF4-FFF2-40B4-BE49-F238E27FC236}">
                    <a16:creationId xmlns:a16="http://schemas.microsoft.com/office/drawing/2014/main" id="{0A147383-5463-983E-37C0-C98F8EF494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58" y="3312"/>
                <a:ext cx="301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6" name="Rectangle 6">
                <a:extLst>
                  <a:ext uri="{FF2B5EF4-FFF2-40B4-BE49-F238E27FC236}">
                    <a16:creationId xmlns:a16="http://schemas.microsoft.com/office/drawing/2014/main" id="{D9426409-8D3E-2163-9899-7AAD64C092A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039" y="3419"/>
                <a:ext cx="320" cy="645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117" name="Line 7">
                <a:extLst>
                  <a:ext uri="{FF2B5EF4-FFF2-40B4-BE49-F238E27FC236}">
                    <a16:creationId xmlns:a16="http://schemas.microsoft.com/office/drawing/2014/main" id="{E7D20B97-7126-FBA9-96F6-2C5249FD16B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1756" cy="1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8" name="Line 8">
                <a:extLst>
                  <a:ext uri="{FF2B5EF4-FFF2-40B4-BE49-F238E27FC236}">
                    <a16:creationId xmlns:a16="http://schemas.microsoft.com/office/drawing/2014/main" id="{13AFDC0F-5E49-24B6-11D4-56140EA2BE8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666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19" name="Line 9">
                <a:extLst>
                  <a:ext uri="{FF2B5EF4-FFF2-40B4-BE49-F238E27FC236}">
                    <a16:creationId xmlns:a16="http://schemas.microsoft.com/office/drawing/2014/main" id="{7D0A009B-C753-DCFA-254A-966984EB1C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62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0" name="Line 10">
                <a:extLst>
                  <a:ext uri="{FF2B5EF4-FFF2-40B4-BE49-F238E27FC236}">
                    <a16:creationId xmlns:a16="http://schemas.microsoft.com/office/drawing/2014/main" id="{12CD43D1-573B-0136-F070-F993856586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1" name="Line 11">
                <a:extLst>
                  <a:ext uri="{FF2B5EF4-FFF2-40B4-BE49-F238E27FC236}">
                    <a16:creationId xmlns:a16="http://schemas.microsoft.com/office/drawing/2014/main" id="{1A8CD6EA-29DF-70D8-A65F-578F88527C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7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2" name="Line 12">
                <a:extLst>
                  <a:ext uri="{FF2B5EF4-FFF2-40B4-BE49-F238E27FC236}">
                    <a16:creationId xmlns:a16="http://schemas.microsoft.com/office/drawing/2014/main" id="{EB58BBB9-425A-D88F-26B6-3A4EA81C61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843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3" name="Line 13">
                <a:extLst>
                  <a:ext uri="{FF2B5EF4-FFF2-40B4-BE49-F238E27FC236}">
                    <a16:creationId xmlns:a16="http://schemas.microsoft.com/office/drawing/2014/main" id="{D0601A57-0EB7-09A9-2622-8374D93FC3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134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4" name="Line 14">
                <a:extLst>
                  <a:ext uri="{FF2B5EF4-FFF2-40B4-BE49-F238E27FC236}">
                    <a16:creationId xmlns:a16="http://schemas.microsoft.com/office/drawing/2014/main" id="{C7E24722-28B0-2F50-1E52-7B654C3634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2429" y="4204"/>
                <a:ext cx="0" cy="9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5" name="Line 15">
                <a:extLst>
                  <a:ext uri="{FF2B5EF4-FFF2-40B4-BE49-F238E27FC236}">
                    <a16:creationId xmlns:a16="http://schemas.microsoft.com/office/drawing/2014/main" id="{BB945F2B-9193-C43D-E8C4-6337BC84B8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7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6" name="Line 16">
                <a:extLst>
                  <a:ext uri="{FF2B5EF4-FFF2-40B4-BE49-F238E27FC236}">
                    <a16:creationId xmlns:a16="http://schemas.microsoft.com/office/drawing/2014/main" id="{10D44888-8890-5E59-8ED6-A9C6D13144C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68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7" name="Line 17">
                <a:extLst>
                  <a:ext uri="{FF2B5EF4-FFF2-40B4-BE49-F238E27FC236}">
                    <a16:creationId xmlns:a16="http://schemas.microsoft.com/office/drawing/2014/main" id="{FE6932B0-A725-9741-BB6D-D55C929846C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0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8" name="Line 18">
                <a:extLst>
                  <a:ext uri="{FF2B5EF4-FFF2-40B4-BE49-F238E27FC236}">
                    <a16:creationId xmlns:a16="http://schemas.microsoft.com/office/drawing/2014/main" id="{4B62FA1D-56F3-4ACA-8EA2-55D89DBFEE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1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29" name="Line 19">
                <a:extLst>
                  <a:ext uri="{FF2B5EF4-FFF2-40B4-BE49-F238E27FC236}">
                    <a16:creationId xmlns:a16="http://schemas.microsoft.com/office/drawing/2014/main" id="{29B6E7FF-AB7F-1BD1-7C47-A2A276E1522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3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0" name="Line 20">
                <a:extLst>
                  <a:ext uri="{FF2B5EF4-FFF2-40B4-BE49-F238E27FC236}">
                    <a16:creationId xmlns:a16="http://schemas.microsoft.com/office/drawing/2014/main" id="{E5262C4D-D539-E3BD-540A-8753758CD5D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48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1" name="Line 21">
                <a:extLst>
                  <a:ext uri="{FF2B5EF4-FFF2-40B4-BE49-F238E27FC236}">
                    <a16:creationId xmlns:a16="http://schemas.microsoft.com/office/drawing/2014/main" id="{16CAC567-F3FC-AA35-3707-49F0D1EA830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6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2" name="Line 22">
                <a:extLst>
                  <a:ext uri="{FF2B5EF4-FFF2-40B4-BE49-F238E27FC236}">
                    <a16:creationId xmlns:a16="http://schemas.microsoft.com/office/drawing/2014/main" id="{578C7B52-47BD-2A41-A771-FE9B44AB04E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76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3" name="Line 23">
                <a:extLst>
                  <a:ext uri="{FF2B5EF4-FFF2-40B4-BE49-F238E27FC236}">
                    <a16:creationId xmlns:a16="http://schemas.microsoft.com/office/drawing/2014/main" id="{00BA874B-2674-F992-C180-30E5783A5F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79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4" name="Line 24">
                <a:extLst>
                  <a:ext uri="{FF2B5EF4-FFF2-40B4-BE49-F238E27FC236}">
                    <a16:creationId xmlns:a16="http://schemas.microsoft.com/office/drawing/2014/main" id="{D1854DA3-6471-37BF-3937-249060F5EB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07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5" name="Line 25">
                <a:extLst>
                  <a:ext uri="{FF2B5EF4-FFF2-40B4-BE49-F238E27FC236}">
                    <a16:creationId xmlns:a16="http://schemas.microsoft.com/office/drawing/2014/main" id="{476D1E10-2268-DE4A-EA1B-93894913B3C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19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6" name="Freeform 26">
                <a:extLst>
                  <a:ext uri="{FF2B5EF4-FFF2-40B4-BE49-F238E27FC236}">
                    <a16:creationId xmlns:a16="http://schemas.microsoft.com/office/drawing/2014/main" id="{40B46F1C-BEDC-88E7-EFC9-E1D8AE73E47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28" y="4196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37" name="Line 27">
                <a:extLst>
                  <a:ext uri="{FF2B5EF4-FFF2-40B4-BE49-F238E27FC236}">
                    <a16:creationId xmlns:a16="http://schemas.microsoft.com/office/drawing/2014/main" id="{0F7F8FB4-135F-19EA-5B15-568EA4F74F9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51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8" name="Line 28">
                <a:extLst>
                  <a:ext uri="{FF2B5EF4-FFF2-40B4-BE49-F238E27FC236}">
                    <a16:creationId xmlns:a16="http://schemas.microsoft.com/office/drawing/2014/main" id="{55377459-3BCE-C627-4346-DB6C511DF6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67" y="4196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39" name="Line 29">
                <a:extLst>
                  <a:ext uri="{FF2B5EF4-FFF2-40B4-BE49-F238E27FC236}">
                    <a16:creationId xmlns:a16="http://schemas.microsoft.com/office/drawing/2014/main" id="{991B9B49-EFE9-6545-5FF9-AD192253EDE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878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0" name="Freeform 30">
                <a:extLst>
                  <a:ext uri="{FF2B5EF4-FFF2-40B4-BE49-F238E27FC236}">
                    <a16:creationId xmlns:a16="http://schemas.microsoft.com/office/drawing/2014/main" id="{64D0C745-A08F-464E-AB19-B158B2008BD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887" y="4192"/>
                <a:ext cx="17" cy="5"/>
              </a:xfrm>
              <a:custGeom>
                <a:avLst/>
                <a:gdLst>
                  <a:gd name="T0" fmla="*/ 0 w 17"/>
                  <a:gd name="T1" fmla="*/ 4 h 5"/>
                  <a:gd name="T2" fmla="*/ 8 w 17"/>
                  <a:gd name="T3" fmla="*/ 0 h 5"/>
                  <a:gd name="T4" fmla="*/ 16 w 17"/>
                  <a:gd name="T5" fmla="*/ 0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5">
                    <a:moveTo>
                      <a:pt x="0" y="4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41" name="Line 31">
                <a:extLst>
                  <a:ext uri="{FF2B5EF4-FFF2-40B4-BE49-F238E27FC236}">
                    <a16:creationId xmlns:a16="http://schemas.microsoft.com/office/drawing/2014/main" id="{603B7942-E223-9B38-10BA-1128D7CF9B7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10" y="4192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2" name="Line 32">
                <a:extLst>
                  <a:ext uri="{FF2B5EF4-FFF2-40B4-BE49-F238E27FC236}">
                    <a16:creationId xmlns:a16="http://schemas.microsoft.com/office/drawing/2014/main" id="{2E5040B6-C3F0-11A8-0DA8-F585134B952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21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3" name="Line 33">
                <a:extLst>
                  <a:ext uri="{FF2B5EF4-FFF2-40B4-BE49-F238E27FC236}">
                    <a16:creationId xmlns:a16="http://schemas.microsoft.com/office/drawing/2014/main" id="{1AE0C04F-1FAB-438C-FF78-878ED616F0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35" y="4190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4" name="Line 34">
                <a:extLst>
                  <a:ext uri="{FF2B5EF4-FFF2-40B4-BE49-F238E27FC236}">
                    <a16:creationId xmlns:a16="http://schemas.microsoft.com/office/drawing/2014/main" id="{2D4AF918-774C-4102-9BF9-06F1E9B18E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52" y="4186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5" name="Line 35">
                <a:extLst>
                  <a:ext uri="{FF2B5EF4-FFF2-40B4-BE49-F238E27FC236}">
                    <a16:creationId xmlns:a16="http://schemas.microsoft.com/office/drawing/2014/main" id="{6D2180AB-B132-E0CD-4379-4A6E9874CFC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6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6" name="Line 36">
                <a:extLst>
                  <a:ext uri="{FF2B5EF4-FFF2-40B4-BE49-F238E27FC236}">
                    <a16:creationId xmlns:a16="http://schemas.microsoft.com/office/drawing/2014/main" id="{F7D989A0-F135-2C1C-9544-D0201286E8F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979" y="4183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7" name="Line 37">
                <a:extLst>
                  <a:ext uri="{FF2B5EF4-FFF2-40B4-BE49-F238E27FC236}">
                    <a16:creationId xmlns:a16="http://schemas.microsoft.com/office/drawing/2014/main" id="{C71C46E8-B572-5267-CB68-80666758512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993" y="4177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8" name="Line 38">
                <a:extLst>
                  <a:ext uri="{FF2B5EF4-FFF2-40B4-BE49-F238E27FC236}">
                    <a16:creationId xmlns:a16="http://schemas.microsoft.com/office/drawing/2014/main" id="{1DC20F9E-B6A5-23FD-3BC5-DC75D26B6CA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10" y="4171"/>
                <a:ext cx="9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49" name="Line 39">
                <a:extLst>
                  <a:ext uri="{FF2B5EF4-FFF2-40B4-BE49-F238E27FC236}">
                    <a16:creationId xmlns:a16="http://schemas.microsoft.com/office/drawing/2014/main" id="{42FABB62-0CA5-3363-4ED3-74020F2908A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026" y="4167"/>
                <a:ext cx="5" cy="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0" name="Line 40">
                <a:extLst>
                  <a:ext uri="{FF2B5EF4-FFF2-40B4-BE49-F238E27FC236}">
                    <a16:creationId xmlns:a16="http://schemas.microsoft.com/office/drawing/2014/main" id="{AA951D01-8BFC-64AB-4FB5-A034A0A509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37" y="416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1" name="Line 41">
                <a:extLst>
                  <a:ext uri="{FF2B5EF4-FFF2-40B4-BE49-F238E27FC236}">
                    <a16:creationId xmlns:a16="http://schemas.microsoft.com/office/drawing/2014/main" id="{152A3022-006A-B37E-F762-0C0FAC79C33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52" y="4153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2" name="Line 42">
                <a:extLst>
                  <a:ext uri="{FF2B5EF4-FFF2-40B4-BE49-F238E27FC236}">
                    <a16:creationId xmlns:a16="http://schemas.microsoft.com/office/drawing/2014/main" id="{31A893BB-2818-4006-101A-A4BFE05AEAA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68" y="4145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3" name="Line 43">
                <a:extLst>
                  <a:ext uri="{FF2B5EF4-FFF2-40B4-BE49-F238E27FC236}">
                    <a16:creationId xmlns:a16="http://schemas.microsoft.com/office/drawing/2014/main" id="{C5F767D7-7E36-CCE7-E7FA-85373CF0271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84" y="4133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4" name="Line 44">
                <a:extLst>
                  <a:ext uri="{FF2B5EF4-FFF2-40B4-BE49-F238E27FC236}">
                    <a16:creationId xmlns:a16="http://schemas.microsoft.com/office/drawing/2014/main" id="{0F1E8E23-2895-5348-4BA8-62D54962EC6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095" y="4121"/>
                <a:ext cx="8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5" name="Line 45">
                <a:extLst>
                  <a:ext uri="{FF2B5EF4-FFF2-40B4-BE49-F238E27FC236}">
                    <a16:creationId xmlns:a16="http://schemas.microsoft.com/office/drawing/2014/main" id="{C1BB0F5B-8CB9-10FF-166C-C8527C6D4E4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11" y="4110"/>
                <a:ext cx="9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6" name="Line 46">
                <a:extLst>
                  <a:ext uri="{FF2B5EF4-FFF2-40B4-BE49-F238E27FC236}">
                    <a16:creationId xmlns:a16="http://schemas.microsoft.com/office/drawing/2014/main" id="{8D05B675-F8BB-8024-5C86-543065D37E7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27" y="4094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7" name="Line 47">
                <a:extLst>
                  <a:ext uri="{FF2B5EF4-FFF2-40B4-BE49-F238E27FC236}">
                    <a16:creationId xmlns:a16="http://schemas.microsoft.com/office/drawing/2014/main" id="{D4A0110D-5021-4AF9-8B67-594FDCC8F7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39" y="4079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8" name="Line 48">
                <a:extLst>
                  <a:ext uri="{FF2B5EF4-FFF2-40B4-BE49-F238E27FC236}">
                    <a16:creationId xmlns:a16="http://schemas.microsoft.com/office/drawing/2014/main" id="{A39BCCC1-206D-B0EC-0778-4C8A41354F5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54" y="4059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59" name="Line 49">
                <a:extLst>
                  <a:ext uri="{FF2B5EF4-FFF2-40B4-BE49-F238E27FC236}">
                    <a16:creationId xmlns:a16="http://schemas.microsoft.com/office/drawing/2014/main" id="{3CEBD51F-0EE7-C51B-5D41-869B18CE91D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70" y="4039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0" name="Line 50">
                <a:extLst>
                  <a:ext uri="{FF2B5EF4-FFF2-40B4-BE49-F238E27FC236}">
                    <a16:creationId xmlns:a16="http://schemas.microsoft.com/office/drawing/2014/main" id="{FB75D629-AC1D-2AD7-D7DC-670565F7C7B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86" y="4019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1" name="Line 51">
                <a:extLst>
                  <a:ext uri="{FF2B5EF4-FFF2-40B4-BE49-F238E27FC236}">
                    <a16:creationId xmlns:a16="http://schemas.microsoft.com/office/drawing/2014/main" id="{F7237D7D-2A6D-816A-6A1F-4BD33EF0622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198" y="3996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2" name="Line 52">
                <a:extLst>
                  <a:ext uri="{FF2B5EF4-FFF2-40B4-BE49-F238E27FC236}">
                    <a16:creationId xmlns:a16="http://schemas.microsoft.com/office/drawing/2014/main" id="{2DC75B37-80C8-9570-758F-8B4B757AFC5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13" y="3973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3" name="Line 53">
                <a:extLst>
                  <a:ext uri="{FF2B5EF4-FFF2-40B4-BE49-F238E27FC236}">
                    <a16:creationId xmlns:a16="http://schemas.microsoft.com/office/drawing/2014/main" id="{BA1880B6-8A6B-5423-A94E-99F6303F3D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29" y="3945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4" name="Line 54">
                <a:extLst>
                  <a:ext uri="{FF2B5EF4-FFF2-40B4-BE49-F238E27FC236}">
                    <a16:creationId xmlns:a16="http://schemas.microsoft.com/office/drawing/2014/main" id="{30964320-2D9F-2BDB-7E36-53F9CF02334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45" y="3917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5" name="Line 55">
                <a:extLst>
                  <a:ext uri="{FF2B5EF4-FFF2-40B4-BE49-F238E27FC236}">
                    <a16:creationId xmlns:a16="http://schemas.microsoft.com/office/drawing/2014/main" id="{4F08D883-757E-42A0-1004-C58326EE7D2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57" y="3886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6" name="Line 56">
                <a:extLst>
                  <a:ext uri="{FF2B5EF4-FFF2-40B4-BE49-F238E27FC236}">
                    <a16:creationId xmlns:a16="http://schemas.microsoft.com/office/drawing/2014/main" id="{CD49D381-DA0C-B047-5890-62690F739CD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72" y="3855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7" name="Line 57">
                <a:extLst>
                  <a:ext uri="{FF2B5EF4-FFF2-40B4-BE49-F238E27FC236}">
                    <a16:creationId xmlns:a16="http://schemas.microsoft.com/office/drawing/2014/main" id="{72090706-E102-B6A4-9D85-3F4FA699AAA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288" y="3823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8" name="Line 58">
                <a:extLst>
                  <a:ext uri="{FF2B5EF4-FFF2-40B4-BE49-F238E27FC236}">
                    <a16:creationId xmlns:a16="http://schemas.microsoft.com/office/drawing/2014/main" id="{8829CB60-C4B2-F54C-2E8D-190AC267C7B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04" y="3792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69" name="Freeform 59">
                <a:extLst>
                  <a:ext uri="{FF2B5EF4-FFF2-40B4-BE49-F238E27FC236}">
                    <a16:creationId xmlns:a16="http://schemas.microsoft.com/office/drawing/2014/main" id="{E1925024-255F-A187-6EFC-2585990C1806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12" y="3753"/>
                <a:ext cx="16" cy="37"/>
              </a:xfrm>
              <a:custGeom>
                <a:avLst/>
                <a:gdLst>
                  <a:gd name="T0" fmla="*/ 0 w 16"/>
                  <a:gd name="T1" fmla="*/ 36 h 37"/>
                  <a:gd name="T2" fmla="*/ 7 w 16"/>
                  <a:gd name="T3" fmla="*/ 16 h 37"/>
                  <a:gd name="T4" fmla="*/ 15 w 16"/>
                  <a:gd name="T5" fmla="*/ 0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37">
                    <a:moveTo>
                      <a:pt x="0" y="36"/>
                    </a:moveTo>
                    <a:lnTo>
                      <a:pt x="7" y="16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0" name="Line 60">
                <a:extLst>
                  <a:ext uri="{FF2B5EF4-FFF2-40B4-BE49-F238E27FC236}">
                    <a16:creationId xmlns:a16="http://schemas.microsoft.com/office/drawing/2014/main" id="{65F21D82-85AA-26F9-38C1-B5F24F0CEE4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31" y="3725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1" name="Freeform 61">
                <a:extLst>
                  <a:ext uri="{FF2B5EF4-FFF2-40B4-BE49-F238E27FC236}">
                    <a16:creationId xmlns:a16="http://schemas.microsoft.com/office/drawing/2014/main" id="{CD9B9591-F7FD-E078-CBC6-FBACD53669A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343" y="3686"/>
                <a:ext cx="13" cy="36"/>
              </a:xfrm>
              <a:custGeom>
                <a:avLst/>
                <a:gdLst>
                  <a:gd name="T0" fmla="*/ 0 w 13"/>
                  <a:gd name="T1" fmla="*/ 35 h 36"/>
                  <a:gd name="T2" fmla="*/ 4 w 13"/>
                  <a:gd name="T3" fmla="*/ 16 h 36"/>
                  <a:gd name="T4" fmla="*/ 12 w 13"/>
                  <a:gd name="T5" fmla="*/ 0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35"/>
                    </a:moveTo>
                    <a:lnTo>
                      <a:pt x="4" y="16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72" name="Line 62">
                <a:extLst>
                  <a:ext uri="{FF2B5EF4-FFF2-40B4-BE49-F238E27FC236}">
                    <a16:creationId xmlns:a16="http://schemas.microsoft.com/office/drawing/2014/main" id="{4F7351D3-4AE8-EBEC-E0D9-CE6C0854F0A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59" y="3658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3" name="Line 63">
                <a:extLst>
                  <a:ext uri="{FF2B5EF4-FFF2-40B4-BE49-F238E27FC236}">
                    <a16:creationId xmlns:a16="http://schemas.microsoft.com/office/drawing/2014/main" id="{1B8DD6FA-D277-7961-4D40-14B5C2C8719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74" y="3627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4" name="Line 64">
                <a:extLst>
                  <a:ext uri="{FF2B5EF4-FFF2-40B4-BE49-F238E27FC236}">
                    <a16:creationId xmlns:a16="http://schemas.microsoft.com/office/drawing/2014/main" id="{9C23B04A-E475-B6AC-637A-EED49B699A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390" y="3595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5" name="Line 65">
                <a:extLst>
                  <a:ext uri="{FF2B5EF4-FFF2-40B4-BE49-F238E27FC236}">
                    <a16:creationId xmlns:a16="http://schemas.microsoft.com/office/drawing/2014/main" id="{FA9B1E2F-6754-BD36-EF55-28F0265A18B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06" y="3564"/>
                <a:ext cx="5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6" name="Line 66">
                <a:extLst>
                  <a:ext uri="{FF2B5EF4-FFF2-40B4-BE49-F238E27FC236}">
                    <a16:creationId xmlns:a16="http://schemas.microsoft.com/office/drawing/2014/main" id="{27972B74-D28F-48C6-0256-6CBB1128639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18" y="3538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7" name="Line 67">
                <a:extLst>
                  <a:ext uri="{FF2B5EF4-FFF2-40B4-BE49-F238E27FC236}">
                    <a16:creationId xmlns:a16="http://schemas.microsoft.com/office/drawing/2014/main" id="{EFC8CFDF-659C-C753-4071-A3053CA8BDF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33" y="3514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8" name="Line 68">
                <a:extLst>
                  <a:ext uri="{FF2B5EF4-FFF2-40B4-BE49-F238E27FC236}">
                    <a16:creationId xmlns:a16="http://schemas.microsoft.com/office/drawing/2014/main" id="{51B22CE2-398B-72B3-9582-AFA8910EFE6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49" y="3490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79" name="Line 69">
                <a:extLst>
                  <a:ext uri="{FF2B5EF4-FFF2-40B4-BE49-F238E27FC236}">
                    <a16:creationId xmlns:a16="http://schemas.microsoft.com/office/drawing/2014/main" id="{90FB8CF0-99E3-8360-09CE-CAC4908727F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65" y="3470"/>
                <a:ext cx="5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0" name="Freeform 70">
                <a:extLst>
                  <a:ext uri="{FF2B5EF4-FFF2-40B4-BE49-F238E27FC236}">
                    <a16:creationId xmlns:a16="http://schemas.microsoft.com/office/drawing/2014/main" id="{9E569AF2-5BC6-DB5F-F7CE-41E2D275526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473" y="3447"/>
                <a:ext cx="17" cy="20"/>
              </a:xfrm>
              <a:custGeom>
                <a:avLst/>
                <a:gdLst>
                  <a:gd name="T0" fmla="*/ 0 w 17"/>
                  <a:gd name="T1" fmla="*/ 19 h 20"/>
                  <a:gd name="T2" fmla="*/ 8 w 17"/>
                  <a:gd name="T3" fmla="*/ 7 h 20"/>
                  <a:gd name="T4" fmla="*/ 16 w 17"/>
                  <a:gd name="T5" fmla="*/ 0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20">
                    <a:moveTo>
                      <a:pt x="0" y="19"/>
                    </a:moveTo>
                    <a:lnTo>
                      <a:pt x="8" y="7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1" name="Line 71">
                <a:extLst>
                  <a:ext uri="{FF2B5EF4-FFF2-40B4-BE49-F238E27FC236}">
                    <a16:creationId xmlns:a16="http://schemas.microsoft.com/office/drawing/2014/main" id="{B4A24EBC-F92E-96F0-28F3-85EBEF9D04C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492" y="3439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2" name="Line 72">
                <a:extLst>
                  <a:ext uri="{FF2B5EF4-FFF2-40B4-BE49-F238E27FC236}">
                    <a16:creationId xmlns:a16="http://schemas.microsoft.com/office/drawing/2014/main" id="{CB3D66E5-C90F-0B05-B833-5B55742EAED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08" y="3431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3" name="Freeform 73">
                <a:extLst>
                  <a:ext uri="{FF2B5EF4-FFF2-40B4-BE49-F238E27FC236}">
                    <a16:creationId xmlns:a16="http://schemas.microsoft.com/office/drawing/2014/main" id="{FA4903B1-2C95-56EC-2C73-FC49ED5C0BD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20" y="3419"/>
                <a:ext cx="13" cy="9"/>
              </a:xfrm>
              <a:custGeom>
                <a:avLst/>
                <a:gdLst>
                  <a:gd name="T0" fmla="*/ 0 w 13"/>
                  <a:gd name="T1" fmla="*/ 8 h 9"/>
                  <a:gd name="T2" fmla="*/ 3 w 13"/>
                  <a:gd name="T3" fmla="*/ 4 h 9"/>
                  <a:gd name="T4" fmla="*/ 12 w 13"/>
                  <a:gd name="T5" fmla="*/ 0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8"/>
                    </a:moveTo>
                    <a:lnTo>
                      <a:pt x="3" y="4"/>
                    </a:lnTo>
                    <a:lnTo>
                      <a:pt x="12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4" name="Freeform 74">
                <a:extLst>
                  <a:ext uri="{FF2B5EF4-FFF2-40B4-BE49-F238E27FC236}">
                    <a16:creationId xmlns:a16="http://schemas.microsoft.com/office/drawing/2014/main" id="{AA20114B-A5DC-9BC8-00F5-94DAB8229E4C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32" y="3419"/>
                <a:ext cx="16" cy="1"/>
              </a:xfrm>
              <a:custGeom>
                <a:avLst/>
                <a:gdLst>
                  <a:gd name="T0" fmla="*/ 0 w 16"/>
                  <a:gd name="T1" fmla="*/ 0 h 1"/>
                  <a:gd name="T2" fmla="*/ 7 w 16"/>
                  <a:gd name="T3" fmla="*/ 0 h 1"/>
                  <a:gd name="T4" fmla="*/ 15 w 16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1">
                    <a:moveTo>
                      <a:pt x="0" y="0"/>
                    </a:moveTo>
                    <a:lnTo>
                      <a:pt x="7" y="0"/>
                    </a:lnTo>
                    <a:lnTo>
                      <a:pt x="15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5" name="Freeform 75">
                <a:extLst>
                  <a:ext uri="{FF2B5EF4-FFF2-40B4-BE49-F238E27FC236}">
                    <a16:creationId xmlns:a16="http://schemas.microsoft.com/office/drawing/2014/main" id="{B1C0A5F1-2C8C-32BF-F465-8DCF7DDEB69E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47" y="3419"/>
                <a:ext cx="17" cy="1"/>
              </a:xfrm>
              <a:custGeom>
                <a:avLst/>
                <a:gdLst>
                  <a:gd name="T0" fmla="*/ 0 w 17"/>
                  <a:gd name="T1" fmla="*/ 0 h 1"/>
                  <a:gd name="T2" fmla="*/ 8 w 17"/>
                  <a:gd name="T3" fmla="*/ 0 h 1"/>
                  <a:gd name="T4" fmla="*/ 16 w 17"/>
                  <a:gd name="T5" fmla="*/ 0 h 1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1">
                    <a:moveTo>
                      <a:pt x="0" y="0"/>
                    </a:moveTo>
                    <a:lnTo>
                      <a:pt x="8" y="0"/>
                    </a:lnTo>
                    <a:lnTo>
                      <a:pt x="16" y="0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6" name="Freeform 76">
                <a:extLst>
                  <a:ext uri="{FF2B5EF4-FFF2-40B4-BE49-F238E27FC236}">
                    <a16:creationId xmlns:a16="http://schemas.microsoft.com/office/drawing/2014/main" id="{0F387D7B-A227-3D25-4E5E-BAB225D656D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563" y="3419"/>
                <a:ext cx="13" cy="9"/>
              </a:xfrm>
              <a:custGeom>
                <a:avLst/>
                <a:gdLst>
                  <a:gd name="T0" fmla="*/ 0 w 13"/>
                  <a:gd name="T1" fmla="*/ 0 h 9"/>
                  <a:gd name="T2" fmla="*/ 4 w 13"/>
                  <a:gd name="T3" fmla="*/ 4 h 9"/>
                  <a:gd name="T4" fmla="*/ 12 w 13"/>
                  <a:gd name="T5" fmla="*/ 8 h 9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9">
                    <a:moveTo>
                      <a:pt x="0" y="0"/>
                    </a:moveTo>
                    <a:lnTo>
                      <a:pt x="4" y="4"/>
                    </a:lnTo>
                    <a:lnTo>
                      <a:pt x="12" y="8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87" name="Line 77">
                <a:extLst>
                  <a:ext uri="{FF2B5EF4-FFF2-40B4-BE49-F238E27FC236}">
                    <a16:creationId xmlns:a16="http://schemas.microsoft.com/office/drawing/2014/main" id="{717FAE5D-FD93-EA75-1FDB-8989E927CD9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82" y="343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8" name="Line 78">
                <a:extLst>
                  <a:ext uri="{FF2B5EF4-FFF2-40B4-BE49-F238E27FC236}">
                    <a16:creationId xmlns:a16="http://schemas.microsoft.com/office/drawing/2014/main" id="{A0719597-D811-1F17-8F97-B7FE5652547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598" y="3442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89" name="Freeform 79">
                <a:extLst>
                  <a:ext uri="{FF2B5EF4-FFF2-40B4-BE49-F238E27FC236}">
                    <a16:creationId xmlns:a16="http://schemas.microsoft.com/office/drawing/2014/main" id="{3404A361-E79C-3B86-6CD5-2E9334C8E111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606" y="3447"/>
                <a:ext cx="18" cy="20"/>
              </a:xfrm>
              <a:custGeom>
                <a:avLst/>
                <a:gdLst>
                  <a:gd name="T0" fmla="*/ 0 w 18"/>
                  <a:gd name="T1" fmla="*/ 0 h 20"/>
                  <a:gd name="T2" fmla="*/ 9 w 18"/>
                  <a:gd name="T3" fmla="*/ 7 h 20"/>
                  <a:gd name="T4" fmla="*/ 17 w 18"/>
                  <a:gd name="T5" fmla="*/ 19 h 20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8" h="20">
                    <a:moveTo>
                      <a:pt x="0" y="0"/>
                    </a:moveTo>
                    <a:lnTo>
                      <a:pt x="9" y="7"/>
                    </a:lnTo>
                    <a:lnTo>
                      <a:pt x="17" y="19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0" name="Line 80">
                <a:extLst>
                  <a:ext uri="{FF2B5EF4-FFF2-40B4-BE49-F238E27FC236}">
                    <a16:creationId xmlns:a16="http://schemas.microsoft.com/office/drawing/2014/main" id="{11997F9D-7F56-E403-9E52-3880AE7366E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30" y="3473"/>
                <a:ext cx="4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1" name="Line 81">
                <a:extLst>
                  <a:ext uri="{FF2B5EF4-FFF2-40B4-BE49-F238E27FC236}">
                    <a16:creationId xmlns:a16="http://schemas.microsoft.com/office/drawing/2014/main" id="{7B9B9BFB-F0F2-9BE7-FC53-ACB11E01C86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41" y="3493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2" name="Line 82">
                <a:extLst>
                  <a:ext uri="{FF2B5EF4-FFF2-40B4-BE49-F238E27FC236}">
                    <a16:creationId xmlns:a16="http://schemas.microsoft.com/office/drawing/2014/main" id="{73355A8D-023F-FEBE-FCAE-4AC8344EAC6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57" y="3517"/>
                <a:ext cx="9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3" name="Line 83">
                <a:extLst>
                  <a:ext uri="{FF2B5EF4-FFF2-40B4-BE49-F238E27FC236}">
                    <a16:creationId xmlns:a16="http://schemas.microsoft.com/office/drawing/2014/main" id="{9E64E164-0FF8-0AD1-CF44-C866AF5274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73" y="3541"/>
                <a:ext cx="9" cy="1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4" name="Line 84">
                <a:extLst>
                  <a:ext uri="{FF2B5EF4-FFF2-40B4-BE49-F238E27FC236}">
                    <a16:creationId xmlns:a16="http://schemas.microsoft.com/office/drawing/2014/main" id="{6EA4F8AD-FB09-5829-F57E-7264A1924D0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689" y="3567"/>
                <a:ext cx="4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5" name="Line 85">
                <a:extLst>
                  <a:ext uri="{FF2B5EF4-FFF2-40B4-BE49-F238E27FC236}">
                    <a16:creationId xmlns:a16="http://schemas.microsoft.com/office/drawing/2014/main" id="{DB644922-DC8E-5015-AF06-5198BFBAD16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00" y="3599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6" name="Line 86">
                <a:extLst>
                  <a:ext uri="{FF2B5EF4-FFF2-40B4-BE49-F238E27FC236}">
                    <a16:creationId xmlns:a16="http://schemas.microsoft.com/office/drawing/2014/main" id="{F063E241-A07C-6C3B-DF73-DB52A2A9591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16" y="3630"/>
                <a:ext cx="9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7" name="Line 87">
                <a:extLst>
                  <a:ext uri="{FF2B5EF4-FFF2-40B4-BE49-F238E27FC236}">
                    <a16:creationId xmlns:a16="http://schemas.microsoft.com/office/drawing/2014/main" id="{1CDD34F2-4F33-B676-8BF1-0D0C348E705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32" y="3662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198" name="Freeform 88">
                <a:extLst>
                  <a:ext uri="{FF2B5EF4-FFF2-40B4-BE49-F238E27FC236}">
                    <a16:creationId xmlns:a16="http://schemas.microsoft.com/office/drawing/2014/main" id="{8880015F-35B4-080D-DBE7-7C016B7FA683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41" y="3686"/>
                <a:ext cx="13" cy="36"/>
              </a:xfrm>
              <a:custGeom>
                <a:avLst/>
                <a:gdLst>
                  <a:gd name="T0" fmla="*/ 0 w 13"/>
                  <a:gd name="T1" fmla="*/ 0 h 36"/>
                  <a:gd name="T2" fmla="*/ 3 w 13"/>
                  <a:gd name="T3" fmla="*/ 16 h 36"/>
                  <a:gd name="T4" fmla="*/ 12 w 13"/>
                  <a:gd name="T5" fmla="*/ 35 h 36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3" h="36">
                    <a:moveTo>
                      <a:pt x="0" y="0"/>
                    </a:moveTo>
                    <a:lnTo>
                      <a:pt x="3" y="16"/>
                    </a:lnTo>
                    <a:lnTo>
                      <a:pt x="12" y="35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199" name="Line 89">
                <a:extLst>
                  <a:ext uri="{FF2B5EF4-FFF2-40B4-BE49-F238E27FC236}">
                    <a16:creationId xmlns:a16="http://schemas.microsoft.com/office/drawing/2014/main" id="{5E553AB3-2908-EE02-9F08-4015B3CEDE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60" y="372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0" name="Freeform 90">
                <a:extLst>
                  <a:ext uri="{FF2B5EF4-FFF2-40B4-BE49-F238E27FC236}">
                    <a16:creationId xmlns:a16="http://schemas.microsoft.com/office/drawing/2014/main" id="{B9914B88-FDA1-1628-1032-BF27457B7548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1768" y="3753"/>
                <a:ext cx="17" cy="37"/>
              </a:xfrm>
              <a:custGeom>
                <a:avLst/>
                <a:gdLst>
                  <a:gd name="T0" fmla="*/ 0 w 17"/>
                  <a:gd name="T1" fmla="*/ 0 h 37"/>
                  <a:gd name="T2" fmla="*/ 8 w 17"/>
                  <a:gd name="T3" fmla="*/ 16 h 37"/>
                  <a:gd name="T4" fmla="*/ 16 w 17"/>
                  <a:gd name="T5" fmla="*/ 36 h 37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7" h="37">
                    <a:moveTo>
                      <a:pt x="0" y="0"/>
                    </a:moveTo>
                    <a:lnTo>
                      <a:pt x="8" y="16"/>
                    </a:lnTo>
                    <a:lnTo>
                      <a:pt x="16" y="36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01" name="Line 91">
                <a:extLst>
                  <a:ext uri="{FF2B5EF4-FFF2-40B4-BE49-F238E27FC236}">
                    <a16:creationId xmlns:a16="http://schemas.microsoft.com/office/drawing/2014/main" id="{9790DE55-69D3-DAB0-33B9-14962F5CAF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791" y="3796"/>
                <a:ext cx="5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2" name="Line 92">
                <a:extLst>
                  <a:ext uri="{FF2B5EF4-FFF2-40B4-BE49-F238E27FC236}">
                    <a16:creationId xmlns:a16="http://schemas.microsoft.com/office/drawing/2014/main" id="{9875B599-921F-0065-7E2B-C7D86D0FD49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03" y="3827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3" name="Line 93">
                <a:extLst>
                  <a:ext uri="{FF2B5EF4-FFF2-40B4-BE49-F238E27FC236}">
                    <a16:creationId xmlns:a16="http://schemas.microsoft.com/office/drawing/2014/main" id="{8EC0A49B-14A6-F17E-1605-FF24243B3E6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19" y="3858"/>
                <a:ext cx="8" cy="2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4" name="Line 94">
                <a:extLst>
                  <a:ext uri="{FF2B5EF4-FFF2-40B4-BE49-F238E27FC236}">
                    <a16:creationId xmlns:a16="http://schemas.microsoft.com/office/drawing/2014/main" id="{44C8FEC0-2A35-4F06-E1D9-06F8FCB0F73E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34" y="3890"/>
                <a:ext cx="9" cy="2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5" name="Line 95">
                <a:extLst>
                  <a:ext uri="{FF2B5EF4-FFF2-40B4-BE49-F238E27FC236}">
                    <a16:creationId xmlns:a16="http://schemas.microsoft.com/office/drawing/2014/main" id="{C2463E86-6DFD-C055-E62F-438CFF6AFA2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50" y="3921"/>
                <a:ext cx="5" cy="20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6" name="Line 96">
                <a:extLst>
                  <a:ext uri="{FF2B5EF4-FFF2-40B4-BE49-F238E27FC236}">
                    <a16:creationId xmlns:a16="http://schemas.microsoft.com/office/drawing/2014/main" id="{3C0DD7E8-9AC9-4F8B-C7BF-967A54E7B0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62" y="3948"/>
                <a:ext cx="9" cy="2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7" name="Line 97">
                <a:extLst>
                  <a:ext uri="{FF2B5EF4-FFF2-40B4-BE49-F238E27FC236}">
                    <a16:creationId xmlns:a16="http://schemas.microsoft.com/office/drawing/2014/main" id="{4E285039-1249-22B8-B79F-23219F4F445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78" y="3976"/>
                <a:ext cx="8" cy="17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8" name="Line 98">
                <a:extLst>
                  <a:ext uri="{FF2B5EF4-FFF2-40B4-BE49-F238E27FC236}">
                    <a16:creationId xmlns:a16="http://schemas.microsoft.com/office/drawing/2014/main" id="{1BA03DFE-528C-7B7E-BCBB-B02E97A6288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893" y="4000"/>
                <a:ext cx="9" cy="16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09" name="Line 99">
                <a:extLst>
                  <a:ext uri="{FF2B5EF4-FFF2-40B4-BE49-F238E27FC236}">
                    <a16:creationId xmlns:a16="http://schemas.microsoft.com/office/drawing/2014/main" id="{7E4A145C-D568-E04E-3C4E-E9F066B633B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09" y="4023"/>
                <a:ext cx="5" cy="12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0" name="Line 100">
                <a:extLst>
                  <a:ext uri="{FF2B5EF4-FFF2-40B4-BE49-F238E27FC236}">
                    <a16:creationId xmlns:a16="http://schemas.microsoft.com/office/drawing/2014/main" id="{20FEDD6B-1C12-F3DB-80E7-8C987E6267A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21" y="4042"/>
                <a:ext cx="9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1" name="Line 101">
                <a:extLst>
                  <a:ext uri="{FF2B5EF4-FFF2-40B4-BE49-F238E27FC236}">
                    <a16:creationId xmlns:a16="http://schemas.microsoft.com/office/drawing/2014/main" id="{E5E62FDF-9EC8-F7D7-D7F8-CB9B175AEA6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37" y="4062"/>
                <a:ext cx="8" cy="13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2" name="Line 102">
                <a:extLst>
                  <a:ext uri="{FF2B5EF4-FFF2-40B4-BE49-F238E27FC236}">
                    <a16:creationId xmlns:a16="http://schemas.microsoft.com/office/drawing/2014/main" id="{27286A76-3710-6D1B-D652-1FE444D6EAC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52" y="4082"/>
                <a:ext cx="9" cy="9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3" name="Line 103">
                <a:extLst>
                  <a:ext uri="{FF2B5EF4-FFF2-40B4-BE49-F238E27FC236}">
                    <a16:creationId xmlns:a16="http://schemas.microsoft.com/office/drawing/2014/main" id="{7815309E-C584-01CD-FD91-3804D12D4D8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68" y="4098"/>
                <a:ext cx="5" cy="8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4" name="Line 104">
                <a:extLst>
                  <a:ext uri="{FF2B5EF4-FFF2-40B4-BE49-F238E27FC236}">
                    <a16:creationId xmlns:a16="http://schemas.microsoft.com/office/drawing/2014/main" id="{B5582F0F-9091-DDF7-496F-A0F1E4501B1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80" y="4113"/>
                <a:ext cx="8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5" name="Line 105">
                <a:extLst>
                  <a:ext uri="{FF2B5EF4-FFF2-40B4-BE49-F238E27FC236}">
                    <a16:creationId xmlns:a16="http://schemas.microsoft.com/office/drawing/2014/main" id="{53E99888-ACFE-1AD4-24CF-8648EDDE04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1995" y="4125"/>
                <a:ext cx="9" cy="4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6" name="Line 106">
                <a:extLst>
                  <a:ext uri="{FF2B5EF4-FFF2-40B4-BE49-F238E27FC236}">
                    <a16:creationId xmlns:a16="http://schemas.microsoft.com/office/drawing/2014/main" id="{C65BDEF8-1BDC-D973-CFBD-413EF52C6D7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11" y="4136"/>
                <a:ext cx="5" cy="5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7" name="Line 107">
                <a:extLst>
                  <a:ext uri="{FF2B5EF4-FFF2-40B4-BE49-F238E27FC236}">
                    <a16:creationId xmlns:a16="http://schemas.microsoft.com/office/drawing/2014/main" id="{055D0782-E9E2-2833-02DD-7232AD6D9C1B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23" y="4148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8" name="Line 108">
                <a:extLst>
                  <a:ext uri="{FF2B5EF4-FFF2-40B4-BE49-F238E27FC236}">
                    <a16:creationId xmlns:a16="http://schemas.microsoft.com/office/drawing/2014/main" id="{84CDFB02-BD2D-E2A8-49AB-FCCD1AE6948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39" y="4156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19" name="Line 109">
                <a:extLst>
                  <a:ext uri="{FF2B5EF4-FFF2-40B4-BE49-F238E27FC236}">
                    <a16:creationId xmlns:a16="http://schemas.microsoft.com/office/drawing/2014/main" id="{9DCD59BE-4E7A-3843-24C0-03297D12EE2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54" y="416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0" name="Line 110">
                <a:extLst>
                  <a:ext uri="{FF2B5EF4-FFF2-40B4-BE49-F238E27FC236}">
                    <a16:creationId xmlns:a16="http://schemas.microsoft.com/office/drawing/2014/main" id="{E67A5290-C37A-CCA7-C06E-BA9DFA85BF9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70" y="4168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1" name="Line 111">
                <a:extLst>
                  <a:ext uri="{FF2B5EF4-FFF2-40B4-BE49-F238E27FC236}">
                    <a16:creationId xmlns:a16="http://schemas.microsoft.com/office/drawing/2014/main" id="{E7349934-1251-410B-DE9D-FC484C78B47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82" y="417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2" name="Line 112">
                <a:extLst>
                  <a:ext uri="{FF2B5EF4-FFF2-40B4-BE49-F238E27FC236}">
                    <a16:creationId xmlns:a16="http://schemas.microsoft.com/office/drawing/2014/main" id="{568EC10C-79CE-E3FC-D68F-7452CAD1B3B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098" y="418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3" name="Line 113">
                <a:extLst>
                  <a:ext uri="{FF2B5EF4-FFF2-40B4-BE49-F238E27FC236}">
                    <a16:creationId xmlns:a16="http://schemas.microsoft.com/office/drawing/2014/main" id="{3D4CD502-445B-E902-1A56-8746D41C8651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13" y="4184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4" name="Line 114">
                <a:extLst>
                  <a:ext uri="{FF2B5EF4-FFF2-40B4-BE49-F238E27FC236}">
                    <a16:creationId xmlns:a16="http://schemas.microsoft.com/office/drawing/2014/main" id="{BF06AD18-FD7F-0D00-F08B-E65F7FD971E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29" y="4185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5" name="Line 115">
                <a:extLst>
                  <a:ext uri="{FF2B5EF4-FFF2-40B4-BE49-F238E27FC236}">
                    <a16:creationId xmlns:a16="http://schemas.microsoft.com/office/drawing/2014/main" id="{105D029F-077B-DF84-61C9-05D8FB5C01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41" y="4187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6" name="Line 116">
                <a:extLst>
                  <a:ext uri="{FF2B5EF4-FFF2-40B4-BE49-F238E27FC236}">
                    <a16:creationId xmlns:a16="http://schemas.microsoft.com/office/drawing/2014/main" id="{A4BB4D08-4942-7759-7BC1-9AB9B4E86F89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57" y="4191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7" name="Line 117">
                <a:extLst>
                  <a:ext uri="{FF2B5EF4-FFF2-40B4-BE49-F238E27FC236}">
                    <a16:creationId xmlns:a16="http://schemas.microsoft.com/office/drawing/2014/main" id="{D67EAAAE-9BA5-936B-BF2D-14CD36DE4078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72" y="4192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8" name="Line 118">
                <a:extLst>
                  <a:ext uri="{FF2B5EF4-FFF2-40B4-BE49-F238E27FC236}">
                    <a16:creationId xmlns:a16="http://schemas.microsoft.com/office/drawing/2014/main" id="{0B0DF77D-6B63-0EDB-585A-233878E77F2C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188" y="4192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29" name="Freeform 119">
                <a:extLst>
                  <a:ext uri="{FF2B5EF4-FFF2-40B4-BE49-F238E27FC236}">
                    <a16:creationId xmlns:a16="http://schemas.microsoft.com/office/drawing/2014/main" id="{25101EE8-50D7-7115-897E-89D02E70AEA7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193" y="4192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0" name="Line 120">
                <a:extLst>
                  <a:ext uri="{FF2B5EF4-FFF2-40B4-BE49-F238E27FC236}">
                    <a16:creationId xmlns:a16="http://schemas.microsoft.com/office/drawing/2014/main" id="{94DB7554-45ED-B2C6-B980-21E20A4A2FB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15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1" name="Line 121">
                <a:extLst>
                  <a:ext uri="{FF2B5EF4-FFF2-40B4-BE49-F238E27FC236}">
                    <a16:creationId xmlns:a16="http://schemas.microsoft.com/office/drawing/2014/main" id="{3ECF6941-3E39-F037-5083-2A3BA5BB7457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31" y="4196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2" name="Line 122">
                <a:extLst>
                  <a:ext uri="{FF2B5EF4-FFF2-40B4-BE49-F238E27FC236}">
                    <a16:creationId xmlns:a16="http://schemas.microsoft.com/office/drawing/2014/main" id="{2D127346-A130-9075-372A-CA8514DF8DD2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43" y="4196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3" name="Freeform 123">
                <a:extLst>
                  <a:ext uri="{FF2B5EF4-FFF2-40B4-BE49-F238E27FC236}">
                    <a16:creationId xmlns:a16="http://schemas.microsoft.com/office/drawing/2014/main" id="{D8A22A96-FE94-DA72-6581-D22E46F6A324}"/>
                  </a:ext>
                </a:extLst>
              </p:cNvPr>
              <p:cNvSpPr>
                <a:spLocks/>
              </p:cNvSpPr>
              <p:nvPr/>
            </p:nvSpPr>
            <p:spPr bwMode="auto">
              <a:xfrm>
                <a:off x="2252" y="4196"/>
                <a:ext cx="16" cy="5"/>
              </a:xfrm>
              <a:custGeom>
                <a:avLst/>
                <a:gdLst>
                  <a:gd name="T0" fmla="*/ 0 w 16"/>
                  <a:gd name="T1" fmla="*/ 0 h 5"/>
                  <a:gd name="T2" fmla="*/ 7 w 16"/>
                  <a:gd name="T3" fmla="*/ 0 h 5"/>
                  <a:gd name="T4" fmla="*/ 15 w 16"/>
                  <a:gd name="T5" fmla="*/ 4 h 5"/>
                  <a:gd name="T6" fmla="*/ 0 60000 65536"/>
                  <a:gd name="T7" fmla="*/ 0 60000 65536"/>
                  <a:gd name="T8" fmla="*/ 0 60000 65536"/>
                </a:gdLst>
                <a:ahLst/>
                <a:cxnLst>
                  <a:cxn ang="T6">
                    <a:pos x="T0" y="T1"/>
                  </a:cxn>
                  <a:cxn ang="T7">
                    <a:pos x="T2" y="T3"/>
                  </a:cxn>
                  <a:cxn ang="T8">
                    <a:pos x="T4" y="T5"/>
                  </a:cxn>
                </a:cxnLst>
                <a:rect l="0" t="0" r="r" b="b"/>
                <a:pathLst>
                  <a:path w="16" h="5">
                    <a:moveTo>
                      <a:pt x="0" y="0"/>
                    </a:moveTo>
                    <a:lnTo>
                      <a:pt x="7" y="0"/>
                    </a:lnTo>
                    <a:lnTo>
                      <a:pt x="15" y="4"/>
                    </a:lnTo>
                  </a:path>
                </a:pathLst>
              </a:custGeom>
              <a:noFill/>
              <a:ln w="12700" cap="rnd" cmpd="sng">
                <a:solidFill>
                  <a:srgbClr val="000080"/>
                </a:solidFill>
                <a:prstDash val="solid"/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/>
              </a:p>
            </p:txBody>
          </p:sp>
          <p:sp>
            <p:nvSpPr>
              <p:cNvPr id="4234" name="Line 124">
                <a:extLst>
                  <a:ext uri="{FF2B5EF4-FFF2-40B4-BE49-F238E27FC236}">
                    <a16:creationId xmlns:a16="http://schemas.microsoft.com/office/drawing/2014/main" id="{470E2C12-07C0-A9CE-14F6-470A04670A4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74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5" name="Line 125">
                <a:extLst>
                  <a:ext uri="{FF2B5EF4-FFF2-40B4-BE49-F238E27FC236}">
                    <a16:creationId xmlns:a16="http://schemas.microsoft.com/office/drawing/2014/main" id="{EF74B7F7-D3C9-A4F2-3240-1EF790FDE79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290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6" name="Line 126">
                <a:extLst>
                  <a:ext uri="{FF2B5EF4-FFF2-40B4-BE49-F238E27FC236}">
                    <a16:creationId xmlns:a16="http://schemas.microsoft.com/office/drawing/2014/main" id="{E903FA3C-EECF-D0F6-8415-4AE86776298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02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7" name="Line 127">
                <a:extLst>
                  <a:ext uri="{FF2B5EF4-FFF2-40B4-BE49-F238E27FC236}">
                    <a16:creationId xmlns:a16="http://schemas.microsoft.com/office/drawing/2014/main" id="{847F6837-D71C-8A8F-3367-876575162D60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18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8" name="Line 128">
                <a:extLst>
                  <a:ext uri="{FF2B5EF4-FFF2-40B4-BE49-F238E27FC236}">
                    <a16:creationId xmlns:a16="http://schemas.microsoft.com/office/drawing/2014/main" id="{6B6A78FC-A7D8-8CAB-346D-8DC6A1C3E1C5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33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39" name="Line 129">
                <a:extLst>
                  <a:ext uri="{FF2B5EF4-FFF2-40B4-BE49-F238E27FC236}">
                    <a16:creationId xmlns:a16="http://schemas.microsoft.com/office/drawing/2014/main" id="{8E3963F3-FE1B-C46B-160B-8E389A95D44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49" y="4200"/>
                <a:ext cx="5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0" name="Line 130">
                <a:extLst>
                  <a:ext uri="{FF2B5EF4-FFF2-40B4-BE49-F238E27FC236}">
                    <a16:creationId xmlns:a16="http://schemas.microsoft.com/office/drawing/2014/main" id="{682FBE0C-95F9-E711-2BEC-8EC0E2B073CA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61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1" name="Line 131">
                <a:extLst>
                  <a:ext uri="{FF2B5EF4-FFF2-40B4-BE49-F238E27FC236}">
                    <a16:creationId xmlns:a16="http://schemas.microsoft.com/office/drawing/2014/main" id="{D1C0867C-BCAD-2B65-4191-BE7B7FA43513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77" y="4200"/>
                <a:ext cx="8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2" name="Line 132">
                <a:extLst>
                  <a:ext uri="{FF2B5EF4-FFF2-40B4-BE49-F238E27FC236}">
                    <a16:creationId xmlns:a16="http://schemas.microsoft.com/office/drawing/2014/main" id="{20814411-3ED5-D068-B29C-E2B53E87E48D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392" y="4200"/>
                <a:ext cx="10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3" name="Line 133">
                <a:extLst>
                  <a:ext uri="{FF2B5EF4-FFF2-40B4-BE49-F238E27FC236}">
                    <a16:creationId xmlns:a16="http://schemas.microsoft.com/office/drawing/2014/main" id="{128A9890-C0A0-7FD1-8CFC-8189458C8774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09" y="4200"/>
                <a:ext cx="4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4" name="Line 134">
                <a:extLst>
                  <a:ext uri="{FF2B5EF4-FFF2-40B4-BE49-F238E27FC236}">
                    <a16:creationId xmlns:a16="http://schemas.microsoft.com/office/drawing/2014/main" id="{05FC9BAA-C29F-832F-CC7B-10B5BD0DB656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>
                <a:off x="2420" y="4200"/>
                <a:ext cx="9" cy="1"/>
              </a:xfrm>
              <a:prstGeom prst="line">
                <a:avLst/>
              </a:prstGeom>
              <a:noFill/>
              <a:ln w="12700">
                <a:solidFill>
                  <a:srgbClr val="00008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45" name="Rectangle 135">
                <a:extLst>
                  <a:ext uri="{FF2B5EF4-FFF2-40B4-BE49-F238E27FC236}">
                    <a16:creationId xmlns:a16="http://schemas.microsoft.com/office/drawing/2014/main" id="{DF156D68-3117-8F83-1AEA-38CBAA8F5B3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6" name="Rectangle 136">
                <a:extLst>
                  <a:ext uri="{FF2B5EF4-FFF2-40B4-BE49-F238E27FC236}">
                    <a16:creationId xmlns:a16="http://schemas.microsoft.com/office/drawing/2014/main" id="{696F9CC4-F1DD-C25A-B1B2-84F58C47460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647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-6</a:t>
                </a:r>
              </a:p>
            </p:txBody>
          </p:sp>
          <p:sp>
            <p:nvSpPr>
              <p:cNvPr id="4247" name="Rectangle 137">
                <a:extLst>
                  <a:ext uri="{FF2B5EF4-FFF2-40B4-BE49-F238E27FC236}">
                    <a16:creationId xmlns:a16="http://schemas.microsoft.com/office/drawing/2014/main" id="{8B9ACC87-328C-4A89-9EA0-82130BB21805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48" name="Rectangle 138">
                <a:extLst>
                  <a:ext uri="{FF2B5EF4-FFF2-40B4-BE49-F238E27FC236}">
                    <a16:creationId xmlns:a16="http://schemas.microsoft.com/office/drawing/2014/main" id="{7844C769-61B0-6D9E-E0A9-0C48D19081CF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942" y="4246"/>
                <a:ext cx="57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-4</a:t>
                </a:r>
              </a:p>
            </p:txBody>
          </p:sp>
          <p:sp>
            <p:nvSpPr>
              <p:cNvPr id="4249" name="Rectangle 139">
                <a:extLst>
                  <a:ext uri="{FF2B5EF4-FFF2-40B4-BE49-F238E27FC236}">
                    <a16:creationId xmlns:a16="http://schemas.microsoft.com/office/drawing/2014/main" id="{DF0A2F88-2997-DE67-0181-B2ECFCE10196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3"/>
                <a:ext cx="49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0" name="Rectangle 140">
                <a:extLst>
                  <a:ext uri="{FF2B5EF4-FFF2-40B4-BE49-F238E27FC236}">
                    <a16:creationId xmlns:a16="http://schemas.microsoft.com/office/drawing/2014/main" id="{476BDD6F-918A-C04B-00C0-65B92AB2F76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33" y="4246"/>
                <a:ext cx="55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-2</a:t>
                </a:r>
              </a:p>
            </p:txBody>
          </p:sp>
          <p:sp>
            <p:nvSpPr>
              <p:cNvPr id="4251" name="Rectangle 141">
                <a:extLst>
                  <a:ext uri="{FF2B5EF4-FFF2-40B4-BE49-F238E27FC236}">
                    <a16:creationId xmlns:a16="http://schemas.microsoft.com/office/drawing/2014/main" id="{35B71500-CE5E-012D-A68C-E29684C97F8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2" name="Rectangle 142">
                <a:extLst>
                  <a:ext uri="{FF2B5EF4-FFF2-40B4-BE49-F238E27FC236}">
                    <a16:creationId xmlns:a16="http://schemas.microsoft.com/office/drawing/2014/main" id="{E6239DFC-6127-186C-1A20-D17A7E8AB6B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536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0</a:t>
                </a:r>
              </a:p>
            </p:txBody>
          </p:sp>
          <p:sp>
            <p:nvSpPr>
              <p:cNvPr id="4253" name="Rectangle 143">
                <a:extLst>
                  <a:ext uri="{FF2B5EF4-FFF2-40B4-BE49-F238E27FC236}">
                    <a16:creationId xmlns:a16="http://schemas.microsoft.com/office/drawing/2014/main" id="{B62CE715-B8A6-A68E-1B02-8E04F4215FDE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4" name="Rectangle 144">
                <a:extLst>
                  <a:ext uri="{FF2B5EF4-FFF2-40B4-BE49-F238E27FC236}">
                    <a16:creationId xmlns:a16="http://schemas.microsoft.com/office/drawing/2014/main" id="{044D2FD9-906F-FF98-F65F-6ED1CDDA49DC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831" y="4246"/>
                <a:ext cx="36" cy="77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2</a:t>
                </a:r>
              </a:p>
            </p:txBody>
          </p:sp>
          <p:sp>
            <p:nvSpPr>
              <p:cNvPr id="4255" name="Rectangle 145">
                <a:extLst>
                  <a:ext uri="{FF2B5EF4-FFF2-40B4-BE49-F238E27FC236}">
                    <a16:creationId xmlns:a16="http://schemas.microsoft.com/office/drawing/2014/main" id="{69A2D57D-5195-C6C7-148E-C40E4DE74FF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4256" name="Rectangle 146">
                <a:extLst>
                  <a:ext uri="{FF2B5EF4-FFF2-40B4-BE49-F238E27FC236}">
                    <a16:creationId xmlns:a16="http://schemas.microsoft.com/office/drawing/2014/main" id="{B9B12E75-3F50-DC27-630C-9AB7ACDB9894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122" y="4246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4</a:t>
                </a:r>
              </a:p>
            </p:txBody>
          </p:sp>
          <p:sp>
            <p:nvSpPr>
              <p:cNvPr id="4257" name="Rectangle 147">
                <a:extLst>
                  <a:ext uri="{FF2B5EF4-FFF2-40B4-BE49-F238E27FC236}">
                    <a16:creationId xmlns:a16="http://schemas.microsoft.com/office/drawing/2014/main" id="{7CD45677-D472-DF37-E819-1D8CFC23BEDA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3"/>
                <a:ext cx="31" cy="6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  <p:sp>
            <p:nvSpPr>
              <p:cNvPr id="2" name="Rectangle 148">
                <a:extLst>
                  <a:ext uri="{FF2B5EF4-FFF2-40B4-BE49-F238E27FC236}">
                    <a16:creationId xmlns:a16="http://schemas.microsoft.com/office/drawing/2014/main" id="{70CECEEB-AFB6-67E1-C742-F9836A061728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2417" y="4247"/>
                <a:ext cx="34" cy="76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lIns="0" tIns="0" rIns="0" bIns="0">
                <a:spAutoFit/>
              </a:bodyPr>
              <a:lstStyle>
                <a:lvl1pPr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 defTabSz="820738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defTabSz="820738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r>
                  <a:rPr lang="en-US" altLang="en-US" sz="700">
                    <a:solidFill>
                      <a:srgbClr val="000000"/>
                    </a:solidFill>
                  </a:rPr>
                  <a:t>6</a:t>
                </a:r>
              </a:p>
            </p:txBody>
          </p:sp>
          <p:sp>
            <p:nvSpPr>
              <p:cNvPr id="4259" name="Line 149">
                <a:extLst>
                  <a:ext uri="{FF2B5EF4-FFF2-40B4-BE49-F238E27FC236}">
                    <a16:creationId xmlns:a16="http://schemas.microsoft.com/office/drawing/2014/main" id="{50FCF740-C8DA-AF61-A5F2-BDBB2803662F}"/>
                  </a:ext>
                </a:extLst>
              </p:cNvPr>
              <p:cNvSpPr>
                <a:spLocks noChangeShapeType="1"/>
              </p:cNvSpPr>
              <p:nvPr/>
            </p:nvSpPr>
            <p:spPr bwMode="auto">
              <a:xfrm flipV="1">
                <a:off x="1548" y="3422"/>
                <a:ext cx="0" cy="798"/>
              </a:xfrm>
              <a:prstGeom prst="line">
                <a:avLst/>
              </a:prstGeom>
              <a:noFill/>
              <a:ln w="12700">
                <a:solidFill>
                  <a:srgbClr val="000000"/>
                </a:solidFill>
                <a:round/>
                <a:headEnd type="none" w="sm" len="sm"/>
                <a:tailEnd type="none" w="sm" len="sm"/>
              </a:ln>
              <a:effectLst/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/>
              <a:p>
                <a:endParaRPr lang="en-US"/>
              </a:p>
            </p:txBody>
          </p:sp>
          <p:sp>
            <p:nvSpPr>
              <p:cNvPr id="4260" name="Rectangle 150">
                <a:extLst>
                  <a:ext uri="{FF2B5EF4-FFF2-40B4-BE49-F238E27FC236}">
                    <a16:creationId xmlns:a16="http://schemas.microsoft.com/office/drawing/2014/main" id="{95946C85-9D0A-1768-1DF6-61BE750730D2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576" y="3378"/>
                <a:ext cx="792" cy="404"/>
              </a:xfrm>
              <a:prstGeom prst="rect">
                <a:avLst/>
              </a:prstGeom>
              <a:noFill/>
              <a:ln>
                <a:noFill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chemeClr val="accent1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chemeClr val="tx1"/>
                    </a:solidFill>
                    <a:miter lim="800000"/>
                    <a:headEnd/>
                    <a:tailEnd/>
                  </a14:hiddenLine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chemeClr val="bg2"/>
                      </a:outerShdw>
                    </a:effectLst>
                  </a14:hiddenEffects>
                </a:ext>
              </a:extLst>
            </p:spPr>
            <p:txBody>
              <a:bodyPr wrap="none" anchor="ctr"/>
              <a:lstStyle>
                <a:lvl1pPr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1pPr>
                <a:lvl2pPr marL="742950" indent="-28575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2pPr>
                <a:lvl3pPr marL="11430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3pPr>
                <a:lvl4pPr marL="16002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4pPr>
                <a:lvl5pPr marL="2057400" indent="-228600"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5pPr>
                <a:lvl6pPr marL="25146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6pPr>
                <a:lvl7pPr marL="29718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7pPr>
                <a:lvl8pPr marL="34290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8pPr>
                <a:lvl9pPr marL="3886200" indent="-228600" eaLnBrk="0" fontAlgn="base" hangingPunct="0">
                  <a:spcBef>
                    <a:spcPct val="0"/>
                  </a:spcBef>
                  <a:spcAft>
                    <a:spcPct val="0"/>
                  </a:spcAft>
                  <a:defRPr sz="1300">
                    <a:solidFill>
                      <a:schemeClr val="tx1"/>
                    </a:solidFill>
                    <a:latin typeface="Arial" panose="020B0604020202020204" pitchFamily="34" charset="0"/>
                  </a:defRPr>
                </a:lvl9pPr>
              </a:lstStyle>
              <a:p>
                <a:pPr eaLnBrk="1" hangingPunct="1"/>
                <a:endParaRPr lang="en-US" altLang="en-US"/>
              </a:p>
            </p:txBody>
          </p:sp>
        </p:grpSp>
        <p:sp>
          <p:nvSpPr>
            <p:cNvPr id="4107" name="Rectangle 152">
              <a:extLst>
                <a:ext uri="{FF2B5EF4-FFF2-40B4-BE49-F238E27FC236}">
                  <a16:creationId xmlns:a16="http://schemas.microsoft.com/office/drawing/2014/main" id="{6E3B24FE-E1FF-FA02-0FC3-C10270197DB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292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8" name="Rectangle 153">
              <a:extLst>
                <a:ext uri="{FF2B5EF4-FFF2-40B4-BE49-F238E27FC236}">
                  <a16:creationId xmlns:a16="http://schemas.microsoft.com/office/drawing/2014/main" id="{8FEB52FA-F939-705D-80BE-D711D63BA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265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09" name="Rectangle 154">
              <a:extLst>
                <a:ext uri="{FF2B5EF4-FFF2-40B4-BE49-F238E27FC236}">
                  <a16:creationId xmlns:a16="http://schemas.microsoft.com/office/drawing/2014/main" id="{55A95DA4-8A71-5080-949B-8C941873D6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3601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0" name="Rectangle 155">
              <a:extLst>
                <a:ext uri="{FF2B5EF4-FFF2-40B4-BE49-F238E27FC236}">
                  <a16:creationId xmlns:a16="http://schemas.microsoft.com/office/drawing/2014/main" id="{24A4E00D-2689-FA66-2EAF-6BEDE4DC0E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577" y="4369"/>
              <a:ext cx="478" cy="238"/>
            </a:xfrm>
            <a:prstGeom prst="rect">
              <a:avLst/>
            </a:prstGeom>
            <a:solidFill>
              <a:schemeClr val="bg1"/>
            </a:solidFill>
            <a:ln w="12700">
              <a:solidFill>
                <a:schemeClr val="tx1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4111" name="Freeform 156">
              <a:extLst>
                <a:ext uri="{FF2B5EF4-FFF2-40B4-BE49-F238E27FC236}">
                  <a16:creationId xmlns:a16="http://schemas.microsoft.com/office/drawing/2014/main" id="{ADFEAEA7-B421-9D0A-4F0C-27D4A33CCDBF}"/>
                </a:ext>
              </a:extLst>
            </p:cNvPr>
            <p:cNvSpPr>
              <a:spLocks/>
            </p:cNvSpPr>
            <p:nvPr/>
          </p:nvSpPr>
          <p:spPr bwMode="auto">
            <a:xfrm>
              <a:off x="576" y="3840"/>
              <a:ext cx="481" cy="337"/>
            </a:xfrm>
            <a:custGeom>
              <a:avLst/>
              <a:gdLst>
                <a:gd name="T0" fmla="*/ 240 w 481"/>
                <a:gd name="T1" fmla="*/ 0 h 337"/>
                <a:gd name="T2" fmla="*/ 0 w 481"/>
                <a:gd name="T3" fmla="*/ 168 h 337"/>
                <a:gd name="T4" fmla="*/ 240 w 481"/>
                <a:gd name="T5" fmla="*/ 336 h 337"/>
                <a:gd name="T6" fmla="*/ 480 w 481"/>
                <a:gd name="T7" fmla="*/ 168 h 337"/>
                <a:gd name="T8" fmla="*/ 240 w 481"/>
                <a:gd name="T9" fmla="*/ 0 h 33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0" t="0" r="r" b="b"/>
              <a:pathLst>
                <a:path w="481" h="337">
                  <a:moveTo>
                    <a:pt x="240" y="0"/>
                  </a:moveTo>
                  <a:lnTo>
                    <a:pt x="0" y="168"/>
                  </a:lnTo>
                  <a:lnTo>
                    <a:pt x="240" y="336"/>
                  </a:lnTo>
                  <a:lnTo>
                    <a:pt x="480" y="168"/>
                  </a:lnTo>
                  <a:lnTo>
                    <a:pt x="240" y="0"/>
                  </a:lnTo>
                </a:path>
              </a:pathLst>
            </a:custGeom>
            <a:solidFill>
              <a:schemeClr val="bg1"/>
            </a:solidFill>
            <a:ln w="12700" cap="rnd" cmpd="sng">
              <a:solidFill>
                <a:schemeClr val="tx1"/>
              </a:solidFill>
              <a:prstDash val="solid"/>
              <a:round/>
              <a:headEnd type="none" w="sm" len="sm"/>
              <a:tailEnd type="none" w="sm" len="sm"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12" name="Line 157">
              <a:extLst>
                <a:ext uri="{FF2B5EF4-FFF2-40B4-BE49-F238E27FC236}">
                  <a16:creationId xmlns:a16="http://schemas.microsoft.com/office/drawing/2014/main" id="{29527BF3-FDBF-4C2A-18AF-01A741CED82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063" y="4032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3" name="Line 158">
              <a:extLst>
                <a:ext uri="{FF2B5EF4-FFF2-40B4-BE49-F238E27FC236}">
                  <a16:creationId xmlns:a16="http://schemas.microsoft.com/office/drawing/2014/main" id="{55581F3C-9F8E-4A03-CD1E-568E75ED494D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152" y="3748"/>
              <a:ext cx="0" cy="281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  <p:sp>
          <p:nvSpPr>
            <p:cNvPr id="4114" name="Line 159">
              <a:extLst>
                <a:ext uri="{FF2B5EF4-FFF2-40B4-BE49-F238E27FC236}">
                  <a16:creationId xmlns:a16="http://schemas.microsoft.com/office/drawing/2014/main" id="{90E8DEEA-7946-5C90-B2D8-AC200F72372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63" y="3744"/>
              <a:ext cx="89" cy="0"/>
            </a:xfrm>
            <a:prstGeom prst="line">
              <a:avLst/>
            </a:prstGeom>
            <a:noFill/>
            <a:ln w="12700">
              <a:solidFill>
                <a:schemeClr val="tx1"/>
              </a:solidFill>
              <a:round/>
              <a:headEnd type="none" w="sm" len="sm"/>
              <a:tailEnd type="stealth" w="med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/>
            <a:lstStyle/>
            <a:p>
              <a:endParaRPr lang="en-US"/>
            </a:p>
          </p:txBody>
        </p:sp>
      </p:grpSp>
      <p:pic>
        <p:nvPicPr>
          <p:cNvPr id="4099" name="Picture 161">
            <a:extLst>
              <a:ext uri="{FF2B5EF4-FFF2-40B4-BE49-F238E27FC236}">
                <a16:creationId xmlns:a16="http://schemas.microsoft.com/office/drawing/2014/main" id="{04E05757-ADC3-7AC1-59D5-E5DACE9D9239}"/>
              </a:ext>
            </a:extLst>
          </p:cNvPr>
          <p:cNvPicPr>
            <a:picLocks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00113" y="3429000"/>
            <a:ext cx="7670800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4258" name="Rectangle 162">
            <a:extLst>
              <a:ext uri="{FF2B5EF4-FFF2-40B4-BE49-F238E27FC236}">
                <a16:creationId xmlns:a16="http://schemas.microsoft.com/office/drawing/2014/main" id="{DB2B71C0-31E0-0B6C-6C03-1B51A9F332D6}"/>
              </a:ext>
            </a:extLst>
          </p:cNvPr>
          <p:cNvSpPr>
            <a:spLocks noChangeArrowheads="1"/>
          </p:cNvSpPr>
          <p:nvPr/>
        </p:nvSpPr>
        <p:spPr bwMode="auto">
          <a:xfrm>
            <a:off x="969963" y="2819400"/>
            <a:ext cx="3827462" cy="523875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 lIns="82058" tIns="41029" rIns="82058" bIns="41029">
            <a:spAutoFit/>
          </a:bodyPr>
          <a:lstStyle>
            <a:lvl1pPr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4095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820738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230313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1641475" defTabSz="820738" eaLnBrk="0" hangingPunct="0"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0986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5558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0130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470275" defTabSz="820738" eaLnBrk="0" fontAlgn="base" hangingPunct="0">
              <a:spcBef>
                <a:spcPct val="0"/>
              </a:spcBef>
              <a:spcAft>
                <a:spcPct val="0"/>
              </a:spcAft>
              <a:defRPr sz="24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 eaLnBrk="1" hangingPunct="1">
              <a:defRPr/>
            </a:pPr>
            <a:r>
              <a:rPr lang="en-US" altLang="en-US" sz="2900" b="1" i="1">
                <a:solidFill>
                  <a:schemeClr val="accent2"/>
                </a:solidFill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</a:rPr>
              <a:t>Defining the Process</a:t>
            </a:r>
          </a:p>
        </p:txBody>
      </p:sp>
      <p:grpSp>
        <p:nvGrpSpPr>
          <p:cNvPr id="4101" name="Group 182">
            <a:extLst>
              <a:ext uri="{FF2B5EF4-FFF2-40B4-BE49-F238E27FC236}">
                <a16:creationId xmlns:a16="http://schemas.microsoft.com/office/drawing/2014/main" id="{D83AA7BC-5902-A8F3-6300-CC160B4D494E}"/>
              </a:ext>
            </a:extLst>
          </p:cNvPr>
          <p:cNvGrpSpPr>
            <a:grpSpLocks/>
          </p:cNvGrpSpPr>
          <p:nvPr/>
        </p:nvGrpSpPr>
        <p:grpSpPr bwMode="auto">
          <a:xfrm>
            <a:off x="5181600" y="4953000"/>
            <a:ext cx="3678238" cy="1312863"/>
            <a:chOff x="3312" y="3408"/>
            <a:chExt cx="2317" cy="827"/>
          </a:xfrm>
        </p:grpSpPr>
        <p:sp>
          <p:nvSpPr>
            <p:cNvPr id="4102" name="Line 183">
              <a:extLst>
                <a:ext uri="{FF2B5EF4-FFF2-40B4-BE49-F238E27FC236}">
                  <a16:creationId xmlns:a16="http://schemas.microsoft.com/office/drawing/2014/main" id="{FD123D35-EFF6-9ECE-345B-D93B48CB816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3360" y="4024"/>
              <a:ext cx="2269" cy="0"/>
            </a:xfrm>
            <a:prstGeom prst="line">
              <a:avLst/>
            </a:prstGeom>
            <a:noFill/>
            <a:ln w="28575">
              <a:solidFill>
                <a:schemeClr val="accent2"/>
              </a:solidFill>
              <a:round/>
              <a:headEnd type="none" w="sm" len="sm"/>
              <a:tailEnd type="none" w="sm" len="sm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4103" name="Rectangle 184">
              <a:extLst>
                <a:ext uri="{FF2B5EF4-FFF2-40B4-BE49-F238E27FC236}">
                  <a16:creationId xmlns:a16="http://schemas.microsoft.com/office/drawing/2014/main" id="{674FA775-FE81-C831-468A-E7AE9D1D101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3312" y="4014"/>
              <a:ext cx="2184" cy="221"/>
            </a:xfrm>
            <a:prstGeom prst="rect">
              <a:avLst/>
            </a:prstGeom>
            <a:noFill/>
            <a:ln>
              <a:noFill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12700">
                  <a:solidFill>
                    <a:srgbClr val="000000"/>
                  </a:solidFill>
                  <a:miter lim="800000"/>
                  <a:headEnd type="none" w="sm" len="sm"/>
                  <a:tailEnd type="none" w="sm" len="sm"/>
                </a14:hiddenLine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chemeClr val="bg2"/>
                    </a:outerShdw>
                  </a:effectLst>
                </a14:hiddenEffects>
              </a:ext>
            </a:extLst>
          </p:spPr>
          <p:txBody>
            <a:bodyPr wrap="none" anchor="ctr">
              <a:spAutoFit/>
            </a:bodyPr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r>
                <a:rPr lang="en-US" altLang="en-US" sz="1700">
                  <a:latin typeface="Copperplate Gothic Bold" panose="020E0705020206020404" pitchFamily="34" charset="0"/>
                </a:rPr>
                <a:t>Sigma Quality Management</a:t>
              </a:r>
            </a:p>
          </p:txBody>
        </p:sp>
        <p:pic>
          <p:nvPicPr>
            <p:cNvPr id="4104" name="Picture 185">
              <a:extLst>
                <a:ext uri="{FF2B5EF4-FFF2-40B4-BE49-F238E27FC236}">
                  <a16:creationId xmlns:a16="http://schemas.microsoft.com/office/drawing/2014/main" id="{542E18B8-3026-C8D9-3113-48F5ADE85FDD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4992" y="3408"/>
              <a:ext cx="622" cy="588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</p:pic>
      </p:grpSp>
      <p:sp>
        <p:nvSpPr>
          <p:cNvPr id="3" name="Text Box 188">
            <a:extLst>
              <a:ext uri="{FF2B5EF4-FFF2-40B4-BE49-F238E27FC236}">
                <a16:creationId xmlns:a16="http://schemas.microsoft.com/office/drawing/2014/main" id="{11FCBCB0-A46E-FDAF-E834-13DCF08E9C8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175911" y="6458852"/>
            <a:ext cx="2973891" cy="292388"/>
          </a:xfrm>
          <a:prstGeom prst="rect">
            <a:avLst/>
          </a:prstGeom>
          <a:noFill/>
          <a:ln>
            <a:noFill/>
          </a:ln>
          <a:effectLst/>
        </p:spPr>
        <p:txBody>
          <a:bodyPr wrap="none">
            <a:spAutoFit/>
          </a:bodyPr>
          <a:lstStyle>
            <a:defPPr>
              <a:defRPr lang="en-US"/>
            </a:defPPr>
            <a:lvl1pPr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1pPr>
            <a:lvl2pPr marL="742950" indent="-28575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2pPr>
            <a:lvl3pPr marL="11430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3pPr>
            <a:lvl4pPr marL="16002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4pPr>
            <a:lvl5pPr marL="2057400" indent="-228600" algn="l" defTabSz="820738" rtl="0" eaLnBrk="0" fontAlgn="base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5pPr>
            <a:lvl6pPr marL="25146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6pPr>
            <a:lvl7pPr marL="29718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7pPr>
            <a:lvl8pPr marL="34290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8pPr>
            <a:lvl9pPr marL="3886200" indent="-228600" algn="l" defTabSz="820738" rtl="0" eaLnBrk="0" fontAlgn="base" latinLnBrk="0" hangingPunct="0">
              <a:spcBef>
                <a:spcPct val="0"/>
              </a:spcBef>
              <a:spcAft>
                <a:spcPct val="0"/>
              </a:spcAft>
              <a:defRPr sz="1300" kern="1200">
                <a:solidFill>
                  <a:schemeClr val="tx1"/>
                </a:solidFill>
                <a:latin typeface="Times New Roman" pitchFamily="18" charset="0"/>
                <a:ea typeface="+mn-ea"/>
                <a:cs typeface="+mn-cs"/>
              </a:defRPr>
            </a:lvl9pPr>
          </a:lstStyle>
          <a:p>
            <a:pPr eaLnBrk="1" hangingPunct="1">
              <a:defRPr/>
            </a:pPr>
            <a:r>
              <a:rPr lang="en-US" dirty="0">
                <a:latin typeface="+mn-lt"/>
              </a:rPr>
              <a:t>© Sigma Quality Management, 2025</a:t>
            </a:r>
          </a:p>
        </p:txBody>
      </p:sp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5074" name="Rectangle 2">
            <a:extLst>
              <a:ext uri="{FF2B5EF4-FFF2-40B4-BE49-F238E27FC236}">
                <a16:creationId xmlns:a16="http://schemas.microsoft.com/office/drawing/2014/main" id="{7D3468F3-129C-432A-7B38-C8C536BE8810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Flowcharting Tips</a:t>
            </a:r>
          </a:p>
        </p:txBody>
      </p:sp>
      <p:sp>
        <p:nvSpPr>
          <p:cNvPr id="14339" name="Rectangle 3">
            <a:extLst>
              <a:ext uri="{FF2B5EF4-FFF2-40B4-BE49-F238E27FC236}">
                <a16:creationId xmlns:a16="http://schemas.microsoft.com/office/drawing/2014/main" id="{9D86B291-F611-FCCF-5669-95E011DF6DD6}"/>
              </a:ext>
            </a:extLst>
          </p:cNvPr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pPr eaLnBrk="1" hangingPunct="1"/>
            <a:r>
              <a:rPr lang="en-US" altLang="en-US" sz="3200"/>
              <a:t>Boundaries</a:t>
            </a:r>
          </a:p>
          <a:p>
            <a:pPr eaLnBrk="1" hangingPunct="1"/>
            <a:endParaRPr lang="en-US" altLang="en-US" sz="3200"/>
          </a:p>
          <a:p>
            <a:pPr eaLnBrk="1" hangingPunct="1"/>
            <a:r>
              <a:rPr lang="en-US" altLang="en-US" sz="3200"/>
              <a:t>Level of Detail</a:t>
            </a:r>
          </a:p>
          <a:p>
            <a:pPr eaLnBrk="1" hangingPunct="1"/>
            <a:endParaRPr lang="en-US" altLang="en-US" sz="3200"/>
          </a:p>
          <a:p>
            <a:pPr eaLnBrk="1" hangingPunct="1"/>
            <a:r>
              <a:rPr lang="en-US" altLang="en-US" sz="3200"/>
              <a:t>Multiple Choices</a:t>
            </a:r>
          </a:p>
          <a:p>
            <a:pPr eaLnBrk="1" hangingPunct="1"/>
            <a:endParaRPr lang="en-US" altLang="en-US" sz="3200"/>
          </a:p>
          <a:p>
            <a:pPr eaLnBrk="1" hangingPunct="1"/>
            <a:r>
              <a:rPr lang="en-US" altLang="en-US" sz="3200"/>
              <a:t>Sticky Notes</a:t>
            </a:r>
          </a:p>
        </p:txBody>
      </p:sp>
    </p:spTree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6100" name="Rectangle 4">
            <a:extLst>
              <a:ext uri="{FF2B5EF4-FFF2-40B4-BE49-F238E27FC236}">
                <a16:creationId xmlns:a16="http://schemas.microsoft.com/office/drawing/2014/main" id="{1A9238DC-8B0F-00CD-5162-EF38B1D66566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Cross-Functional/Responsibility Flowchart</a:t>
            </a:r>
          </a:p>
        </p:txBody>
      </p:sp>
      <p:sp>
        <p:nvSpPr>
          <p:cNvPr id="15363" name="Text Box 9">
            <a:extLst>
              <a:ext uri="{FF2B5EF4-FFF2-40B4-BE49-F238E27FC236}">
                <a16:creationId xmlns:a16="http://schemas.microsoft.com/office/drawing/2014/main" id="{00B38CF5-0F3E-98C4-2637-B66650A1E21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067050" y="838200"/>
            <a:ext cx="2343150" cy="2905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b="1" i="1"/>
              <a:t>Spare Parts Catalog Orders</a:t>
            </a:r>
          </a:p>
        </p:txBody>
      </p:sp>
      <p:sp>
        <p:nvSpPr>
          <p:cNvPr id="15364" name="AutoShape 10">
            <a:extLst>
              <a:ext uri="{FF2B5EF4-FFF2-40B4-BE49-F238E27FC236}">
                <a16:creationId xmlns:a16="http://schemas.microsoft.com/office/drawing/2014/main" id="{FC7A741A-7359-2C16-9BB9-CA2C77C30C90}"/>
              </a:ext>
            </a:extLst>
          </p:cNvPr>
          <p:cNvSpPr>
            <a:spLocks noChangeAspect="1" noChangeArrowheads="1" noTextEdit="1"/>
          </p:cNvSpPr>
          <p:nvPr/>
        </p:nvSpPr>
        <p:spPr bwMode="auto">
          <a:xfrm>
            <a:off x="1371600" y="1157288"/>
            <a:ext cx="6096000" cy="5624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5" name="Rectangle 12">
            <a:extLst>
              <a:ext uri="{FF2B5EF4-FFF2-40B4-BE49-F238E27FC236}">
                <a16:creationId xmlns:a16="http://schemas.microsoft.com/office/drawing/2014/main" id="{DE1126C4-A8EB-C09E-635C-5EAFE180CEA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77950" y="1165225"/>
            <a:ext cx="6084888" cy="561340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66" name="Line 13">
            <a:extLst>
              <a:ext uri="{FF2B5EF4-FFF2-40B4-BE49-F238E27FC236}">
                <a16:creationId xmlns:a16="http://schemas.microsoft.com/office/drawing/2014/main" id="{B2325AD1-0BD4-1A20-B838-BE0BA2852603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5563" y="1165225"/>
            <a:ext cx="1587" cy="56118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7" name="Line 14">
            <a:extLst>
              <a:ext uri="{FF2B5EF4-FFF2-40B4-BE49-F238E27FC236}">
                <a16:creationId xmlns:a16="http://schemas.microsoft.com/office/drawing/2014/main" id="{52F0A8DD-2754-6FA1-93D7-720D1C5A69A6}"/>
              </a:ext>
            </a:extLst>
          </p:cNvPr>
          <p:cNvSpPr>
            <a:spLocks noChangeShapeType="1"/>
          </p:cNvSpPr>
          <p:nvPr/>
        </p:nvSpPr>
        <p:spPr bwMode="auto">
          <a:xfrm>
            <a:off x="3811588" y="1165225"/>
            <a:ext cx="1587" cy="56118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8" name="Line 15">
            <a:extLst>
              <a:ext uri="{FF2B5EF4-FFF2-40B4-BE49-F238E27FC236}">
                <a16:creationId xmlns:a16="http://schemas.microsoft.com/office/drawing/2014/main" id="{8C35AAEA-32EB-D22A-4DE8-D9597672346E}"/>
              </a:ext>
            </a:extLst>
          </p:cNvPr>
          <p:cNvSpPr>
            <a:spLocks noChangeShapeType="1"/>
          </p:cNvSpPr>
          <p:nvPr/>
        </p:nvSpPr>
        <p:spPr bwMode="auto">
          <a:xfrm>
            <a:off x="5026025" y="1165225"/>
            <a:ext cx="1588" cy="56118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69" name="Line 16">
            <a:extLst>
              <a:ext uri="{FF2B5EF4-FFF2-40B4-BE49-F238E27FC236}">
                <a16:creationId xmlns:a16="http://schemas.microsoft.com/office/drawing/2014/main" id="{A61F26FB-AEB1-049B-3527-8F34F20F500D}"/>
              </a:ext>
            </a:extLst>
          </p:cNvPr>
          <p:cNvSpPr>
            <a:spLocks noChangeShapeType="1"/>
          </p:cNvSpPr>
          <p:nvPr/>
        </p:nvSpPr>
        <p:spPr bwMode="auto">
          <a:xfrm>
            <a:off x="6242050" y="1165225"/>
            <a:ext cx="1588" cy="5611813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0" name="Line 17">
            <a:extLst>
              <a:ext uri="{FF2B5EF4-FFF2-40B4-BE49-F238E27FC236}">
                <a16:creationId xmlns:a16="http://schemas.microsoft.com/office/drawing/2014/main" id="{7BF9D40F-B6D4-4BA1-8678-3627A75677CD}"/>
              </a:ext>
            </a:extLst>
          </p:cNvPr>
          <p:cNvSpPr>
            <a:spLocks noChangeShapeType="1"/>
          </p:cNvSpPr>
          <p:nvPr/>
        </p:nvSpPr>
        <p:spPr bwMode="auto">
          <a:xfrm>
            <a:off x="1377950" y="1422400"/>
            <a:ext cx="6083300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371" name="Rectangle 18">
            <a:extLst>
              <a:ext uri="{FF2B5EF4-FFF2-40B4-BE49-F238E27FC236}">
                <a16:creationId xmlns:a16="http://schemas.microsoft.com/office/drawing/2014/main" id="{4A360C35-CB60-644C-64D1-549EFF2643E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54175" y="1200150"/>
            <a:ext cx="6921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Customer</a:t>
            </a:r>
            <a:endParaRPr lang="en-US" altLang="en-US"/>
          </a:p>
        </p:txBody>
      </p:sp>
      <p:sp>
        <p:nvSpPr>
          <p:cNvPr id="15372" name="Rectangle 19">
            <a:extLst>
              <a:ext uri="{FF2B5EF4-FFF2-40B4-BE49-F238E27FC236}">
                <a16:creationId xmlns:a16="http://schemas.microsoft.com/office/drawing/2014/main" id="{5D964647-71EE-4BBC-4DBE-469B8F06211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41613" y="1200150"/>
            <a:ext cx="949325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Cust. Service</a:t>
            </a:r>
            <a:endParaRPr lang="en-US" altLang="en-US"/>
          </a:p>
        </p:txBody>
      </p:sp>
      <p:sp>
        <p:nvSpPr>
          <p:cNvPr id="15373" name="Rectangle 20">
            <a:extLst>
              <a:ext uri="{FF2B5EF4-FFF2-40B4-BE49-F238E27FC236}">
                <a16:creationId xmlns:a16="http://schemas.microsoft.com/office/drawing/2014/main" id="{5F365124-67AA-C3DE-E1B3-091F3DE4E8F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3375" y="1200150"/>
            <a:ext cx="573088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Packing</a:t>
            </a:r>
            <a:endParaRPr lang="en-US" altLang="en-US"/>
          </a:p>
        </p:txBody>
      </p:sp>
      <p:sp>
        <p:nvSpPr>
          <p:cNvPr id="15374" name="Rectangle 21">
            <a:extLst>
              <a:ext uri="{FF2B5EF4-FFF2-40B4-BE49-F238E27FC236}">
                <a16:creationId xmlns:a16="http://schemas.microsoft.com/office/drawing/2014/main" id="{99EA0F00-AD5F-B6EB-344D-45898BFD26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4475" y="1200150"/>
            <a:ext cx="641350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Shipping</a:t>
            </a:r>
            <a:endParaRPr lang="en-US" altLang="en-US"/>
          </a:p>
        </p:txBody>
      </p:sp>
      <p:sp>
        <p:nvSpPr>
          <p:cNvPr id="15375" name="Rectangle 22">
            <a:extLst>
              <a:ext uri="{FF2B5EF4-FFF2-40B4-BE49-F238E27FC236}">
                <a16:creationId xmlns:a16="http://schemas.microsoft.com/office/drawing/2014/main" id="{78F7EAF2-E2BF-9D3F-78BA-EA098D3C80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11938" y="1200150"/>
            <a:ext cx="493712" cy="212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400">
                <a:solidFill>
                  <a:srgbClr val="000000"/>
                </a:solidFill>
                <a:latin typeface="Times New Roman" panose="02020603050405020304" pitchFamily="18" charset="0"/>
              </a:rPr>
              <a:t>Billing</a:t>
            </a:r>
            <a:endParaRPr lang="en-US" altLang="en-US"/>
          </a:p>
        </p:txBody>
      </p:sp>
      <p:sp>
        <p:nvSpPr>
          <p:cNvPr id="15376" name="AutoShape 23">
            <a:extLst>
              <a:ext uri="{FF2B5EF4-FFF2-40B4-BE49-F238E27FC236}">
                <a16:creationId xmlns:a16="http://schemas.microsoft.com/office/drawing/2014/main" id="{156935C7-A607-D3C7-C74A-C27EAB9790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675" y="1508125"/>
            <a:ext cx="1062038" cy="566738"/>
          </a:xfrm>
          <a:prstGeom prst="roundRect">
            <a:avLst>
              <a:gd name="adj" fmla="val 24926"/>
            </a:avLst>
          </a:prstGeom>
          <a:solidFill>
            <a:srgbClr val="FFFF99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77" name="Rectangle 24">
            <a:extLst>
              <a:ext uri="{FF2B5EF4-FFF2-40B4-BE49-F238E27FC236}">
                <a16:creationId xmlns:a16="http://schemas.microsoft.com/office/drawing/2014/main" id="{DFE1CA31-3AA8-8656-1CB8-104191F467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17663" y="1544638"/>
            <a:ext cx="7318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Orders Spare</a:t>
            </a:r>
            <a:endParaRPr lang="en-US" altLang="en-US"/>
          </a:p>
        </p:txBody>
      </p:sp>
      <p:sp>
        <p:nvSpPr>
          <p:cNvPr id="15378" name="Rectangle 25">
            <a:extLst>
              <a:ext uri="{FF2B5EF4-FFF2-40B4-BE49-F238E27FC236}">
                <a16:creationId xmlns:a16="http://schemas.microsoft.com/office/drawing/2014/main" id="{91A9DA69-A948-C0A3-8D5D-C915A44B69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93863" y="1716088"/>
            <a:ext cx="582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 from</a:t>
            </a:r>
            <a:endParaRPr lang="en-US" altLang="en-US"/>
          </a:p>
        </p:txBody>
      </p:sp>
      <p:sp>
        <p:nvSpPr>
          <p:cNvPr id="15379" name="Rectangle 26">
            <a:extLst>
              <a:ext uri="{FF2B5EF4-FFF2-40B4-BE49-F238E27FC236}">
                <a16:creationId xmlns:a16="http://schemas.microsoft.com/office/drawing/2014/main" id="{3AA89C87-DAE8-941A-41FC-0ABE5B477C58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73238" y="1887538"/>
            <a:ext cx="43338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Catalog</a:t>
            </a:r>
            <a:endParaRPr lang="en-US" altLang="en-US"/>
          </a:p>
        </p:txBody>
      </p:sp>
      <p:sp>
        <p:nvSpPr>
          <p:cNvPr id="15380" name="Rectangle 27">
            <a:extLst>
              <a:ext uri="{FF2B5EF4-FFF2-40B4-BE49-F238E27FC236}">
                <a16:creationId xmlns:a16="http://schemas.microsoft.com/office/drawing/2014/main" id="{DCC2EBB1-5D2D-6CB8-65B2-B207C7ED73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3350" y="2139950"/>
            <a:ext cx="1095375" cy="719138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81" name="Rectangle 28">
            <a:extLst>
              <a:ext uri="{FF2B5EF4-FFF2-40B4-BE49-F238E27FC236}">
                <a16:creationId xmlns:a16="http://schemas.microsoft.com/office/drawing/2014/main" id="{D834C070-A934-23E6-1BFA-1E0828433E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59075" y="2176463"/>
            <a:ext cx="8985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Receives Order,</a:t>
            </a:r>
            <a:endParaRPr lang="en-US" altLang="en-US"/>
          </a:p>
        </p:txBody>
      </p:sp>
      <p:sp>
        <p:nvSpPr>
          <p:cNvPr id="15382" name="Rectangle 29">
            <a:extLst>
              <a:ext uri="{FF2B5EF4-FFF2-40B4-BE49-F238E27FC236}">
                <a16:creationId xmlns:a16="http://schemas.microsoft.com/office/drawing/2014/main" id="{F86D43AD-CF09-079B-8B7C-1CABC85CE8A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24150" y="2347913"/>
            <a:ext cx="9667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takes Shipping &amp;</a:t>
            </a:r>
            <a:endParaRPr lang="en-US" altLang="en-US"/>
          </a:p>
        </p:txBody>
      </p:sp>
      <p:sp>
        <p:nvSpPr>
          <p:cNvPr id="15383" name="Rectangle 30">
            <a:extLst>
              <a:ext uri="{FF2B5EF4-FFF2-40B4-BE49-F238E27FC236}">
                <a16:creationId xmlns:a16="http://schemas.microsoft.com/office/drawing/2014/main" id="{DD308122-CCFA-E0D1-B289-1E58734B95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21013" y="2519363"/>
            <a:ext cx="3857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Billing</a:t>
            </a:r>
            <a:endParaRPr lang="en-US" altLang="en-US"/>
          </a:p>
        </p:txBody>
      </p:sp>
      <p:sp>
        <p:nvSpPr>
          <p:cNvPr id="15384" name="Rectangle 31">
            <a:extLst>
              <a:ext uri="{FF2B5EF4-FFF2-40B4-BE49-F238E27FC236}">
                <a16:creationId xmlns:a16="http://schemas.microsoft.com/office/drawing/2014/main" id="{0891C1FC-A21C-0709-6BF1-630342BA5F8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78138" y="2690813"/>
            <a:ext cx="66357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Information</a:t>
            </a:r>
            <a:endParaRPr lang="en-US" altLang="en-US"/>
          </a:p>
        </p:txBody>
      </p:sp>
      <p:sp>
        <p:nvSpPr>
          <p:cNvPr id="15385" name="Rectangle 32">
            <a:extLst>
              <a:ext uri="{FF2B5EF4-FFF2-40B4-BE49-F238E27FC236}">
                <a16:creationId xmlns:a16="http://schemas.microsoft.com/office/drawing/2014/main" id="{A5082E08-33CC-7128-6CFD-1FC4926DCFB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4613" y="2932113"/>
            <a:ext cx="1103312" cy="588962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86" name="Rectangle 33">
            <a:extLst>
              <a:ext uri="{FF2B5EF4-FFF2-40B4-BE49-F238E27FC236}">
                <a16:creationId xmlns:a16="http://schemas.microsoft.com/office/drawing/2014/main" id="{B105BE0A-3850-FA0D-9C92-91BACB4843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7313" y="2968625"/>
            <a:ext cx="10509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Obtains Parts from</a:t>
            </a:r>
            <a:endParaRPr lang="en-US" altLang="en-US"/>
          </a:p>
        </p:txBody>
      </p:sp>
      <p:sp>
        <p:nvSpPr>
          <p:cNvPr id="15387" name="Rectangle 34">
            <a:extLst>
              <a:ext uri="{FF2B5EF4-FFF2-40B4-BE49-F238E27FC236}">
                <a16:creationId xmlns:a16="http://schemas.microsoft.com/office/drawing/2014/main" id="{A89B3617-01F8-D671-10C8-93E695B3207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16363" y="3140075"/>
            <a:ext cx="1014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Warehouse, packs</a:t>
            </a:r>
            <a:endParaRPr lang="en-US" altLang="en-US"/>
          </a:p>
        </p:txBody>
      </p:sp>
      <p:sp>
        <p:nvSpPr>
          <p:cNvPr id="15388" name="Rectangle 35">
            <a:extLst>
              <a:ext uri="{FF2B5EF4-FFF2-40B4-BE49-F238E27FC236}">
                <a16:creationId xmlns:a16="http://schemas.microsoft.com/office/drawing/2014/main" id="{28977DEB-103F-54F2-0590-E0189BFA04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68788" y="3311525"/>
            <a:ext cx="3254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Order</a:t>
            </a:r>
            <a:endParaRPr lang="en-US" altLang="en-US"/>
          </a:p>
        </p:txBody>
      </p:sp>
      <p:sp>
        <p:nvSpPr>
          <p:cNvPr id="15389" name="Rectangle 36">
            <a:extLst>
              <a:ext uri="{FF2B5EF4-FFF2-40B4-BE49-F238E27FC236}">
                <a16:creationId xmlns:a16="http://schemas.microsoft.com/office/drawing/2014/main" id="{EB37E208-E218-96FE-1E62-ABEDA2D1EA16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94438" y="2932113"/>
            <a:ext cx="1082675" cy="439737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90" name="Rectangle 37">
            <a:extLst>
              <a:ext uri="{FF2B5EF4-FFF2-40B4-BE49-F238E27FC236}">
                <a16:creationId xmlns:a16="http://schemas.microsoft.com/office/drawing/2014/main" id="{14AC336B-C0D1-DA4A-32E1-54197663E8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00800" y="2968625"/>
            <a:ext cx="8445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Prepares Initial</a:t>
            </a:r>
            <a:endParaRPr lang="en-US" altLang="en-US"/>
          </a:p>
        </p:txBody>
      </p:sp>
      <p:sp>
        <p:nvSpPr>
          <p:cNvPr id="15391" name="Rectangle 38">
            <a:extLst>
              <a:ext uri="{FF2B5EF4-FFF2-40B4-BE49-F238E27FC236}">
                <a16:creationId xmlns:a16="http://schemas.microsoft.com/office/drawing/2014/main" id="{168D8178-D36B-A1D0-A114-168D9DDAFC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67488" y="3140075"/>
            <a:ext cx="5207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 Bill</a:t>
            </a:r>
            <a:endParaRPr lang="en-US" altLang="en-US"/>
          </a:p>
        </p:txBody>
      </p:sp>
      <p:sp>
        <p:nvSpPr>
          <p:cNvPr id="15392" name="Rectangle 39">
            <a:extLst>
              <a:ext uri="{FF2B5EF4-FFF2-40B4-BE49-F238E27FC236}">
                <a16:creationId xmlns:a16="http://schemas.microsoft.com/office/drawing/2014/main" id="{3E9DC3EF-7555-36F6-6BE8-538EDDF7F4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29113" y="3594100"/>
            <a:ext cx="1778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All</a:t>
            </a:r>
            <a:endParaRPr lang="en-US" altLang="en-US"/>
          </a:p>
        </p:txBody>
      </p:sp>
      <p:sp>
        <p:nvSpPr>
          <p:cNvPr id="15393" name="Rectangle 40">
            <a:extLst>
              <a:ext uri="{FF2B5EF4-FFF2-40B4-BE49-F238E27FC236}">
                <a16:creationId xmlns:a16="http://schemas.microsoft.com/office/drawing/2014/main" id="{A424D562-964F-56CA-376D-E7C236ADAC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03700" y="3765550"/>
            <a:ext cx="4206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 in</a:t>
            </a:r>
            <a:endParaRPr lang="en-US" altLang="en-US"/>
          </a:p>
        </p:txBody>
      </p:sp>
      <p:sp>
        <p:nvSpPr>
          <p:cNvPr id="15394" name="Rectangle 41">
            <a:extLst>
              <a:ext uri="{FF2B5EF4-FFF2-40B4-BE49-F238E27FC236}">
                <a16:creationId xmlns:a16="http://schemas.microsoft.com/office/drawing/2014/main" id="{48265B59-48CB-30E6-7993-AEA28429ABA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24338" y="3935413"/>
            <a:ext cx="3794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Stock?</a:t>
            </a:r>
            <a:endParaRPr lang="en-US" altLang="en-US"/>
          </a:p>
        </p:txBody>
      </p:sp>
      <p:grpSp>
        <p:nvGrpSpPr>
          <p:cNvPr id="15395" name="Group 46">
            <a:extLst>
              <a:ext uri="{FF2B5EF4-FFF2-40B4-BE49-F238E27FC236}">
                <a16:creationId xmlns:a16="http://schemas.microsoft.com/office/drawing/2014/main" id="{F915FDBF-1FB1-E3B6-84FF-A30EE43F6459}"/>
              </a:ext>
            </a:extLst>
          </p:cNvPr>
          <p:cNvGrpSpPr>
            <a:grpSpLocks/>
          </p:cNvGrpSpPr>
          <p:nvPr/>
        </p:nvGrpSpPr>
        <p:grpSpPr bwMode="auto">
          <a:xfrm>
            <a:off x="3895725" y="3521075"/>
            <a:ext cx="1081088" cy="706438"/>
            <a:chOff x="2598" y="2218"/>
            <a:chExt cx="681" cy="445"/>
          </a:xfrm>
        </p:grpSpPr>
        <p:sp>
          <p:nvSpPr>
            <p:cNvPr id="15443" name="Line 42">
              <a:extLst>
                <a:ext uri="{FF2B5EF4-FFF2-40B4-BE49-F238E27FC236}">
                  <a16:creationId xmlns:a16="http://schemas.microsoft.com/office/drawing/2014/main" id="{9EE06377-EF15-F0E5-D699-56A83A8CE43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941" y="2218"/>
              <a:ext cx="338" cy="23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44" name="Line 43">
              <a:extLst>
                <a:ext uri="{FF2B5EF4-FFF2-40B4-BE49-F238E27FC236}">
                  <a16:creationId xmlns:a16="http://schemas.microsoft.com/office/drawing/2014/main" id="{AE687AEF-ABE2-DC73-09C1-45A93E7A157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936" y="2456"/>
              <a:ext cx="343" cy="200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45" name="Line 44">
              <a:extLst>
                <a:ext uri="{FF2B5EF4-FFF2-40B4-BE49-F238E27FC236}">
                  <a16:creationId xmlns:a16="http://schemas.microsoft.com/office/drawing/2014/main" id="{CF3EAC0E-2307-B00F-47F2-BDCD61E16DC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2598" y="2224"/>
              <a:ext cx="338" cy="238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5446" name="Line 45">
              <a:extLst>
                <a:ext uri="{FF2B5EF4-FFF2-40B4-BE49-F238E27FC236}">
                  <a16:creationId xmlns:a16="http://schemas.microsoft.com/office/drawing/2014/main" id="{C576EED5-C327-855A-EE49-437D9DF2C098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2598" y="2462"/>
              <a:ext cx="343" cy="201"/>
            </a:xfrm>
            <a:prstGeom prst="line">
              <a:avLst/>
            </a:prstGeom>
            <a:noFill/>
            <a:ln w="14288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5396" name="Rectangle 47">
            <a:extLst>
              <a:ext uri="{FF2B5EF4-FFF2-40B4-BE49-F238E27FC236}">
                <a16:creationId xmlns:a16="http://schemas.microsoft.com/office/drawing/2014/main" id="{644F5784-7BAB-6280-992D-0D95929CDE2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05400" y="4965700"/>
            <a:ext cx="1071563" cy="473075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397" name="Rectangle 48">
            <a:extLst>
              <a:ext uri="{FF2B5EF4-FFF2-40B4-BE49-F238E27FC236}">
                <a16:creationId xmlns:a16="http://schemas.microsoft.com/office/drawing/2014/main" id="{2B7408B4-F48E-CA8A-E28E-2DC9707005F6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45088" y="5002213"/>
            <a:ext cx="9636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Prepare Shipping</a:t>
            </a:r>
            <a:endParaRPr lang="en-US" altLang="en-US"/>
          </a:p>
        </p:txBody>
      </p:sp>
      <p:sp>
        <p:nvSpPr>
          <p:cNvPr id="15398" name="Rectangle 49">
            <a:extLst>
              <a:ext uri="{FF2B5EF4-FFF2-40B4-BE49-F238E27FC236}">
                <a16:creationId xmlns:a16="http://schemas.microsoft.com/office/drawing/2014/main" id="{E4259417-64A1-7862-1190-90EE34DC71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78425" y="5173663"/>
            <a:ext cx="9017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Label, Pack Bill</a:t>
            </a:r>
            <a:endParaRPr lang="en-US" altLang="en-US"/>
          </a:p>
        </p:txBody>
      </p:sp>
      <p:sp>
        <p:nvSpPr>
          <p:cNvPr id="15399" name="Rectangle 50">
            <a:extLst>
              <a:ext uri="{FF2B5EF4-FFF2-40B4-BE49-F238E27FC236}">
                <a16:creationId xmlns:a16="http://schemas.microsoft.com/office/drawing/2014/main" id="{5EDF2A0D-0B5B-5BC3-660C-26B02AF83F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4925" y="5608638"/>
            <a:ext cx="1062038" cy="387350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400" name="Rectangle 51">
            <a:extLst>
              <a:ext uri="{FF2B5EF4-FFF2-40B4-BE49-F238E27FC236}">
                <a16:creationId xmlns:a16="http://schemas.microsoft.com/office/drawing/2014/main" id="{2AE79ABB-8D02-A784-C192-523B7932152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80025" y="5643563"/>
            <a:ext cx="7112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Ship Parts to</a:t>
            </a:r>
            <a:endParaRPr lang="en-US" altLang="en-US"/>
          </a:p>
        </p:txBody>
      </p:sp>
      <p:sp>
        <p:nvSpPr>
          <p:cNvPr id="15401" name="Rectangle 52">
            <a:extLst>
              <a:ext uri="{FF2B5EF4-FFF2-40B4-BE49-F238E27FC236}">
                <a16:creationId xmlns:a16="http://schemas.microsoft.com/office/drawing/2014/main" id="{4DF71F77-FF02-0267-4CDD-B4F795BA30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67338" y="5815013"/>
            <a:ext cx="541337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Customer</a:t>
            </a:r>
            <a:endParaRPr lang="en-US" altLang="en-US"/>
          </a:p>
        </p:txBody>
      </p:sp>
      <p:sp>
        <p:nvSpPr>
          <p:cNvPr id="15402" name="AutoShape 53">
            <a:extLst>
              <a:ext uri="{FF2B5EF4-FFF2-40B4-BE49-F238E27FC236}">
                <a16:creationId xmlns:a16="http://schemas.microsoft.com/office/drawing/2014/main" id="{A51A8D45-3C0A-6ED3-CE61-E07BDE5495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43038" y="6154738"/>
            <a:ext cx="1103312" cy="547687"/>
          </a:xfrm>
          <a:prstGeom prst="roundRect">
            <a:avLst>
              <a:gd name="adj" fmla="val 25000"/>
            </a:avLst>
          </a:prstGeom>
          <a:solidFill>
            <a:srgbClr val="FFFF99"/>
          </a:solidFill>
          <a:ln w="14288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403" name="Rectangle 54">
            <a:extLst>
              <a:ext uri="{FF2B5EF4-FFF2-40B4-BE49-F238E27FC236}">
                <a16:creationId xmlns:a16="http://schemas.microsoft.com/office/drawing/2014/main" id="{37B57A22-C2C8-FA74-2B06-8F942C0BD7A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17675" y="6191250"/>
            <a:ext cx="54133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Customer</a:t>
            </a:r>
            <a:endParaRPr lang="en-US" altLang="en-US"/>
          </a:p>
        </p:txBody>
      </p:sp>
      <p:sp>
        <p:nvSpPr>
          <p:cNvPr id="15404" name="Rectangle 55">
            <a:extLst>
              <a:ext uri="{FF2B5EF4-FFF2-40B4-BE49-F238E27FC236}">
                <a16:creationId xmlns:a16="http://schemas.microsoft.com/office/drawing/2014/main" id="{39D6D52D-0B79-262F-109D-0A0CDD090F8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57338" y="6362700"/>
            <a:ext cx="85566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Receives Spare</a:t>
            </a:r>
            <a:endParaRPr lang="en-US" altLang="en-US"/>
          </a:p>
        </p:txBody>
      </p:sp>
      <p:sp>
        <p:nvSpPr>
          <p:cNvPr id="15405" name="Rectangle 56">
            <a:extLst>
              <a:ext uri="{FF2B5EF4-FFF2-40B4-BE49-F238E27FC236}">
                <a16:creationId xmlns:a16="http://schemas.microsoft.com/office/drawing/2014/main" id="{CC71A89C-0F9A-90B2-4B1A-AA9403D581F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52613" y="6534150"/>
            <a:ext cx="277812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</a:t>
            </a:r>
            <a:endParaRPr lang="en-US" altLang="en-US"/>
          </a:p>
        </p:txBody>
      </p:sp>
      <p:sp>
        <p:nvSpPr>
          <p:cNvPr id="15406" name="Rectangle 57">
            <a:extLst>
              <a:ext uri="{FF2B5EF4-FFF2-40B4-BE49-F238E27FC236}">
                <a16:creationId xmlns:a16="http://schemas.microsoft.com/office/drawing/2014/main" id="{E96E51D8-F7CD-41D8-5AE7-E8D842887C6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95725" y="4378325"/>
            <a:ext cx="1082675" cy="417513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407" name="Rectangle 58">
            <a:extLst>
              <a:ext uri="{FF2B5EF4-FFF2-40B4-BE49-F238E27FC236}">
                <a16:creationId xmlns:a16="http://schemas.microsoft.com/office/drawing/2014/main" id="{CBF849F3-0A6F-21A9-3E42-1DA37F5CA23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29075" y="4414838"/>
            <a:ext cx="7937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Prepare Back-</a:t>
            </a:r>
            <a:endParaRPr lang="en-US" altLang="en-US"/>
          </a:p>
        </p:txBody>
      </p:sp>
      <p:sp>
        <p:nvSpPr>
          <p:cNvPr id="15408" name="Rectangle 59">
            <a:extLst>
              <a:ext uri="{FF2B5EF4-FFF2-40B4-BE49-F238E27FC236}">
                <a16:creationId xmlns:a16="http://schemas.microsoft.com/office/drawing/2014/main" id="{5C61E6E6-D5F9-2D9D-8BB9-7E8B6FEC49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5750" y="4584700"/>
            <a:ext cx="6619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Order Form</a:t>
            </a:r>
            <a:endParaRPr lang="en-US" altLang="en-US"/>
          </a:p>
        </p:txBody>
      </p:sp>
      <p:sp>
        <p:nvSpPr>
          <p:cNvPr id="15409" name="Line 60">
            <a:extLst>
              <a:ext uri="{FF2B5EF4-FFF2-40B4-BE49-F238E27FC236}">
                <a16:creationId xmlns:a16="http://schemas.microsoft.com/office/drawing/2014/main" id="{954D67BF-EF4D-A364-C7F0-EDA80B5AA802}"/>
              </a:ext>
            </a:extLst>
          </p:cNvPr>
          <p:cNvSpPr>
            <a:spLocks noChangeShapeType="1"/>
          </p:cNvSpPr>
          <p:nvPr/>
        </p:nvSpPr>
        <p:spPr bwMode="auto">
          <a:xfrm>
            <a:off x="2524125" y="1797050"/>
            <a:ext cx="685800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0" name="Line 61">
            <a:extLst>
              <a:ext uri="{FF2B5EF4-FFF2-40B4-BE49-F238E27FC236}">
                <a16:creationId xmlns:a16="http://schemas.microsoft.com/office/drawing/2014/main" id="{53ECC751-9CC2-2E55-59C1-B5EAEAA89446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9925" y="1797050"/>
            <a:ext cx="1588" cy="2889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1" name="Freeform 62">
            <a:extLst>
              <a:ext uri="{FF2B5EF4-FFF2-40B4-BE49-F238E27FC236}">
                <a16:creationId xmlns:a16="http://schemas.microsoft.com/office/drawing/2014/main" id="{DD6044C8-CF17-623A-2C88-8CFA1CA4837F}"/>
              </a:ext>
            </a:extLst>
          </p:cNvPr>
          <p:cNvSpPr>
            <a:spLocks/>
          </p:cNvSpPr>
          <p:nvPr/>
        </p:nvSpPr>
        <p:spPr bwMode="auto">
          <a:xfrm>
            <a:off x="3175000" y="2068513"/>
            <a:ext cx="69850" cy="69850"/>
          </a:xfrm>
          <a:custGeom>
            <a:avLst/>
            <a:gdLst>
              <a:gd name="T0" fmla="*/ 69850 w 44"/>
              <a:gd name="T1" fmla="*/ 0 h 44"/>
              <a:gd name="T2" fmla="*/ 0 w 44"/>
              <a:gd name="T3" fmla="*/ 0 h 44"/>
              <a:gd name="T4" fmla="*/ 34925 w 44"/>
              <a:gd name="T5" fmla="*/ 69850 h 44"/>
              <a:gd name="T6" fmla="*/ 69850 w 44"/>
              <a:gd name="T7" fmla="*/ 0 h 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4" h="44">
                <a:moveTo>
                  <a:pt x="44" y="0"/>
                </a:moveTo>
                <a:lnTo>
                  <a:pt x="0" y="0"/>
                </a:lnTo>
                <a:lnTo>
                  <a:pt x="22" y="44"/>
                </a:lnTo>
                <a:lnTo>
                  <a:pt x="44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12" name="Line 63">
            <a:extLst>
              <a:ext uri="{FF2B5EF4-FFF2-40B4-BE49-F238E27FC236}">
                <a16:creationId xmlns:a16="http://schemas.microsoft.com/office/drawing/2014/main" id="{17AC8FFC-4B4F-22E4-5AB1-628FFAFA9550}"/>
              </a:ext>
            </a:extLst>
          </p:cNvPr>
          <p:cNvSpPr>
            <a:spLocks noChangeShapeType="1"/>
          </p:cNvSpPr>
          <p:nvPr/>
        </p:nvSpPr>
        <p:spPr bwMode="auto">
          <a:xfrm>
            <a:off x="3767138" y="2503488"/>
            <a:ext cx="3105150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3" name="Line 64">
            <a:extLst>
              <a:ext uri="{FF2B5EF4-FFF2-40B4-BE49-F238E27FC236}">
                <a16:creationId xmlns:a16="http://schemas.microsoft.com/office/drawing/2014/main" id="{DEC3F40D-3291-1970-B746-00F2766AB707}"/>
              </a:ext>
            </a:extLst>
          </p:cNvPr>
          <p:cNvSpPr>
            <a:spLocks noChangeShapeType="1"/>
          </p:cNvSpPr>
          <p:nvPr/>
        </p:nvSpPr>
        <p:spPr bwMode="auto">
          <a:xfrm>
            <a:off x="4386263" y="2503488"/>
            <a:ext cx="1587" cy="3762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4" name="Freeform 65">
            <a:extLst>
              <a:ext uri="{FF2B5EF4-FFF2-40B4-BE49-F238E27FC236}">
                <a16:creationId xmlns:a16="http://schemas.microsoft.com/office/drawing/2014/main" id="{E94479E7-E419-BCC1-F284-4762E52000E4}"/>
              </a:ext>
            </a:extLst>
          </p:cNvPr>
          <p:cNvSpPr>
            <a:spLocks/>
          </p:cNvSpPr>
          <p:nvPr/>
        </p:nvSpPr>
        <p:spPr bwMode="auto">
          <a:xfrm>
            <a:off x="4354513" y="2860675"/>
            <a:ext cx="66675" cy="71438"/>
          </a:xfrm>
          <a:custGeom>
            <a:avLst/>
            <a:gdLst>
              <a:gd name="T0" fmla="*/ 66675 w 42"/>
              <a:gd name="T1" fmla="*/ 0 h 45"/>
              <a:gd name="T2" fmla="*/ 0 w 42"/>
              <a:gd name="T3" fmla="*/ 0 h 45"/>
              <a:gd name="T4" fmla="*/ 31750 w 42"/>
              <a:gd name="T5" fmla="*/ 71438 h 45"/>
              <a:gd name="T6" fmla="*/ 66675 w 42"/>
              <a:gd name="T7" fmla="*/ 0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45">
                <a:moveTo>
                  <a:pt x="42" y="0"/>
                </a:moveTo>
                <a:lnTo>
                  <a:pt x="0" y="0"/>
                </a:lnTo>
                <a:lnTo>
                  <a:pt x="20" y="45"/>
                </a:ln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15" name="Line 66">
            <a:extLst>
              <a:ext uri="{FF2B5EF4-FFF2-40B4-BE49-F238E27FC236}">
                <a16:creationId xmlns:a16="http://schemas.microsoft.com/office/drawing/2014/main" id="{CA3A387F-72D1-D70F-D6B8-556C894D4207}"/>
              </a:ext>
            </a:extLst>
          </p:cNvPr>
          <p:cNvSpPr>
            <a:spLocks noChangeShapeType="1"/>
          </p:cNvSpPr>
          <p:nvPr/>
        </p:nvSpPr>
        <p:spPr bwMode="auto">
          <a:xfrm>
            <a:off x="6850063" y="2514600"/>
            <a:ext cx="1587" cy="3651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6" name="Freeform 67">
            <a:extLst>
              <a:ext uri="{FF2B5EF4-FFF2-40B4-BE49-F238E27FC236}">
                <a16:creationId xmlns:a16="http://schemas.microsoft.com/office/drawing/2014/main" id="{75BC15D2-6458-2B96-6074-4233C500963B}"/>
              </a:ext>
            </a:extLst>
          </p:cNvPr>
          <p:cNvSpPr>
            <a:spLocks/>
          </p:cNvSpPr>
          <p:nvPr/>
        </p:nvSpPr>
        <p:spPr bwMode="auto">
          <a:xfrm>
            <a:off x="6816725" y="2860675"/>
            <a:ext cx="68263" cy="71438"/>
          </a:xfrm>
          <a:custGeom>
            <a:avLst/>
            <a:gdLst>
              <a:gd name="T0" fmla="*/ 68263 w 43"/>
              <a:gd name="T1" fmla="*/ 0 h 45"/>
              <a:gd name="T2" fmla="*/ 0 w 43"/>
              <a:gd name="T3" fmla="*/ 0 h 45"/>
              <a:gd name="T4" fmla="*/ 33338 w 43"/>
              <a:gd name="T5" fmla="*/ 71438 h 45"/>
              <a:gd name="T6" fmla="*/ 68263 w 43"/>
              <a:gd name="T7" fmla="*/ 0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" h="45">
                <a:moveTo>
                  <a:pt x="43" y="0"/>
                </a:moveTo>
                <a:lnTo>
                  <a:pt x="0" y="0"/>
                </a:lnTo>
                <a:lnTo>
                  <a:pt x="21" y="45"/>
                </a:lnTo>
                <a:lnTo>
                  <a:pt x="43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17" name="Line 68">
            <a:extLst>
              <a:ext uri="{FF2B5EF4-FFF2-40B4-BE49-F238E27FC236}">
                <a16:creationId xmlns:a16="http://schemas.microsoft.com/office/drawing/2014/main" id="{767620EF-D9BE-4A5F-57E8-2EEE4DD27562}"/>
              </a:ext>
            </a:extLst>
          </p:cNvPr>
          <p:cNvSpPr>
            <a:spLocks noChangeShapeType="1"/>
          </p:cNvSpPr>
          <p:nvPr/>
        </p:nvSpPr>
        <p:spPr bwMode="auto">
          <a:xfrm>
            <a:off x="4429125" y="4216400"/>
            <a:ext cx="1588" cy="1079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18" name="Freeform 69">
            <a:extLst>
              <a:ext uri="{FF2B5EF4-FFF2-40B4-BE49-F238E27FC236}">
                <a16:creationId xmlns:a16="http://schemas.microsoft.com/office/drawing/2014/main" id="{F1E4CABA-63CC-85FA-3281-E240283F6E28}"/>
              </a:ext>
            </a:extLst>
          </p:cNvPr>
          <p:cNvSpPr>
            <a:spLocks/>
          </p:cNvSpPr>
          <p:nvPr/>
        </p:nvSpPr>
        <p:spPr bwMode="auto">
          <a:xfrm>
            <a:off x="4397375" y="4306888"/>
            <a:ext cx="66675" cy="71437"/>
          </a:xfrm>
          <a:custGeom>
            <a:avLst/>
            <a:gdLst>
              <a:gd name="T0" fmla="*/ 66675 w 42"/>
              <a:gd name="T1" fmla="*/ 0 h 45"/>
              <a:gd name="T2" fmla="*/ 0 w 42"/>
              <a:gd name="T3" fmla="*/ 0 h 45"/>
              <a:gd name="T4" fmla="*/ 31750 w 42"/>
              <a:gd name="T5" fmla="*/ 71437 h 45"/>
              <a:gd name="T6" fmla="*/ 66675 w 42"/>
              <a:gd name="T7" fmla="*/ 0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45">
                <a:moveTo>
                  <a:pt x="42" y="0"/>
                </a:moveTo>
                <a:lnTo>
                  <a:pt x="0" y="0"/>
                </a:lnTo>
                <a:lnTo>
                  <a:pt x="20" y="45"/>
                </a:ln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19" name="Rectangle 70">
            <a:extLst>
              <a:ext uri="{FF2B5EF4-FFF2-40B4-BE49-F238E27FC236}">
                <a16:creationId xmlns:a16="http://schemas.microsoft.com/office/drawing/2014/main" id="{BCDFD3AD-307E-D454-F1A6-D527CA27A2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59313" y="4159250"/>
            <a:ext cx="17145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No</a:t>
            </a:r>
            <a:endParaRPr lang="en-US" altLang="en-US"/>
          </a:p>
        </p:txBody>
      </p:sp>
      <p:sp>
        <p:nvSpPr>
          <p:cNvPr id="15420" name="Line 71">
            <a:extLst>
              <a:ext uri="{FF2B5EF4-FFF2-40B4-BE49-F238E27FC236}">
                <a16:creationId xmlns:a16="http://schemas.microsoft.com/office/drawing/2014/main" id="{9E38355D-3BCE-6A57-7F60-5C89C5C15C5A}"/>
              </a:ext>
            </a:extLst>
          </p:cNvPr>
          <p:cNvSpPr>
            <a:spLocks noChangeShapeType="1"/>
          </p:cNvSpPr>
          <p:nvPr/>
        </p:nvSpPr>
        <p:spPr bwMode="auto">
          <a:xfrm>
            <a:off x="4976813" y="3895725"/>
            <a:ext cx="1638300" cy="1588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1" name="Line 72">
            <a:extLst>
              <a:ext uri="{FF2B5EF4-FFF2-40B4-BE49-F238E27FC236}">
                <a16:creationId xmlns:a16="http://schemas.microsoft.com/office/drawing/2014/main" id="{8EE7C7CA-9E1A-9B33-7855-2EAD270E23A0}"/>
              </a:ext>
            </a:extLst>
          </p:cNvPr>
          <p:cNvSpPr>
            <a:spLocks noChangeShapeType="1"/>
          </p:cNvSpPr>
          <p:nvPr/>
        </p:nvSpPr>
        <p:spPr bwMode="auto">
          <a:xfrm>
            <a:off x="5629275" y="3895725"/>
            <a:ext cx="1588" cy="1017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2" name="Freeform 73">
            <a:extLst>
              <a:ext uri="{FF2B5EF4-FFF2-40B4-BE49-F238E27FC236}">
                <a16:creationId xmlns:a16="http://schemas.microsoft.com/office/drawing/2014/main" id="{09779943-824E-653B-BB11-34AC52651C44}"/>
              </a:ext>
            </a:extLst>
          </p:cNvPr>
          <p:cNvSpPr>
            <a:spLocks/>
          </p:cNvSpPr>
          <p:nvPr/>
        </p:nvSpPr>
        <p:spPr bwMode="auto">
          <a:xfrm>
            <a:off x="5595938" y="4895850"/>
            <a:ext cx="68262" cy="69850"/>
          </a:xfrm>
          <a:custGeom>
            <a:avLst/>
            <a:gdLst>
              <a:gd name="T0" fmla="*/ 68262 w 43"/>
              <a:gd name="T1" fmla="*/ 0 h 44"/>
              <a:gd name="T2" fmla="*/ 0 w 43"/>
              <a:gd name="T3" fmla="*/ 0 h 44"/>
              <a:gd name="T4" fmla="*/ 33337 w 43"/>
              <a:gd name="T5" fmla="*/ 69850 h 44"/>
              <a:gd name="T6" fmla="*/ 68262 w 43"/>
              <a:gd name="T7" fmla="*/ 0 h 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" h="44">
                <a:moveTo>
                  <a:pt x="43" y="0"/>
                </a:moveTo>
                <a:lnTo>
                  <a:pt x="0" y="0"/>
                </a:lnTo>
                <a:lnTo>
                  <a:pt x="21" y="44"/>
                </a:lnTo>
                <a:lnTo>
                  <a:pt x="43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23" name="Rectangle 74">
            <a:extLst>
              <a:ext uri="{FF2B5EF4-FFF2-40B4-BE49-F238E27FC236}">
                <a16:creationId xmlns:a16="http://schemas.microsoft.com/office/drawing/2014/main" id="{F065442A-DED8-6EE4-9834-00BC7AEBAFA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33975" y="3700463"/>
            <a:ext cx="217488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Yes</a:t>
            </a:r>
            <a:endParaRPr lang="en-US" altLang="en-US"/>
          </a:p>
        </p:txBody>
      </p:sp>
      <p:sp>
        <p:nvSpPr>
          <p:cNvPr id="15424" name="Rectangle 75">
            <a:extLst>
              <a:ext uri="{FF2B5EF4-FFF2-40B4-BE49-F238E27FC236}">
                <a16:creationId xmlns:a16="http://schemas.microsoft.com/office/drawing/2014/main" id="{A29448DF-E69F-8C61-5028-620209E3B59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26188" y="4408488"/>
            <a:ext cx="1073150" cy="400050"/>
          </a:xfrm>
          <a:prstGeom prst="rect">
            <a:avLst/>
          </a:prstGeom>
          <a:solidFill>
            <a:srgbClr val="FFFF99"/>
          </a:solidFill>
          <a:ln w="14288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5425" name="Rectangle 76">
            <a:extLst>
              <a:ext uri="{FF2B5EF4-FFF2-40B4-BE49-F238E27FC236}">
                <a16:creationId xmlns:a16="http://schemas.microsoft.com/office/drawing/2014/main" id="{7CE0E44F-8784-4AC7-ECC4-C945C56C67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6478588" y="4445000"/>
            <a:ext cx="746125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Prepare Final</a:t>
            </a:r>
            <a:endParaRPr lang="en-US" altLang="en-US"/>
          </a:p>
        </p:txBody>
      </p:sp>
      <p:sp>
        <p:nvSpPr>
          <p:cNvPr id="15426" name="Rectangle 77">
            <a:extLst>
              <a:ext uri="{FF2B5EF4-FFF2-40B4-BE49-F238E27FC236}">
                <a16:creationId xmlns:a16="http://schemas.microsoft.com/office/drawing/2014/main" id="{626F14E8-AE72-68CE-5CA1-0ED25F91B8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96063" y="4616450"/>
            <a:ext cx="520700" cy="1682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lIns="0" tIns="0" rIns="0" bIns="0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1100">
                <a:solidFill>
                  <a:srgbClr val="000000"/>
                </a:solidFill>
                <a:latin typeface="Times New Roman" panose="02020603050405020304" pitchFamily="18" charset="0"/>
              </a:rPr>
              <a:t>Parts Bill</a:t>
            </a:r>
            <a:endParaRPr lang="en-US" altLang="en-US"/>
          </a:p>
        </p:txBody>
      </p:sp>
      <p:sp>
        <p:nvSpPr>
          <p:cNvPr id="15427" name="Line 78">
            <a:extLst>
              <a:ext uri="{FF2B5EF4-FFF2-40B4-BE49-F238E27FC236}">
                <a16:creationId xmlns:a16="http://schemas.microsoft.com/office/drawing/2014/main" id="{DBB533F6-89E5-3ACC-F11F-9C93E949FA33}"/>
              </a:ext>
            </a:extLst>
          </p:cNvPr>
          <p:cNvSpPr>
            <a:spLocks noChangeShapeType="1"/>
          </p:cNvSpPr>
          <p:nvPr/>
        </p:nvSpPr>
        <p:spPr bwMode="auto">
          <a:xfrm>
            <a:off x="4976813" y="4579938"/>
            <a:ext cx="598487" cy="1587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8" name="Line 79">
            <a:extLst>
              <a:ext uri="{FF2B5EF4-FFF2-40B4-BE49-F238E27FC236}">
                <a16:creationId xmlns:a16="http://schemas.microsoft.com/office/drawing/2014/main" id="{8A652ED8-C5C4-0FD9-608F-A3C7908AAEFE}"/>
              </a:ext>
            </a:extLst>
          </p:cNvPr>
          <p:cNvSpPr>
            <a:spLocks noChangeShapeType="1"/>
          </p:cNvSpPr>
          <p:nvPr/>
        </p:nvSpPr>
        <p:spPr bwMode="auto">
          <a:xfrm>
            <a:off x="5703888" y="4579938"/>
            <a:ext cx="568325" cy="1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29" name="Freeform 80">
            <a:extLst>
              <a:ext uri="{FF2B5EF4-FFF2-40B4-BE49-F238E27FC236}">
                <a16:creationId xmlns:a16="http://schemas.microsoft.com/office/drawing/2014/main" id="{8ACDDE39-B0D0-C0F3-F195-A73C1EAC38E8}"/>
              </a:ext>
            </a:extLst>
          </p:cNvPr>
          <p:cNvSpPr>
            <a:spLocks/>
          </p:cNvSpPr>
          <p:nvPr/>
        </p:nvSpPr>
        <p:spPr bwMode="auto">
          <a:xfrm>
            <a:off x="6254750" y="4548188"/>
            <a:ext cx="71438" cy="66675"/>
          </a:xfrm>
          <a:custGeom>
            <a:avLst/>
            <a:gdLst>
              <a:gd name="T0" fmla="*/ 0 w 45"/>
              <a:gd name="T1" fmla="*/ 0 h 42"/>
              <a:gd name="T2" fmla="*/ 0 w 45"/>
              <a:gd name="T3" fmla="*/ 66675 h 42"/>
              <a:gd name="T4" fmla="*/ 71438 w 45"/>
              <a:gd name="T5" fmla="*/ 31750 h 42"/>
              <a:gd name="T6" fmla="*/ 0 w 45"/>
              <a:gd name="T7" fmla="*/ 0 h 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5" h="42">
                <a:moveTo>
                  <a:pt x="0" y="0"/>
                </a:moveTo>
                <a:lnTo>
                  <a:pt x="0" y="42"/>
                </a:lnTo>
                <a:lnTo>
                  <a:pt x="45" y="20"/>
                </a:lnTo>
                <a:lnTo>
                  <a:pt x="0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30" name="Line 81">
            <a:extLst>
              <a:ext uri="{FF2B5EF4-FFF2-40B4-BE49-F238E27FC236}">
                <a16:creationId xmlns:a16="http://schemas.microsoft.com/office/drawing/2014/main" id="{4FAD4D00-1E25-C945-8316-E68AECBAF670}"/>
              </a:ext>
            </a:extLst>
          </p:cNvPr>
          <p:cNvSpPr>
            <a:spLocks noChangeShapeType="1"/>
          </p:cNvSpPr>
          <p:nvPr/>
        </p:nvSpPr>
        <p:spPr bwMode="auto">
          <a:xfrm>
            <a:off x="7054850" y="3370263"/>
            <a:ext cx="1588" cy="9858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1" name="Freeform 82">
            <a:extLst>
              <a:ext uri="{FF2B5EF4-FFF2-40B4-BE49-F238E27FC236}">
                <a16:creationId xmlns:a16="http://schemas.microsoft.com/office/drawing/2014/main" id="{3222C7C4-4ACD-2A37-8C73-549498EFBE0B}"/>
              </a:ext>
            </a:extLst>
          </p:cNvPr>
          <p:cNvSpPr>
            <a:spLocks/>
          </p:cNvSpPr>
          <p:nvPr/>
        </p:nvSpPr>
        <p:spPr bwMode="auto">
          <a:xfrm>
            <a:off x="7019925" y="4338638"/>
            <a:ext cx="66675" cy="69850"/>
          </a:xfrm>
          <a:custGeom>
            <a:avLst/>
            <a:gdLst>
              <a:gd name="T0" fmla="*/ 66675 w 42"/>
              <a:gd name="T1" fmla="*/ 0 h 44"/>
              <a:gd name="T2" fmla="*/ 0 w 42"/>
              <a:gd name="T3" fmla="*/ 0 h 44"/>
              <a:gd name="T4" fmla="*/ 34925 w 42"/>
              <a:gd name="T5" fmla="*/ 69850 h 44"/>
              <a:gd name="T6" fmla="*/ 66675 w 42"/>
              <a:gd name="T7" fmla="*/ 0 h 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44">
                <a:moveTo>
                  <a:pt x="42" y="0"/>
                </a:moveTo>
                <a:lnTo>
                  <a:pt x="0" y="0"/>
                </a:lnTo>
                <a:lnTo>
                  <a:pt x="22" y="44"/>
                </a:ln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32" name="Freeform 83">
            <a:extLst>
              <a:ext uri="{FF2B5EF4-FFF2-40B4-BE49-F238E27FC236}">
                <a16:creationId xmlns:a16="http://schemas.microsoft.com/office/drawing/2014/main" id="{F7B3F674-B28D-4FB2-EEE5-7039C373B8F3}"/>
              </a:ext>
            </a:extLst>
          </p:cNvPr>
          <p:cNvSpPr>
            <a:spLocks/>
          </p:cNvSpPr>
          <p:nvPr/>
        </p:nvSpPr>
        <p:spPr bwMode="auto">
          <a:xfrm>
            <a:off x="5575300" y="4511675"/>
            <a:ext cx="123825" cy="68263"/>
          </a:xfrm>
          <a:custGeom>
            <a:avLst/>
            <a:gdLst>
              <a:gd name="T0" fmla="*/ 0 w 78"/>
              <a:gd name="T1" fmla="*/ 68263 h 43"/>
              <a:gd name="T2" fmla="*/ 0 w 78"/>
              <a:gd name="T3" fmla="*/ 42863 h 43"/>
              <a:gd name="T4" fmla="*/ 6350 w 78"/>
              <a:gd name="T5" fmla="*/ 42863 h 43"/>
              <a:gd name="T6" fmla="*/ 6350 w 78"/>
              <a:gd name="T7" fmla="*/ 33338 h 43"/>
              <a:gd name="T8" fmla="*/ 11113 w 78"/>
              <a:gd name="T9" fmla="*/ 33338 h 43"/>
              <a:gd name="T10" fmla="*/ 11113 w 78"/>
              <a:gd name="T11" fmla="*/ 22225 h 43"/>
              <a:gd name="T12" fmla="*/ 17463 w 78"/>
              <a:gd name="T13" fmla="*/ 22225 h 43"/>
              <a:gd name="T14" fmla="*/ 17463 w 78"/>
              <a:gd name="T15" fmla="*/ 11113 h 43"/>
              <a:gd name="T16" fmla="*/ 23813 w 78"/>
              <a:gd name="T17" fmla="*/ 11113 h 43"/>
              <a:gd name="T18" fmla="*/ 23813 w 78"/>
              <a:gd name="T19" fmla="*/ 4763 h 43"/>
              <a:gd name="T20" fmla="*/ 38100 w 78"/>
              <a:gd name="T21" fmla="*/ 4763 h 43"/>
              <a:gd name="T22" fmla="*/ 38100 w 78"/>
              <a:gd name="T23" fmla="*/ 0 h 43"/>
              <a:gd name="T24" fmla="*/ 71438 w 78"/>
              <a:gd name="T25" fmla="*/ 0 h 43"/>
              <a:gd name="T26" fmla="*/ 76200 w 78"/>
              <a:gd name="T27" fmla="*/ 4763 h 43"/>
              <a:gd name="T28" fmla="*/ 96838 w 78"/>
              <a:gd name="T29" fmla="*/ 4763 h 43"/>
              <a:gd name="T30" fmla="*/ 103188 w 78"/>
              <a:gd name="T31" fmla="*/ 11113 h 43"/>
              <a:gd name="T32" fmla="*/ 103188 w 78"/>
              <a:gd name="T33" fmla="*/ 15875 h 43"/>
              <a:gd name="T34" fmla="*/ 114300 w 78"/>
              <a:gd name="T35" fmla="*/ 15875 h 43"/>
              <a:gd name="T36" fmla="*/ 114300 w 78"/>
              <a:gd name="T37" fmla="*/ 22225 h 43"/>
              <a:gd name="T38" fmla="*/ 119063 w 78"/>
              <a:gd name="T39" fmla="*/ 22225 h 43"/>
              <a:gd name="T40" fmla="*/ 119063 w 78"/>
              <a:gd name="T41" fmla="*/ 33338 h 43"/>
              <a:gd name="T42" fmla="*/ 123825 w 78"/>
              <a:gd name="T43" fmla="*/ 33338 h 43"/>
              <a:gd name="T44" fmla="*/ 123825 w 78"/>
              <a:gd name="T45" fmla="*/ 65088 h 43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  <a:gd name="T63" fmla="*/ 0 60000 65536"/>
              <a:gd name="T64" fmla="*/ 0 60000 65536"/>
              <a:gd name="T65" fmla="*/ 0 60000 65536"/>
              <a:gd name="T66" fmla="*/ 0 60000 65536"/>
              <a:gd name="T67" fmla="*/ 0 60000 65536"/>
              <a:gd name="T68" fmla="*/ 0 60000 65536"/>
            </a:gdLst>
            <a:ahLst/>
            <a:cxnLst>
              <a:cxn ang="T46">
                <a:pos x="T0" y="T1"/>
              </a:cxn>
              <a:cxn ang="T47">
                <a:pos x="T2" y="T3"/>
              </a:cxn>
              <a:cxn ang="T48">
                <a:pos x="T4" y="T5"/>
              </a:cxn>
              <a:cxn ang="T49">
                <a:pos x="T6" y="T7"/>
              </a:cxn>
              <a:cxn ang="T50">
                <a:pos x="T8" y="T9"/>
              </a:cxn>
              <a:cxn ang="T51">
                <a:pos x="T10" y="T11"/>
              </a:cxn>
              <a:cxn ang="T52">
                <a:pos x="T12" y="T13"/>
              </a:cxn>
              <a:cxn ang="T53">
                <a:pos x="T14" y="T15"/>
              </a:cxn>
              <a:cxn ang="T54">
                <a:pos x="T16" y="T17"/>
              </a:cxn>
              <a:cxn ang="T55">
                <a:pos x="T18" y="T19"/>
              </a:cxn>
              <a:cxn ang="T56">
                <a:pos x="T20" y="T21"/>
              </a:cxn>
              <a:cxn ang="T57">
                <a:pos x="T22" y="T23"/>
              </a:cxn>
              <a:cxn ang="T58">
                <a:pos x="T24" y="T25"/>
              </a:cxn>
              <a:cxn ang="T59">
                <a:pos x="T26" y="T27"/>
              </a:cxn>
              <a:cxn ang="T60">
                <a:pos x="T28" y="T29"/>
              </a:cxn>
              <a:cxn ang="T61">
                <a:pos x="T30" y="T31"/>
              </a:cxn>
              <a:cxn ang="T62">
                <a:pos x="T32" y="T33"/>
              </a:cxn>
              <a:cxn ang="T63">
                <a:pos x="T34" y="T35"/>
              </a:cxn>
              <a:cxn ang="T64">
                <a:pos x="T36" y="T37"/>
              </a:cxn>
              <a:cxn ang="T65">
                <a:pos x="T38" y="T39"/>
              </a:cxn>
              <a:cxn ang="T66">
                <a:pos x="T40" y="T41"/>
              </a:cxn>
              <a:cxn ang="T67">
                <a:pos x="T42" y="T43"/>
              </a:cxn>
              <a:cxn ang="T68">
                <a:pos x="T44" y="T45"/>
              </a:cxn>
            </a:cxnLst>
            <a:rect l="0" t="0" r="r" b="b"/>
            <a:pathLst>
              <a:path w="78" h="43">
                <a:moveTo>
                  <a:pt x="0" y="43"/>
                </a:moveTo>
                <a:lnTo>
                  <a:pt x="0" y="27"/>
                </a:lnTo>
                <a:lnTo>
                  <a:pt x="4" y="27"/>
                </a:lnTo>
                <a:lnTo>
                  <a:pt x="4" y="21"/>
                </a:lnTo>
                <a:lnTo>
                  <a:pt x="7" y="21"/>
                </a:lnTo>
                <a:lnTo>
                  <a:pt x="7" y="14"/>
                </a:lnTo>
                <a:lnTo>
                  <a:pt x="11" y="14"/>
                </a:lnTo>
                <a:lnTo>
                  <a:pt x="11" y="7"/>
                </a:lnTo>
                <a:lnTo>
                  <a:pt x="15" y="7"/>
                </a:lnTo>
                <a:lnTo>
                  <a:pt x="15" y="3"/>
                </a:lnTo>
                <a:lnTo>
                  <a:pt x="24" y="3"/>
                </a:lnTo>
                <a:lnTo>
                  <a:pt x="24" y="0"/>
                </a:lnTo>
                <a:lnTo>
                  <a:pt x="45" y="0"/>
                </a:lnTo>
                <a:lnTo>
                  <a:pt x="48" y="3"/>
                </a:lnTo>
                <a:lnTo>
                  <a:pt x="61" y="3"/>
                </a:lnTo>
                <a:lnTo>
                  <a:pt x="65" y="7"/>
                </a:lnTo>
                <a:lnTo>
                  <a:pt x="65" y="10"/>
                </a:lnTo>
                <a:lnTo>
                  <a:pt x="72" y="10"/>
                </a:lnTo>
                <a:lnTo>
                  <a:pt x="72" y="14"/>
                </a:lnTo>
                <a:lnTo>
                  <a:pt x="75" y="14"/>
                </a:lnTo>
                <a:lnTo>
                  <a:pt x="75" y="21"/>
                </a:lnTo>
                <a:lnTo>
                  <a:pt x="78" y="21"/>
                </a:lnTo>
                <a:lnTo>
                  <a:pt x="78" y="41"/>
                </a:lnTo>
              </a:path>
            </a:pathLst>
          </a:custGeom>
          <a:noFill/>
          <a:ln w="14288">
            <a:solidFill>
              <a:srgbClr val="000000"/>
            </a:solidFill>
            <a:prstDash val="solid"/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3" name="Line 84">
            <a:extLst>
              <a:ext uri="{FF2B5EF4-FFF2-40B4-BE49-F238E27FC236}">
                <a16:creationId xmlns:a16="http://schemas.microsoft.com/office/drawing/2014/main" id="{C56B3AE7-0FEB-5B52-537F-4E2FEEF13BB4}"/>
              </a:ext>
            </a:extLst>
          </p:cNvPr>
          <p:cNvSpPr>
            <a:spLocks noChangeShapeType="1"/>
          </p:cNvSpPr>
          <p:nvPr/>
        </p:nvSpPr>
        <p:spPr bwMode="auto">
          <a:xfrm>
            <a:off x="6846888" y="4810125"/>
            <a:ext cx="1587" cy="368300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4" name="Line 85">
            <a:extLst>
              <a:ext uri="{FF2B5EF4-FFF2-40B4-BE49-F238E27FC236}">
                <a16:creationId xmlns:a16="http://schemas.microsoft.com/office/drawing/2014/main" id="{1EEE6FD2-47AE-A290-6C63-72ECC8DB344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227763" y="5178425"/>
            <a:ext cx="619125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5" name="Freeform 86">
            <a:extLst>
              <a:ext uri="{FF2B5EF4-FFF2-40B4-BE49-F238E27FC236}">
                <a16:creationId xmlns:a16="http://schemas.microsoft.com/office/drawing/2014/main" id="{623AD8A8-26B1-9469-CE3B-09F5B766A477}"/>
              </a:ext>
            </a:extLst>
          </p:cNvPr>
          <p:cNvSpPr>
            <a:spLocks/>
          </p:cNvSpPr>
          <p:nvPr/>
        </p:nvSpPr>
        <p:spPr bwMode="auto">
          <a:xfrm>
            <a:off x="6173788" y="5143500"/>
            <a:ext cx="69850" cy="66675"/>
          </a:xfrm>
          <a:custGeom>
            <a:avLst/>
            <a:gdLst>
              <a:gd name="T0" fmla="*/ 69850 w 44"/>
              <a:gd name="T1" fmla="*/ 66675 h 42"/>
              <a:gd name="T2" fmla="*/ 69850 w 44"/>
              <a:gd name="T3" fmla="*/ 0 h 42"/>
              <a:gd name="T4" fmla="*/ 0 w 44"/>
              <a:gd name="T5" fmla="*/ 34925 h 42"/>
              <a:gd name="T6" fmla="*/ 69850 w 44"/>
              <a:gd name="T7" fmla="*/ 66675 h 42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4" h="42">
                <a:moveTo>
                  <a:pt x="44" y="42"/>
                </a:moveTo>
                <a:lnTo>
                  <a:pt x="44" y="0"/>
                </a:lnTo>
                <a:lnTo>
                  <a:pt x="0" y="22"/>
                </a:lnTo>
                <a:lnTo>
                  <a:pt x="44" y="42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36" name="Line 87">
            <a:extLst>
              <a:ext uri="{FF2B5EF4-FFF2-40B4-BE49-F238E27FC236}">
                <a16:creationId xmlns:a16="http://schemas.microsoft.com/office/drawing/2014/main" id="{38A4D828-A5EC-9645-7C1B-F96302DDEEEE}"/>
              </a:ext>
            </a:extLst>
          </p:cNvPr>
          <p:cNvSpPr>
            <a:spLocks noChangeShapeType="1"/>
          </p:cNvSpPr>
          <p:nvPr/>
        </p:nvSpPr>
        <p:spPr bwMode="auto">
          <a:xfrm>
            <a:off x="5635625" y="5438775"/>
            <a:ext cx="1588" cy="1143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7" name="Freeform 88">
            <a:extLst>
              <a:ext uri="{FF2B5EF4-FFF2-40B4-BE49-F238E27FC236}">
                <a16:creationId xmlns:a16="http://schemas.microsoft.com/office/drawing/2014/main" id="{09E2A345-6A60-B7A0-6A7A-0149D0103B59}"/>
              </a:ext>
            </a:extLst>
          </p:cNvPr>
          <p:cNvSpPr>
            <a:spLocks/>
          </p:cNvSpPr>
          <p:nvPr/>
        </p:nvSpPr>
        <p:spPr bwMode="auto">
          <a:xfrm>
            <a:off x="5602288" y="5535613"/>
            <a:ext cx="66675" cy="71437"/>
          </a:xfrm>
          <a:custGeom>
            <a:avLst/>
            <a:gdLst>
              <a:gd name="T0" fmla="*/ 66675 w 42"/>
              <a:gd name="T1" fmla="*/ 0 h 45"/>
              <a:gd name="T2" fmla="*/ 0 w 42"/>
              <a:gd name="T3" fmla="*/ 0 h 45"/>
              <a:gd name="T4" fmla="*/ 33338 w 42"/>
              <a:gd name="T5" fmla="*/ 71437 h 45"/>
              <a:gd name="T6" fmla="*/ 66675 w 42"/>
              <a:gd name="T7" fmla="*/ 0 h 45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2" h="45">
                <a:moveTo>
                  <a:pt x="42" y="0"/>
                </a:moveTo>
                <a:lnTo>
                  <a:pt x="0" y="0"/>
                </a:lnTo>
                <a:lnTo>
                  <a:pt x="21" y="45"/>
                </a:lnTo>
                <a:lnTo>
                  <a:pt x="42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38" name="Line 89">
            <a:extLst>
              <a:ext uri="{FF2B5EF4-FFF2-40B4-BE49-F238E27FC236}">
                <a16:creationId xmlns:a16="http://schemas.microsoft.com/office/drawing/2014/main" id="{CC7DC52D-99F0-94AD-0EA5-2C5C3EFF4A1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05088" y="6419850"/>
            <a:ext cx="3030537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39" name="Freeform 90">
            <a:extLst>
              <a:ext uri="{FF2B5EF4-FFF2-40B4-BE49-F238E27FC236}">
                <a16:creationId xmlns:a16="http://schemas.microsoft.com/office/drawing/2014/main" id="{C4FE1332-F74B-5E40-AA58-B84599B0AB73}"/>
              </a:ext>
            </a:extLst>
          </p:cNvPr>
          <p:cNvSpPr>
            <a:spLocks/>
          </p:cNvSpPr>
          <p:nvPr/>
        </p:nvSpPr>
        <p:spPr bwMode="auto">
          <a:xfrm>
            <a:off x="2552700" y="6386513"/>
            <a:ext cx="69850" cy="68262"/>
          </a:xfrm>
          <a:custGeom>
            <a:avLst/>
            <a:gdLst>
              <a:gd name="T0" fmla="*/ 69850 w 44"/>
              <a:gd name="T1" fmla="*/ 68262 h 43"/>
              <a:gd name="T2" fmla="*/ 69850 w 44"/>
              <a:gd name="T3" fmla="*/ 0 h 43"/>
              <a:gd name="T4" fmla="*/ 0 w 44"/>
              <a:gd name="T5" fmla="*/ 33337 h 43"/>
              <a:gd name="T6" fmla="*/ 69850 w 44"/>
              <a:gd name="T7" fmla="*/ 68262 h 43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4" h="43">
                <a:moveTo>
                  <a:pt x="44" y="43"/>
                </a:moveTo>
                <a:lnTo>
                  <a:pt x="44" y="0"/>
                </a:lnTo>
                <a:lnTo>
                  <a:pt x="0" y="21"/>
                </a:lnTo>
                <a:lnTo>
                  <a:pt x="44" y="43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  <p:sp>
        <p:nvSpPr>
          <p:cNvPr id="15440" name="Line 91">
            <a:extLst>
              <a:ext uri="{FF2B5EF4-FFF2-40B4-BE49-F238E27FC236}">
                <a16:creationId xmlns:a16="http://schemas.microsoft.com/office/drawing/2014/main" id="{821A0E58-D5A8-C6A7-E0E3-6F4654C7B40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35625" y="5989638"/>
            <a:ext cx="1588" cy="430212"/>
          </a:xfrm>
          <a:prstGeom prst="line">
            <a:avLst/>
          </a:prstGeom>
          <a:noFill/>
          <a:ln w="14288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41" name="Line 92">
            <a:extLst>
              <a:ext uri="{FF2B5EF4-FFF2-40B4-BE49-F238E27FC236}">
                <a16:creationId xmlns:a16="http://schemas.microsoft.com/office/drawing/2014/main" id="{881DE66C-6A61-1004-1174-20C6EEABCCC2}"/>
              </a:ext>
            </a:extLst>
          </p:cNvPr>
          <p:cNvSpPr>
            <a:spLocks noChangeShapeType="1"/>
          </p:cNvSpPr>
          <p:nvPr/>
        </p:nvSpPr>
        <p:spPr bwMode="auto">
          <a:xfrm>
            <a:off x="6626225" y="3895725"/>
            <a:ext cx="1588" cy="4603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5442" name="Freeform 93">
            <a:extLst>
              <a:ext uri="{FF2B5EF4-FFF2-40B4-BE49-F238E27FC236}">
                <a16:creationId xmlns:a16="http://schemas.microsoft.com/office/drawing/2014/main" id="{7BC42935-26DE-4025-329A-5DD484F902FE}"/>
              </a:ext>
            </a:extLst>
          </p:cNvPr>
          <p:cNvSpPr>
            <a:spLocks/>
          </p:cNvSpPr>
          <p:nvPr/>
        </p:nvSpPr>
        <p:spPr bwMode="auto">
          <a:xfrm>
            <a:off x="6591300" y="4338638"/>
            <a:ext cx="68263" cy="69850"/>
          </a:xfrm>
          <a:custGeom>
            <a:avLst/>
            <a:gdLst>
              <a:gd name="T0" fmla="*/ 68263 w 43"/>
              <a:gd name="T1" fmla="*/ 0 h 44"/>
              <a:gd name="T2" fmla="*/ 0 w 43"/>
              <a:gd name="T3" fmla="*/ 0 h 44"/>
              <a:gd name="T4" fmla="*/ 34925 w 43"/>
              <a:gd name="T5" fmla="*/ 69850 h 44"/>
              <a:gd name="T6" fmla="*/ 68263 w 43"/>
              <a:gd name="T7" fmla="*/ 0 h 44"/>
              <a:gd name="T8" fmla="*/ 0 60000 65536"/>
              <a:gd name="T9" fmla="*/ 0 60000 65536"/>
              <a:gd name="T10" fmla="*/ 0 60000 65536"/>
              <a:gd name="T11" fmla="*/ 0 60000 65536"/>
            </a:gdLst>
            <a:ahLst/>
            <a:cxnLst>
              <a:cxn ang="T8">
                <a:pos x="T0" y="T1"/>
              </a:cxn>
              <a:cxn ang="T9">
                <a:pos x="T2" y="T3"/>
              </a:cxn>
              <a:cxn ang="T10">
                <a:pos x="T4" y="T5"/>
              </a:cxn>
              <a:cxn ang="T11">
                <a:pos x="T6" y="T7"/>
              </a:cxn>
            </a:cxnLst>
            <a:rect l="0" t="0" r="r" b="b"/>
            <a:pathLst>
              <a:path w="43" h="44">
                <a:moveTo>
                  <a:pt x="43" y="0"/>
                </a:moveTo>
                <a:lnTo>
                  <a:pt x="0" y="0"/>
                </a:lnTo>
                <a:lnTo>
                  <a:pt x="22" y="44"/>
                </a:lnTo>
                <a:lnTo>
                  <a:pt x="43" y="0"/>
                </a:lnTo>
                <a:close/>
              </a:path>
            </a:pathLst>
          </a:custGeom>
          <a:solidFill>
            <a:srgbClr val="000000"/>
          </a:solidFill>
          <a:ln w="1588">
            <a:solidFill>
              <a:srgbClr val="000000"/>
            </a:solidFill>
            <a:prstDash val="solid"/>
            <a:round/>
            <a:headEnd/>
            <a:tailEnd/>
          </a:ln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9172" name="Rectangle 4">
            <a:extLst>
              <a:ext uri="{FF2B5EF4-FFF2-40B4-BE49-F238E27FC236}">
                <a16:creationId xmlns:a16="http://schemas.microsoft.com/office/drawing/2014/main" id="{F2D51DD9-50AF-22BA-DF7F-23E7E3FBDE5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Layout Diagrams</a:t>
            </a:r>
          </a:p>
        </p:txBody>
      </p:sp>
      <p:sp>
        <p:nvSpPr>
          <p:cNvPr id="16387" name="Rectangle 6">
            <a:extLst>
              <a:ext uri="{FF2B5EF4-FFF2-40B4-BE49-F238E27FC236}">
                <a16:creationId xmlns:a16="http://schemas.microsoft.com/office/drawing/2014/main" id="{70F3F1A1-C079-DF2E-EAC5-46406195EE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81225" y="914400"/>
            <a:ext cx="4746625" cy="269875"/>
          </a:xfrm>
          <a:prstGeom prst="rect">
            <a:avLst/>
          </a:prstGeom>
          <a:solidFill>
            <a:srgbClr val="FFFF99"/>
          </a:solidFill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 b="1" i="1">
                <a:ea typeface="Batang" panose="02030600000101010101" pitchFamily="18" charset="-127"/>
              </a:rPr>
              <a:t>Same Day Surgery (SDS) Admitting Layout Diagram</a:t>
            </a:r>
            <a:endParaRPr lang="en-US" altLang="en-US" b="1" i="1"/>
          </a:p>
        </p:txBody>
      </p:sp>
      <p:sp>
        <p:nvSpPr>
          <p:cNvPr id="16388" name="Rectangle 7">
            <a:extLst>
              <a:ext uri="{FF2B5EF4-FFF2-40B4-BE49-F238E27FC236}">
                <a16:creationId xmlns:a16="http://schemas.microsoft.com/office/drawing/2014/main" id="{9F0B226A-E59D-D8AD-32B1-361A47775D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4788" y="1373188"/>
            <a:ext cx="8713787" cy="5280025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389" name="Line 8">
            <a:extLst>
              <a:ext uri="{FF2B5EF4-FFF2-40B4-BE49-F238E27FC236}">
                <a16:creationId xmlns:a16="http://schemas.microsoft.com/office/drawing/2014/main" id="{E3EB15A5-CF36-5D6F-5B4A-685C29F2DD30}"/>
              </a:ext>
            </a:extLst>
          </p:cNvPr>
          <p:cNvSpPr>
            <a:spLocks noChangeShapeType="1"/>
          </p:cNvSpPr>
          <p:nvPr/>
        </p:nvSpPr>
        <p:spPr bwMode="auto">
          <a:xfrm>
            <a:off x="2495550" y="1393825"/>
            <a:ext cx="1588" cy="24320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0" name="Line 9">
            <a:extLst>
              <a:ext uri="{FF2B5EF4-FFF2-40B4-BE49-F238E27FC236}">
                <a16:creationId xmlns:a16="http://schemas.microsoft.com/office/drawing/2014/main" id="{4FA932EB-07BC-E1F6-4581-71B0821FE13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165350" y="3825875"/>
            <a:ext cx="331788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1" name="Line 10">
            <a:extLst>
              <a:ext uri="{FF2B5EF4-FFF2-40B4-BE49-F238E27FC236}">
                <a16:creationId xmlns:a16="http://schemas.microsoft.com/office/drawing/2014/main" id="{CC90196C-0ABE-C460-8E44-C373ECC12664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4788" y="3825875"/>
            <a:ext cx="1611312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2" name="Line 11">
            <a:extLst>
              <a:ext uri="{FF2B5EF4-FFF2-40B4-BE49-F238E27FC236}">
                <a16:creationId xmlns:a16="http://schemas.microsoft.com/office/drawing/2014/main" id="{12E625B5-02C1-BF35-765B-432B61841024}"/>
              </a:ext>
            </a:extLst>
          </p:cNvPr>
          <p:cNvSpPr>
            <a:spLocks noChangeShapeType="1"/>
          </p:cNvSpPr>
          <p:nvPr/>
        </p:nvSpPr>
        <p:spPr bwMode="auto">
          <a:xfrm>
            <a:off x="204788" y="4554538"/>
            <a:ext cx="804862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3" name="Line 12">
            <a:extLst>
              <a:ext uri="{FF2B5EF4-FFF2-40B4-BE49-F238E27FC236}">
                <a16:creationId xmlns:a16="http://schemas.microsoft.com/office/drawing/2014/main" id="{C9DE27F5-8B4E-C782-E447-040F3AD108AA}"/>
              </a:ext>
            </a:extLst>
          </p:cNvPr>
          <p:cNvSpPr>
            <a:spLocks noChangeShapeType="1"/>
          </p:cNvSpPr>
          <p:nvPr/>
        </p:nvSpPr>
        <p:spPr bwMode="auto">
          <a:xfrm>
            <a:off x="1484313" y="4554538"/>
            <a:ext cx="10128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4" name="Line 13">
            <a:extLst>
              <a:ext uri="{FF2B5EF4-FFF2-40B4-BE49-F238E27FC236}">
                <a16:creationId xmlns:a16="http://schemas.microsoft.com/office/drawing/2014/main" id="{26EDD686-3F03-F455-1A3D-E4F69434B4C3}"/>
              </a:ext>
            </a:extLst>
          </p:cNvPr>
          <p:cNvSpPr>
            <a:spLocks noChangeShapeType="1"/>
          </p:cNvSpPr>
          <p:nvPr/>
        </p:nvSpPr>
        <p:spPr bwMode="auto">
          <a:xfrm>
            <a:off x="2495550" y="4554538"/>
            <a:ext cx="1588" cy="3952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5" name="Line 14">
            <a:extLst>
              <a:ext uri="{FF2B5EF4-FFF2-40B4-BE49-F238E27FC236}">
                <a16:creationId xmlns:a16="http://schemas.microsoft.com/office/drawing/2014/main" id="{29A0AEFD-8E57-CC67-9DB0-03060B1B0F03}"/>
              </a:ext>
            </a:extLst>
          </p:cNvPr>
          <p:cNvSpPr>
            <a:spLocks noChangeShapeType="1"/>
          </p:cNvSpPr>
          <p:nvPr/>
        </p:nvSpPr>
        <p:spPr bwMode="auto">
          <a:xfrm>
            <a:off x="2495550" y="5302250"/>
            <a:ext cx="1588" cy="13509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6" name="Line 15">
            <a:extLst>
              <a:ext uri="{FF2B5EF4-FFF2-40B4-BE49-F238E27FC236}">
                <a16:creationId xmlns:a16="http://schemas.microsoft.com/office/drawing/2014/main" id="{0C734084-D61F-1E0E-D06E-34A33446243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343275" y="4554538"/>
            <a:ext cx="0" cy="20986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7" name="Line 16">
            <a:extLst>
              <a:ext uri="{FF2B5EF4-FFF2-40B4-BE49-F238E27FC236}">
                <a16:creationId xmlns:a16="http://schemas.microsoft.com/office/drawing/2014/main" id="{3C539486-E76E-C3DD-B2B7-C8C0666DBFDB}"/>
              </a:ext>
            </a:extLst>
          </p:cNvPr>
          <p:cNvSpPr>
            <a:spLocks noChangeShapeType="1"/>
          </p:cNvSpPr>
          <p:nvPr/>
        </p:nvSpPr>
        <p:spPr bwMode="auto">
          <a:xfrm>
            <a:off x="3343275" y="4554538"/>
            <a:ext cx="309563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8" name="Line 17">
            <a:extLst>
              <a:ext uri="{FF2B5EF4-FFF2-40B4-BE49-F238E27FC236}">
                <a16:creationId xmlns:a16="http://schemas.microsoft.com/office/drawing/2014/main" id="{78B788DD-E782-F2BF-4278-9A0399126AFF}"/>
              </a:ext>
            </a:extLst>
          </p:cNvPr>
          <p:cNvSpPr>
            <a:spLocks noChangeShapeType="1"/>
          </p:cNvSpPr>
          <p:nvPr/>
        </p:nvSpPr>
        <p:spPr bwMode="auto">
          <a:xfrm>
            <a:off x="3652838" y="4546600"/>
            <a:ext cx="0" cy="1111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399" name="Line 18">
            <a:extLst>
              <a:ext uri="{FF2B5EF4-FFF2-40B4-BE49-F238E27FC236}">
                <a16:creationId xmlns:a16="http://schemas.microsoft.com/office/drawing/2014/main" id="{83E998F6-7009-C54E-72BE-FEC608D2245A}"/>
              </a:ext>
            </a:extLst>
          </p:cNvPr>
          <p:cNvSpPr>
            <a:spLocks noChangeShapeType="1"/>
          </p:cNvSpPr>
          <p:nvPr/>
        </p:nvSpPr>
        <p:spPr bwMode="auto">
          <a:xfrm>
            <a:off x="3652838" y="4657725"/>
            <a:ext cx="101282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0" name="Line 19">
            <a:extLst>
              <a:ext uri="{FF2B5EF4-FFF2-40B4-BE49-F238E27FC236}">
                <a16:creationId xmlns:a16="http://schemas.microsoft.com/office/drawing/2014/main" id="{990E9D7F-5FA5-57D6-0721-ACE753FF23CB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4664075" y="4546600"/>
            <a:ext cx="1588" cy="11112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1" name="Line 20">
            <a:extLst>
              <a:ext uri="{FF2B5EF4-FFF2-40B4-BE49-F238E27FC236}">
                <a16:creationId xmlns:a16="http://schemas.microsoft.com/office/drawing/2014/main" id="{07CD8C61-131F-3F49-24DE-70907872F308}"/>
              </a:ext>
            </a:extLst>
          </p:cNvPr>
          <p:cNvSpPr>
            <a:spLocks noChangeShapeType="1"/>
          </p:cNvSpPr>
          <p:nvPr/>
        </p:nvSpPr>
        <p:spPr bwMode="auto">
          <a:xfrm>
            <a:off x="4664075" y="4554538"/>
            <a:ext cx="425450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2" name="Line 21">
            <a:extLst>
              <a:ext uri="{FF2B5EF4-FFF2-40B4-BE49-F238E27FC236}">
                <a16:creationId xmlns:a16="http://schemas.microsoft.com/office/drawing/2014/main" id="{351FF20E-179F-96C0-24A6-A3430CF04DB5}"/>
              </a:ext>
            </a:extLst>
          </p:cNvPr>
          <p:cNvSpPr>
            <a:spLocks noChangeShapeType="1"/>
          </p:cNvSpPr>
          <p:nvPr/>
        </p:nvSpPr>
        <p:spPr bwMode="auto">
          <a:xfrm>
            <a:off x="8196263" y="3825875"/>
            <a:ext cx="722312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3" name="Line 22">
            <a:extLst>
              <a:ext uri="{FF2B5EF4-FFF2-40B4-BE49-F238E27FC236}">
                <a16:creationId xmlns:a16="http://schemas.microsoft.com/office/drawing/2014/main" id="{A56A665D-160F-1B2A-22AF-C38BDCCC2438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69013" y="3825875"/>
            <a:ext cx="16732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4" name="Line 23">
            <a:extLst>
              <a:ext uri="{FF2B5EF4-FFF2-40B4-BE49-F238E27FC236}">
                <a16:creationId xmlns:a16="http://schemas.microsoft.com/office/drawing/2014/main" id="{0DD54FD0-9B9A-1228-0376-388B7C1C60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69013" y="3535363"/>
            <a:ext cx="0" cy="2921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5" name="Line 24">
            <a:extLst>
              <a:ext uri="{FF2B5EF4-FFF2-40B4-BE49-F238E27FC236}">
                <a16:creationId xmlns:a16="http://schemas.microsoft.com/office/drawing/2014/main" id="{5AC811C9-60EC-3412-FB04-CCFD3E606BA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69013" y="2205038"/>
            <a:ext cx="0" cy="89376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6" name="Line 25">
            <a:extLst>
              <a:ext uri="{FF2B5EF4-FFF2-40B4-BE49-F238E27FC236}">
                <a16:creationId xmlns:a16="http://schemas.microsoft.com/office/drawing/2014/main" id="{703977AA-B549-AB18-9B5F-1276B6C31BC7}"/>
              </a:ext>
            </a:extLst>
          </p:cNvPr>
          <p:cNvSpPr>
            <a:spLocks noChangeShapeType="1"/>
          </p:cNvSpPr>
          <p:nvPr/>
        </p:nvSpPr>
        <p:spPr bwMode="auto">
          <a:xfrm>
            <a:off x="6069013" y="1373188"/>
            <a:ext cx="0" cy="4778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07" name="Rectangle 26">
            <a:extLst>
              <a:ext uri="{FF2B5EF4-FFF2-40B4-BE49-F238E27FC236}">
                <a16:creationId xmlns:a16="http://schemas.microsoft.com/office/drawing/2014/main" id="{78855F11-C362-7E86-0016-A47A808E5E9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3475" y="4730750"/>
            <a:ext cx="403225" cy="69691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8" name="Rectangle 27">
            <a:extLst>
              <a:ext uri="{FF2B5EF4-FFF2-40B4-BE49-F238E27FC236}">
                <a16:creationId xmlns:a16="http://schemas.microsoft.com/office/drawing/2014/main" id="{CBF4919B-FAC6-6FFD-62CC-02E8B7E4E496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10050" y="4730750"/>
            <a:ext cx="403225" cy="696913"/>
          </a:xfrm>
          <a:prstGeom prst="rect">
            <a:avLst/>
          </a:prstGeom>
          <a:noFill/>
          <a:ln w="254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09" name="Line 28">
            <a:extLst>
              <a:ext uri="{FF2B5EF4-FFF2-40B4-BE49-F238E27FC236}">
                <a16:creationId xmlns:a16="http://schemas.microsoft.com/office/drawing/2014/main" id="{02822F98-E476-AC37-34C0-D266C8C78364}"/>
              </a:ext>
            </a:extLst>
          </p:cNvPr>
          <p:cNvSpPr>
            <a:spLocks noChangeShapeType="1"/>
          </p:cNvSpPr>
          <p:nvPr/>
        </p:nvSpPr>
        <p:spPr bwMode="auto">
          <a:xfrm>
            <a:off x="1876425" y="4554538"/>
            <a:ext cx="1588" cy="91440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0" name="Line 29">
            <a:extLst>
              <a:ext uri="{FF2B5EF4-FFF2-40B4-BE49-F238E27FC236}">
                <a16:creationId xmlns:a16="http://schemas.microsoft.com/office/drawing/2014/main" id="{F38F55A0-CA07-3F72-82A1-B55EF450A08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04788" y="5489575"/>
            <a:ext cx="2292350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1" name="Line 30">
            <a:extLst>
              <a:ext uri="{FF2B5EF4-FFF2-40B4-BE49-F238E27FC236}">
                <a16:creationId xmlns:a16="http://schemas.microsoft.com/office/drawing/2014/main" id="{3E9F9053-801A-9EC4-1383-0CB7D834CBF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071563" y="2184400"/>
            <a:ext cx="0" cy="16430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2" name="Line 31">
            <a:extLst>
              <a:ext uri="{FF2B5EF4-FFF2-40B4-BE49-F238E27FC236}">
                <a16:creationId xmlns:a16="http://schemas.microsoft.com/office/drawing/2014/main" id="{789223FE-7A06-CC6E-0AD8-9D024740B78B}"/>
              </a:ext>
            </a:extLst>
          </p:cNvPr>
          <p:cNvSpPr>
            <a:spLocks noChangeShapeType="1"/>
          </p:cNvSpPr>
          <p:nvPr/>
        </p:nvSpPr>
        <p:spPr bwMode="auto">
          <a:xfrm>
            <a:off x="1071563" y="2184400"/>
            <a:ext cx="1425575" cy="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3" name="Line 32">
            <a:extLst>
              <a:ext uri="{FF2B5EF4-FFF2-40B4-BE49-F238E27FC236}">
                <a16:creationId xmlns:a16="http://schemas.microsoft.com/office/drawing/2014/main" id="{6E93BF4C-54F9-6129-B6F1-59E9581BCF9A}"/>
              </a:ext>
            </a:extLst>
          </p:cNvPr>
          <p:cNvSpPr>
            <a:spLocks noChangeShapeType="1"/>
          </p:cNvSpPr>
          <p:nvPr/>
        </p:nvSpPr>
        <p:spPr bwMode="auto">
          <a:xfrm>
            <a:off x="6915150" y="1373188"/>
            <a:ext cx="1588" cy="24526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4" name="Line 33">
            <a:extLst>
              <a:ext uri="{FF2B5EF4-FFF2-40B4-BE49-F238E27FC236}">
                <a16:creationId xmlns:a16="http://schemas.microsoft.com/office/drawing/2014/main" id="{B006A430-00FC-080F-CA17-939E1D93090C}"/>
              </a:ext>
            </a:extLst>
          </p:cNvPr>
          <p:cNvSpPr>
            <a:spLocks noChangeShapeType="1"/>
          </p:cNvSpPr>
          <p:nvPr/>
        </p:nvSpPr>
        <p:spPr bwMode="auto">
          <a:xfrm>
            <a:off x="6069013" y="2536825"/>
            <a:ext cx="847725" cy="15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5" name="Line 34">
            <a:extLst>
              <a:ext uri="{FF2B5EF4-FFF2-40B4-BE49-F238E27FC236}">
                <a16:creationId xmlns:a16="http://schemas.microsoft.com/office/drawing/2014/main" id="{4E2CE0B2-9A38-55E0-3D26-D065A721E26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8443913" y="1373188"/>
            <a:ext cx="0" cy="24526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6" name="Line 35">
            <a:extLst>
              <a:ext uri="{FF2B5EF4-FFF2-40B4-BE49-F238E27FC236}">
                <a16:creationId xmlns:a16="http://schemas.microsoft.com/office/drawing/2014/main" id="{E318A27A-02E9-4B8D-E11C-9264192D2832}"/>
              </a:ext>
            </a:extLst>
          </p:cNvPr>
          <p:cNvSpPr>
            <a:spLocks noChangeShapeType="1"/>
          </p:cNvSpPr>
          <p:nvPr/>
        </p:nvSpPr>
        <p:spPr bwMode="auto">
          <a:xfrm>
            <a:off x="6069013" y="3846513"/>
            <a:ext cx="433387" cy="168275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7" name="Line 36">
            <a:extLst>
              <a:ext uri="{FF2B5EF4-FFF2-40B4-BE49-F238E27FC236}">
                <a16:creationId xmlns:a16="http://schemas.microsoft.com/office/drawing/2014/main" id="{0050E82A-1B5A-F2F7-C053-14546550241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069013" y="4346575"/>
            <a:ext cx="433387" cy="207963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8" name="Line 37">
            <a:extLst>
              <a:ext uri="{FF2B5EF4-FFF2-40B4-BE49-F238E27FC236}">
                <a16:creationId xmlns:a16="http://schemas.microsoft.com/office/drawing/2014/main" id="{B7673001-1B60-B1B9-E431-86ABEE67C9F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616825" y="3160713"/>
            <a:ext cx="1588" cy="666750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19" name="Line 38">
            <a:extLst>
              <a:ext uri="{FF2B5EF4-FFF2-40B4-BE49-F238E27FC236}">
                <a16:creationId xmlns:a16="http://schemas.microsoft.com/office/drawing/2014/main" id="{BD2A45F7-99AD-C803-F202-BA90ADB44E87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7494588" y="3160713"/>
            <a:ext cx="123825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0" name="Line 39">
            <a:extLst>
              <a:ext uri="{FF2B5EF4-FFF2-40B4-BE49-F238E27FC236}">
                <a16:creationId xmlns:a16="http://schemas.microsoft.com/office/drawing/2014/main" id="{B7D15405-5DA0-381D-9FB6-87AEC6EB920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915150" y="3160713"/>
            <a:ext cx="104775" cy="158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1" name="Line 40">
            <a:extLst>
              <a:ext uri="{FF2B5EF4-FFF2-40B4-BE49-F238E27FC236}">
                <a16:creationId xmlns:a16="http://schemas.microsoft.com/office/drawing/2014/main" id="{743C88D7-A218-79C9-9E77-EF8037D7A5A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7658100" y="3368675"/>
            <a:ext cx="63500" cy="458788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2" name="Line 41">
            <a:extLst>
              <a:ext uri="{FF2B5EF4-FFF2-40B4-BE49-F238E27FC236}">
                <a16:creationId xmlns:a16="http://schemas.microsoft.com/office/drawing/2014/main" id="{817442F9-C1A5-854B-9D19-5444F93A6C5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165350" y="3494088"/>
            <a:ext cx="269875" cy="312737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3" name="Line 42">
            <a:extLst>
              <a:ext uri="{FF2B5EF4-FFF2-40B4-BE49-F238E27FC236}">
                <a16:creationId xmlns:a16="http://schemas.microsoft.com/office/drawing/2014/main" id="{0AE84A5E-341C-4F99-4743-22E6E160C0EF}"/>
              </a:ext>
            </a:extLst>
          </p:cNvPr>
          <p:cNvSpPr>
            <a:spLocks noChangeShapeType="1"/>
          </p:cNvSpPr>
          <p:nvPr/>
        </p:nvSpPr>
        <p:spPr bwMode="auto">
          <a:xfrm>
            <a:off x="1525588" y="4554538"/>
            <a:ext cx="269875" cy="12541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4" name="Line 43">
            <a:extLst>
              <a:ext uri="{FF2B5EF4-FFF2-40B4-BE49-F238E27FC236}">
                <a16:creationId xmlns:a16="http://schemas.microsoft.com/office/drawing/2014/main" id="{6AC519A9-9526-9792-3E7D-66585CAF091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2371725" y="4637088"/>
            <a:ext cx="125413" cy="2714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5" name="Line 44">
            <a:extLst>
              <a:ext uri="{FF2B5EF4-FFF2-40B4-BE49-F238E27FC236}">
                <a16:creationId xmlns:a16="http://schemas.microsoft.com/office/drawing/2014/main" id="{E1FD5A77-CE20-AAE9-BFD3-B8E5B9A3934F}"/>
              </a:ext>
            </a:extLst>
          </p:cNvPr>
          <p:cNvSpPr>
            <a:spLocks noChangeShapeType="1"/>
          </p:cNvSpPr>
          <p:nvPr/>
        </p:nvSpPr>
        <p:spPr bwMode="auto">
          <a:xfrm>
            <a:off x="3322638" y="1379538"/>
            <a:ext cx="0" cy="245427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6" name="Line 45">
            <a:extLst>
              <a:ext uri="{FF2B5EF4-FFF2-40B4-BE49-F238E27FC236}">
                <a16:creationId xmlns:a16="http://schemas.microsoft.com/office/drawing/2014/main" id="{DE3132F5-32AD-C8DE-C0E3-0952DBAE3EEA}"/>
              </a:ext>
            </a:extLst>
          </p:cNvPr>
          <p:cNvSpPr>
            <a:spLocks noChangeShapeType="1"/>
          </p:cNvSpPr>
          <p:nvPr/>
        </p:nvSpPr>
        <p:spPr bwMode="auto">
          <a:xfrm>
            <a:off x="3335338" y="3833813"/>
            <a:ext cx="21209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7" name="Line 46">
            <a:extLst>
              <a:ext uri="{FF2B5EF4-FFF2-40B4-BE49-F238E27FC236}">
                <a16:creationId xmlns:a16="http://schemas.microsoft.com/office/drawing/2014/main" id="{4BB4EF6E-9F5F-3FDC-A64E-CF04E9E2BECF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56238" y="3376613"/>
            <a:ext cx="0" cy="4429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8" name="Line 47">
            <a:extLst>
              <a:ext uri="{FF2B5EF4-FFF2-40B4-BE49-F238E27FC236}">
                <a16:creationId xmlns:a16="http://schemas.microsoft.com/office/drawing/2014/main" id="{613F2D79-E1AC-2873-AAD4-1E8A88152A1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776663" y="3376613"/>
            <a:ext cx="1679575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29" name="Line 48">
            <a:extLst>
              <a:ext uri="{FF2B5EF4-FFF2-40B4-BE49-F238E27FC236}">
                <a16:creationId xmlns:a16="http://schemas.microsoft.com/office/drawing/2014/main" id="{DC7BA742-38C5-F2F4-300E-E4009C10FFD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776663" y="1727200"/>
            <a:ext cx="0" cy="1635125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0" name="Line 49">
            <a:extLst>
              <a:ext uri="{FF2B5EF4-FFF2-40B4-BE49-F238E27FC236}">
                <a16:creationId xmlns:a16="http://schemas.microsoft.com/office/drawing/2014/main" id="{2F409EC5-E968-505A-4CBD-3F1721202251}"/>
              </a:ext>
            </a:extLst>
          </p:cNvPr>
          <p:cNvSpPr>
            <a:spLocks noChangeShapeType="1"/>
          </p:cNvSpPr>
          <p:nvPr/>
        </p:nvSpPr>
        <p:spPr bwMode="auto">
          <a:xfrm>
            <a:off x="3776663" y="1727200"/>
            <a:ext cx="16383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31" name="Line 50">
            <a:extLst>
              <a:ext uri="{FF2B5EF4-FFF2-40B4-BE49-F238E27FC236}">
                <a16:creationId xmlns:a16="http://schemas.microsoft.com/office/drawing/2014/main" id="{B3EDC9B0-35C9-F491-6B78-5ED917C54ED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414963" y="1379538"/>
            <a:ext cx="0" cy="34766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6432" name="Group 51">
            <a:extLst>
              <a:ext uri="{FF2B5EF4-FFF2-40B4-BE49-F238E27FC236}">
                <a16:creationId xmlns:a16="http://schemas.microsoft.com/office/drawing/2014/main" id="{923D336B-87A7-FC81-B726-5BE81634FDAF}"/>
              </a:ext>
            </a:extLst>
          </p:cNvPr>
          <p:cNvGrpSpPr>
            <a:grpSpLocks/>
          </p:cNvGrpSpPr>
          <p:nvPr/>
        </p:nvGrpSpPr>
        <p:grpSpPr bwMode="auto">
          <a:xfrm>
            <a:off x="4162425" y="2143125"/>
            <a:ext cx="1060450" cy="541338"/>
            <a:chOff x="0" y="375"/>
            <a:chExt cx="20000" cy="19625"/>
          </a:xfrm>
        </p:grpSpPr>
        <p:sp>
          <p:nvSpPr>
            <p:cNvPr id="16578" name="Line 52">
              <a:extLst>
                <a:ext uri="{FF2B5EF4-FFF2-40B4-BE49-F238E27FC236}">
                  <a16:creationId xmlns:a16="http://schemas.microsoft.com/office/drawing/2014/main" id="{863938A4-DDA6-0A75-B085-815853ADB1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9979"/>
              <a:ext cx="20000" cy="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79" name="Line 53">
              <a:extLst>
                <a:ext uri="{FF2B5EF4-FFF2-40B4-BE49-F238E27FC236}">
                  <a16:creationId xmlns:a16="http://schemas.microsoft.com/office/drawing/2014/main" id="{EF3B1481-A3DA-469A-294B-E0530D71745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4542" y="375"/>
              <a:ext cx="5458" cy="19625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80" name="Line 54">
              <a:extLst>
                <a:ext uri="{FF2B5EF4-FFF2-40B4-BE49-F238E27FC236}">
                  <a16:creationId xmlns:a16="http://schemas.microsoft.com/office/drawing/2014/main" id="{5D1E3004-6C88-EBD5-62BE-34CB78271AB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267" y="879"/>
              <a:ext cx="5708" cy="19121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6581" name="Line 55">
              <a:extLst>
                <a:ext uri="{FF2B5EF4-FFF2-40B4-BE49-F238E27FC236}">
                  <a16:creationId xmlns:a16="http://schemas.microsoft.com/office/drawing/2014/main" id="{4829C1E2-8494-2BC2-F571-9AEDDF88B3E0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975" y="879"/>
              <a:ext cx="8833" cy="32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6433" name="Oval 56">
            <a:extLst>
              <a:ext uri="{FF2B5EF4-FFF2-40B4-BE49-F238E27FC236}">
                <a16:creationId xmlns:a16="http://schemas.microsoft.com/office/drawing/2014/main" id="{0E67BDCE-8FF3-F909-9FE0-DB54CA492AC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92575" y="2101850"/>
            <a:ext cx="222250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4" name="Oval 57">
            <a:extLst>
              <a:ext uri="{FF2B5EF4-FFF2-40B4-BE49-F238E27FC236}">
                <a16:creationId xmlns:a16="http://schemas.microsoft.com/office/drawing/2014/main" id="{63E798D8-EF20-389C-31D2-DE9382F6D34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67263" y="3071813"/>
            <a:ext cx="222250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5" name="Oval 58">
            <a:extLst>
              <a:ext uri="{FF2B5EF4-FFF2-40B4-BE49-F238E27FC236}">
                <a16:creationId xmlns:a16="http://schemas.microsoft.com/office/drawing/2014/main" id="{CF567FF2-DEF6-EC46-0B46-B2504CC461C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51300" y="3071813"/>
            <a:ext cx="222250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6" name="Oval 59">
            <a:extLst>
              <a:ext uri="{FF2B5EF4-FFF2-40B4-BE49-F238E27FC236}">
                <a16:creationId xmlns:a16="http://schemas.microsoft.com/office/drawing/2014/main" id="{77807143-AC6E-B26D-E86E-49325F8696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43488" y="2128838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7" name="Oval 60">
            <a:extLst>
              <a:ext uri="{FF2B5EF4-FFF2-40B4-BE49-F238E27FC236}">
                <a16:creationId xmlns:a16="http://schemas.microsoft.com/office/drawing/2014/main" id="{D0B89D43-26CD-CEFD-808F-FA308BA2D7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8588" y="2363788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8" name="Oval 61">
            <a:extLst>
              <a:ext uri="{FF2B5EF4-FFF2-40B4-BE49-F238E27FC236}">
                <a16:creationId xmlns:a16="http://schemas.microsoft.com/office/drawing/2014/main" id="{5358B916-9A82-5DBD-D254-C3FD62E6CE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7325" y="237807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39" name="Oval 62">
            <a:extLst>
              <a:ext uri="{FF2B5EF4-FFF2-40B4-BE49-F238E27FC236}">
                <a16:creationId xmlns:a16="http://schemas.microsoft.com/office/drawing/2014/main" id="{0AD13C0D-F5D0-901C-84FE-65C8ACA9D1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7700" y="149066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0" name="Oval 63">
            <a:extLst>
              <a:ext uri="{FF2B5EF4-FFF2-40B4-BE49-F238E27FC236}">
                <a16:creationId xmlns:a16="http://schemas.microsoft.com/office/drawing/2014/main" id="{268D049A-686B-D3A1-039E-7AE826A948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97700" y="22717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6441" name="Group 64">
            <a:extLst>
              <a:ext uri="{FF2B5EF4-FFF2-40B4-BE49-F238E27FC236}">
                <a16:creationId xmlns:a16="http://schemas.microsoft.com/office/drawing/2014/main" id="{0FD45A2B-B5BE-4037-1155-971243D49BCF}"/>
              </a:ext>
            </a:extLst>
          </p:cNvPr>
          <p:cNvGrpSpPr>
            <a:grpSpLocks/>
          </p:cNvGrpSpPr>
          <p:nvPr/>
        </p:nvGrpSpPr>
        <p:grpSpPr bwMode="auto">
          <a:xfrm>
            <a:off x="6962775" y="3432175"/>
            <a:ext cx="284163" cy="339725"/>
            <a:chOff x="0" y="0"/>
            <a:chExt cx="20000" cy="20000"/>
          </a:xfrm>
        </p:grpSpPr>
        <p:sp>
          <p:nvSpPr>
            <p:cNvPr id="16576" name="Oval 65">
              <a:extLst>
                <a:ext uri="{FF2B5EF4-FFF2-40B4-BE49-F238E27FC236}">
                  <a16:creationId xmlns:a16="http://schemas.microsoft.com/office/drawing/2014/main" id="{ABDC356B-5B37-CB86-88F3-024EB5FB87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2406" y="0"/>
              <a:ext cx="15219" cy="14996"/>
            </a:xfrm>
            <a:prstGeom prst="ellipse">
              <a:avLst/>
            </a:prstGeom>
            <a:noFill/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6577" name="Rectangle 66">
              <a:extLst>
                <a:ext uri="{FF2B5EF4-FFF2-40B4-BE49-F238E27FC236}">
                  <a16:creationId xmlns:a16="http://schemas.microsoft.com/office/drawing/2014/main" id="{2BEEF12C-A3B3-018D-B8B7-360F1FE540D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2460"/>
              <a:ext cx="20000" cy="7540"/>
            </a:xfrm>
            <a:prstGeom prst="rect">
              <a:avLst/>
            </a:prstGeom>
            <a:noFill/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6442" name="Oval 67">
            <a:extLst>
              <a:ext uri="{FF2B5EF4-FFF2-40B4-BE49-F238E27FC236}">
                <a16:creationId xmlns:a16="http://schemas.microsoft.com/office/drawing/2014/main" id="{96D3A886-AA28-347A-A665-72BC02B0A00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83463" y="3306763"/>
            <a:ext cx="179387" cy="319087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3" name="Rectangle 68">
            <a:extLst>
              <a:ext uri="{FF2B5EF4-FFF2-40B4-BE49-F238E27FC236}">
                <a16:creationId xmlns:a16="http://schemas.microsoft.com/office/drawing/2014/main" id="{17F763F2-3168-E967-0D83-315AE445377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56475" y="3224213"/>
            <a:ext cx="233363" cy="45720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4" name="Line 69">
            <a:extLst>
              <a:ext uri="{FF2B5EF4-FFF2-40B4-BE49-F238E27FC236}">
                <a16:creationId xmlns:a16="http://schemas.microsoft.com/office/drawing/2014/main" id="{8CBA0887-402A-F706-35D3-8EEC48AE3F8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38975" y="2973388"/>
            <a:ext cx="385763" cy="195262"/>
          </a:xfrm>
          <a:prstGeom prst="line">
            <a:avLst/>
          </a:prstGeom>
          <a:noFill/>
          <a:ln w="254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45" name="Rectangle 70">
            <a:extLst>
              <a:ext uri="{FF2B5EF4-FFF2-40B4-BE49-F238E27FC236}">
                <a16:creationId xmlns:a16="http://schemas.microsoft.com/office/drawing/2014/main" id="{A5F23730-0B51-A50E-6424-C7D8681B5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8099425" y="1476375"/>
            <a:ext cx="276225" cy="160813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6" name="Rectangle 71">
            <a:extLst>
              <a:ext uri="{FF2B5EF4-FFF2-40B4-BE49-F238E27FC236}">
                <a16:creationId xmlns:a16="http://schemas.microsoft.com/office/drawing/2014/main" id="{15300E19-E8A4-DDC8-74E2-40A925E88C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30925" y="1420813"/>
            <a:ext cx="730250" cy="388937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7" name="Rectangle 72">
            <a:extLst>
              <a:ext uri="{FF2B5EF4-FFF2-40B4-BE49-F238E27FC236}">
                <a16:creationId xmlns:a16="http://schemas.microsoft.com/office/drawing/2014/main" id="{9E2F5785-4C4F-4F2A-C469-6D3079333D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145213" y="2225675"/>
            <a:ext cx="701675" cy="2508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8" name="Rectangle 73">
            <a:extLst>
              <a:ext uri="{FF2B5EF4-FFF2-40B4-BE49-F238E27FC236}">
                <a16:creationId xmlns:a16="http://schemas.microsoft.com/office/drawing/2014/main" id="{F1D4D3B7-3BFB-BBB1-D418-DC108BB444D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543675" y="1463675"/>
            <a:ext cx="276225" cy="290513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49" name="Rectangle 74">
            <a:extLst>
              <a:ext uri="{FF2B5EF4-FFF2-40B4-BE49-F238E27FC236}">
                <a16:creationId xmlns:a16="http://schemas.microsoft.com/office/drawing/2014/main" id="{2F460CFC-77F5-53A4-A6A5-59EDB587E3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27475" y="1463675"/>
            <a:ext cx="139700" cy="207963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0" name="Rectangle 75">
            <a:extLst>
              <a:ext uri="{FF2B5EF4-FFF2-40B4-BE49-F238E27FC236}">
                <a16:creationId xmlns:a16="http://schemas.microsoft.com/office/drawing/2014/main" id="{F7A2B84F-FBB5-A577-3889-866D2C126587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8600" y="1420813"/>
            <a:ext cx="138113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1" name="Rectangle 76">
            <a:extLst>
              <a:ext uri="{FF2B5EF4-FFF2-40B4-BE49-F238E27FC236}">
                <a16:creationId xmlns:a16="http://schemas.microsoft.com/office/drawing/2014/main" id="{955F8AAB-28AE-7FA3-1E83-394FBE6168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8138" y="1476375"/>
            <a:ext cx="138112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2" name="Rectangle 77">
            <a:extLst>
              <a:ext uri="{FF2B5EF4-FFF2-40B4-BE49-F238E27FC236}">
                <a16:creationId xmlns:a16="http://schemas.microsoft.com/office/drawing/2014/main" id="{5CF8DFEA-3CED-EC63-61D8-F69DC88C83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244975" y="1435100"/>
            <a:ext cx="138113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3" name="Rectangle 78">
            <a:extLst>
              <a:ext uri="{FF2B5EF4-FFF2-40B4-BE49-F238E27FC236}">
                <a16:creationId xmlns:a16="http://schemas.microsoft.com/office/drawing/2014/main" id="{DE144B99-F3CC-3CD3-889A-0DE952BF8AF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68800" y="1476375"/>
            <a:ext cx="138113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4" name="Rectangle 79">
            <a:extLst>
              <a:ext uri="{FF2B5EF4-FFF2-40B4-BE49-F238E27FC236}">
                <a16:creationId xmlns:a16="http://schemas.microsoft.com/office/drawing/2014/main" id="{7F900D56-FEDE-42FA-FAC6-4ECCD709EB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65638" y="1435100"/>
            <a:ext cx="138112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5" name="Rectangle 80">
            <a:extLst>
              <a:ext uri="{FF2B5EF4-FFF2-40B4-BE49-F238E27FC236}">
                <a16:creationId xmlns:a16="http://schemas.microsoft.com/office/drawing/2014/main" id="{93ACB395-B82C-0736-7996-2F7D3F30B4B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5175" y="1476375"/>
            <a:ext cx="138113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6" name="Rectangle 81">
            <a:extLst>
              <a:ext uri="{FF2B5EF4-FFF2-40B4-BE49-F238E27FC236}">
                <a16:creationId xmlns:a16="http://schemas.microsoft.com/office/drawing/2014/main" id="{D7A032A7-8869-4E6E-32C0-7322B6BD1819}"/>
              </a:ext>
            </a:extLst>
          </p:cNvPr>
          <p:cNvSpPr>
            <a:spLocks noChangeArrowheads="1"/>
          </p:cNvSpPr>
          <p:nvPr/>
        </p:nvSpPr>
        <p:spPr bwMode="auto">
          <a:xfrm>
            <a:off x="4684713" y="1449388"/>
            <a:ext cx="138112" cy="207962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7" name="Rectangle 82">
            <a:extLst>
              <a:ext uri="{FF2B5EF4-FFF2-40B4-BE49-F238E27FC236}">
                <a16:creationId xmlns:a16="http://schemas.microsoft.com/office/drawing/2014/main" id="{C8EABE82-57A8-C689-4A50-17C5F2FECF3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5838" y="1408113"/>
            <a:ext cx="138112" cy="207962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8" name="AutoShape 83">
            <a:extLst>
              <a:ext uri="{FF2B5EF4-FFF2-40B4-BE49-F238E27FC236}">
                <a16:creationId xmlns:a16="http://schemas.microsoft.com/office/drawing/2014/main" id="{0F0D3705-1394-F385-DAEE-6B6D66B795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7325" y="3417888"/>
            <a:ext cx="317500" cy="304800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59" name="AutoShape 84">
            <a:extLst>
              <a:ext uri="{FF2B5EF4-FFF2-40B4-BE49-F238E27FC236}">
                <a16:creationId xmlns:a16="http://schemas.microsoft.com/office/drawing/2014/main" id="{B2913E28-A04E-4D65-ED55-703F2876853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029200" y="3444875"/>
            <a:ext cx="317500" cy="306388"/>
          </a:xfrm>
          <a:prstGeom prst="roundRect">
            <a:avLst>
              <a:gd name="adj" fmla="val 16667"/>
            </a:avLst>
          </a:prstGeom>
          <a:solidFill>
            <a:srgbClr val="F2F2F2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0" name="Rectangle 85">
            <a:extLst>
              <a:ext uri="{FF2B5EF4-FFF2-40B4-BE49-F238E27FC236}">
                <a16:creationId xmlns:a16="http://schemas.microsoft.com/office/drawing/2014/main" id="{9867B888-58C1-6E37-3EFF-EF820354CE42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0713" y="1768475"/>
            <a:ext cx="579437" cy="207963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1" name="Rectangle 86">
            <a:extLst>
              <a:ext uri="{FF2B5EF4-FFF2-40B4-BE49-F238E27FC236}">
                <a16:creationId xmlns:a16="http://schemas.microsoft.com/office/drawing/2014/main" id="{C03DA452-F691-C867-3647-D41CED6F75F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70713" y="2017713"/>
            <a:ext cx="579437" cy="2095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2" name="Oval 87">
            <a:extLst>
              <a:ext uri="{FF2B5EF4-FFF2-40B4-BE49-F238E27FC236}">
                <a16:creationId xmlns:a16="http://schemas.microsoft.com/office/drawing/2014/main" id="{602BE879-0F6D-75F9-98E5-615B3452474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5150" y="38338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3" name="Oval 88">
            <a:extLst>
              <a:ext uri="{FF2B5EF4-FFF2-40B4-BE49-F238E27FC236}">
                <a16:creationId xmlns:a16="http://schemas.microsoft.com/office/drawing/2014/main" id="{C34A5380-CF07-B1A4-E492-8664DE2EC4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40513" y="3833813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4" name="Oval 89">
            <a:extLst>
              <a:ext uri="{FF2B5EF4-FFF2-40B4-BE49-F238E27FC236}">
                <a16:creationId xmlns:a16="http://schemas.microsoft.com/office/drawing/2014/main" id="{B67836E0-8907-6362-2C5D-40A1A658AB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15150" y="427672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5" name="Oval 90">
            <a:extLst>
              <a:ext uri="{FF2B5EF4-FFF2-40B4-BE49-F238E27FC236}">
                <a16:creationId xmlns:a16="http://schemas.microsoft.com/office/drawing/2014/main" id="{27DFE7F6-F653-AD37-ACA0-6DE5D1F04DB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626225" y="42910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6" name="Oval 91">
            <a:extLst>
              <a:ext uri="{FF2B5EF4-FFF2-40B4-BE49-F238E27FC236}">
                <a16:creationId xmlns:a16="http://schemas.microsoft.com/office/drawing/2014/main" id="{EDCA0D0A-BE40-0114-05E1-169AE73E6D1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04075" y="38465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7" name="Oval 92">
            <a:extLst>
              <a:ext uri="{FF2B5EF4-FFF2-40B4-BE49-F238E27FC236}">
                <a16:creationId xmlns:a16="http://schemas.microsoft.com/office/drawing/2014/main" id="{50362A32-9A79-1C1F-E101-34DE58D8ED7F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18363" y="427672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8" name="Oval 93">
            <a:extLst>
              <a:ext uri="{FF2B5EF4-FFF2-40B4-BE49-F238E27FC236}">
                <a16:creationId xmlns:a16="http://schemas.microsoft.com/office/drawing/2014/main" id="{854BEBC3-D6FC-7187-6861-40554F8536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3925" y="2254250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69" name="Oval 94">
            <a:extLst>
              <a:ext uri="{FF2B5EF4-FFF2-40B4-BE49-F238E27FC236}">
                <a16:creationId xmlns:a16="http://schemas.microsoft.com/office/drawing/2014/main" id="{51B1A358-F716-7D36-B7CD-30AE407DCC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3925" y="253047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0" name="Oval 95">
            <a:extLst>
              <a:ext uri="{FF2B5EF4-FFF2-40B4-BE49-F238E27FC236}">
                <a16:creationId xmlns:a16="http://schemas.microsoft.com/office/drawing/2014/main" id="{8473A6AB-AAB6-A030-865D-957508B3DB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3925" y="283527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1" name="Oval 96">
            <a:extLst>
              <a:ext uri="{FF2B5EF4-FFF2-40B4-BE49-F238E27FC236}">
                <a16:creationId xmlns:a16="http://schemas.microsoft.com/office/drawing/2014/main" id="{6B5A2E9B-8EC8-AFAD-B023-EA51394BAD63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93925" y="3113088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2" name="Oval 97">
            <a:extLst>
              <a:ext uri="{FF2B5EF4-FFF2-40B4-BE49-F238E27FC236}">
                <a16:creationId xmlns:a16="http://schemas.microsoft.com/office/drawing/2014/main" id="{07ECA598-6BCB-88C4-0E9D-E9C61054765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6488" y="222567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3" name="Oval 98">
            <a:extLst>
              <a:ext uri="{FF2B5EF4-FFF2-40B4-BE49-F238E27FC236}">
                <a16:creationId xmlns:a16="http://schemas.microsoft.com/office/drawing/2014/main" id="{7B0775C6-EC8B-3F89-904F-3C8A567CFC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06488" y="2503488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4" name="Oval 99">
            <a:extLst>
              <a:ext uri="{FF2B5EF4-FFF2-40B4-BE49-F238E27FC236}">
                <a16:creationId xmlns:a16="http://schemas.microsoft.com/office/drawing/2014/main" id="{4B28EFFD-79E2-B956-F0F4-830CA507CCB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200" y="2738438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5" name="Oval 100">
            <a:extLst>
              <a:ext uri="{FF2B5EF4-FFF2-40B4-BE49-F238E27FC236}">
                <a16:creationId xmlns:a16="http://schemas.microsoft.com/office/drawing/2014/main" id="{E371E839-F6F1-E6FA-A437-CCFFF6A54A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200" y="3016250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6" name="Oval 101">
            <a:extLst>
              <a:ext uri="{FF2B5EF4-FFF2-40B4-BE49-F238E27FC236}">
                <a16:creationId xmlns:a16="http://schemas.microsoft.com/office/drawing/2014/main" id="{DC373692-0758-6004-01B6-D668E12B006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200" y="329247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7" name="Oval 102">
            <a:extLst>
              <a:ext uri="{FF2B5EF4-FFF2-40B4-BE49-F238E27FC236}">
                <a16:creationId xmlns:a16="http://schemas.microsoft.com/office/drawing/2014/main" id="{111EF9BB-CB7D-0D24-EBA1-6787A283CC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92200" y="3556000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8" name="Oval 103">
            <a:extLst>
              <a:ext uri="{FF2B5EF4-FFF2-40B4-BE49-F238E27FC236}">
                <a16:creationId xmlns:a16="http://schemas.microsoft.com/office/drawing/2014/main" id="{6FB68403-850A-D638-16B7-DA897CC7D3E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63675" y="223996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79" name="Oval 104">
            <a:extLst>
              <a:ext uri="{FF2B5EF4-FFF2-40B4-BE49-F238E27FC236}">
                <a16:creationId xmlns:a16="http://schemas.microsoft.com/office/drawing/2014/main" id="{47EDC410-9185-5905-034A-42878AA0049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66888" y="2254250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0" name="Oval 105">
            <a:extLst>
              <a:ext uri="{FF2B5EF4-FFF2-40B4-BE49-F238E27FC236}">
                <a16:creationId xmlns:a16="http://schemas.microsoft.com/office/drawing/2014/main" id="{44D81BDF-C957-1295-6A80-5A0EC9A68C8C}"/>
              </a:ext>
            </a:extLst>
          </p:cNvPr>
          <p:cNvSpPr>
            <a:spLocks noChangeArrowheads="1"/>
          </p:cNvSpPr>
          <p:nvPr/>
        </p:nvSpPr>
        <p:spPr bwMode="auto">
          <a:xfrm>
            <a:off x="830263" y="519112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1" name="Oval 106">
            <a:extLst>
              <a:ext uri="{FF2B5EF4-FFF2-40B4-BE49-F238E27FC236}">
                <a16:creationId xmlns:a16="http://schemas.microsoft.com/office/drawing/2014/main" id="{70FD8DCE-BB7A-3748-453C-00C6ECCD952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89038" y="5176838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2" name="Oval 107">
            <a:extLst>
              <a:ext uri="{FF2B5EF4-FFF2-40B4-BE49-F238E27FC236}">
                <a16:creationId xmlns:a16="http://schemas.microsoft.com/office/drawing/2014/main" id="{02AB29D9-BBB8-07F8-D2AE-368A044845BB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60513" y="510857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3" name="Oval 108">
            <a:extLst>
              <a:ext uri="{FF2B5EF4-FFF2-40B4-BE49-F238E27FC236}">
                <a16:creationId xmlns:a16="http://schemas.microsoft.com/office/drawing/2014/main" id="{89E498A8-14E3-3FFD-80B7-72D066E89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73213" y="4789488"/>
            <a:ext cx="222250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4" name="Oval 109">
            <a:extLst>
              <a:ext uri="{FF2B5EF4-FFF2-40B4-BE49-F238E27FC236}">
                <a16:creationId xmlns:a16="http://schemas.microsoft.com/office/drawing/2014/main" id="{C2D3EC82-8342-2D03-B56C-A19D9DFF0B3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6700" y="4872038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5" name="Oval 110">
            <a:extLst>
              <a:ext uri="{FF2B5EF4-FFF2-40B4-BE49-F238E27FC236}">
                <a16:creationId xmlns:a16="http://schemas.microsoft.com/office/drawing/2014/main" id="{DF3C0F3E-242F-7C54-9736-A1E16B3A77D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3075" y="5191125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6" name="Oval 111">
            <a:extLst>
              <a:ext uri="{FF2B5EF4-FFF2-40B4-BE49-F238E27FC236}">
                <a16:creationId xmlns:a16="http://schemas.microsoft.com/office/drawing/2014/main" id="{C2693A3C-03BD-DBE3-5E0C-B7B4628A45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68325" y="4595813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7" name="Oval 112">
            <a:extLst>
              <a:ext uri="{FF2B5EF4-FFF2-40B4-BE49-F238E27FC236}">
                <a16:creationId xmlns:a16="http://schemas.microsoft.com/office/drawing/2014/main" id="{D8C8BCA7-FD82-A8D7-18F0-0A835C39D0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08113" y="3541713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8" name="Oval 113">
            <a:extLst>
              <a:ext uri="{FF2B5EF4-FFF2-40B4-BE49-F238E27FC236}">
                <a16:creationId xmlns:a16="http://schemas.microsoft.com/office/drawing/2014/main" id="{0C3A8D13-4248-716B-DDE2-9B591C6CEC84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413" y="4581525"/>
            <a:ext cx="220662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89" name="Line 114">
            <a:extLst>
              <a:ext uri="{FF2B5EF4-FFF2-40B4-BE49-F238E27FC236}">
                <a16:creationId xmlns:a16="http://schemas.microsoft.com/office/drawing/2014/main" id="{7F5B80AF-4A33-CEAD-1E44-31AF4352585C}"/>
              </a:ext>
            </a:extLst>
          </p:cNvPr>
          <p:cNvSpPr>
            <a:spLocks noChangeShapeType="1"/>
          </p:cNvSpPr>
          <p:nvPr/>
        </p:nvSpPr>
        <p:spPr bwMode="auto">
          <a:xfrm>
            <a:off x="6061075" y="3582988"/>
            <a:ext cx="552450" cy="15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0" name="Line 115">
            <a:extLst>
              <a:ext uri="{FF2B5EF4-FFF2-40B4-BE49-F238E27FC236}">
                <a16:creationId xmlns:a16="http://schemas.microsoft.com/office/drawing/2014/main" id="{D4D15C54-594E-838B-099E-658FDCDAF85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611938" y="2849563"/>
            <a:ext cx="1587" cy="735012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1" name="Line 116">
            <a:extLst>
              <a:ext uri="{FF2B5EF4-FFF2-40B4-BE49-F238E27FC236}">
                <a16:creationId xmlns:a16="http://schemas.microsoft.com/office/drawing/2014/main" id="{382F9894-27A2-580C-5ACA-670875B60CD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61075" y="2849563"/>
            <a:ext cx="538163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2" name="Rectangle 117">
            <a:extLst>
              <a:ext uri="{FF2B5EF4-FFF2-40B4-BE49-F238E27FC236}">
                <a16:creationId xmlns:a16="http://schemas.microsoft.com/office/drawing/2014/main" id="{F5AEF372-32BB-EBCE-9A3F-0CA8389B03C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6438" y="2503488"/>
            <a:ext cx="220662" cy="47148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493" name="Rectangle 118">
            <a:extLst>
              <a:ext uri="{FF2B5EF4-FFF2-40B4-BE49-F238E27FC236}">
                <a16:creationId xmlns:a16="http://schemas.microsoft.com/office/drawing/2014/main" id="{44CA9A38-E35D-BE92-904B-8E728CA0D581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79825" y="5495925"/>
            <a:ext cx="936625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Elevators</a:t>
            </a:r>
            <a:endParaRPr lang="en-US" altLang="en-US"/>
          </a:p>
        </p:txBody>
      </p:sp>
      <p:sp>
        <p:nvSpPr>
          <p:cNvPr id="16494" name="Rectangle 119">
            <a:extLst>
              <a:ext uri="{FF2B5EF4-FFF2-40B4-BE49-F238E27FC236}">
                <a16:creationId xmlns:a16="http://schemas.microsoft.com/office/drawing/2014/main" id="{3083333A-2728-D594-64B4-5EBC59F093FE}"/>
              </a:ext>
            </a:extLst>
          </p:cNvPr>
          <p:cNvSpPr>
            <a:spLocks noChangeArrowheads="1"/>
          </p:cNvSpPr>
          <p:nvPr/>
        </p:nvSpPr>
        <p:spPr bwMode="auto">
          <a:xfrm>
            <a:off x="6708775" y="4897438"/>
            <a:ext cx="674688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Chairs</a:t>
            </a:r>
            <a:endParaRPr lang="en-US" altLang="en-US"/>
          </a:p>
        </p:txBody>
      </p:sp>
      <p:sp>
        <p:nvSpPr>
          <p:cNvPr id="16495" name="Rectangle 120">
            <a:extLst>
              <a:ext uri="{FF2B5EF4-FFF2-40B4-BE49-F238E27FC236}">
                <a16:creationId xmlns:a16="http://schemas.microsoft.com/office/drawing/2014/main" id="{739B73E1-A624-05DD-3D98-70E87972B4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33663" y="6040438"/>
            <a:ext cx="579437" cy="5413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Hall to Patient Rooms</a:t>
            </a:r>
            <a:endParaRPr lang="en-US" altLang="en-US"/>
          </a:p>
        </p:txBody>
      </p:sp>
      <p:sp>
        <p:nvSpPr>
          <p:cNvPr id="16496" name="Rectangle 121">
            <a:extLst>
              <a:ext uri="{FF2B5EF4-FFF2-40B4-BE49-F238E27FC236}">
                <a16:creationId xmlns:a16="http://schemas.microsoft.com/office/drawing/2014/main" id="{ED5BC5BB-89C0-E7FF-CBBA-6DBF9FB27A59}"/>
              </a:ext>
            </a:extLst>
          </p:cNvPr>
          <p:cNvSpPr>
            <a:spLocks noChangeArrowheads="1"/>
          </p:cNvSpPr>
          <p:nvPr/>
        </p:nvSpPr>
        <p:spPr bwMode="auto">
          <a:xfrm>
            <a:off x="8278813" y="3889375"/>
            <a:ext cx="577850" cy="5826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Hall to Patient Rooms</a:t>
            </a:r>
            <a:endParaRPr lang="en-US" altLang="en-US"/>
          </a:p>
        </p:txBody>
      </p:sp>
      <p:sp>
        <p:nvSpPr>
          <p:cNvPr id="16497" name="Line 122">
            <a:extLst>
              <a:ext uri="{FF2B5EF4-FFF2-40B4-BE49-F238E27FC236}">
                <a16:creationId xmlns:a16="http://schemas.microsoft.com/office/drawing/2014/main" id="{22663DAD-E61F-F7B0-A955-1DBCF35F7CCF}"/>
              </a:ext>
            </a:extLst>
          </p:cNvPr>
          <p:cNvSpPr>
            <a:spLocks noChangeShapeType="1"/>
          </p:cNvSpPr>
          <p:nvPr/>
        </p:nvSpPr>
        <p:spPr bwMode="auto">
          <a:xfrm>
            <a:off x="3198813" y="5953125"/>
            <a:ext cx="0" cy="6238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8" name="Line 123">
            <a:extLst>
              <a:ext uri="{FF2B5EF4-FFF2-40B4-BE49-F238E27FC236}">
                <a16:creationId xmlns:a16="http://schemas.microsoft.com/office/drawing/2014/main" id="{435C6F0A-513F-0547-54F9-93C16077CF4D}"/>
              </a:ext>
            </a:extLst>
          </p:cNvPr>
          <p:cNvSpPr>
            <a:spLocks noChangeShapeType="1"/>
          </p:cNvSpPr>
          <p:nvPr/>
        </p:nvSpPr>
        <p:spPr bwMode="auto">
          <a:xfrm>
            <a:off x="8291513" y="4443413"/>
            <a:ext cx="5651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499" name="Rectangle 124">
            <a:extLst>
              <a:ext uri="{FF2B5EF4-FFF2-40B4-BE49-F238E27FC236}">
                <a16:creationId xmlns:a16="http://schemas.microsoft.com/office/drawing/2014/main" id="{C01B7E79-E40D-8711-55AA-47C035C3AAE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29438" y="2503488"/>
            <a:ext cx="690562" cy="568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000" b="1">
                <a:ea typeface="Batang" panose="02030600000101010101" pitchFamily="18" charset="-127"/>
              </a:rPr>
              <a:t>Lab Specimen Area</a:t>
            </a:r>
            <a:endParaRPr lang="en-US" altLang="en-US" sz="1100" b="1"/>
          </a:p>
        </p:txBody>
      </p:sp>
      <p:sp>
        <p:nvSpPr>
          <p:cNvPr id="16500" name="Rectangle 125">
            <a:extLst>
              <a:ext uri="{FF2B5EF4-FFF2-40B4-BE49-F238E27FC236}">
                <a16:creationId xmlns:a16="http://schemas.microsoft.com/office/drawing/2014/main" id="{E6D9C004-8C5C-2858-0AAF-14C2A3F555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4148138" y="2767013"/>
            <a:ext cx="1239837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Nurses Station</a:t>
            </a:r>
            <a:endParaRPr lang="en-US" altLang="en-US"/>
          </a:p>
        </p:txBody>
      </p:sp>
      <p:sp>
        <p:nvSpPr>
          <p:cNvPr id="16501" name="Rectangle 126">
            <a:extLst>
              <a:ext uri="{FF2B5EF4-FFF2-40B4-BE49-F238E27FC236}">
                <a16:creationId xmlns:a16="http://schemas.microsoft.com/office/drawing/2014/main" id="{1EA9FBFD-1E12-179D-200C-19A2E61574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95800" y="1736725"/>
            <a:ext cx="1117600" cy="168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Patient Charts</a:t>
            </a:r>
            <a:endParaRPr lang="en-US" altLang="en-US"/>
          </a:p>
        </p:txBody>
      </p:sp>
      <p:sp>
        <p:nvSpPr>
          <p:cNvPr id="16502" name="Rectangle 127">
            <a:extLst>
              <a:ext uri="{FF2B5EF4-FFF2-40B4-BE49-F238E27FC236}">
                <a16:creationId xmlns:a16="http://schemas.microsoft.com/office/drawing/2014/main" id="{BDE6B5D4-72A8-464A-4DAC-A3F0447192CC}"/>
              </a:ext>
            </a:extLst>
          </p:cNvPr>
          <p:cNvSpPr>
            <a:spLocks noChangeArrowheads="1"/>
          </p:cNvSpPr>
          <p:nvPr/>
        </p:nvSpPr>
        <p:spPr bwMode="auto">
          <a:xfrm>
            <a:off x="2678113" y="2609850"/>
            <a:ext cx="593725" cy="19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Counter</a:t>
            </a:r>
            <a:endParaRPr lang="en-US" altLang="en-US"/>
          </a:p>
        </p:txBody>
      </p:sp>
      <p:sp>
        <p:nvSpPr>
          <p:cNvPr id="16503" name="Rectangle 128">
            <a:extLst>
              <a:ext uri="{FF2B5EF4-FFF2-40B4-BE49-F238E27FC236}">
                <a16:creationId xmlns:a16="http://schemas.microsoft.com/office/drawing/2014/main" id="{82CA05A4-1E0C-3BB9-74A8-43072F498450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05188" y="3514725"/>
            <a:ext cx="606425" cy="19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Computer</a:t>
            </a:r>
            <a:endParaRPr lang="en-US" altLang="en-US"/>
          </a:p>
        </p:txBody>
      </p:sp>
      <p:sp>
        <p:nvSpPr>
          <p:cNvPr id="16504" name="Rectangle 129">
            <a:extLst>
              <a:ext uri="{FF2B5EF4-FFF2-40B4-BE49-F238E27FC236}">
                <a16:creationId xmlns:a16="http://schemas.microsoft.com/office/drawing/2014/main" id="{CF4B466E-D5DA-D4D3-208D-C9282C07F92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5400" y="1428750"/>
            <a:ext cx="674688" cy="7064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To Intensive Care Unit (ICU)</a:t>
            </a:r>
            <a:endParaRPr lang="en-US" altLang="en-US"/>
          </a:p>
        </p:txBody>
      </p:sp>
      <p:sp>
        <p:nvSpPr>
          <p:cNvPr id="16505" name="Rectangle 130">
            <a:extLst>
              <a:ext uri="{FF2B5EF4-FFF2-40B4-BE49-F238E27FC236}">
                <a16:creationId xmlns:a16="http://schemas.microsoft.com/office/drawing/2014/main" id="{CD034442-D4E9-5FE6-8669-B72E41433D4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477963" y="2541588"/>
            <a:ext cx="620712" cy="56991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ICU Waiting Room</a:t>
            </a:r>
            <a:endParaRPr lang="en-US" altLang="en-US"/>
          </a:p>
        </p:txBody>
      </p:sp>
      <p:sp>
        <p:nvSpPr>
          <p:cNvPr id="16506" name="Rectangle 131">
            <a:extLst>
              <a:ext uri="{FF2B5EF4-FFF2-40B4-BE49-F238E27FC236}">
                <a16:creationId xmlns:a16="http://schemas.microsoft.com/office/drawing/2014/main" id="{DB9FC654-1CA9-7B0A-0B72-C49EA5CCC1CB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3400" y="4849813"/>
            <a:ext cx="911225" cy="3476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SDS Waiting Room</a:t>
            </a:r>
            <a:endParaRPr lang="en-US" altLang="en-US"/>
          </a:p>
        </p:txBody>
      </p:sp>
      <p:sp>
        <p:nvSpPr>
          <p:cNvPr id="16507" name="Rectangle 132">
            <a:extLst>
              <a:ext uri="{FF2B5EF4-FFF2-40B4-BE49-F238E27FC236}">
                <a16:creationId xmlns:a16="http://schemas.microsoft.com/office/drawing/2014/main" id="{9CB685D1-1E58-F7A5-A6C3-206935C8899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910263" y="1838325"/>
            <a:ext cx="744537" cy="1952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Lab Printer</a:t>
            </a:r>
            <a:endParaRPr lang="en-US" altLang="en-US"/>
          </a:p>
        </p:txBody>
      </p:sp>
      <p:sp>
        <p:nvSpPr>
          <p:cNvPr id="16508" name="Rectangle 133">
            <a:extLst>
              <a:ext uri="{FF2B5EF4-FFF2-40B4-BE49-F238E27FC236}">
                <a16:creationId xmlns:a16="http://schemas.microsoft.com/office/drawing/2014/main" id="{07292C4A-2763-672B-34D5-5014E7F40ADA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30913" y="3036888"/>
            <a:ext cx="579437" cy="4984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Nursing Supplies</a:t>
            </a:r>
            <a:endParaRPr lang="en-US" altLang="en-US"/>
          </a:p>
        </p:txBody>
      </p:sp>
      <p:sp>
        <p:nvSpPr>
          <p:cNvPr id="16509" name="Rectangle 134">
            <a:extLst>
              <a:ext uri="{FF2B5EF4-FFF2-40B4-BE49-F238E27FC236}">
                <a16:creationId xmlns:a16="http://schemas.microsoft.com/office/drawing/2014/main" id="{4B27312C-6237-CAF0-1BDB-875D20D132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74838" y="4860925"/>
            <a:ext cx="592137" cy="3841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Nursing Storage</a:t>
            </a:r>
            <a:endParaRPr lang="en-US" altLang="en-US"/>
          </a:p>
        </p:txBody>
      </p:sp>
      <p:sp>
        <p:nvSpPr>
          <p:cNvPr id="16510" name="Rectangle 135">
            <a:extLst>
              <a:ext uri="{FF2B5EF4-FFF2-40B4-BE49-F238E27FC236}">
                <a16:creationId xmlns:a16="http://schemas.microsoft.com/office/drawing/2014/main" id="{E001DFE1-AAA7-C7A9-65D3-B9D1E9BDB5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138" y="3878263"/>
            <a:ext cx="936625" cy="5842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Hallway to Coronary Care Unit</a:t>
            </a:r>
            <a:endParaRPr lang="en-US" altLang="en-US"/>
          </a:p>
        </p:txBody>
      </p:sp>
      <p:sp>
        <p:nvSpPr>
          <p:cNvPr id="16511" name="Rectangle 136">
            <a:extLst>
              <a:ext uri="{FF2B5EF4-FFF2-40B4-BE49-F238E27FC236}">
                <a16:creationId xmlns:a16="http://schemas.microsoft.com/office/drawing/2014/main" id="{E61F7A52-6186-7DD2-DC03-0C821A849E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6846888" y="3168650"/>
            <a:ext cx="536575" cy="1666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800">
                <a:ea typeface="Batang" panose="02030600000101010101" pitchFamily="18" charset="-127"/>
              </a:rPr>
              <a:t>Toilet</a:t>
            </a:r>
            <a:endParaRPr lang="en-US" altLang="en-US"/>
          </a:p>
        </p:txBody>
      </p:sp>
      <p:sp>
        <p:nvSpPr>
          <p:cNvPr id="16512" name="Line 137">
            <a:extLst>
              <a:ext uri="{FF2B5EF4-FFF2-40B4-BE49-F238E27FC236}">
                <a16:creationId xmlns:a16="http://schemas.microsoft.com/office/drawing/2014/main" id="{32F71EFD-766D-6F19-2AF1-731E5E90C57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240088" y="1408113"/>
            <a:ext cx="0" cy="527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3" name="Line 138">
            <a:extLst>
              <a:ext uri="{FF2B5EF4-FFF2-40B4-BE49-F238E27FC236}">
                <a16:creationId xmlns:a16="http://schemas.microsoft.com/office/drawing/2014/main" id="{6DCDA7BC-9785-E0A9-C699-6C4B9B8B377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38125" y="4429125"/>
            <a:ext cx="730250" cy="15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4" name="Line 139">
            <a:extLst>
              <a:ext uri="{FF2B5EF4-FFF2-40B4-BE49-F238E27FC236}">
                <a16:creationId xmlns:a16="http://schemas.microsoft.com/office/drawing/2014/main" id="{7DF4CC2F-AF86-29EC-D7DB-31CB84B8D870}"/>
              </a:ext>
            </a:extLst>
          </p:cNvPr>
          <p:cNvSpPr>
            <a:spLocks noChangeShapeType="1"/>
          </p:cNvSpPr>
          <p:nvPr/>
        </p:nvSpPr>
        <p:spPr bwMode="auto">
          <a:xfrm>
            <a:off x="2995613" y="2762250"/>
            <a:ext cx="317500" cy="1682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5" name="Line 140">
            <a:extLst>
              <a:ext uri="{FF2B5EF4-FFF2-40B4-BE49-F238E27FC236}">
                <a16:creationId xmlns:a16="http://schemas.microsoft.com/office/drawing/2014/main" id="{1BE6FE6C-D975-7631-6597-4E9A92AF07AE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6392863" y="1657350"/>
            <a:ext cx="138112" cy="2079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6" name="Line 141">
            <a:extLst>
              <a:ext uri="{FF2B5EF4-FFF2-40B4-BE49-F238E27FC236}">
                <a16:creationId xmlns:a16="http://schemas.microsoft.com/office/drawing/2014/main" id="{32496D73-DCDB-089C-7023-BF35D6FC46E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803650" y="3500438"/>
            <a:ext cx="193675" cy="285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7" name="Line 142">
            <a:extLst>
              <a:ext uri="{FF2B5EF4-FFF2-40B4-BE49-F238E27FC236}">
                <a16:creationId xmlns:a16="http://schemas.microsoft.com/office/drawing/2014/main" id="{DDFEEAB5-4E0E-DBB1-0C6A-B04CBE4D12DD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849813" y="1657350"/>
            <a:ext cx="296862" cy="10477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18" name="Rectangle 143">
            <a:extLst>
              <a:ext uri="{FF2B5EF4-FFF2-40B4-BE49-F238E27FC236}">
                <a16:creationId xmlns:a16="http://schemas.microsoft.com/office/drawing/2014/main" id="{F1E5B63F-00C9-1E27-7FA7-86DBD34110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8338" y="2266950"/>
            <a:ext cx="482600" cy="361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Work Desk</a:t>
            </a:r>
            <a:endParaRPr lang="en-US" altLang="en-US"/>
          </a:p>
        </p:txBody>
      </p:sp>
      <p:sp>
        <p:nvSpPr>
          <p:cNvPr id="16519" name="Rectangle 144">
            <a:extLst>
              <a:ext uri="{FF2B5EF4-FFF2-40B4-BE49-F238E27FC236}">
                <a16:creationId xmlns:a16="http://schemas.microsoft.com/office/drawing/2014/main" id="{8E1FF0B4-2E37-9328-C114-B7F42B81BDE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84338" y="3376613"/>
            <a:ext cx="482600" cy="1936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Chairs</a:t>
            </a:r>
            <a:endParaRPr lang="en-US" altLang="en-US"/>
          </a:p>
        </p:txBody>
      </p:sp>
      <p:sp>
        <p:nvSpPr>
          <p:cNvPr id="16520" name="Rectangle 145">
            <a:extLst>
              <a:ext uri="{FF2B5EF4-FFF2-40B4-BE49-F238E27FC236}">
                <a16:creationId xmlns:a16="http://schemas.microsoft.com/office/drawing/2014/main" id="{01754AA1-902A-2248-1BFB-C96AFAFD807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29250" y="1901825"/>
            <a:ext cx="469900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Chairs</a:t>
            </a:r>
            <a:endParaRPr lang="en-US" altLang="en-US"/>
          </a:p>
        </p:txBody>
      </p:sp>
      <p:sp>
        <p:nvSpPr>
          <p:cNvPr id="16521" name="Line 146">
            <a:extLst>
              <a:ext uri="{FF2B5EF4-FFF2-40B4-BE49-F238E27FC236}">
                <a16:creationId xmlns:a16="http://schemas.microsoft.com/office/drawing/2014/main" id="{73AF8110-EFB0-2511-8EEC-EB07BA33E15B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1339850" y="3209925"/>
            <a:ext cx="358775" cy="2492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2" name="Line 147">
            <a:extLst>
              <a:ext uri="{FF2B5EF4-FFF2-40B4-BE49-F238E27FC236}">
                <a16:creationId xmlns:a16="http://schemas.microsoft.com/office/drawing/2014/main" id="{E383EBEE-9FD6-EA61-23ED-8DBADA654CB5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655763" y="3529013"/>
            <a:ext cx="98425" cy="1111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3" name="Line 148">
            <a:extLst>
              <a:ext uri="{FF2B5EF4-FFF2-40B4-BE49-F238E27FC236}">
                <a16:creationId xmlns:a16="http://schemas.microsoft.com/office/drawing/2014/main" id="{7E632B85-6A2E-8034-7E72-FAFE582AB5E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055813" y="3306763"/>
            <a:ext cx="111125" cy="968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4" name="Line 149">
            <a:extLst>
              <a:ext uri="{FF2B5EF4-FFF2-40B4-BE49-F238E27FC236}">
                <a16:creationId xmlns:a16="http://schemas.microsoft.com/office/drawing/2014/main" id="{44B9883B-835D-AD8C-BA82-2559B233760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456238" y="2057400"/>
            <a:ext cx="219075" cy="390525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5" name="Line 150">
            <a:extLst>
              <a:ext uri="{FF2B5EF4-FFF2-40B4-BE49-F238E27FC236}">
                <a16:creationId xmlns:a16="http://schemas.microsoft.com/office/drawing/2014/main" id="{3E3A4AC7-237B-0BF5-143C-E5A22C0A6E12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291138" y="2057400"/>
            <a:ext cx="266700" cy="14128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6" name="Line 151">
            <a:extLst>
              <a:ext uri="{FF2B5EF4-FFF2-40B4-BE49-F238E27FC236}">
                <a16:creationId xmlns:a16="http://schemas.microsoft.com/office/drawing/2014/main" id="{B2A1040B-4D3D-B4D2-CC30-6AB260BAC43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018338" y="4637088"/>
            <a:ext cx="217487" cy="29210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27" name="Rectangle 152">
            <a:extLst>
              <a:ext uri="{FF2B5EF4-FFF2-40B4-BE49-F238E27FC236}">
                <a16:creationId xmlns:a16="http://schemas.microsoft.com/office/drawing/2014/main" id="{801983D2-581C-72D6-EAE3-8A934D58BCF4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35388" y="4443413"/>
            <a:ext cx="193675" cy="1809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A</a:t>
            </a:r>
            <a:endParaRPr lang="en-US" altLang="en-US"/>
          </a:p>
        </p:txBody>
      </p:sp>
      <p:sp>
        <p:nvSpPr>
          <p:cNvPr id="16528" name="Rectangle 153">
            <a:extLst>
              <a:ext uri="{FF2B5EF4-FFF2-40B4-BE49-F238E27FC236}">
                <a16:creationId xmlns:a16="http://schemas.microsoft.com/office/drawing/2014/main" id="{382182B4-0A13-C441-261B-3618086FC70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300538" y="3860800"/>
            <a:ext cx="233362" cy="2222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B</a:t>
            </a:r>
            <a:endParaRPr lang="en-US" altLang="en-US"/>
          </a:p>
        </p:txBody>
      </p:sp>
      <p:sp>
        <p:nvSpPr>
          <p:cNvPr id="16529" name="Rectangle 154">
            <a:extLst>
              <a:ext uri="{FF2B5EF4-FFF2-40B4-BE49-F238E27FC236}">
                <a16:creationId xmlns:a16="http://schemas.microsoft.com/office/drawing/2014/main" id="{1CB19E91-A7C0-864B-7D7E-7C4325E34DE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439025" y="4268788"/>
            <a:ext cx="193675" cy="20796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C</a:t>
            </a:r>
            <a:endParaRPr lang="en-US" altLang="en-US"/>
          </a:p>
        </p:txBody>
      </p:sp>
      <p:sp>
        <p:nvSpPr>
          <p:cNvPr id="16530" name="Rectangle 155">
            <a:extLst>
              <a:ext uri="{FF2B5EF4-FFF2-40B4-BE49-F238E27FC236}">
                <a16:creationId xmlns:a16="http://schemas.microsoft.com/office/drawing/2014/main" id="{2FE6C1BD-D66E-8A3E-DB68-02DAE94DF73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27900" y="1531938"/>
            <a:ext cx="179388" cy="2095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D</a:t>
            </a:r>
            <a:endParaRPr lang="en-US" altLang="en-US"/>
          </a:p>
        </p:txBody>
      </p:sp>
      <p:sp>
        <p:nvSpPr>
          <p:cNvPr id="16531" name="Rectangle 156">
            <a:extLst>
              <a:ext uri="{FF2B5EF4-FFF2-40B4-BE49-F238E27FC236}">
                <a16:creationId xmlns:a16="http://schemas.microsoft.com/office/drawing/2014/main" id="{EFB66AD9-8C80-7280-5DE0-907E5DDC67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76850" y="3875088"/>
            <a:ext cx="234950" cy="2222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F</a:t>
            </a:r>
            <a:endParaRPr lang="en-US" altLang="en-US"/>
          </a:p>
        </p:txBody>
      </p:sp>
      <p:sp>
        <p:nvSpPr>
          <p:cNvPr id="16532" name="Rectangle 157">
            <a:extLst>
              <a:ext uri="{FF2B5EF4-FFF2-40B4-BE49-F238E27FC236}">
                <a16:creationId xmlns:a16="http://schemas.microsoft.com/office/drawing/2014/main" id="{C0B82C84-B344-9C8C-5E05-A92BE3F82B6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771775" y="5565775"/>
            <a:ext cx="220663" cy="236538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G</a:t>
            </a:r>
            <a:endParaRPr lang="en-US" altLang="en-US"/>
          </a:p>
        </p:txBody>
      </p:sp>
      <p:sp>
        <p:nvSpPr>
          <p:cNvPr id="16533" name="Rectangle 158">
            <a:extLst>
              <a:ext uri="{FF2B5EF4-FFF2-40B4-BE49-F238E27FC236}">
                <a16:creationId xmlns:a16="http://schemas.microsoft.com/office/drawing/2014/main" id="{25FF42D4-53EE-0AC9-4F66-BBB8134DAE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78338" y="3148013"/>
            <a:ext cx="207962" cy="1936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1</a:t>
            </a:r>
            <a:endParaRPr lang="en-US" altLang="en-US"/>
          </a:p>
        </p:txBody>
      </p:sp>
      <p:sp>
        <p:nvSpPr>
          <p:cNvPr id="16534" name="Rectangle 159">
            <a:extLst>
              <a:ext uri="{FF2B5EF4-FFF2-40B4-BE49-F238E27FC236}">
                <a16:creationId xmlns:a16="http://schemas.microsoft.com/office/drawing/2014/main" id="{10416AAD-9737-A1B1-A189-9F1FC4CE1DC4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79875" y="1733550"/>
            <a:ext cx="193675" cy="19367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2</a:t>
            </a:r>
            <a:endParaRPr lang="en-US" altLang="en-US"/>
          </a:p>
        </p:txBody>
      </p:sp>
      <p:sp>
        <p:nvSpPr>
          <p:cNvPr id="16535" name="Rectangle 160">
            <a:extLst>
              <a:ext uri="{FF2B5EF4-FFF2-40B4-BE49-F238E27FC236}">
                <a16:creationId xmlns:a16="http://schemas.microsoft.com/office/drawing/2014/main" id="{9BFDDF28-341E-7482-AE56-A14274E7F3E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97738" y="2236788"/>
            <a:ext cx="207962" cy="1873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3</a:t>
            </a:r>
            <a:endParaRPr lang="en-US" altLang="en-US"/>
          </a:p>
        </p:txBody>
      </p:sp>
      <p:sp>
        <p:nvSpPr>
          <p:cNvPr id="16536" name="Rectangle 161">
            <a:extLst>
              <a:ext uri="{FF2B5EF4-FFF2-40B4-BE49-F238E27FC236}">
                <a16:creationId xmlns:a16="http://schemas.microsoft.com/office/drawing/2014/main" id="{1EBEA5E2-5205-326F-092C-8553720DCC6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24500" y="3722688"/>
            <a:ext cx="220663" cy="20796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7</a:t>
            </a:r>
            <a:endParaRPr lang="en-US" altLang="en-US"/>
          </a:p>
        </p:txBody>
      </p:sp>
      <p:sp>
        <p:nvSpPr>
          <p:cNvPr id="16537" name="Freeform 162">
            <a:extLst>
              <a:ext uri="{FF2B5EF4-FFF2-40B4-BE49-F238E27FC236}">
                <a16:creationId xmlns:a16="http://schemas.microsoft.com/office/drawing/2014/main" id="{5CF334C9-188C-A969-D759-7382E49D2835}"/>
              </a:ext>
            </a:extLst>
          </p:cNvPr>
          <p:cNvSpPr>
            <a:spLocks/>
          </p:cNvSpPr>
          <p:nvPr/>
        </p:nvSpPr>
        <p:spPr bwMode="auto">
          <a:xfrm>
            <a:off x="3900488" y="4095750"/>
            <a:ext cx="495300" cy="347663"/>
          </a:xfrm>
          <a:custGeom>
            <a:avLst/>
            <a:gdLst>
              <a:gd name="T0" fmla="*/ 0 w 20000"/>
              <a:gd name="T1" fmla="*/ 346968 h 20000"/>
              <a:gd name="T2" fmla="*/ 27489 w 20000"/>
              <a:gd name="T3" fmla="*/ 346968 h 20000"/>
              <a:gd name="T4" fmla="*/ 27489 w 20000"/>
              <a:gd name="T5" fmla="*/ 319207 h 20000"/>
              <a:gd name="T6" fmla="*/ 41209 w 20000"/>
              <a:gd name="T7" fmla="*/ 319207 h 20000"/>
              <a:gd name="T8" fmla="*/ 54954 w 20000"/>
              <a:gd name="T9" fmla="*/ 291446 h 20000"/>
              <a:gd name="T10" fmla="*/ 68698 w 20000"/>
              <a:gd name="T11" fmla="*/ 291446 h 20000"/>
              <a:gd name="T12" fmla="*/ 68698 w 20000"/>
              <a:gd name="T13" fmla="*/ 277574 h 20000"/>
              <a:gd name="T14" fmla="*/ 82443 w 20000"/>
              <a:gd name="T15" fmla="*/ 277574 h 20000"/>
              <a:gd name="T16" fmla="*/ 96162 w 20000"/>
              <a:gd name="T17" fmla="*/ 263702 h 20000"/>
              <a:gd name="T18" fmla="*/ 109907 w 20000"/>
              <a:gd name="T19" fmla="*/ 263702 h 20000"/>
              <a:gd name="T20" fmla="*/ 109907 w 20000"/>
              <a:gd name="T21" fmla="*/ 249813 h 20000"/>
              <a:gd name="T22" fmla="*/ 137396 w 20000"/>
              <a:gd name="T23" fmla="*/ 249813 h 20000"/>
              <a:gd name="T24" fmla="*/ 151141 w 20000"/>
              <a:gd name="T25" fmla="*/ 235941 h 20000"/>
              <a:gd name="T26" fmla="*/ 192350 w 20000"/>
              <a:gd name="T27" fmla="*/ 235941 h 20000"/>
              <a:gd name="T28" fmla="*/ 219839 w 20000"/>
              <a:gd name="T29" fmla="*/ 222052 h 20000"/>
              <a:gd name="T30" fmla="*/ 247303 w 20000"/>
              <a:gd name="T31" fmla="*/ 222052 h 20000"/>
              <a:gd name="T32" fmla="*/ 261048 w 20000"/>
              <a:gd name="T33" fmla="*/ 208181 h 20000"/>
              <a:gd name="T34" fmla="*/ 302257 w 20000"/>
              <a:gd name="T35" fmla="*/ 208181 h 20000"/>
              <a:gd name="T36" fmla="*/ 316001 w 20000"/>
              <a:gd name="T37" fmla="*/ 194309 h 20000"/>
              <a:gd name="T38" fmla="*/ 329746 w 20000"/>
              <a:gd name="T39" fmla="*/ 194309 h 20000"/>
              <a:gd name="T40" fmla="*/ 329746 w 20000"/>
              <a:gd name="T41" fmla="*/ 180420 h 20000"/>
              <a:gd name="T42" fmla="*/ 370955 w 20000"/>
              <a:gd name="T43" fmla="*/ 180420 h 20000"/>
              <a:gd name="T44" fmla="*/ 370955 w 20000"/>
              <a:gd name="T45" fmla="*/ 166548 h 20000"/>
              <a:gd name="T46" fmla="*/ 384700 w 20000"/>
              <a:gd name="T47" fmla="*/ 166548 h 20000"/>
              <a:gd name="T48" fmla="*/ 384700 w 20000"/>
              <a:gd name="T49" fmla="*/ 152659 h 20000"/>
              <a:gd name="T50" fmla="*/ 398444 w 20000"/>
              <a:gd name="T51" fmla="*/ 152659 h 20000"/>
              <a:gd name="T52" fmla="*/ 398444 w 20000"/>
              <a:gd name="T53" fmla="*/ 138787 h 20000"/>
              <a:gd name="T54" fmla="*/ 412189 w 20000"/>
              <a:gd name="T55" fmla="*/ 138787 h 20000"/>
              <a:gd name="T56" fmla="*/ 412189 w 20000"/>
              <a:gd name="T57" fmla="*/ 124915 h 20000"/>
              <a:gd name="T58" fmla="*/ 425908 w 20000"/>
              <a:gd name="T59" fmla="*/ 124915 h 20000"/>
              <a:gd name="T60" fmla="*/ 425908 w 20000"/>
              <a:gd name="T61" fmla="*/ 111026 h 20000"/>
              <a:gd name="T62" fmla="*/ 439653 w 20000"/>
              <a:gd name="T63" fmla="*/ 111026 h 20000"/>
              <a:gd name="T64" fmla="*/ 439653 w 20000"/>
              <a:gd name="T65" fmla="*/ 83265 h 20000"/>
              <a:gd name="T66" fmla="*/ 453398 w 20000"/>
              <a:gd name="T67" fmla="*/ 83265 h 20000"/>
              <a:gd name="T68" fmla="*/ 453398 w 20000"/>
              <a:gd name="T69" fmla="*/ 69394 h 20000"/>
              <a:gd name="T70" fmla="*/ 467142 w 20000"/>
              <a:gd name="T71" fmla="*/ 69394 h 20000"/>
              <a:gd name="T72" fmla="*/ 467142 w 20000"/>
              <a:gd name="T73" fmla="*/ 41633 h 20000"/>
              <a:gd name="T74" fmla="*/ 480862 w 20000"/>
              <a:gd name="T75" fmla="*/ 41633 h 20000"/>
              <a:gd name="T76" fmla="*/ 480862 w 20000"/>
              <a:gd name="T77" fmla="*/ 13872 h 20000"/>
              <a:gd name="T78" fmla="*/ 494607 w 20000"/>
              <a:gd name="T79" fmla="*/ 13872 h 20000"/>
              <a:gd name="T80" fmla="*/ 494607 w 20000"/>
              <a:gd name="T81" fmla="*/ 0 h 20000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</a:gdLst>
            <a:ahLst/>
            <a:cxnLst>
              <a:cxn ang="T82">
                <a:pos x="T0" y="T1"/>
              </a:cxn>
              <a:cxn ang="T83">
                <a:pos x="T2" y="T3"/>
              </a:cxn>
              <a:cxn ang="T84">
                <a:pos x="T4" y="T5"/>
              </a:cxn>
              <a:cxn ang="T85">
                <a:pos x="T6" y="T7"/>
              </a:cxn>
              <a:cxn ang="T86">
                <a:pos x="T8" y="T9"/>
              </a:cxn>
              <a:cxn ang="T87">
                <a:pos x="T10" y="T11"/>
              </a:cxn>
              <a:cxn ang="T88">
                <a:pos x="T12" y="T13"/>
              </a:cxn>
              <a:cxn ang="T89">
                <a:pos x="T14" y="T15"/>
              </a:cxn>
              <a:cxn ang="T90">
                <a:pos x="T16" y="T17"/>
              </a:cxn>
              <a:cxn ang="T91">
                <a:pos x="T18" y="T19"/>
              </a:cxn>
              <a:cxn ang="T92">
                <a:pos x="T20" y="T21"/>
              </a:cxn>
              <a:cxn ang="T93">
                <a:pos x="T22" y="T23"/>
              </a:cxn>
              <a:cxn ang="T94">
                <a:pos x="T24" y="T25"/>
              </a:cxn>
              <a:cxn ang="T95">
                <a:pos x="T26" y="T27"/>
              </a:cxn>
              <a:cxn ang="T96">
                <a:pos x="T28" y="T29"/>
              </a:cxn>
              <a:cxn ang="T97">
                <a:pos x="T30" y="T31"/>
              </a:cxn>
              <a:cxn ang="T98">
                <a:pos x="T32" y="T33"/>
              </a:cxn>
              <a:cxn ang="T99">
                <a:pos x="T34" y="T35"/>
              </a:cxn>
              <a:cxn ang="T100">
                <a:pos x="T36" y="T37"/>
              </a:cxn>
              <a:cxn ang="T101">
                <a:pos x="T38" y="T39"/>
              </a:cxn>
              <a:cxn ang="T102">
                <a:pos x="T40" y="T41"/>
              </a:cxn>
              <a:cxn ang="T103">
                <a:pos x="T42" y="T43"/>
              </a:cxn>
              <a:cxn ang="T104">
                <a:pos x="T44" y="T45"/>
              </a:cxn>
              <a:cxn ang="T105">
                <a:pos x="T46" y="T47"/>
              </a:cxn>
              <a:cxn ang="T106">
                <a:pos x="T48" y="T49"/>
              </a:cxn>
              <a:cxn ang="T107">
                <a:pos x="T50" y="T51"/>
              </a:cxn>
              <a:cxn ang="T108">
                <a:pos x="T52" y="T53"/>
              </a:cxn>
              <a:cxn ang="T109">
                <a:pos x="T54" y="T55"/>
              </a:cxn>
              <a:cxn ang="T110">
                <a:pos x="T56" y="T57"/>
              </a:cxn>
              <a:cxn ang="T111">
                <a:pos x="T58" y="T59"/>
              </a:cxn>
              <a:cxn ang="T112">
                <a:pos x="T60" y="T61"/>
              </a:cxn>
              <a:cxn ang="T113">
                <a:pos x="T62" y="T63"/>
              </a:cxn>
              <a:cxn ang="T114">
                <a:pos x="T64" y="T65"/>
              </a:cxn>
              <a:cxn ang="T115">
                <a:pos x="T66" y="T67"/>
              </a:cxn>
              <a:cxn ang="T116">
                <a:pos x="T68" y="T69"/>
              </a:cxn>
              <a:cxn ang="T117">
                <a:pos x="T70" y="T71"/>
              </a:cxn>
              <a:cxn ang="T118">
                <a:pos x="T72" y="T73"/>
              </a:cxn>
              <a:cxn ang="T119">
                <a:pos x="T74" y="T75"/>
              </a:cxn>
              <a:cxn ang="T120">
                <a:pos x="T76" y="T77"/>
              </a:cxn>
              <a:cxn ang="T121">
                <a:pos x="T78" y="T79"/>
              </a:cxn>
              <a:cxn ang="T122">
                <a:pos x="T80" y="T81"/>
              </a:cxn>
            </a:cxnLst>
            <a:rect l="0" t="0" r="r" b="b"/>
            <a:pathLst>
              <a:path w="20000" h="20000">
                <a:moveTo>
                  <a:pt x="0" y="19960"/>
                </a:moveTo>
                <a:lnTo>
                  <a:pt x="1110" y="19960"/>
                </a:lnTo>
                <a:lnTo>
                  <a:pt x="1110" y="18363"/>
                </a:lnTo>
                <a:lnTo>
                  <a:pt x="1664" y="18363"/>
                </a:lnTo>
                <a:lnTo>
                  <a:pt x="2219" y="16766"/>
                </a:lnTo>
                <a:lnTo>
                  <a:pt x="2774" y="16766"/>
                </a:lnTo>
                <a:lnTo>
                  <a:pt x="2774" y="15968"/>
                </a:lnTo>
                <a:lnTo>
                  <a:pt x="3329" y="15968"/>
                </a:lnTo>
                <a:lnTo>
                  <a:pt x="3883" y="15170"/>
                </a:lnTo>
                <a:lnTo>
                  <a:pt x="4438" y="15170"/>
                </a:lnTo>
                <a:lnTo>
                  <a:pt x="4438" y="14371"/>
                </a:lnTo>
                <a:lnTo>
                  <a:pt x="5548" y="14371"/>
                </a:lnTo>
                <a:lnTo>
                  <a:pt x="6103" y="13573"/>
                </a:lnTo>
                <a:lnTo>
                  <a:pt x="7767" y="13573"/>
                </a:lnTo>
                <a:lnTo>
                  <a:pt x="8877" y="12774"/>
                </a:lnTo>
                <a:lnTo>
                  <a:pt x="9986" y="12774"/>
                </a:lnTo>
                <a:lnTo>
                  <a:pt x="10541" y="11976"/>
                </a:lnTo>
                <a:lnTo>
                  <a:pt x="12205" y="11976"/>
                </a:lnTo>
                <a:lnTo>
                  <a:pt x="12760" y="11178"/>
                </a:lnTo>
                <a:lnTo>
                  <a:pt x="13315" y="11178"/>
                </a:lnTo>
                <a:lnTo>
                  <a:pt x="13315" y="10379"/>
                </a:lnTo>
                <a:lnTo>
                  <a:pt x="14979" y="10379"/>
                </a:lnTo>
                <a:lnTo>
                  <a:pt x="14979" y="9581"/>
                </a:lnTo>
                <a:lnTo>
                  <a:pt x="15534" y="9581"/>
                </a:lnTo>
                <a:lnTo>
                  <a:pt x="15534" y="8782"/>
                </a:lnTo>
                <a:lnTo>
                  <a:pt x="16089" y="8782"/>
                </a:lnTo>
                <a:lnTo>
                  <a:pt x="16089" y="7984"/>
                </a:lnTo>
                <a:lnTo>
                  <a:pt x="16644" y="7984"/>
                </a:lnTo>
                <a:lnTo>
                  <a:pt x="16644" y="7186"/>
                </a:lnTo>
                <a:lnTo>
                  <a:pt x="17198" y="7186"/>
                </a:lnTo>
                <a:lnTo>
                  <a:pt x="17198" y="6387"/>
                </a:lnTo>
                <a:lnTo>
                  <a:pt x="17753" y="6387"/>
                </a:lnTo>
                <a:lnTo>
                  <a:pt x="17753" y="4790"/>
                </a:lnTo>
                <a:lnTo>
                  <a:pt x="18308" y="4790"/>
                </a:lnTo>
                <a:lnTo>
                  <a:pt x="18308" y="3992"/>
                </a:lnTo>
                <a:lnTo>
                  <a:pt x="18863" y="3992"/>
                </a:lnTo>
                <a:lnTo>
                  <a:pt x="18863" y="2395"/>
                </a:lnTo>
                <a:lnTo>
                  <a:pt x="19417" y="2395"/>
                </a:lnTo>
                <a:lnTo>
                  <a:pt x="19417" y="798"/>
                </a:lnTo>
                <a:lnTo>
                  <a:pt x="19972" y="798"/>
                </a:lnTo>
                <a:lnTo>
                  <a:pt x="19972" y="0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38" name="Freeform 163">
            <a:extLst>
              <a:ext uri="{FF2B5EF4-FFF2-40B4-BE49-F238E27FC236}">
                <a16:creationId xmlns:a16="http://schemas.microsoft.com/office/drawing/2014/main" id="{3774D0C0-DEFA-F717-3260-710A88FE9278}"/>
              </a:ext>
            </a:extLst>
          </p:cNvPr>
          <p:cNvSpPr>
            <a:spLocks/>
          </p:cNvSpPr>
          <p:nvPr/>
        </p:nvSpPr>
        <p:spPr bwMode="auto">
          <a:xfrm>
            <a:off x="4465638" y="4110038"/>
            <a:ext cx="2959100" cy="180975"/>
          </a:xfrm>
          <a:custGeom>
            <a:avLst/>
            <a:gdLst>
              <a:gd name="T0" fmla="*/ 0 w 20000"/>
              <a:gd name="T1" fmla="*/ 0 h 20000"/>
              <a:gd name="T2" fmla="*/ 0 w 20000"/>
              <a:gd name="T3" fmla="*/ 27734 h 20000"/>
              <a:gd name="T4" fmla="*/ 13760 w 20000"/>
              <a:gd name="T5" fmla="*/ 41606 h 20000"/>
              <a:gd name="T6" fmla="*/ 13760 w 20000"/>
              <a:gd name="T7" fmla="*/ 55469 h 20000"/>
              <a:gd name="T8" fmla="*/ 41279 w 20000"/>
              <a:gd name="T9" fmla="*/ 69341 h 20000"/>
              <a:gd name="T10" fmla="*/ 55039 w 20000"/>
              <a:gd name="T11" fmla="*/ 83203 h 20000"/>
              <a:gd name="T12" fmla="*/ 82559 w 20000"/>
              <a:gd name="T13" fmla="*/ 97075 h 20000"/>
              <a:gd name="T14" fmla="*/ 110079 w 20000"/>
              <a:gd name="T15" fmla="*/ 97075 h 20000"/>
              <a:gd name="T16" fmla="*/ 137598 w 20000"/>
              <a:gd name="T17" fmla="*/ 124809 h 20000"/>
              <a:gd name="T18" fmla="*/ 288956 w 20000"/>
              <a:gd name="T19" fmla="*/ 124809 h 20000"/>
              <a:gd name="T20" fmla="*/ 316476 w 20000"/>
              <a:gd name="T21" fmla="*/ 138681 h 20000"/>
              <a:gd name="T22" fmla="*/ 343995 w 20000"/>
              <a:gd name="T23" fmla="*/ 138681 h 20000"/>
              <a:gd name="T24" fmla="*/ 371515 w 20000"/>
              <a:gd name="T25" fmla="*/ 152544 h 20000"/>
              <a:gd name="T26" fmla="*/ 454074 w 20000"/>
              <a:gd name="T27" fmla="*/ 152544 h 20000"/>
              <a:gd name="T28" fmla="*/ 467834 w 20000"/>
              <a:gd name="T29" fmla="*/ 166416 h 20000"/>
              <a:gd name="T30" fmla="*/ 1155824 w 20000"/>
              <a:gd name="T31" fmla="*/ 166416 h 20000"/>
              <a:gd name="T32" fmla="*/ 1238383 w 20000"/>
              <a:gd name="T33" fmla="*/ 152544 h 20000"/>
              <a:gd name="T34" fmla="*/ 1417261 w 20000"/>
              <a:gd name="T35" fmla="*/ 152544 h 20000"/>
              <a:gd name="T36" fmla="*/ 1431021 w 20000"/>
              <a:gd name="T37" fmla="*/ 166416 h 20000"/>
              <a:gd name="T38" fmla="*/ 1775016 w 20000"/>
              <a:gd name="T39" fmla="*/ 166416 h 20000"/>
              <a:gd name="T40" fmla="*/ 1802536 w 20000"/>
              <a:gd name="T41" fmla="*/ 152544 h 20000"/>
              <a:gd name="T42" fmla="*/ 1857575 w 20000"/>
              <a:gd name="T43" fmla="*/ 152544 h 20000"/>
              <a:gd name="T44" fmla="*/ 1871335 w 20000"/>
              <a:gd name="T45" fmla="*/ 138681 h 20000"/>
              <a:gd name="T46" fmla="*/ 1898854 w 20000"/>
              <a:gd name="T47" fmla="*/ 138681 h 20000"/>
              <a:gd name="T48" fmla="*/ 1912614 w 20000"/>
              <a:gd name="T49" fmla="*/ 124809 h 20000"/>
              <a:gd name="T50" fmla="*/ 1967654 w 20000"/>
              <a:gd name="T51" fmla="*/ 124809 h 20000"/>
              <a:gd name="T52" fmla="*/ 1995173 w 20000"/>
              <a:gd name="T53" fmla="*/ 110947 h 20000"/>
              <a:gd name="T54" fmla="*/ 2022693 w 20000"/>
              <a:gd name="T55" fmla="*/ 110947 h 20000"/>
              <a:gd name="T56" fmla="*/ 2036453 w 20000"/>
              <a:gd name="T57" fmla="*/ 97075 h 20000"/>
              <a:gd name="T58" fmla="*/ 2421727 w 20000"/>
              <a:gd name="T59" fmla="*/ 97075 h 20000"/>
              <a:gd name="T60" fmla="*/ 2435487 w 20000"/>
              <a:gd name="T61" fmla="*/ 83203 h 20000"/>
              <a:gd name="T62" fmla="*/ 2518046 w 20000"/>
              <a:gd name="T63" fmla="*/ 83203 h 20000"/>
              <a:gd name="T64" fmla="*/ 2531806 w 20000"/>
              <a:gd name="T65" fmla="*/ 69341 h 20000"/>
              <a:gd name="T66" fmla="*/ 2710684 w 20000"/>
              <a:gd name="T67" fmla="*/ 69341 h 20000"/>
              <a:gd name="T68" fmla="*/ 2724443 w 20000"/>
              <a:gd name="T69" fmla="*/ 83203 h 20000"/>
              <a:gd name="T70" fmla="*/ 2765723 w 20000"/>
              <a:gd name="T71" fmla="*/ 83203 h 20000"/>
              <a:gd name="T72" fmla="*/ 2765723 w 20000"/>
              <a:gd name="T73" fmla="*/ 97075 h 20000"/>
              <a:gd name="T74" fmla="*/ 2793242 w 20000"/>
              <a:gd name="T75" fmla="*/ 97075 h 20000"/>
              <a:gd name="T76" fmla="*/ 2807002 w 20000"/>
              <a:gd name="T77" fmla="*/ 110947 h 20000"/>
              <a:gd name="T78" fmla="*/ 2834522 w 20000"/>
              <a:gd name="T79" fmla="*/ 110947 h 20000"/>
              <a:gd name="T80" fmla="*/ 2834522 w 20000"/>
              <a:gd name="T81" fmla="*/ 124809 h 20000"/>
              <a:gd name="T82" fmla="*/ 2862042 w 20000"/>
              <a:gd name="T83" fmla="*/ 124809 h 20000"/>
              <a:gd name="T84" fmla="*/ 2875801 w 20000"/>
              <a:gd name="T85" fmla="*/ 138681 h 20000"/>
              <a:gd name="T86" fmla="*/ 2889561 w 20000"/>
              <a:gd name="T87" fmla="*/ 138681 h 20000"/>
              <a:gd name="T88" fmla="*/ 2903321 w 20000"/>
              <a:gd name="T89" fmla="*/ 152544 h 20000"/>
              <a:gd name="T90" fmla="*/ 2930841 w 20000"/>
              <a:gd name="T91" fmla="*/ 166416 h 20000"/>
              <a:gd name="T92" fmla="*/ 2958360 w 20000"/>
              <a:gd name="T93" fmla="*/ 166416 h 20000"/>
              <a:gd name="T94" fmla="*/ 2958360 w 20000"/>
              <a:gd name="T95" fmla="*/ 180278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0000" h="20000">
                <a:moveTo>
                  <a:pt x="0" y="0"/>
                </a:moveTo>
                <a:lnTo>
                  <a:pt x="0" y="3065"/>
                </a:lnTo>
                <a:lnTo>
                  <a:pt x="93" y="4598"/>
                </a:lnTo>
                <a:lnTo>
                  <a:pt x="93" y="6130"/>
                </a:lnTo>
                <a:lnTo>
                  <a:pt x="279" y="7663"/>
                </a:lnTo>
                <a:lnTo>
                  <a:pt x="372" y="9195"/>
                </a:lnTo>
                <a:lnTo>
                  <a:pt x="558" y="10728"/>
                </a:lnTo>
                <a:lnTo>
                  <a:pt x="744" y="10728"/>
                </a:lnTo>
                <a:lnTo>
                  <a:pt x="930" y="13793"/>
                </a:lnTo>
                <a:lnTo>
                  <a:pt x="1953" y="13793"/>
                </a:lnTo>
                <a:lnTo>
                  <a:pt x="2139" y="15326"/>
                </a:lnTo>
                <a:lnTo>
                  <a:pt x="2325" y="15326"/>
                </a:lnTo>
                <a:lnTo>
                  <a:pt x="2511" y="16858"/>
                </a:lnTo>
                <a:lnTo>
                  <a:pt x="3069" y="16858"/>
                </a:lnTo>
                <a:lnTo>
                  <a:pt x="3162" y="18391"/>
                </a:lnTo>
                <a:lnTo>
                  <a:pt x="7812" y="18391"/>
                </a:lnTo>
                <a:lnTo>
                  <a:pt x="8370" y="16858"/>
                </a:lnTo>
                <a:lnTo>
                  <a:pt x="9579" y="16858"/>
                </a:lnTo>
                <a:lnTo>
                  <a:pt x="9672" y="18391"/>
                </a:lnTo>
                <a:lnTo>
                  <a:pt x="11997" y="18391"/>
                </a:lnTo>
                <a:lnTo>
                  <a:pt x="12183" y="16858"/>
                </a:lnTo>
                <a:lnTo>
                  <a:pt x="12555" y="16858"/>
                </a:lnTo>
                <a:lnTo>
                  <a:pt x="12648" y="15326"/>
                </a:lnTo>
                <a:lnTo>
                  <a:pt x="12834" y="15326"/>
                </a:lnTo>
                <a:lnTo>
                  <a:pt x="12927" y="13793"/>
                </a:lnTo>
                <a:lnTo>
                  <a:pt x="13299" y="13793"/>
                </a:lnTo>
                <a:lnTo>
                  <a:pt x="13485" y="12261"/>
                </a:lnTo>
                <a:lnTo>
                  <a:pt x="13671" y="12261"/>
                </a:lnTo>
                <a:lnTo>
                  <a:pt x="13764" y="10728"/>
                </a:lnTo>
                <a:lnTo>
                  <a:pt x="16368" y="10728"/>
                </a:lnTo>
                <a:lnTo>
                  <a:pt x="16461" y="9195"/>
                </a:lnTo>
                <a:lnTo>
                  <a:pt x="17019" y="9195"/>
                </a:lnTo>
                <a:lnTo>
                  <a:pt x="17112" y="7663"/>
                </a:lnTo>
                <a:lnTo>
                  <a:pt x="18321" y="7663"/>
                </a:lnTo>
                <a:lnTo>
                  <a:pt x="18414" y="9195"/>
                </a:lnTo>
                <a:lnTo>
                  <a:pt x="18693" y="9195"/>
                </a:lnTo>
                <a:lnTo>
                  <a:pt x="18693" y="10728"/>
                </a:lnTo>
                <a:lnTo>
                  <a:pt x="18879" y="10728"/>
                </a:lnTo>
                <a:lnTo>
                  <a:pt x="18972" y="12261"/>
                </a:lnTo>
                <a:lnTo>
                  <a:pt x="19158" y="12261"/>
                </a:lnTo>
                <a:lnTo>
                  <a:pt x="19158" y="13793"/>
                </a:lnTo>
                <a:lnTo>
                  <a:pt x="19344" y="13793"/>
                </a:lnTo>
                <a:lnTo>
                  <a:pt x="19437" y="15326"/>
                </a:lnTo>
                <a:lnTo>
                  <a:pt x="19530" y="15326"/>
                </a:lnTo>
                <a:lnTo>
                  <a:pt x="19623" y="16858"/>
                </a:lnTo>
                <a:lnTo>
                  <a:pt x="19809" y="18391"/>
                </a:lnTo>
                <a:lnTo>
                  <a:pt x="19995" y="18391"/>
                </a:lnTo>
                <a:lnTo>
                  <a:pt x="19995" y="19923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39" name="Freeform 164">
            <a:extLst>
              <a:ext uri="{FF2B5EF4-FFF2-40B4-BE49-F238E27FC236}">
                <a16:creationId xmlns:a16="http://schemas.microsoft.com/office/drawing/2014/main" id="{CE6769F8-01D8-1226-01A9-C645D00D8FD3}"/>
              </a:ext>
            </a:extLst>
          </p:cNvPr>
          <p:cNvSpPr>
            <a:spLocks/>
          </p:cNvSpPr>
          <p:nvPr/>
        </p:nvSpPr>
        <p:spPr bwMode="auto">
          <a:xfrm>
            <a:off x="7521575" y="1628775"/>
            <a:ext cx="509588" cy="2662238"/>
          </a:xfrm>
          <a:custGeom>
            <a:avLst/>
            <a:gdLst>
              <a:gd name="T0" fmla="*/ 123779 w 20000"/>
              <a:gd name="T1" fmla="*/ 2632421 h 20000"/>
              <a:gd name="T2" fmla="*/ 165056 w 20000"/>
              <a:gd name="T3" fmla="*/ 2618577 h 20000"/>
              <a:gd name="T4" fmla="*/ 206307 w 20000"/>
              <a:gd name="T5" fmla="*/ 2604068 h 20000"/>
              <a:gd name="T6" fmla="*/ 220066 w 20000"/>
              <a:gd name="T7" fmla="*/ 2589426 h 20000"/>
              <a:gd name="T8" fmla="*/ 247583 w 20000"/>
              <a:gd name="T9" fmla="*/ 2574917 h 20000"/>
              <a:gd name="T10" fmla="*/ 275076 w 20000"/>
              <a:gd name="T11" fmla="*/ 2561073 h 20000"/>
              <a:gd name="T12" fmla="*/ 288834 w 20000"/>
              <a:gd name="T13" fmla="*/ 2546431 h 20000"/>
              <a:gd name="T14" fmla="*/ 316352 w 20000"/>
              <a:gd name="T15" fmla="*/ 2531921 h 20000"/>
              <a:gd name="T16" fmla="*/ 343845 w 20000"/>
              <a:gd name="T17" fmla="*/ 2517412 h 20000"/>
              <a:gd name="T18" fmla="*/ 453890 w 20000"/>
              <a:gd name="T19" fmla="*/ 2388427 h 20000"/>
              <a:gd name="T20" fmla="*/ 467649 w 20000"/>
              <a:gd name="T21" fmla="*/ 2344766 h 20000"/>
              <a:gd name="T22" fmla="*/ 495141 w 20000"/>
              <a:gd name="T23" fmla="*/ 2301771 h 20000"/>
              <a:gd name="T24" fmla="*/ 508900 w 20000"/>
              <a:gd name="T25" fmla="*/ 2273418 h 20000"/>
              <a:gd name="T26" fmla="*/ 495141 w 20000"/>
              <a:gd name="T27" fmla="*/ 1827094 h 20000"/>
              <a:gd name="T28" fmla="*/ 481382 w 20000"/>
              <a:gd name="T29" fmla="*/ 1784099 h 20000"/>
              <a:gd name="T30" fmla="*/ 467649 w 20000"/>
              <a:gd name="T31" fmla="*/ 1697443 h 20000"/>
              <a:gd name="T32" fmla="*/ 453890 w 20000"/>
              <a:gd name="T33" fmla="*/ 1639939 h 20000"/>
              <a:gd name="T34" fmla="*/ 467649 w 20000"/>
              <a:gd name="T35" fmla="*/ 1294779 h 20000"/>
              <a:gd name="T36" fmla="*/ 481382 w 20000"/>
              <a:gd name="T37" fmla="*/ 1194280 h 20000"/>
              <a:gd name="T38" fmla="*/ 495141 w 20000"/>
              <a:gd name="T39" fmla="*/ 661965 h 20000"/>
              <a:gd name="T40" fmla="*/ 481382 w 20000"/>
              <a:gd name="T41" fmla="*/ 532314 h 20000"/>
              <a:gd name="T42" fmla="*/ 467649 w 20000"/>
              <a:gd name="T43" fmla="*/ 230150 h 20000"/>
              <a:gd name="T44" fmla="*/ 453890 w 20000"/>
              <a:gd name="T45" fmla="*/ 187155 h 20000"/>
              <a:gd name="T46" fmla="*/ 426372 w 20000"/>
              <a:gd name="T47" fmla="*/ 172646 h 20000"/>
              <a:gd name="T48" fmla="*/ 412613 w 20000"/>
              <a:gd name="T49" fmla="*/ 158004 h 20000"/>
              <a:gd name="T50" fmla="*/ 398880 w 20000"/>
              <a:gd name="T51" fmla="*/ 129651 h 20000"/>
              <a:gd name="T52" fmla="*/ 357603 w 20000"/>
              <a:gd name="T53" fmla="*/ 115009 h 20000"/>
              <a:gd name="T54" fmla="*/ 343845 w 20000"/>
              <a:gd name="T55" fmla="*/ 100499 h 20000"/>
              <a:gd name="T56" fmla="*/ 316352 w 20000"/>
              <a:gd name="T57" fmla="*/ 86656 h 20000"/>
              <a:gd name="T58" fmla="*/ 302593 w 20000"/>
              <a:gd name="T59" fmla="*/ 57504 h 20000"/>
              <a:gd name="T60" fmla="*/ 275076 w 20000"/>
              <a:gd name="T61" fmla="*/ 42995 h 20000"/>
              <a:gd name="T62" fmla="*/ 247583 w 20000"/>
              <a:gd name="T63" fmla="*/ 29152 h 20000"/>
              <a:gd name="T64" fmla="*/ 233824 w 20000"/>
              <a:gd name="T65" fmla="*/ 14509 h 20000"/>
              <a:gd name="T66" fmla="*/ 192548 w 20000"/>
              <a:gd name="T67" fmla="*/ 0 h 20000"/>
              <a:gd name="T68" fmla="*/ 0 60000 65536"/>
              <a:gd name="T69" fmla="*/ 0 60000 65536"/>
              <a:gd name="T70" fmla="*/ 0 60000 65536"/>
              <a:gd name="T71" fmla="*/ 0 60000 65536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</a:gdLst>
            <a:ahLst/>
            <a:cxnLst>
              <a:cxn ang="T68">
                <a:pos x="T0" y="T1"/>
              </a:cxn>
              <a:cxn ang="T69">
                <a:pos x="T2" y="T3"/>
              </a:cxn>
              <a:cxn ang="T70">
                <a:pos x="T4" y="T5"/>
              </a:cxn>
              <a:cxn ang="T71">
                <a:pos x="T6" y="T7"/>
              </a:cxn>
              <a:cxn ang="T72">
                <a:pos x="T8" y="T9"/>
              </a:cxn>
              <a:cxn ang="T73">
                <a:pos x="T10" y="T11"/>
              </a:cxn>
              <a:cxn ang="T74">
                <a:pos x="T12" y="T13"/>
              </a:cxn>
              <a:cxn ang="T75">
                <a:pos x="T14" y="T15"/>
              </a:cxn>
              <a:cxn ang="T76">
                <a:pos x="T16" y="T17"/>
              </a:cxn>
              <a:cxn ang="T77">
                <a:pos x="T18" y="T19"/>
              </a:cxn>
              <a:cxn ang="T78">
                <a:pos x="T20" y="T21"/>
              </a:cxn>
              <a:cxn ang="T79">
                <a:pos x="T22" y="T23"/>
              </a:cxn>
              <a:cxn ang="T80">
                <a:pos x="T24" y="T25"/>
              </a:cxn>
              <a:cxn ang="T81">
                <a:pos x="T26" y="T27"/>
              </a:cxn>
              <a:cxn ang="T82">
                <a:pos x="T28" y="T29"/>
              </a:cxn>
              <a:cxn ang="T83">
                <a:pos x="T30" y="T31"/>
              </a:cxn>
              <a:cxn ang="T84">
                <a:pos x="T32" y="T33"/>
              </a:cxn>
              <a:cxn ang="T85">
                <a:pos x="T34" y="T35"/>
              </a:cxn>
              <a:cxn ang="T86">
                <a:pos x="T36" y="T37"/>
              </a:cxn>
              <a:cxn ang="T87">
                <a:pos x="T38" y="T39"/>
              </a:cxn>
              <a:cxn ang="T88">
                <a:pos x="T40" y="T41"/>
              </a:cxn>
              <a:cxn ang="T89">
                <a:pos x="T42" y="T43"/>
              </a:cxn>
              <a:cxn ang="T90">
                <a:pos x="T44" y="T45"/>
              </a:cxn>
              <a:cxn ang="T91">
                <a:pos x="T46" y="T47"/>
              </a:cxn>
              <a:cxn ang="T92">
                <a:pos x="T48" y="T49"/>
              </a:cxn>
              <a:cxn ang="T93">
                <a:pos x="T50" y="T51"/>
              </a:cxn>
              <a:cxn ang="T94">
                <a:pos x="T52" y="T53"/>
              </a:cxn>
              <a:cxn ang="T95">
                <a:pos x="T54" y="T55"/>
              </a:cxn>
              <a:cxn ang="T96">
                <a:pos x="T56" y="T57"/>
              </a:cxn>
              <a:cxn ang="T97">
                <a:pos x="T58" y="T59"/>
              </a:cxn>
              <a:cxn ang="T98">
                <a:pos x="T60" y="T61"/>
              </a:cxn>
              <a:cxn ang="T99">
                <a:pos x="T62" y="T63"/>
              </a:cxn>
              <a:cxn ang="T100">
                <a:pos x="T64" y="T65"/>
              </a:cxn>
              <a:cxn ang="T101">
                <a:pos x="T66" y="T67"/>
              </a:cxn>
            </a:cxnLst>
            <a:rect l="0" t="0" r="r" b="b"/>
            <a:pathLst>
              <a:path w="20000" h="20000">
                <a:moveTo>
                  <a:pt x="4858" y="19995"/>
                </a:moveTo>
                <a:lnTo>
                  <a:pt x="4858" y="19776"/>
                </a:lnTo>
                <a:lnTo>
                  <a:pt x="5938" y="19776"/>
                </a:lnTo>
                <a:lnTo>
                  <a:pt x="6478" y="19672"/>
                </a:lnTo>
                <a:lnTo>
                  <a:pt x="7018" y="19672"/>
                </a:lnTo>
                <a:lnTo>
                  <a:pt x="8097" y="19563"/>
                </a:lnTo>
                <a:lnTo>
                  <a:pt x="8637" y="19563"/>
                </a:lnTo>
                <a:lnTo>
                  <a:pt x="8637" y="19453"/>
                </a:lnTo>
                <a:lnTo>
                  <a:pt x="9177" y="19453"/>
                </a:lnTo>
                <a:lnTo>
                  <a:pt x="9717" y="19344"/>
                </a:lnTo>
                <a:lnTo>
                  <a:pt x="10256" y="19344"/>
                </a:lnTo>
                <a:lnTo>
                  <a:pt x="10796" y="19240"/>
                </a:lnTo>
                <a:lnTo>
                  <a:pt x="11336" y="19240"/>
                </a:lnTo>
                <a:lnTo>
                  <a:pt x="11336" y="19130"/>
                </a:lnTo>
                <a:lnTo>
                  <a:pt x="11876" y="19021"/>
                </a:lnTo>
                <a:lnTo>
                  <a:pt x="12416" y="19021"/>
                </a:lnTo>
                <a:lnTo>
                  <a:pt x="12955" y="18912"/>
                </a:lnTo>
                <a:lnTo>
                  <a:pt x="13495" y="18912"/>
                </a:lnTo>
                <a:lnTo>
                  <a:pt x="13495" y="18808"/>
                </a:lnTo>
                <a:lnTo>
                  <a:pt x="17814" y="17943"/>
                </a:lnTo>
                <a:lnTo>
                  <a:pt x="18354" y="17725"/>
                </a:lnTo>
                <a:lnTo>
                  <a:pt x="18354" y="17615"/>
                </a:lnTo>
                <a:lnTo>
                  <a:pt x="18893" y="17402"/>
                </a:lnTo>
                <a:lnTo>
                  <a:pt x="19433" y="17292"/>
                </a:lnTo>
                <a:lnTo>
                  <a:pt x="19433" y="17183"/>
                </a:lnTo>
                <a:lnTo>
                  <a:pt x="19973" y="17079"/>
                </a:lnTo>
                <a:lnTo>
                  <a:pt x="19973" y="13944"/>
                </a:lnTo>
                <a:lnTo>
                  <a:pt x="19433" y="13726"/>
                </a:lnTo>
                <a:lnTo>
                  <a:pt x="19433" y="13512"/>
                </a:lnTo>
                <a:lnTo>
                  <a:pt x="18893" y="13403"/>
                </a:lnTo>
                <a:lnTo>
                  <a:pt x="18893" y="12971"/>
                </a:lnTo>
                <a:lnTo>
                  <a:pt x="18354" y="12752"/>
                </a:lnTo>
                <a:lnTo>
                  <a:pt x="18354" y="12538"/>
                </a:lnTo>
                <a:lnTo>
                  <a:pt x="17814" y="12320"/>
                </a:lnTo>
                <a:lnTo>
                  <a:pt x="17814" y="9836"/>
                </a:lnTo>
                <a:lnTo>
                  <a:pt x="18354" y="9727"/>
                </a:lnTo>
                <a:lnTo>
                  <a:pt x="18893" y="9513"/>
                </a:lnTo>
                <a:lnTo>
                  <a:pt x="18893" y="8972"/>
                </a:lnTo>
                <a:lnTo>
                  <a:pt x="19433" y="8753"/>
                </a:lnTo>
                <a:lnTo>
                  <a:pt x="19433" y="4973"/>
                </a:lnTo>
                <a:lnTo>
                  <a:pt x="18893" y="4754"/>
                </a:lnTo>
                <a:lnTo>
                  <a:pt x="18893" y="3999"/>
                </a:lnTo>
                <a:lnTo>
                  <a:pt x="18354" y="3348"/>
                </a:lnTo>
                <a:lnTo>
                  <a:pt x="18354" y="1729"/>
                </a:lnTo>
                <a:lnTo>
                  <a:pt x="17814" y="1619"/>
                </a:lnTo>
                <a:lnTo>
                  <a:pt x="17814" y="1406"/>
                </a:lnTo>
                <a:lnTo>
                  <a:pt x="17274" y="1406"/>
                </a:lnTo>
                <a:lnTo>
                  <a:pt x="16734" y="1297"/>
                </a:lnTo>
                <a:lnTo>
                  <a:pt x="16734" y="1187"/>
                </a:lnTo>
                <a:lnTo>
                  <a:pt x="16194" y="1187"/>
                </a:lnTo>
                <a:lnTo>
                  <a:pt x="16194" y="1083"/>
                </a:lnTo>
                <a:lnTo>
                  <a:pt x="15655" y="974"/>
                </a:lnTo>
                <a:lnTo>
                  <a:pt x="15115" y="974"/>
                </a:lnTo>
                <a:lnTo>
                  <a:pt x="14035" y="864"/>
                </a:lnTo>
                <a:lnTo>
                  <a:pt x="14035" y="755"/>
                </a:lnTo>
                <a:lnTo>
                  <a:pt x="13495" y="755"/>
                </a:lnTo>
                <a:lnTo>
                  <a:pt x="12955" y="651"/>
                </a:lnTo>
                <a:lnTo>
                  <a:pt x="12416" y="651"/>
                </a:lnTo>
                <a:lnTo>
                  <a:pt x="11876" y="542"/>
                </a:lnTo>
                <a:lnTo>
                  <a:pt x="11876" y="432"/>
                </a:lnTo>
                <a:lnTo>
                  <a:pt x="11336" y="432"/>
                </a:lnTo>
                <a:lnTo>
                  <a:pt x="10796" y="323"/>
                </a:lnTo>
                <a:lnTo>
                  <a:pt x="9717" y="323"/>
                </a:lnTo>
                <a:lnTo>
                  <a:pt x="9717" y="219"/>
                </a:lnTo>
                <a:lnTo>
                  <a:pt x="9177" y="219"/>
                </a:lnTo>
                <a:lnTo>
                  <a:pt x="9177" y="109"/>
                </a:lnTo>
                <a:lnTo>
                  <a:pt x="8097" y="109"/>
                </a:lnTo>
                <a:lnTo>
                  <a:pt x="7557" y="0"/>
                </a:lnTo>
                <a:lnTo>
                  <a:pt x="0" y="0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0" name="Rectangle 165">
            <a:extLst>
              <a:ext uri="{FF2B5EF4-FFF2-40B4-BE49-F238E27FC236}">
                <a16:creationId xmlns:a16="http://schemas.microsoft.com/office/drawing/2014/main" id="{EF934486-4849-FD1F-C5F8-179F905FCE92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62800" y="3278188"/>
            <a:ext cx="166688" cy="2222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F</a:t>
            </a:r>
            <a:endParaRPr lang="en-US" altLang="en-US"/>
          </a:p>
        </p:txBody>
      </p:sp>
      <p:sp>
        <p:nvSpPr>
          <p:cNvPr id="16541" name="Freeform 166">
            <a:extLst>
              <a:ext uri="{FF2B5EF4-FFF2-40B4-BE49-F238E27FC236}">
                <a16:creationId xmlns:a16="http://schemas.microsoft.com/office/drawing/2014/main" id="{96A85950-5542-A7EB-5258-9AF404AC06B3}"/>
              </a:ext>
            </a:extLst>
          </p:cNvPr>
          <p:cNvSpPr>
            <a:spLocks/>
          </p:cNvSpPr>
          <p:nvPr/>
        </p:nvSpPr>
        <p:spPr bwMode="auto">
          <a:xfrm>
            <a:off x="7259638" y="1698625"/>
            <a:ext cx="358775" cy="1579563"/>
          </a:xfrm>
          <a:custGeom>
            <a:avLst/>
            <a:gdLst>
              <a:gd name="T0" fmla="*/ 247914 w 20000"/>
              <a:gd name="T1" fmla="*/ 0 h 20000"/>
              <a:gd name="T2" fmla="*/ 247914 w 20000"/>
              <a:gd name="T3" fmla="*/ 27721 h 20000"/>
              <a:gd name="T4" fmla="*/ 261673 w 20000"/>
              <a:gd name="T5" fmla="*/ 27721 h 20000"/>
              <a:gd name="T6" fmla="*/ 275450 w 20000"/>
              <a:gd name="T7" fmla="*/ 41543 h 20000"/>
              <a:gd name="T8" fmla="*/ 289226 w 20000"/>
              <a:gd name="T9" fmla="*/ 41543 h 20000"/>
              <a:gd name="T10" fmla="*/ 289226 w 20000"/>
              <a:gd name="T11" fmla="*/ 69264 h 20000"/>
              <a:gd name="T12" fmla="*/ 303003 w 20000"/>
              <a:gd name="T13" fmla="*/ 69264 h 20000"/>
              <a:gd name="T14" fmla="*/ 316762 w 20000"/>
              <a:gd name="T15" fmla="*/ 96985 h 20000"/>
              <a:gd name="T16" fmla="*/ 330539 w 20000"/>
              <a:gd name="T17" fmla="*/ 110806 h 20000"/>
              <a:gd name="T18" fmla="*/ 330539 w 20000"/>
              <a:gd name="T19" fmla="*/ 124628 h 20000"/>
              <a:gd name="T20" fmla="*/ 344316 w 20000"/>
              <a:gd name="T21" fmla="*/ 124628 h 20000"/>
              <a:gd name="T22" fmla="*/ 344316 w 20000"/>
              <a:gd name="T23" fmla="*/ 180070 h 20000"/>
              <a:gd name="T24" fmla="*/ 358093 w 20000"/>
              <a:gd name="T25" fmla="*/ 180070 h 20000"/>
              <a:gd name="T26" fmla="*/ 358093 w 20000"/>
              <a:gd name="T27" fmla="*/ 540132 h 20000"/>
              <a:gd name="T28" fmla="*/ 344316 w 20000"/>
              <a:gd name="T29" fmla="*/ 553953 h 20000"/>
              <a:gd name="T30" fmla="*/ 344316 w 20000"/>
              <a:gd name="T31" fmla="*/ 609395 h 20000"/>
              <a:gd name="T32" fmla="*/ 330539 w 20000"/>
              <a:gd name="T33" fmla="*/ 609395 h 20000"/>
              <a:gd name="T34" fmla="*/ 330539 w 20000"/>
              <a:gd name="T35" fmla="*/ 637117 h 20000"/>
              <a:gd name="T36" fmla="*/ 303003 w 20000"/>
              <a:gd name="T37" fmla="*/ 664759 h 20000"/>
              <a:gd name="T38" fmla="*/ 303003 w 20000"/>
              <a:gd name="T39" fmla="*/ 678659 h 20000"/>
              <a:gd name="T40" fmla="*/ 289226 w 20000"/>
              <a:gd name="T41" fmla="*/ 692480 h 20000"/>
              <a:gd name="T42" fmla="*/ 289226 w 20000"/>
              <a:gd name="T43" fmla="*/ 720202 h 20000"/>
              <a:gd name="T44" fmla="*/ 275450 w 20000"/>
              <a:gd name="T45" fmla="*/ 720202 h 20000"/>
              <a:gd name="T46" fmla="*/ 275450 w 20000"/>
              <a:gd name="T47" fmla="*/ 747923 h 20000"/>
              <a:gd name="T48" fmla="*/ 261673 w 20000"/>
              <a:gd name="T49" fmla="*/ 761744 h 20000"/>
              <a:gd name="T50" fmla="*/ 261673 w 20000"/>
              <a:gd name="T51" fmla="*/ 1135706 h 20000"/>
              <a:gd name="T52" fmla="*/ 247914 w 20000"/>
              <a:gd name="T53" fmla="*/ 1135706 h 20000"/>
              <a:gd name="T54" fmla="*/ 247914 w 20000"/>
              <a:gd name="T55" fmla="*/ 1163348 h 20000"/>
              <a:gd name="T56" fmla="*/ 234137 w 20000"/>
              <a:gd name="T57" fmla="*/ 1163348 h 20000"/>
              <a:gd name="T58" fmla="*/ 234137 w 20000"/>
              <a:gd name="T59" fmla="*/ 1232612 h 20000"/>
              <a:gd name="T60" fmla="*/ 220360 w 20000"/>
              <a:gd name="T61" fmla="*/ 1232612 h 20000"/>
              <a:gd name="T62" fmla="*/ 220360 w 20000"/>
              <a:gd name="T63" fmla="*/ 1274154 h 20000"/>
              <a:gd name="T64" fmla="*/ 206583 w 20000"/>
              <a:gd name="T65" fmla="*/ 1274154 h 20000"/>
              <a:gd name="T66" fmla="*/ 206583 w 20000"/>
              <a:gd name="T67" fmla="*/ 1301876 h 20000"/>
              <a:gd name="T68" fmla="*/ 192824 w 20000"/>
              <a:gd name="T69" fmla="*/ 1301876 h 20000"/>
              <a:gd name="T70" fmla="*/ 192824 w 20000"/>
              <a:gd name="T71" fmla="*/ 1315697 h 20000"/>
              <a:gd name="T72" fmla="*/ 179047 w 20000"/>
              <a:gd name="T73" fmla="*/ 1315697 h 20000"/>
              <a:gd name="T74" fmla="*/ 179047 w 20000"/>
              <a:gd name="T75" fmla="*/ 1343418 h 20000"/>
              <a:gd name="T76" fmla="*/ 165270 w 20000"/>
              <a:gd name="T77" fmla="*/ 1343418 h 20000"/>
              <a:gd name="T78" fmla="*/ 165270 w 20000"/>
              <a:gd name="T79" fmla="*/ 1357240 h 20000"/>
              <a:gd name="T80" fmla="*/ 151493 w 20000"/>
              <a:gd name="T81" fmla="*/ 1357240 h 20000"/>
              <a:gd name="T82" fmla="*/ 151493 w 20000"/>
              <a:gd name="T83" fmla="*/ 1371140 h 20000"/>
              <a:gd name="T84" fmla="*/ 137734 w 20000"/>
              <a:gd name="T85" fmla="*/ 1371140 h 20000"/>
              <a:gd name="T86" fmla="*/ 137734 w 20000"/>
              <a:gd name="T87" fmla="*/ 1384961 h 20000"/>
              <a:gd name="T88" fmla="*/ 123957 w 20000"/>
              <a:gd name="T89" fmla="*/ 1384961 h 20000"/>
              <a:gd name="T90" fmla="*/ 123957 w 20000"/>
              <a:gd name="T91" fmla="*/ 1398861 h 20000"/>
              <a:gd name="T92" fmla="*/ 110180 w 20000"/>
              <a:gd name="T93" fmla="*/ 1398861 h 20000"/>
              <a:gd name="T94" fmla="*/ 110180 w 20000"/>
              <a:gd name="T95" fmla="*/ 1426503 h 20000"/>
              <a:gd name="T96" fmla="*/ 82644 w 20000"/>
              <a:gd name="T97" fmla="*/ 1426503 h 20000"/>
              <a:gd name="T98" fmla="*/ 82644 w 20000"/>
              <a:gd name="T99" fmla="*/ 1440403 h 20000"/>
              <a:gd name="T100" fmla="*/ 68867 w 20000"/>
              <a:gd name="T101" fmla="*/ 1440403 h 20000"/>
              <a:gd name="T102" fmla="*/ 55090 w 20000"/>
              <a:gd name="T103" fmla="*/ 1454225 h 20000"/>
              <a:gd name="T104" fmla="*/ 41313 w 20000"/>
              <a:gd name="T105" fmla="*/ 1454225 h 20000"/>
              <a:gd name="T106" fmla="*/ 41313 w 20000"/>
              <a:gd name="T107" fmla="*/ 1468046 h 20000"/>
              <a:gd name="T108" fmla="*/ 13777 w 20000"/>
              <a:gd name="T109" fmla="*/ 1468046 h 20000"/>
              <a:gd name="T110" fmla="*/ 13777 w 20000"/>
              <a:gd name="T111" fmla="*/ 1495767 h 20000"/>
              <a:gd name="T112" fmla="*/ 0 w 20000"/>
              <a:gd name="T113" fmla="*/ 1495767 h 20000"/>
              <a:gd name="T114" fmla="*/ 0 w 20000"/>
              <a:gd name="T115" fmla="*/ 1578852 h 20000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</a:gdLst>
            <a:ahLst/>
            <a:cxnLst>
              <a:cxn ang="T116">
                <a:pos x="T0" y="T1"/>
              </a:cxn>
              <a:cxn ang="T117">
                <a:pos x="T2" y="T3"/>
              </a:cxn>
              <a:cxn ang="T118">
                <a:pos x="T4" y="T5"/>
              </a:cxn>
              <a:cxn ang="T119">
                <a:pos x="T6" y="T7"/>
              </a:cxn>
              <a:cxn ang="T120">
                <a:pos x="T8" y="T9"/>
              </a:cxn>
              <a:cxn ang="T121">
                <a:pos x="T10" y="T11"/>
              </a:cxn>
              <a:cxn ang="T122">
                <a:pos x="T12" y="T13"/>
              </a:cxn>
              <a:cxn ang="T123">
                <a:pos x="T14" y="T15"/>
              </a:cxn>
              <a:cxn ang="T124">
                <a:pos x="T16" y="T17"/>
              </a:cxn>
              <a:cxn ang="T125">
                <a:pos x="T18" y="T19"/>
              </a:cxn>
              <a:cxn ang="T126">
                <a:pos x="T20" y="T21"/>
              </a:cxn>
              <a:cxn ang="T127">
                <a:pos x="T22" y="T23"/>
              </a:cxn>
              <a:cxn ang="T128">
                <a:pos x="T24" y="T25"/>
              </a:cxn>
              <a:cxn ang="T129">
                <a:pos x="T26" y="T27"/>
              </a:cxn>
              <a:cxn ang="T130">
                <a:pos x="T28" y="T29"/>
              </a:cxn>
              <a:cxn ang="T131">
                <a:pos x="T30" y="T31"/>
              </a:cxn>
              <a:cxn ang="T132">
                <a:pos x="T32" y="T33"/>
              </a:cxn>
              <a:cxn ang="T133">
                <a:pos x="T34" y="T35"/>
              </a:cxn>
              <a:cxn ang="T134">
                <a:pos x="T36" y="T37"/>
              </a:cxn>
              <a:cxn ang="T135">
                <a:pos x="T38" y="T39"/>
              </a:cxn>
              <a:cxn ang="T136">
                <a:pos x="T40" y="T41"/>
              </a:cxn>
              <a:cxn ang="T137">
                <a:pos x="T42" y="T43"/>
              </a:cxn>
              <a:cxn ang="T138">
                <a:pos x="T44" y="T45"/>
              </a:cxn>
              <a:cxn ang="T139">
                <a:pos x="T46" y="T47"/>
              </a:cxn>
              <a:cxn ang="T140">
                <a:pos x="T48" y="T49"/>
              </a:cxn>
              <a:cxn ang="T141">
                <a:pos x="T50" y="T51"/>
              </a:cxn>
              <a:cxn ang="T142">
                <a:pos x="T52" y="T53"/>
              </a:cxn>
              <a:cxn ang="T143">
                <a:pos x="T54" y="T55"/>
              </a:cxn>
              <a:cxn ang="T144">
                <a:pos x="T56" y="T57"/>
              </a:cxn>
              <a:cxn ang="T145">
                <a:pos x="T58" y="T59"/>
              </a:cxn>
              <a:cxn ang="T146">
                <a:pos x="T60" y="T61"/>
              </a:cxn>
              <a:cxn ang="T147">
                <a:pos x="T62" y="T63"/>
              </a:cxn>
              <a:cxn ang="T148">
                <a:pos x="T64" y="T65"/>
              </a:cxn>
              <a:cxn ang="T149">
                <a:pos x="T66" y="T67"/>
              </a:cxn>
              <a:cxn ang="T150">
                <a:pos x="T68" y="T69"/>
              </a:cxn>
              <a:cxn ang="T151">
                <a:pos x="T70" y="T71"/>
              </a:cxn>
              <a:cxn ang="T152">
                <a:pos x="T72" y="T73"/>
              </a:cxn>
              <a:cxn ang="T153">
                <a:pos x="T74" y="T75"/>
              </a:cxn>
              <a:cxn ang="T154">
                <a:pos x="T76" y="T77"/>
              </a:cxn>
              <a:cxn ang="T155">
                <a:pos x="T78" y="T79"/>
              </a:cxn>
              <a:cxn ang="T156">
                <a:pos x="T80" y="T81"/>
              </a:cxn>
              <a:cxn ang="T157">
                <a:pos x="T82" y="T83"/>
              </a:cxn>
              <a:cxn ang="T158">
                <a:pos x="T84" y="T85"/>
              </a:cxn>
              <a:cxn ang="T159">
                <a:pos x="T86" y="T87"/>
              </a:cxn>
              <a:cxn ang="T160">
                <a:pos x="T88" y="T89"/>
              </a:cxn>
              <a:cxn ang="T161">
                <a:pos x="T90" y="T91"/>
              </a:cxn>
              <a:cxn ang="T162">
                <a:pos x="T92" y="T93"/>
              </a:cxn>
              <a:cxn ang="T163">
                <a:pos x="T94" y="T95"/>
              </a:cxn>
              <a:cxn ang="T164">
                <a:pos x="T96" y="T97"/>
              </a:cxn>
              <a:cxn ang="T165">
                <a:pos x="T98" y="T99"/>
              </a:cxn>
              <a:cxn ang="T166">
                <a:pos x="T100" y="T101"/>
              </a:cxn>
              <a:cxn ang="T167">
                <a:pos x="T102" y="T103"/>
              </a:cxn>
              <a:cxn ang="T168">
                <a:pos x="T104" y="T105"/>
              </a:cxn>
              <a:cxn ang="T169">
                <a:pos x="T106" y="T107"/>
              </a:cxn>
              <a:cxn ang="T170">
                <a:pos x="T108" y="T109"/>
              </a:cxn>
              <a:cxn ang="T171">
                <a:pos x="T110" y="T111"/>
              </a:cxn>
              <a:cxn ang="T172">
                <a:pos x="T112" y="T113"/>
              </a:cxn>
              <a:cxn ang="T173">
                <a:pos x="T114" y="T115"/>
              </a:cxn>
            </a:cxnLst>
            <a:rect l="0" t="0" r="r" b="b"/>
            <a:pathLst>
              <a:path w="20000" h="20000">
                <a:moveTo>
                  <a:pt x="13820" y="0"/>
                </a:moveTo>
                <a:lnTo>
                  <a:pt x="13820" y="351"/>
                </a:lnTo>
                <a:lnTo>
                  <a:pt x="14587" y="351"/>
                </a:lnTo>
                <a:lnTo>
                  <a:pt x="15355" y="526"/>
                </a:lnTo>
                <a:lnTo>
                  <a:pt x="16123" y="526"/>
                </a:lnTo>
                <a:lnTo>
                  <a:pt x="16123" y="877"/>
                </a:lnTo>
                <a:lnTo>
                  <a:pt x="16891" y="877"/>
                </a:lnTo>
                <a:lnTo>
                  <a:pt x="17658" y="1228"/>
                </a:lnTo>
                <a:lnTo>
                  <a:pt x="18426" y="1403"/>
                </a:lnTo>
                <a:lnTo>
                  <a:pt x="18426" y="1578"/>
                </a:lnTo>
                <a:lnTo>
                  <a:pt x="19194" y="1578"/>
                </a:lnTo>
                <a:lnTo>
                  <a:pt x="19194" y="2280"/>
                </a:lnTo>
                <a:lnTo>
                  <a:pt x="19962" y="2280"/>
                </a:lnTo>
                <a:lnTo>
                  <a:pt x="19962" y="6839"/>
                </a:lnTo>
                <a:lnTo>
                  <a:pt x="19194" y="7014"/>
                </a:lnTo>
                <a:lnTo>
                  <a:pt x="19194" y="7716"/>
                </a:lnTo>
                <a:lnTo>
                  <a:pt x="18426" y="7716"/>
                </a:lnTo>
                <a:lnTo>
                  <a:pt x="18426" y="8067"/>
                </a:lnTo>
                <a:lnTo>
                  <a:pt x="16891" y="8417"/>
                </a:lnTo>
                <a:lnTo>
                  <a:pt x="16891" y="8593"/>
                </a:lnTo>
                <a:lnTo>
                  <a:pt x="16123" y="8768"/>
                </a:lnTo>
                <a:lnTo>
                  <a:pt x="16123" y="9119"/>
                </a:lnTo>
                <a:lnTo>
                  <a:pt x="15355" y="9119"/>
                </a:lnTo>
                <a:lnTo>
                  <a:pt x="15355" y="9470"/>
                </a:lnTo>
                <a:lnTo>
                  <a:pt x="14587" y="9645"/>
                </a:lnTo>
                <a:lnTo>
                  <a:pt x="14587" y="14380"/>
                </a:lnTo>
                <a:lnTo>
                  <a:pt x="13820" y="14380"/>
                </a:lnTo>
                <a:lnTo>
                  <a:pt x="13820" y="14730"/>
                </a:lnTo>
                <a:lnTo>
                  <a:pt x="13052" y="14730"/>
                </a:lnTo>
                <a:lnTo>
                  <a:pt x="13052" y="15607"/>
                </a:lnTo>
                <a:lnTo>
                  <a:pt x="12284" y="15607"/>
                </a:lnTo>
                <a:lnTo>
                  <a:pt x="12284" y="16133"/>
                </a:lnTo>
                <a:lnTo>
                  <a:pt x="11516" y="16133"/>
                </a:lnTo>
                <a:lnTo>
                  <a:pt x="11516" y="16484"/>
                </a:lnTo>
                <a:lnTo>
                  <a:pt x="10749" y="16484"/>
                </a:lnTo>
                <a:lnTo>
                  <a:pt x="10749" y="16659"/>
                </a:lnTo>
                <a:lnTo>
                  <a:pt x="9981" y="16659"/>
                </a:lnTo>
                <a:lnTo>
                  <a:pt x="9981" y="17010"/>
                </a:lnTo>
                <a:lnTo>
                  <a:pt x="9213" y="17010"/>
                </a:lnTo>
                <a:lnTo>
                  <a:pt x="9213" y="17185"/>
                </a:lnTo>
                <a:lnTo>
                  <a:pt x="8445" y="17185"/>
                </a:lnTo>
                <a:lnTo>
                  <a:pt x="8445" y="17361"/>
                </a:lnTo>
                <a:lnTo>
                  <a:pt x="7678" y="17361"/>
                </a:lnTo>
                <a:lnTo>
                  <a:pt x="7678" y="17536"/>
                </a:lnTo>
                <a:lnTo>
                  <a:pt x="6910" y="17536"/>
                </a:lnTo>
                <a:lnTo>
                  <a:pt x="6910" y="17712"/>
                </a:lnTo>
                <a:lnTo>
                  <a:pt x="6142" y="17712"/>
                </a:lnTo>
                <a:lnTo>
                  <a:pt x="6142" y="18062"/>
                </a:lnTo>
                <a:lnTo>
                  <a:pt x="4607" y="18062"/>
                </a:lnTo>
                <a:lnTo>
                  <a:pt x="4607" y="18238"/>
                </a:lnTo>
                <a:lnTo>
                  <a:pt x="3839" y="18238"/>
                </a:lnTo>
                <a:lnTo>
                  <a:pt x="3071" y="18413"/>
                </a:lnTo>
                <a:lnTo>
                  <a:pt x="2303" y="18413"/>
                </a:lnTo>
                <a:lnTo>
                  <a:pt x="2303" y="18588"/>
                </a:lnTo>
                <a:lnTo>
                  <a:pt x="768" y="18588"/>
                </a:lnTo>
                <a:lnTo>
                  <a:pt x="768" y="18939"/>
                </a:lnTo>
                <a:lnTo>
                  <a:pt x="0" y="18939"/>
                </a:lnTo>
                <a:lnTo>
                  <a:pt x="0" y="19991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2" name="Freeform 167">
            <a:extLst>
              <a:ext uri="{FF2B5EF4-FFF2-40B4-BE49-F238E27FC236}">
                <a16:creationId xmlns:a16="http://schemas.microsoft.com/office/drawing/2014/main" id="{667994F8-525F-AE6C-4292-A1C1437D5143}"/>
              </a:ext>
            </a:extLst>
          </p:cNvPr>
          <p:cNvSpPr>
            <a:spLocks/>
          </p:cNvSpPr>
          <p:nvPr/>
        </p:nvSpPr>
        <p:spPr bwMode="auto">
          <a:xfrm>
            <a:off x="7300913" y="1684338"/>
            <a:ext cx="509587" cy="1593850"/>
          </a:xfrm>
          <a:custGeom>
            <a:avLst/>
            <a:gdLst>
              <a:gd name="T0" fmla="*/ 0 w 20000"/>
              <a:gd name="T1" fmla="*/ 1565479 h 20000"/>
              <a:gd name="T2" fmla="*/ 13759 w 20000"/>
              <a:gd name="T3" fmla="*/ 1537746 h 20000"/>
              <a:gd name="T4" fmla="*/ 27518 w 20000"/>
              <a:gd name="T5" fmla="*/ 1510013 h 20000"/>
              <a:gd name="T6" fmla="*/ 41251 w 20000"/>
              <a:gd name="T7" fmla="*/ 1482360 h 20000"/>
              <a:gd name="T8" fmla="*/ 55010 w 20000"/>
              <a:gd name="T9" fmla="*/ 1468494 h 20000"/>
              <a:gd name="T10" fmla="*/ 82528 w 20000"/>
              <a:gd name="T11" fmla="*/ 1454627 h 20000"/>
              <a:gd name="T12" fmla="*/ 96286 w 20000"/>
              <a:gd name="T13" fmla="*/ 1440761 h 20000"/>
              <a:gd name="T14" fmla="*/ 123779 w 20000"/>
              <a:gd name="T15" fmla="*/ 1426894 h 20000"/>
              <a:gd name="T16" fmla="*/ 151296 w 20000"/>
              <a:gd name="T17" fmla="*/ 1413028 h 20000"/>
              <a:gd name="T18" fmla="*/ 165055 w 20000"/>
              <a:gd name="T19" fmla="*/ 1399241 h 20000"/>
              <a:gd name="T20" fmla="*/ 192547 w 20000"/>
              <a:gd name="T21" fmla="*/ 1385374 h 20000"/>
              <a:gd name="T22" fmla="*/ 206306 w 20000"/>
              <a:gd name="T23" fmla="*/ 1371508 h 20000"/>
              <a:gd name="T24" fmla="*/ 220065 w 20000"/>
              <a:gd name="T25" fmla="*/ 1357641 h 20000"/>
              <a:gd name="T26" fmla="*/ 247583 w 20000"/>
              <a:gd name="T27" fmla="*/ 1343775 h 20000"/>
              <a:gd name="T28" fmla="*/ 261316 w 20000"/>
              <a:gd name="T29" fmla="*/ 1316122 h 20000"/>
              <a:gd name="T30" fmla="*/ 275075 w 20000"/>
              <a:gd name="T31" fmla="*/ 1302255 h 20000"/>
              <a:gd name="T32" fmla="*/ 288834 w 20000"/>
              <a:gd name="T33" fmla="*/ 1288389 h 20000"/>
              <a:gd name="T34" fmla="*/ 302593 w 20000"/>
              <a:gd name="T35" fmla="*/ 1260656 h 20000"/>
              <a:gd name="T36" fmla="*/ 343844 w 20000"/>
              <a:gd name="T37" fmla="*/ 1233002 h 20000"/>
              <a:gd name="T38" fmla="*/ 398879 w 20000"/>
              <a:gd name="T39" fmla="*/ 1163670 h 20000"/>
              <a:gd name="T40" fmla="*/ 426371 w 20000"/>
              <a:gd name="T41" fmla="*/ 1094417 h 20000"/>
              <a:gd name="T42" fmla="*/ 453889 w 20000"/>
              <a:gd name="T43" fmla="*/ 1039031 h 20000"/>
              <a:gd name="T44" fmla="*/ 467648 w 20000"/>
              <a:gd name="T45" fmla="*/ 983565 h 20000"/>
              <a:gd name="T46" fmla="*/ 481381 w 20000"/>
              <a:gd name="T47" fmla="*/ 942045 h 20000"/>
              <a:gd name="T48" fmla="*/ 495140 w 20000"/>
              <a:gd name="T49" fmla="*/ 845059 h 20000"/>
              <a:gd name="T50" fmla="*/ 508899 w 20000"/>
              <a:gd name="T51" fmla="*/ 664954 h 20000"/>
              <a:gd name="T52" fmla="*/ 495140 w 20000"/>
              <a:gd name="T53" fmla="*/ 623434 h 20000"/>
              <a:gd name="T54" fmla="*/ 481381 w 20000"/>
              <a:gd name="T55" fmla="*/ 567968 h 20000"/>
              <a:gd name="T56" fmla="*/ 467648 w 20000"/>
              <a:gd name="T57" fmla="*/ 512582 h 20000"/>
              <a:gd name="T58" fmla="*/ 453889 w 20000"/>
              <a:gd name="T59" fmla="*/ 484849 h 20000"/>
              <a:gd name="T60" fmla="*/ 440130 w 20000"/>
              <a:gd name="T61" fmla="*/ 415596 h 20000"/>
              <a:gd name="T62" fmla="*/ 426371 w 20000"/>
              <a:gd name="T63" fmla="*/ 360210 h 20000"/>
              <a:gd name="T64" fmla="*/ 412613 w 20000"/>
              <a:gd name="T65" fmla="*/ 290957 h 20000"/>
              <a:gd name="T66" fmla="*/ 398879 w 20000"/>
              <a:gd name="T67" fmla="*/ 235491 h 20000"/>
              <a:gd name="T68" fmla="*/ 385120 w 20000"/>
              <a:gd name="T69" fmla="*/ 193972 h 20000"/>
              <a:gd name="T70" fmla="*/ 371362 w 20000"/>
              <a:gd name="T71" fmla="*/ 166239 h 20000"/>
              <a:gd name="T72" fmla="*/ 343844 w 20000"/>
              <a:gd name="T73" fmla="*/ 152372 h 20000"/>
              <a:gd name="T74" fmla="*/ 316352 w 20000"/>
              <a:gd name="T75" fmla="*/ 110852 h 20000"/>
              <a:gd name="T76" fmla="*/ 275075 w 20000"/>
              <a:gd name="T77" fmla="*/ 83119 h 20000"/>
              <a:gd name="T78" fmla="*/ 261316 w 20000"/>
              <a:gd name="T79" fmla="*/ 55386 h 20000"/>
              <a:gd name="T80" fmla="*/ 247583 w 20000"/>
              <a:gd name="T81" fmla="*/ 27733 h 20000"/>
              <a:gd name="T82" fmla="*/ 233824 w 20000"/>
              <a:gd name="T83" fmla="*/ 13866 h 200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000" h="20000">
                <a:moveTo>
                  <a:pt x="0" y="19991"/>
                </a:moveTo>
                <a:lnTo>
                  <a:pt x="0" y="19644"/>
                </a:lnTo>
                <a:lnTo>
                  <a:pt x="540" y="19644"/>
                </a:lnTo>
                <a:lnTo>
                  <a:pt x="540" y="19296"/>
                </a:lnTo>
                <a:lnTo>
                  <a:pt x="1080" y="19296"/>
                </a:lnTo>
                <a:lnTo>
                  <a:pt x="1080" y="18948"/>
                </a:lnTo>
                <a:lnTo>
                  <a:pt x="1619" y="18948"/>
                </a:lnTo>
                <a:lnTo>
                  <a:pt x="1619" y="18601"/>
                </a:lnTo>
                <a:lnTo>
                  <a:pt x="2159" y="18601"/>
                </a:lnTo>
                <a:lnTo>
                  <a:pt x="2159" y="18427"/>
                </a:lnTo>
                <a:lnTo>
                  <a:pt x="2699" y="18427"/>
                </a:lnTo>
                <a:lnTo>
                  <a:pt x="3239" y="18253"/>
                </a:lnTo>
                <a:lnTo>
                  <a:pt x="3779" y="18253"/>
                </a:lnTo>
                <a:lnTo>
                  <a:pt x="3779" y="18079"/>
                </a:lnTo>
                <a:lnTo>
                  <a:pt x="4318" y="17905"/>
                </a:lnTo>
                <a:lnTo>
                  <a:pt x="4858" y="17905"/>
                </a:lnTo>
                <a:lnTo>
                  <a:pt x="4858" y="17731"/>
                </a:lnTo>
                <a:lnTo>
                  <a:pt x="5938" y="17731"/>
                </a:lnTo>
                <a:lnTo>
                  <a:pt x="5938" y="17558"/>
                </a:lnTo>
                <a:lnTo>
                  <a:pt x="6478" y="17558"/>
                </a:lnTo>
                <a:lnTo>
                  <a:pt x="6478" y="17384"/>
                </a:lnTo>
                <a:lnTo>
                  <a:pt x="7557" y="17384"/>
                </a:lnTo>
                <a:lnTo>
                  <a:pt x="7557" y="17210"/>
                </a:lnTo>
                <a:lnTo>
                  <a:pt x="8097" y="17210"/>
                </a:lnTo>
                <a:lnTo>
                  <a:pt x="8097" y="17036"/>
                </a:lnTo>
                <a:lnTo>
                  <a:pt x="8637" y="17036"/>
                </a:lnTo>
                <a:lnTo>
                  <a:pt x="9177" y="16862"/>
                </a:lnTo>
                <a:lnTo>
                  <a:pt x="9717" y="16862"/>
                </a:lnTo>
                <a:lnTo>
                  <a:pt x="9717" y="16688"/>
                </a:lnTo>
                <a:lnTo>
                  <a:pt x="10256" y="16515"/>
                </a:lnTo>
                <a:lnTo>
                  <a:pt x="10796" y="16515"/>
                </a:lnTo>
                <a:lnTo>
                  <a:pt x="10796" y="16341"/>
                </a:lnTo>
                <a:lnTo>
                  <a:pt x="11336" y="16341"/>
                </a:lnTo>
                <a:lnTo>
                  <a:pt x="11336" y="16167"/>
                </a:lnTo>
                <a:lnTo>
                  <a:pt x="11876" y="15993"/>
                </a:lnTo>
                <a:lnTo>
                  <a:pt x="11876" y="15819"/>
                </a:lnTo>
                <a:lnTo>
                  <a:pt x="12416" y="15819"/>
                </a:lnTo>
                <a:lnTo>
                  <a:pt x="13495" y="15472"/>
                </a:lnTo>
                <a:lnTo>
                  <a:pt x="14035" y="15124"/>
                </a:lnTo>
                <a:lnTo>
                  <a:pt x="15655" y="14602"/>
                </a:lnTo>
                <a:lnTo>
                  <a:pt x="16734" y="13907"/>
                </a:lnTo>
                <a:lnTo>
                  <a:pt x="16734" y="13733"/>
                </a:lnTo>
                <a:lnTo>
                  <a:pt x="17814" y="13385"/>
                </a:lnTo>
                <a:lnTo>
                  <a:pt x="17814" y="13038"/>
                </a:lnTo>
                <a:lnTo>
                  <a:pt x="18354" y="12690"/>
                </a:lnTo>
                <a:lnTo>
                  <a:pt x="18354" y="12342"/>
                </a:lnTo>
                <a:lnTo>
                  <a:pt x="18893" y="11995"/>
                </a:lnTo>
                <a:lnTo>
                  <a:pt x="18893" y="11821"/>
                </a:lnTo>
                <a:lnTo>
                  <a:pt x="19433" y="11647"/>
                </a:lnTo>
                <a:lnTo>
                  <a:pt x="19433" y="10604"/>
                </a:lnTo>
                <a:lnTo>
                  <a:pt x="19973" y="10430"/>
                </a:lnTo>
                <a:lnTo>
                  <a:pt x="19973" y="8344"/>
                </a:lnTo>
                <a:lnTo>
                  <a:pt x="19433" y="7997"/>
                </a:lnTo>
                <a:lnTo>
                  <a:pt x="19433" y="7823"/>
                </a:lnTo>
                <a:lnTo>
                  <a:pt x="18893" y="7475"/>
                </a:lnTo>
                <a:lnTo>
                  <a:pt x="18893" y="7127"/>
                </a:lnTo>
                <a:lnTo>
                  <a:pt x="18354" y="6780"/>
                </a:lnTo>
                <a:lnTo>
                  <a:pt x="18354" y="6432"/>
                </a:lnTo>
                <a:lnTo>
                  <a:pt x="17814" y="6258"/>
                </a:lnTo>
                <a:lnTo>
                  <a:pt x="17814" y="6084"/>
                </a:lnTo>
                <a:lnTo>
                  <a:pt x="17274" y="5737"/>
                </a:lnTo>
                <a:lnTo>
                  <a:pt x="17274" y="5215"/>
                </a:lnTo>
                <a:lnTo>
                  <a:pt x="16734" y="4867"/>
                </a:lnTo>
                <a:lnTo>
                  <a:pt x="16734" y="4520"/>
                </a:lnTo>
                <a:lnTo>
                  <a:pt x="16194" y="4346"/>
                </a:lnTo>
                <a:lnTo>
                  <a:pt x="16194" y="3651"/>
                </a:lnTo>
                <a:lnTo>
                  <a:pt x="15655" y="3477"/>
                </a:lnTo>
                <a:lnTo>
                  <a:pt x="15655" y="2955"/>
                </a:lnTo>
                <a:lnTo>
                  <a:pt x="15115" y="2781"/>
                </a:lnTo>
                <a:lnTo>
                  <a:pt x="15115" y="2434"/>
                </a:lnTo>
                <a:lnTo>
                  <a:pt x="14575" y="2260"/>
                </a:lnTo>
                <a:lnTo>
                  <a:pt x="14575" y="2086"/>
                </a:lnTo>
                <a:lnTo>
                  <a:pt x="14035" y="1912"/>
                </a:lnTo>
                <a:lnTo>
                  <a:pt x="13495" y="1912"/>
                </a:lnTo>
                <a:lnTo>
                  <a:pt x="12416" y="1738"/>
                </a:lnTo>
                <a:lnTo>
                  <a:pt x="12416" y="1391"/>
                </a:lnTo>
                <a:lnTo>
                  <a:pt x="11336" y="1043"/>
                </a:lnTo>
                <a:lnTo>
                  <a:pt x="10796" y="1043"/>
                </a:lnTo>
                <a:lnTo>
                  <a:pt x="10796" y="695"/>
                </a:lnTo>
                <a:lnTo>
                  <a:pt x="10256" y="695"/>
                </a:lnTo>
                <a:lnTo>
                  <a:pt x="10256" y="348"/>
                </a:lnTo>
                <a:lnTo>
                  <a:pt x="9717" y="348"/>
                </a:lnTo>
                <a:lnTo>
                  <a:pt x="9717" y="174"/>
                </a:lnTo>
                <a:lnTo>
                  <a:pt x="9177" y="174"/>
                </a:lnTo>
                <a:lnTo>
                  <a:pt x="9177" y="0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3" name="Freeform 168">
            <a:extLst>
              <a:ext uri="{FF2B5EF4-FFF2-40B4-BE49-F238E27FC236}">
                <a16:creationId xmlns:a16="http://schemas.microsoft.com/office/drawing/2014/main" id="{63195A77-957D-7A60-51E0-87EDF65E7132}"/>
              </a:ext>
            </a:extLst>
          </p:cNvPr>
          <p:cNvSpPr>
            <a:spLocks/>
          </p:cNvSpPr>
          <p:nvPr/>
        </p:nvSpPr>
        <p:spPr bwMode="auto">
          <a:xfrm>
            <a:off x="5511800" y="1657350"/>
            <a:ext cx="2395538" cy="2522538"/>
          </a:xfrm>
          <a:custGeom>
            <a:avLst/>
            <a:gdLst>
              <a:gd name="T0" fmla="*/ 2009497 w 20000"/>
              <a:gd name="T1" fmla="*/ 27748 h 20000"/>
              <a:gd name="T2" fmla="*/ 2064475 w 20000"/>
              <a:gd name="T3" fmla="*/ 55370 h 20000"/>
              <a:gd name="T4" fmla="*/ 2174669 w 20000"/>
              <a:gd name="T5" fmla="*/ 83118 h 20000"/>
              <a:gd name="T6" fmla="*/ 2202218 w 20000"/>
              <a:gd name="T7" fmla="*/ 96992 h 20000"/>
              <a:gd name="T8" fmla="*/ 2215873 w 20000"/>
              <a:gd name="T9" fmla="*/ 110866 h 20000"/>
              <a:gd name="T10" fmla="*/ 2229647 w 20000"/>
              <a:gd name="T11" fmla="*/ 138613 h 20000"/>
              <a:gd name="T12" fmla="*/ 2243421 w 20000"/>
              <a:gd name="T13" fmla="*/ 193983 h 20000"/>
              <a:gd name="T14" fmla="*/ 2257196 w 20000"/>
              <a:gd name="T15" fmla="*/ 249353 h 20000"/>
              <a:gd name="T16" fmla="*/ 2284744 w 20000"/>
              <a:gd name="T17" fmla="*/ 290975 h 20000"/>
              <a:gd name="T18" fmla="*/ 2298519 w 20000"/>
              <a:gd name="T19" fmla="*/ 332597 h 20000"/>
              <a:gd name="T20" fmla="*/ 2326067 w 20000"/>
              <a:gd name="T21" fmla="*/ 374092 h 20000"/>
              <a:gd name="T22" fmla="*/ 2339842 w 20000"/>
              <a:gd name="T23" fmla="*/ 498832 h 20000"/>
              <a:gd name="T24" fmla="*/ 2353616 w 20000"/>
              <a:gd name="T25" fmla="*/ 554202 h 20000"/>
              <a:gd name="T26" fmla="*/ 2367271 w 20000"/>
              <a:gd name="T27" fmla="*/ 595823 h 20000"/>
              <a:gd name="T28" fmla="*/ 2381045 w 20000"/>
              <a:gd name="T29" fmla="*/ 692815 h 20000"/>
              <a:gd name="T30" fmla="*/ 2394819 w 20000"/>
              <a:gd name="T31" fmla="*/ 997664 h 20000"/>
              <a:gd name="T32" fmla="*/ 2381045 w 20000"/>
              <a:gd name="T33" fmla="*/ 1039160 h 20000"/>
              <a:gd name="T34" fmla="*/ 2367271 w 20000"/>
              <a:gd name="T35" fmla="*/ 1066907 h 20000"/>
              <a:gd name="T36" fmla="*/ 2353616 w 20000"/>
              <a:gd name="T37" fmla="*/ 1136277 h 20000"/>
              <a:gd name="T38" fmla="*/ 2339842 w 20000"/>
              <a:gd name="T39" fmla="*/ 1233269 h 20000"/>
              <a:gd name="T40" fmla="*/ 2326067 w 20000"/>
              <a:gd name="T41" fmla="*/ 1274765 h 20000"/>
              <a:gd name="T42" fmla="*/ 2312293 w 20000"/>
              <a:gd name="T43" fmla="*/ 1330260 h 20000"/>
              <a:gd name="T44" fmla="*/ 2298519 w 20000"/>
              <a:gd name="T45" fmla="*/ 1427252 h 20000"/>
              <a:gd name="T46" fmla="*/ 2284744 w 20000"/>
              <a:gd name="T47" fmla="*/ 1787470 h 20000"/>
              <a:gd name="T48" fmla="*/ 2298519 w 20000"/>
              <a:gd name="T49" fmla="*/ 1829092 h 20000"/>
              <a:gd name="T50" fmla="*/ 2312293 w 20000"/>
              <a:gd name="T51" fmla="*/ 1870588 h 20000"/>
              <a:gd name="T52" fmla="*/ 2326067 w 20000"/>
              <a:gd name="T53" fmla="*/ 1953706 h 20000"/>
              <a:gd name="T54" fmla="*/ 2339842 w 20000"/>
              <a:gd name="T55" fmla="*/ 2189311 h 20000"/>
              <a:gd name="T56" fmla="*/ 2326067 w 20000"/>
              <a:gd name="T57" fmla="*/ 2203185 h 20000"/>
              <a:gd name="T58" fmla="*/ 2312293 w 20000"/>
              <a:gd name="T59" fmla="*/ 2230806 h 20000"/>
              <a:gd name="T60" fmla="*/ 2284744 w 20000"/>
              <a:gd name="T61" fmla="*/ 2244680 h 20000"/>
              <a:gd name="T62" fmla="*/ 2270970 w 20000"/>
              <a:gd name="T63" fmla="*/ 2258554 h 20000"/>
              <a:gd name="T64" fmla="*/ 2243421 w 20000"/>
              <a:gd name="T65" fmla="*/ 2272428 h 20000"/>
              <a:gd name="T66" fmla="*/ 2202218 w 20000"/>
              <a:gd name="T67" fmla="*/ 2300176 h 20000"/>
              <a:gd name="T68" fmla="*/ 2160895 w 20000"/>
              <a:gd name="T69" fmla="*/ 2327798 h 20000"/>
              <a:gd name="T70" fmla="*/ 2133346 w 20000"/>
              <a:gd name="T71" fmla="*/ 2341672 h 20000"/>
              <a:gd name="T72" fmla="*/ 2105798 w 20000"/>
              <a:gd name="T73" fmla="*/ 2355546 h 20000"/>
              <a:gd name="T74" fmla="*/ 2078249 w 20000"/>
              <a:gd name="T75" fmla="*/ 2369420 h 20000"/>
              <a:gd name="T76" fmla="*/ 2023271 w 20000"/>
              <a:gd name="T77" fmla="*/ 2383294 h 20000"/>
              <a:gd name="T78" fmla="*/ 1981948 w 20000"/>
              <a:gd name="T79" fmla="*/ 2397168 h 20000"/>
              <a:gd name="T80" fmla="*/ 1954400 w 20000"/>
              <a:gd name="T81" fmla="*/ 2411042 h 20000"/>
              <a:gd name="T82" fmla="*/ 1913077 w 20000"/>
              <a:gd name="T83" fmla="*/ 2424790 h 20000"/>
              <a:gd name="T84" fmla="*/ 1858099 w 20000"/>
              <a:gd name="T85" fmla="*/ 2438664 h 20000"/>
              <a:gd name="T86" fmla="*/ 1665378 w 20000"/>
              <a:gd name="T87" fmla="*/ 2452538 h 20000"/>
              <a:gd name="T88" fmla="*/ 1596626 w 20000"/>
              <a:gd name="T89" fmla="*/ 2466412 h 20000"/>
              <a:gd name="T90" fmla="*/ 1266281 w 20000"/>
              <a:gd name="T91" fmla="*/ 2452538 h 20000"/>
              <a:gd name="T92" fmla="*/ 1169861 w 20000"/>
              <a:gd name="T93" fmla="*/ 2466412 h 20000"/>
              <a:gd name="T94" fmla="*/ 812087 w 20000"/>
              <a:gd name="T95" fmla="*/ 2480285 h 20000"/>
              <a:gd name="T96" fmla="*/ 756990 w 20000"/>
              <a:gd name="T97" fmla="*/ 2494159 h 20000"/>
              <a:gd name="T98" fmla="*/ 646915 w 20000"/>
              <a:gd name="T99" fmla="*/ 2508033 h 20000"/>
              <a:gd name="T100" fmla="*/ 412871 w 20000"/>
              <a:gd name="T101" fmla="*/ 2521907 h 20000"/>
              <a:gd name="T102" fmla="*/ 385322 w 20000"/>
              <a:gd name="T103" fmla="*/ 2494159 h 20000"/>
              <a:gd name="T104" fmla="*/ 344119 w 20000"/>
              <a:gd name="T105" fmla="*/ 2480285 h 20000"/>
              <a:gd name="T106" fmla="*/ 330345 w 20000"/>
              <a:gd name="T107" fmla="*/ 2466412 h 20000"/>
              <a:gd name="T108" fmla="*/ 275247 w 20000"/>
              <a:gd name="T109" fmla="*/ 2452538 h 20000"/>
              <a:gd name="T110" fmla="*/ 261473 w 20000"/>
              <a:gd name="T111" fmla="*/ 2438664 h 20000"/>
              <a:gd name="T112" fmla="*/ 206495 w 20000"/>
              <a:gd name="T113" fmla="*/ 2424790 h 20000"/>
              <a:gd name="T114" fmla="*/ 123849 w 20000"/>
              <a:gd name="T115" fmla="*/ 2411042 h 20000"/>
              <a:gd name="T116" fmla="*/ 110075 w 20000"/>
              <a:gd name="T117" fmla="*/ 2397168 h 20000"/>
              <a:gd name="T118" fmla="*/ 82526 w 20000"/>
              <a:gd name="T119" fmla="*/ 2383294 h 20000"/>
              <a:gd name="T120" fmla="*/ 13774 w 20000"/>
              <a:gd name="T121" fmla="*/ 2369420 h 20000"/>
              <a:gd name="T122" fmla="*/ 0 w 20000"/>
              <a:gd name="T123" fmla="*/ 2383294 h 20000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  <a:gd name="T180" fmla="*/ 0 60000 65536"/>
              <a:gd name="T181" fmla="*/ 0 60000 65536"/>
              <a:gd name="T182" fmla="*/ 0 60000 65536"/>
              <a:gd name="T183" fmla="*/ 0 60000 65536"/>
              <a:gd name="T184" fmla="*/ 0 60000 65536"/>
              <a:gd name="T185" fmla="*/ 0 60000 65536"/>
            </a:gdLst>
            <a:ahLst/>
            <a:cxnLst>
              <a:cxn ang="T124">
                <a:pos x="T0" y="T1"/>
              </a:cxn>
              <a:cxn ang="T125">
                <a:pos x="T2" y="T3"/>
              </a:cxn>
              <a:cxn ang="T126">
                <a:pos x="T4" y="T5"/>
              </a:cxn>
              <a:cxn ang="T127">
                <a:pos x="T6" y="T7"/>
              </a:cxn>
              <a:cxn ang="T128">
                <a:pos x="T8" y="T9"/>
              </a:cxn>
              <a:cxn ang="T129">
                <a:pos x="T10" y="T11"/>
              </a:cxn>
              <a:cxn ang="T130">
                <a:pos x="T12" y="T13"/>
              </a:cxn>
              <a:cxn ang="T131">
                <a:pos x="T14" y="T15"/>
              </a:cxn>
              <a:cxn ang="T132">
                <a:pos x="T16" y="T17"/>
              </a:cxn>
              <a:cxn ang="T133">
                <a:pos x="T18" y="T19"/>
              </a:cxn>
              <a:cxn ang="T134">
                <a:pos x="T20" y="T21"/>
              </a:cxn>
              <a:cxn ang="T135">
                <a:pos x="T22" y="T23"/>
              </a:cxn>
              <a:cxn ang="T136">
                <a:pos x="T24" y="T25"/>
              </a:cxn>
              <a:cxn ang="T137">
                <a:pos x="T26" y="T27"/>
              </a:cxn>
              <a:cxn ang="T138">
                <a:pos x="T28" y="T29"/>
              </a:cxn>
              <a:cxn ang="T139">
                <a:pos x="T30" y="T31"/>
              </a:cxn>
              <a:cxn ang="T140">
                <a:pos x="T32" y="T33"/>
              </a:cxn>
              <a:cxn ang="T141">
                <a:pos x="T34" y="T35"/>
              </a:cxn>
              <a:cxn ang="T142">
                <a:pos x="T36" y="T37"/>
              </a:cxn>
              <a:cxn ang="T143">
                <a:pos x="T38" y="T39"/>
              </a:cxn>
              <a:cxn ang="T144">
                <a:pos x="T40" y="T41"/>
              </a:cxn>
              <a:cxn ang="T145">
                <a:pos x="T42" y="T43"/>
              </a:cxn>
              <a:cxn ang="T146">
                <a:pos x="T44" y="T45"/>
              </a:cxn>
              <a:cxn ang="T147">
                <a:pos x="T46" y="T47"/>
              </a:cxn>
              <a:cxn ang="T148">
                <a:pos x="T48" y="T49"/>
              </a:cxn>
              <a:cxn ang="T149">
                <a:pos x="T50" y="T51"/>
              </a:cxn>
              <a:cxn ang="T150">
                <a:pos x="T52" y="T53"/>
              </a:cxn>
              <a:cxn ang="T151">
                <a:pos x="T54" y="T55"/>
              </a:cxn>
              <a:cxn ang="T152">
                <a:pos x="T56" y="T57"/>
              </a:cxn>
              <a:cxn ang="T153">
                <a:pos x="T58" y="T59"/>
              </a:cxn>
              <a:cxn ang="T154">
                <a:pos x="T60" y="T61"/>
              </a:cxn>
              <a:cxn ang="T155">
                <a:pos x="T62" y="T63"/>
              </a:cxn>
              <a:cxn ang="T156">
                <a:pos x="T64" y="T65"/>
              </a:cxn>
              <a:cxn ang="T157">
                <a:pos x="T66" y="T67"/>
              </a:cxn>
              <a:cxn ang="T158">
                <a:pos x="T68" y="T69"/>
              </a:cxn>
              <a:cxn ang="T159">
                <a:pos x="T70" y="T71"/>
              </a:cxn>
              <a:cxn ang="T160">
                <a:pos x="T72" y="T73"/>
              </a:cxn>
              <a:cxn ang="T161">
                <a:pos x="T74" y="T75"/>
              </a:cxn>
              <a:cxn ang="T162">
                <a:pos x="T76" y="T77"/>
              </a:cxn>
              <a:cxn ang="T163">
                <a:pos x="T78" y="T79"/>
              </a:cxn>
              <a:cxn ang="T164">
                <a:pos x="T80" y="T81"/>
              </a:cxn>
              <a:cxn ang="T165">
                <a:pos x="T82" y="T83"/>
              </a:cxn>
              <a:cxn ang="T166">
                <a:pos x="T84" y="T85"/>
              </a:cxn>
              <a:cxn ang="T167">
                <a:pos x="T86" y="T87"/>
              </a:cxn>
              <a:cxn ang="T168">
                <a:pos x="T88" y="T89"/>
              </a:cxn>
              <a:cxn ang="T169">
                <a:pos x="T90" y="T91"/>
              </a:cxn>
              <a:cxn ang="T170">
                <a:pos x="T92" y="T93"/>
              </a:cxn>
              <a:cxn ang="T171">
                <a:pos x="T94" y="T95"/>
              </a:cxn>
              <a:cxn ang="T172">
                <a:pos x="T96" y="T97"/>
              </a:cxn>
              <a:cxn ang="T173">
                <a:pos x="T98" y="T99"/>
              </a:cxn>
              <a:cxn ang="T174">
                <a:pos x="T100" y="T101"/>
              </a:cxn>
              <a:cxn ang="T175">
                <a:pos x="T102" y="T103"/>
              </a:cxn>
              <a:cxn ang="T176">
                <a:pos x="T104" y="T105"/>
              </a:cxn>
              <a:cxn ang="T177">
                <a:pos x="T106" y="T107"/>
              </a:cxn>
              <a:cxn ang="T178">
                <a:pos x="T108" y="T109"/>
              </a:cxn>
              <a:cxn ang="T179">
                <a:pos x="T110" y="T111"/>
              </a:cxn>
              <a:cxn ang="T180">
                <a:pos x="T112" y="T113"/>
              </a:cxn>
              <a:cxn ang="T181">
                <a:pos x="T114" y="T115"/>
              </a:cxn>
              <a:cxn ang="T182">
                <a:pos x="T116" y="T117"/>
              </a:cxn>
              <a:cxn ang="T183">
                <a:pos x="T118" y="T119"/>
              </a:cxn>
              <a:cxn ang="T184">
                <a:pos x="T120" y="T121"/>
              </a:cxn>
              <a:cxn ang="T185">
                <a:pos x="T122" y="T123"/>
              </a:cxn>
            </a:cxnLst>
            <a:rect l="0" t="0" r="r" b="b"/>
            <a:pathLst>
              <a:path w="20000" h="20000">
                <a:moveTo>
                  <a:pt x="16777" y="0"/>
                </a:moveTo>
                <a:lnTo>
                  <a:pt x="16777" y="220"/>
                </a:lnTo>
                <a:lnTo>
                  <a:pt x="17007" y="220"/>
                </a:lnTo>
                <a:lnTo>
                  <a:pt x="17236" y="439"/>
                </a:lnTo>
                <a:lnTo>
                  <a:pt x="17926" y="549"/>
                </a:lnTo>
                <a:lnTo>
                  <a:pt x="18156" y="659"/>
                </a:lnTo>
                <a:lnTo>
                  <a:pt x="18271" y="659"/>
                </a:lnTo>
                <a:lnTo>
                  <a:pt x="18386" y="769"/>
                </a:lnTo>
                <a:lnTo>
                  <a:pt x="18386" y="879"/>
                </a:lnTo>
                <a:lnTo>
                  <a:pt x="18500" y="879"/>
                </a:lnTo>
                <a:lnTo>
                  <a:pt x="18500" y="989"/>
                </a:lnTo>
                <a:lnTo>
                  <a:pt x="18615" y="1099"/>
                </a:lnTo>
                <a:lnTo>
                  <a:pt x="18615" y="1318"/>
                </a:lnTo>
                <a:lnTo>
                  <a:pt x="18730" y="1538"/>
                </a:lnTo>
                <a:lnTo>
                  <a:pt x="18845" y="1648"/>
                </a:lnTo>
                <a:lnTo>
                  <a:pt x="18845" y="1977"/>
                </a:lnTo>
                <a:lnTo>
                  <a:pt x="19075" y="2197"/>
                </a:lnTo>
                <a:lnTo>
                  <a:pt x="19075" y="2307"/>
                </a:lnTo>
                <a:lnTo>
                  <a:pt x="19190" y="2417"/>
                </a:lnTo>
                <a:lnTo>
                  <a:pt x="19190" y="2637"/>
                </a:lnTo>
                <a:lnTo>
                  <a:pt x="19305" y="2746"/>
                </a:lnTo>
                <a:lnTo>
                  <a:pt x="19420" y="2966"/>
                </a:lnTo>
                <a:lnTo>
                  <a:pt x="19420" y="3296"/>
                </a:lnTo>
                <a:lnTo>
                  <a:pt x="19535" y="3955"/>
                </a:lnTo>
                <a:lnTo>
                  <a:pt x="19650" y="4175"/>
                </a:lnTo>
                <a:lnTo>
                  <a:pt x="19650" y="4394"/>
                </a:lnTo>
                <a:lnTo>
                  <a:pt x="19764" y="4504"/>
                </a:lnTo>
                <a:lnTo>
                  <a:pt x="19764" y="4724"/>
                </a:lnTo>
                <a:lnTo>
                  <a:pt x="19879" y="4834"/>
                </a:lnTo>
                <a:lnTo>
                  <a:pt x="19879" y="5493"/>
                </a:lnTo>
                <a:lnTo>
                  <a:pt x="19994" y="5713"/>
                </a:lnTo>
                <a:lnTo>
                  <a:pt x="19994" y="7910"/>
                </a:lnTo>
                <a:lnTo>
                  <a:pt x="19879" y="8020"/>
                </a:lnTo>
                <a:lnTo>
                  <a:pt x="19879" y="8239"/>
                </a:lnTo>
                <a:lnTo>
                  <a:pt x="19764" y="8349"/>
                </a:lnTo>
                <a:lnTo>
                  <a:pt x="19764" y="8459"/>
                </a:lnTo>
                <a:lnTo>
                  <a:pt x="19650" y="8679"/>
                </a:lnTo>
                <a:lnTo>
                  <a:pt x="19650" y="9009"/>
                </a:lnTo>
                <a:lnTo>
                  <a:pt x="19535" y="9118"/>
                </a:lnTo>
                <a:lnTo>
                  <a:pt x="19535" y="9778"/>
                </a:lnTo>
                <a:lnTo>
                  <a:pt x="19420" y="9887"/>
                </a:lnTo>
                <a:lnTo>
                  <a:pt x="19420" y="10107"/>
                </a:lnTo>
                <a:lnTo>
                  <a:pt x="19305" y="10327"/>
                </a:lnTo>
                <a:lnTo>
                  <a:pt x="19305" y="10547"/>
                </a:lnTo>
                <a:lnTo>
                  <a:pt x="19190" y="10656"/>
                </a:lnTo>
                <a:lnTo>
                  <a:pt x="19190" y="11316"/>
                </a:lnTo>
                <a:lnTo>
                  <a:pt x="19075" y="11316"/>
                </a:lnTo>
                <a:lnTo>
                  <a:pt x="19075" y="14172"/>
                </a:lnTo>
                <a:lnTo>
                  <a:pt x="19190" y="14282"/>
                </a:lnTo>
                <a:lnTo>
                  <a:pt x="19190" y="14502"/>
                </a:lnTo>
                <a:lnTo>
                  <a:pt x="19305" y="14502"/>
                </a:lnTo>
                <a:lnTo>
                  <a:pt x="19305" y="14831"/>
                </a:lnTo>
                <a:lnTo>
                  <a:pt x="19420" y="14941"/>
                </a:lnTo>
                <a:lnTo>
                  <a:pt x="19420" y="15490"/>
                </a:lnTo>
                <a:lnTo>
                  <a:pt x="19535" y="15490"/>
                </a:lnTo>
                <a:lnTo>
                  <a:pt x="19535" y="17358"/>
                </a:lnTo>
                <a:lnTo>
                  <a:pt x="19420" y="17358"/>
                </a:lnTo>
                <a:lnTo>
                  <a:pt x="19420" y="17468"/>
                </a:lnTo>
                <a:lnTo>
                  <a:pt x="19305" y="17578"/>
                </a:lnTo>
                <a:lnTo>
                  <a:pt x="19305" y="17687"/>
                </a:lnTo>
                <a:lnTo>
                  <a:pt x="19190" y="17687"/>
                </a:lnTo>
                <a:lnTo>
                  <a:pt x="19075" y="17797"/>
                </a:lnTo>
                <a:lnTo>
                  <a:pt x="19075" y="17907"/>
                </a:lnTo>
                <a:lnTo>
                  <a:pt x="18960" y="17907"/>
                </a:lnTo>
                <a:lnTo>
                  <a:pt x="18845" y="18017"/>
                </a:lnTo>
                <a:lnTo>
                  <a:pt x="18730" y="18017"/>
                </a:lnTo>
                <a:lnTo>
                  <a:pt x="18500" y="18237"/>
                </a:lnTo>
                <a:lnTo>
                  <a:pt x="18386" y="18237"/>
                </a:lnTo>
                <a:lnTo>
                  <a:pt x="18156" y="18456"/>
                </a:lnTo>
                <a:lnTo>
                  <a:pt x="18041" y="18456"/>
                </a:lnTo>
                <a:lnTo>
                  <a:pt x="18041" y="18566"/>
                </a:lnTo>
                <a:lnTo>
                  <a:pt x="17811" y="18566"/>
                </a:lnTo>
                <a:lnTo>
                  <a:pt x="17696" y="18676"/>
                </a:lnTo>
                <a:lnTo>
                  <a:pt x="17581" y="18676"/>
                </a:lnTo>
                <a:lnTo>
                  <a:pt x="17581" y="18786"/>
                </a:lnTo>
                <a:lnTo>
                  <a:pt x="17351" y="18786"/>
                </a:lnTo>
                <a:lnTo>
                  <a:pt x="17236" y="18896"/>
                </a:lnTo>
                <a:lnTo>
                  <a:pt x="16892" y="18896"/>
                </a:lnTo>
                <a:lnTo>
                  <a:pt x="16777" y="19006"/>
                </a:lnTo>
                <a:lnTo>
                  <a:pt x="16547" y="19006"/>
                </a:lnTo>
                <a:lnTo>
                  <a:pt x="16432" y="19116"/>
                </a:lnTo>
                <a:lnTo>
                  <a:pt x="16317" y="19116"/>
                </a:lnTo>
                <a:lnTo>
                  <a:pt x="16317" y="19225"/>
                </a:lnTo>
                <a:lnTo>
                  <a:pt x="15972" y="19225"/>
                </a:lnTo>
                <a:lnTo>
                  <a:pt x="15972" y="19335"/>
                </a:lnTo>
                <a:lnTo>
                  <a:pt x="15513" y="19335"/>
                </a:lnTo>
                <a:lnTo>
                  <a:pt x="15398" y="19445"/>
                </a:lnTo>
                <a:lnTo>
                  <a:pt x="13904" y="19445"/>
                </a:lnTo>
                <a:lnTo>
                  <a:pt x="13904" y="19555"/>
                </a:lnTo>
                <a:lnTo>
                  <a:pt x="13330" y="19555"/>
                </a:lnTo>
                <a:lnTo>
                  <a:pt x="13215" y="19445"/>
                </a:lnTo>
                <a:lnTo>
                  <a:pt x="10572" y="19445"/>
                </a:lnTo>
                <a:lnTo>
                  <a:pt x="10457" y="19555"/>
                </a:lnTo>
                <a:lnTo>
                  <a:pt x="9767" y="19555"/>
                </a:lnTo>
                <a:lnTo>
                  <a:pt x="9537" y="19665"/>
                </a:lnTo>
                <a:lnTo>
                  <a:pt x="6780" y="19665"/>
                </a:lnTo>
                <a:lnTo>
                  <a:pt x="6780" y="19775"/>
                </a:lnTo>
                <a:lnTo>
                  <a:pt x="6320" y="19775"/>
                </a:lnTo>
                <a:lnTo>
                  <a:pt x="6205" y="19885"/>
                </a:lnTo>
                <a:lnTo>
                  <a:pt x="5401" y="19885"/>
                </a:lnTo>
                <a:lnTo>
                  <a:pt x="5401" y="19995"/>
                </a:lnTo>
                <a:lnTo>
                  <a:pt x="3447" y="19995"/>
                </a:lnTo>
                <a:lnTo>
                  <a:pt x="3447" y="19885"/>
                </a:lnTo>
                <a:lnTo>
                  <a:pt x="3217" y="19775"/>
                </a:lnTo>
                <a:lnTo>
                  <a:pt x="2988" y="19775"/>
                </a:lnTo>
                <a:lnTo>
                  <a:pt x="2873" y="19665"/>
                </a:lnTo>
                <a:lnTo>
                  <a:pt x="2758" y="19665"/>
                </a:lnTo>
                <a:lnTo>
                  <a:pt x="2758" y="19555"/>
                </a:lnTo>
                <a:lnTo>
                  <a:pt x="2298" y="19555"/>
                </a:lnTo>
                <a:lnTo>
                  <a:pt x="2298" y="19445"/>
                </a:lnTo>
                <a:lnTo>
                  <a:pt x="2183" y="19445"/>
                </a:lnTo>
                <a:lnTo>
                  <a:pt x="2183" y="19335"/>
                </a:lnTo>
                <a:lnTo>
                  <a:pt x="1953" y="19335"/>
                </a:lnTo>
                <a:lnTo>
                  <a:pt x="1724" y="19225"/>
                </a:lnTo>
                <a:lnTo>
                  <a:pt x="1149" y="19225"/>
                </a:lnTo>
                <a:lnTo>
                  <a:pt x="1034" y="19116"/>
                </a:lnTo>
                <a:lnTo>
                  <a:pt x="1034" y="19006"/>
                </a:lnTo>
                <a:lnTo>
                  <a:pt x="919" y="19006"/>
                </a:lnTo>
                <a:lnTo>
                  <a:pt x="804" y="18896"/>
                </a:lnTo>
                <a:lnTo>
                  <a:pt x="689" y="18896"/>
                </a:lnTo>
                <a:lnTo>
                  <a:pt x="689" y="18786"/>
                </a:lnTo>
                <a:lnTo>
                  <a:pt x="115" y="18786"/>
                </a:lnTo>
                <a:lnTo>
                  <a:pt x="0" y="18676"/>
                </a:lnTo>
                <a:lnTo>
                  <a:pt x="0" y="18896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4" name="Freeform 169">
            <a:extLst>
              <a:ext uri="{FF2B5EF4-FFF2-40B4-BE49-F238E27FC236}">
                <a16:creationId xmlns:a16="http://schemas.microsoft.com/office/drawing/2014/main" id="{DC57A5EC-B9AF-694D-1FEC-55D37399DE19}"/>
              </a:ext>
            </a:extLst>
          </p:cNvPr>
          <p:cNvSpPr>
            <a:spLocks/>
          </p:cNvSpPr>
          <p:nvPr/>
        </p:nvSpPr>
        <p:spPr bwMode="auto">
          <a:xfrm>
            <a:off x="2784475" y="3971925"/>
            <a:ext cx="2493963" cy="1581150"/>
          </a:xfrm>
          <a:custGeom>
            <a:avLst/>
            <a:gdLst>
              <a:gd name="T0" fmla="*/ 2383106 w 20000"/>
              <a:gd name="T1" fmla="*/ 0 h 20000"/>
              <a:gd name="T2" fmla="*/ 2355548 w 20000"/>
              <a:gd name="T3" fmla="*/ 13835 h 20000"/>
              <a:gd name="T4" fmla="*/ 2327990 w 20000"/>
              <a:gd name="T5" fmla="*/ 27749 h 20000"/>
              <a:gd name="T6" fmla="*/ 2300431 w 20000"/>
              <a:gd name="T7" fmla="*/ 41584 h 20000"/>
              <a:gd name="T8" fmla="*/ 2272873 w 20000"/>
              <a:gd name="T9" fmla="*/ 55419 h 20000"/>
              <a:gd name="T10" fmla="*/ 2259156 w 20000"/>
              <a:gd name="T11" fmla="*/ 69333 h 20000"/>
              <a:gd name="T12" fmla="*/ 2245315 w 20000"/>
              <a:gd name="T13" fmla="*/ 83168 h 20000"/>
              <a:gd name="T14" fmla="*/ 2217757 w 20000"/>
              <a:gd name="T15" fmla="*/ 97083 h 20000"/>
              <a:gd name="T16" fmla="*/ 2190198 w 20000"/>
              <a:gd name="T17" fmla="*/ 110918 h 20000"/>
              <a:gd name="T18" fmla="*/ 2162640 w 20000"/>
              <a:gd name="T19" fmla="*/ 124753 h 20000"/>
              <a:gd name="T20" fmla="*/ 2121365 w 20000"/>
              <a:gd name="T21" fmla="*/ 138667 h 20000"/>
              <a:gd name="T22" fmla="*/ 2093807 w 20000"/>
              <a:gd name="T23" fmla="*/ 152502 h 20000"/>
              <a:gd name="T24" fmla="*/ 2066248 w 20000"/>
              <a:gd name="T25" fmla="*/ 166337 h 20000"/>
              <a:gd name="T26" fmla="*/ 2024973 w 20000"/>
              <a:gd name="T27" fmla="*/ 180251 h 20000"/>
              <a:gd name="T28" fmla="*/ 1997415 w 20000"/>
              <a:gd name="T29" fmla="*/ 194086 h 20000"/>
              <a:gd name="T30" fmla="*/ 1969857 w 20000"/>
              <a:gd name="T31" fmla="*/ 207921 h 20000"/>
              <a:gd name="T32" fmla="*/ 1956015 w 20000"/>
              <a:gd name="T33" fmla="*/ 221835 h 20000"/>
              <a:gd name="T34" fmla="*/ 1887182 w 20000"/>
              <a:gd name="T35" fmla="*/ 235670 h 20000"/>
              <a:gd name="T36" fmla="*/ 1832065 w 20000"/>
              <a:gd name="T37" fmla="*/ 249585 h 20000"/>
              <a:gd name="T38" fmla="*/ 1818348 w 20000"/>
              <a:gd name="T39" fmla="*/ 263420 h 20000"/>
              <a:gd name="T40" fmla="*/ 1804507 w 20000"/>
              <a:gd name="T41" fmla="*/ 277255 h 20000"/>
              <a:gd name="T42" fmla="*/ 1763232 w 20000"/>
              <a:gd name="T43" fmla="*/ 318839 h 20000"/>
              <a:gd name="T44" fmla="*/ 1680557 w 20000"/>
              <a:gd name="T45" fmla="*/ 332753 h 20000"/>
              <a:gd name="T46" fmla="*/ 1597882 w 20000"/>
              <a:gd name="T47" fmla="*/ 346588 h 20000"/>
              <a:gd name="T48" fmla="*/ 1570324 w 20000"/>
              <a:gd name="T49" fmla="*/ 332753 h 20000"/>
              <a:gd name="T50" fmla="*/ 1515207 w 20000"/>
              <a:gd name="T51" fmla="*/ 318839 h 20000"/>
              <a:gd name="T52" fmla="*/ 1501490 w 20000"/>
              <a:gd name="T53" fmla="*/ 305004 h 20000"/>
              <a:gd name="T54" fmla="*/ 1487649 w 20000"/>
              <a:gd name="T55" fmla="*/ 291169 h 20000"/>
              <a:gd name="T56" fmla="*/ 1418816 w 20000"/>
              <a:gd name="T57" fmla="*/ 277255 h 20000"/>
              <a:gd name="T58" fmla="*/ 1377540 w 20000"/>
              <a:gd name="T59" fmla="*/ 291169 h 20000"/>
              <a:gd name="T60" fmla="*/ 1239749 w 20000"/>
              <a:gd name="T61" fmla="*/ 277255 h 20000"/>
              <a:gd name="T62" fmla="*/ 840216 w 20000"/>
              <a:gd name="T63" fmla="*/ 263420 h 20000"/>
              <a:gd name="T64" fmla="*/ 743824 w 20000"/>
              <a:gd name="T65" fmla="*/ 277255 h 20000"/>
              <a:gd name="T66" fmla="*/ 619875 w 20000"/>
              <a:gd name="T67" fmla="*/ 291169 h 20000"/>
              <a:gd name="T68" fmla="*/ 468366 w 20000"/>
              <a:gd name="T69" fmla="*/ 305004 h 20000"/>
              <a:gd name="T70" fmla="*/ 385691 w 20000"/>
              <a:gd name="T71" fmla="*/ 318839 h 20000"/>
              <a:gd name="T72" fmla="*/ 330575 w 20000"/>
              <a:gd name="T73" fmla="*/ 332753 h 20000"/>
              <a:gd name="T74" fmla="*/ 303017 w 20000"/>
              <a:gd name="T75" fmla="*/ 346588 h 20000"/>
              <a:gd name="T76" fmla="*/ 261741 w 20000"/>
              <a:gd name="T77" fmla="*/ 374337 h 20000"/>
              <a:gd name="T78" fmla="*/ 206625 w 20000"/>
              <a:gd name="T79" fmla="*/ 415922 h 20000"/>
              <a:gd name="T80" fmla="*/ 165350 w 20000"/>
              <a:gd name="T81" fmla="*/ 457506 h 20000"/>
              <a:gd name="T82" fmla="*/ 68833 w 20000"/>
              <a:gd name="T83" fmla="*/ 568423 h 20000"/>
              <a:gd name="T84" fmla="*/ 27558 w 20000"/>
              <a:gd name="T85" fmla="*/ 637757 h 20000"/>
              <a:gd name="T86" fmla="*/ 13717 w 20000"/>
              <a:gd name="T87" fmla="*/ 693176 h 20000"/>
              <a:gd name="T88" fmla="*/ 0 w 20000"/>
              <a:gd name="T89" fmla="*/ 762510 h 20000"/>
              <a:gd name="T90" fmla="*/ 13717 w 20000"/>
              <a:gd name="T91" fmla="*/ 1109098 h 20000"/>
              <a:gd name="T92" fmla="*/ 27558 w 20000"/>
              <a:gd name="T93" fmla="*/ 1178431 h 20000"/>
              <a:gd name="T94" fmla="*/ 41275 w 20000"/>
              <a:gd name="T95" fmla="*/ 1580438 h 20000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</a:gdLst>
            <a:ahLst/>
            <a:cxnLst>
              <a:cxn ang="T96">
                <a:pos x="T0" y="T1"/>
              </a:cxn>
              <a:cxn ang="T97">
                <a:pos x="T2" y="T3"/>
              </a:cxn>
              <a:cxn ang="T98">
                <a:pos x="T4" y="T5"/>
              </a:cxn>
              <a:cxn ang="T99">
                <a:pos x="T6" y="T7"/>
              </a:cxn>
              <a:cxn ang="T100">
                <a:pos x="T8" y="T9"/>
              </a:cxn>
              <a:cxn ang="T101">
                <a:pos x="T10" y="T11"/>
              </a:cxn>
              <a:cxn ang="T102">
                <a:pos x="T12" y="T13"/>
              </a:cxn>
              <a:cxn ang="T103">
                <a:pos x="T14" y="T15"/>
              </a:cxn>
              <a:cxn ang="T104">
                <a:pos x="T16" y="T17"/>
              </a:cxn>
              <a:cxn ang="T105">
                <a:pos x="T18" y="T19"/>
              </a:cxn>
              <a:cxn ang="T106">
                <a:pos x="T20" y="T21"/>
              </a:cxn>
              <a:cxn ang="T107">
                <a:pos x="T22" y="T23"/>
              </a:cxn>
              <a:cxn ang="T108">
                <a:pos x="T24" y="T25"/>
              </a:cxn>
              <a:cxn ang="T109">
                <a:pos x="T26" y="T27"/>
              </a:cxn>
              <a:cxn ang="T110">
                <a:pos x="T28" y="T29"/>
              </a:cxn>
              <a:cxn ang="T111">
                <a:pos x="T30" y="T31"/>
              </a:cxn>
              <a:cxn ang="T112">
                <a:pos x="T32" y="T33"/>
              </a:cxn>
              <a:cxn ang="T113">
                <a:pos x="T34" y="T35"/>
              </a:cxn>
              <a:cxn ang="T114">
                <a:pos x="T36" y="T37"/>
              </a:cxn>
              <a:cxn ang="T115">
                <a:pos x="T38" y="T39"/>
              </a:cxn>
              <a:cxn ang="T116">
                <a:pos x="T40" y="T41"/>
              </a:cxn>
              <a:cxn ang="T117">
                <a:pos x="T42" y="T43"/>
              </a:cxn>
              <a:cxn ang="T118">
                <a:pos x="T44" y="T45"/>
              </a:cxn>
              <a:cxn ang="T119">
                <a:pos x="T46" y="T47"/>
              </a:cxn>
              <a:cxn ang="T120">
                <a:pos x="T48" y="T49"/>
              </a:cxn>
              <a:cxn ang="T121">
                <a:pos x="T50" y="T51"/>
              </a:cxn>
              <a:cxn ang="T122">
                <a:pos x="T52" y="T53"/>
              </a:cxn>
              <a:cxn ang="T123">
                <a:pos x="T54" y="T55"/>
              </a:cxn>
              <a:cxn ang="T124">
                <a:pos x="T56" y="T57"/>
              </a:cxn>
              <a:cxn ang="T125">
                <a:pos x="T58" y="T59"/>
              </a:cxn>
              <a:cxn ang="T126">
                <a:pos x="T60" y="T61"/>
              </a:cxn>
              <a:cxn ang="T127">
                <a:pos x="T62" y="T63"/>
              </a:cxn>
              <a:cxn ang="T128">
                <a:pos x="T64" y="T65"/>
              </a:cxn>
              <a:cxn ang="T129">
                <a:pos x="T66" y="T67"/>
              </a:cxn>
              <a:cxn ang="T130">
                <a:pos x="T68" y="T69"/>
              </a:cxn>
              <a:cxn ang="T131">
                <a:pos x="T70" y="T71"/>
              </a:cxn>
              <a:cxn ang="T132">
                <a:pos x="T72" y="T73"/>
              </a:cxn>
              <a:cxn ang="T133">
                <a:pos x="T74" y="T75"/>
              </a:cxn>
              <a:cxn ang="T134">
                <a:pos x="T76" y="T77"/>
              </a:cxn>
              <a:cxn ang="T135">
                <a:pos x="T78" y="T79"/>
              </a:cxn>
              <a:cxn ang="T136">
                <a:pos x="T80" y="T81"/>
              </a:cxn>
              <a:cxn ang="T137">
                <a:pos x="T82" y="T83"/>
              </a:cxn>
              <a:cxn ang="T138">
                <a:pos x="T84" y="T85"/>
              </a:cxn>
              <a:cxn ang="T139">
                <a:pos x="T86" y="T87"/>
              </a:cxn>
              <a:cxn ang="T140">
                <a:pos x="T88" y="T89"/>
              </a:cxn>
              <a:cxn ang="T141">
                <a:pos x="T90" y="T91"/>
              </a:cxn>
              <a:cxn ang="T142">
                <a:pos x="T92" y="T93"/>
              </a:cxn>
              <a:cxn ang="T143">
                <a:pos x="T94" y="T95"/>
              </a:cxn>
            </a:cxnLst>
            <a:rect l="0" t="0" r="r" b="b"/>
            <a:pathLst>
              <a:path w="20000" h="20000">
                <a:moveTo>
                  <a:pt x="19994" y="0"/>
                </a:moveTo>
                <a:lnTo>
                  <a:pt x="19111" y="0"/>
                </a:lnTo>
                <a:lnTo>
                  <a:pt x="19111" y="175"/>
                </a:lnTo>
                <a:lnTo>
                  <a:pt x="18890" y="175"/>
                </a:lnTo>
                <a:lnTo>
                  <a:pt x="18779" y="351"/>
                </a:lnTo>
                <a:lnTo>
                  <a:pt x="18669" y="351"/>
                </a:lnTo>
                <a:lnTo>
                  <a:pt x="18669" y="526"/>
                </a:lnTo>
                <a:lnTo>
                  <a:pt x="18448" y="526"/>
                </a:lnTo>
                <a:lnTo>
                  <a:pt x="18448" y="701"/>
                </a:lnTo>
                <a:lnTo>
                  <a:pt x="18227" y="701"/>
                </a:lnTo>
                <a:lnTo>
                  <a:pt x="18227" y="877"/>
                </a:lnTo>
                <a:lnTo>
                  <a:pt x="18117" y="877"/>
                </a:lnTo>
                <a:lnTo>
                  <a:pt x="18117" y="1052"/>
                </a:lnTo>
                <a:lnTo>
                  <a:pt x="18006" y="1052"/>
                </a:lnTo>
                <a:lnTo>
                  <a:pt x="18006" y="1228"/>
                </a:lnTo>
                <a:lnTo>
                  <a:pt x="17785" y="1228"/>
                </a:lnTo>
                <a:lnTo>
                  <a:pt x="17785" y="1403"/>
                </a:lnTo>
                <a:lnTo>
                  <a:pt x="17564" y="1403"/>
                </a:lnTo>
                <a:lnTo>
                  <a:pt x="17564" y="1578"/>
                </a:lnTo>
                <a:lnTo>
                  <a:pt x="17343" y="1578"/>
                </a:lnTo>
                <a:lnTo>
                  <a:pt x="17233" y="1754"/>
                </a:lnTo>
                <a:lnTo>
                  <a:pt x="17012" y="1754"/>
                </a:lnTo>
                <a:lnTo>
                  <a:pt x="17012" y="1929"/>
                </a:lnTo>
                <a:lnTo>
                  <a:pt x="16791" y="1929"/>
                </a:lnTo>
                <a:lnTo>
                  <a:pt x="16791" y="2104"/>
                </a:lnTo>
                <a:lnTo>
                  <a:pt x="16570" y="2104"/>
                </a:lnTo>
                <a:lnTo>
                  <a:pt x="16570" y="2280"/>
                </a:lnTo>
                <a:lnTo>
                  <a:pt x="16239" y="2280"/>
                </a:lnTo>
                <a:lnTo>
                  <a:pt x="16239" y="2455"/>
                </a:lnTo>
                <a:lnTo>
                  <a:pt x="16018" y="2455"/>
                </a:lnTo>
                <a:lnTo>
                  <a:pt x="16018" y="2630"/>
                </a:lnTo>
                <a:lnTo>
                  <a:pt x="15797" y="2630"/>
                </a:lnTo>
                <a:lnTo>
                  <a:pt x="15797" y="2806"/>
                </a:lnTo>
                <a:lnTo>
                  <a:pt x="15686" y="2806"/>
                </a:lnTo>
                <a:lnTo>
                  <a:pt x="15686" y="2981"/>
                </a:lnTo>
                <a:lnTo>
                  <a:pt x="15134" y="2981"/>
                </a:lnTo>
                <a:lnTo>
                  <a:pt x="14913" y="3157"/>
                </a:lnTo>
                <a:lnTo>
                  <a:pt x="14692" y="3157"/>
                </a:lnTo>
                <a:lnTo>
                  <a:pt x="14692" y="3332"/>
                </a:lnTo>
                <a:lnTo>
                  <a:pt x="14582" y="3332"/>
                </a:lnTo>
                <a:lnTo>
                  <a:pt x="14582" y="3507"/>
                </a:lnTo>
                <a:lnTo>
                  <a:pt x="14471" y="3507"/>
                </a:lnTo>
                <a:lnTo>
                  <a:pt x="14471" y="4033"/>
                </a:lnTo>
                <a:lnTo>
                  <a:pt x="14140" y="4033"/>
                </a:lnTo>
                <a:lnTo>
                  <a:pt x="14029" y="4209"/>
                </a:lnTo>
                <a:lnTo>
                  <a:pt x="13477" y="4209"/>
                </a:lnTo>
                <a:lnTo>
                  <a:pt x="13366" y="4384"/>
                </a:lnTo>
                <a:lnTo>
                  <a:pt x="12814" y="4384"/>
                </a:lnTo>
                <a:lnTo>
                  <a:pt x="12704" y="4209"/>
                </a:lnTo>
                <a:lnTo>
                  <a:pt x="12593" y="4209"/>
                </a:lnTo>
                <a:lnTo>
                  <a:pt x="12593" y="4033"/>
                </a:lnTo>
                <a:lnTo>
                  <a:pt x="12151" y="4033"/>
                </a:lnTo>
                <a:lnTo>
                  <a:pt x="12151" y="3858"/>
                </a:lnTo>
                <a:lnTo>
                  <a:pt x="12041" y="3858"/>
                </a:lnTo>
                <a:lnTo>
                  <a:pt x="12041" y="3683"/>
                </a:lnTo>
                <a:lnTo>
                  <a:pt x="11930" y="3683"/>
                </a:lnTo>
                <a:lnTo>
                  <a:pt x="11930" y="3507"/>
                </a:lnTo>
                <a:lnTo>
                  <a:pt x="11378" y="3507"/>
                </a:lnTo>
                <a:lnTo>
                  <a:pt x="11378" y="3683"/>
                </a:lnTo>
                <a:lnTo>
                  <a:pt x="11047" y="3683"/>
                </a:lnTo>
                <a:lnTo>
                  <a:pt x="11047" y="3507"/>
                </a:lnTo>
                <a:lnTo>
                  <a:pt x="9942" y="3507"/>
                </a:lnTo>
                <a:lnTo>
                  <a:pt x="9058" y="3332"/>
                </a:lnTo>
                <a:lnTo>
                  <a:pt x="6738" y="3332"/>
                </a:lnTo>
                <a:lnTo>
                  <a:pt x="6628" y="3507"/>
                </a:lnTo>
                <a:lnTo>
                  <a:pt x="5965" y="3507"/>
                </a:lnTo>
                <a:lnTo>
                  <a:pt x="5855" y="3683"/>
                </a:lnTo>
                <a:lnTo>
                  <a:pt x="4971" y="3683"/>
                </a:lnTo>
                <a:lnTo>
                  <a:pt x="4861" y="3858"/>
                </a:lnTo>
                <a:lnTo>
                  <a:pt x="3756" y="3858"/>
                </a:lnTo>
                <a:lnTo>
                  <a:pt x="3535" y="4033"/>
                </a:lnTo>
                <a:lnTo>
                  <a:pt x="3093" y="4033"/>
                </a:lnTo>
                <a:lnTo>
                  <a:pt x="2872" y="4209"/>
                </a:lnTo>
                <a:lnTo>
                  <a:pt x="2651" y="4209"/>
                </a:lnTo>
                <a:lnTo>
                  <a:pt x="2541" y="4384"/>
                </a:lnTo>
                <a:lnTo>
                  <a:pt x="2430" y="4384"/>
                </a:lnTo>
                <a:lnTo>
                  <a:pt x="2209" y="4735"/>
                </a:lnTo>
                <a:lnTo>
                  <a:pt x="2099" y="4735"/>
                </a:lnTo>
                <a:lnTo>
                  <a:pt x="1878" y="4910"/>
                </a:lnTo>
                <a:lnTo>
                  <a:pt x="1657" y="5261"/>
                </a:lnTo>
                <a:lnTo>
                  <a:pt x="1436" y="5436"/>
                </a:lnTo>
                <a:lnTo>
                  <a:pt x="1326" y="5787"/>
                </a:lnTo>
                <a:lnTo>
                  <a:pt x="552" y="7014"/>
                </a:lnTo>
                <a:lnTo>
                  <a:pt x="552" y="7190"/>
                </a:lnTo>
                <a:lnTo>
                  <a:pt x="331" y="7891"/>
                </a:lnTo>
                <a:lnTo>
                  <a:pt x="221" y="8067"/>
                </a:lnTo>
                <a:lnTo>
                  <a:pt x="221" y="8593"/>
                </a:lnTo>
                <a:lnTo>
                  <a:pt x="110" y="8768"/>
                </a:lnTo>
                <a:lnTo>
                  <a:pt x="110" y="9470"/>
                </a:lnTo>
                <a:lnTo>
                  <a:pt x="0" y="9645"/>
                </a:lnTo>
                <a:lnTo>
                  <a:pt x="0" y="13854"/>
                </a:lnTo>
                <a:lnTo>
                  <a:pt x="110" y="14029"/>
                </a:lnTo>
                <a:lnTo>
                  <a:pt x="221" y="14380"/>
                </a:lnTo>
                <a:lnTo>
                  <a:pt x="221" y="14906"/>
                </a:lnTo>
                <a:lnTo>
                  <a:pt x="331" y="14906"/>
                </a:lnTo>
                <a:lnTo>
                  <a:pt x="331" y="19991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5" name="Rectangle 170">
            <a:extLst>
              <a:ext uri="{FF2B5EF4-FFF2-40B4-BE49-F238E27FC236}">
                <a16:creationId xmlns:a16="http://schemas.microsoft.com/office/drawing/2014/main" id="{8143913C-863D-52D7-C21C-9B6E102FB1D7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19188" y="4595813"/>
            <a:ext cx="263525" cy="2222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H</a:t>
            </a:r>
            <a:endParaRPr lang="en-US" altLang="en-US"/>
          </a:p>
        </p:txBody>
      </p:sp>
      <p:sp>
        <p:nvSpPr>
          <p:cNvPr id="16546" name="Freeform 171">
            <a:extLst>
              <a:ext uri="{FF2B5EF4-FFF2-40B4-BE49-F238E27FC236}">
                <a16:creationId xmlns:a16="http://schemas.microsoft.com/office/drawing/2014/main" id="{DE0C684A-D7BF-C294-F575-EA49E833D6CE}"/>
              </a:ext>
            </a:extLst>
          </p:cNvPr>
          <p:cNvSpPr>
            <a:spLocks/>
          </p:cNvSpPr>
          <p:nvPr/>
        </p:nvSpPr>
        <p:spPr bwMode="auto">
          <a:xfrm>
            <a:off x="1271588" y="4027488"/>
            <a:ext cx="1528762" cy="1525587"/>
          </a:xfrm>
          <a:custGeom>
            <a:avLst/>
            <a:gdLst>
              <a:gd name="T0" fmla="*/ 1514315 w 20000"/>
              <a:gd name="T1" fmla="*/ 1511018 h 20000"/>
              <a:gd name="T2" fmla="*/ 1500556 w 20000"/>
              <a:gd name="T3" fmla="*/ 1483328 h 20000"/>
              <a:gd name="T4" fmla="*/ 1486797 w 20000"/>
              <a:gd name="T5" fmla="*/ 1427873 h 20000"/>
              <a:gd name="T6" fmla="*/ 1459203 w 20000"/>
              <a:gd name="T7" fmla="*/ 1400107 h 20000"/>
              <a:gd name="T8" fmla="*/ 1431686 w 20000"/>
              <a:gd name="T9" fmla="*/ 1344652 h 20000"/>
              <a:gd name="T10" fmla="*/ 1390409 w 20000"/>
              <a:gd name="T11" fmla="*/ 1275391 h 20000"/>
              <a:gd name="T12" fmla="*/ 1376650 w 20000"/>
              <a:gd name="T13" fmla="*/ 1192170 h 20000"/>
              <a:gd name="T14" fmla="*/ 1390409 w 20000"/>
              <a:gd name="T15" fmla="*/ 748606 h 20000"/>
              <a:gd name="T16" fmla="*/ 1376650 w 20000"/>
              <a:gd name="T17" fmla="*/ 429758 h 20000"/>
              <a:gd name="T18" fmla="*/ 1362891 w 20000"/>
              <a:gd name="T19" fmla="*/ 388186 h 20000"/>
              <a:gd name="T20" fmla="*/ 1349132 w 20000"/>
              <a:gd name="T21" fmla="*/ 346537 h 20000"/>
              <a:gd name="T22" fmla="*/ 1335374 w 20000"/>
              <a:gd name="T23" fmla="*/ 318848 h 20000"/>
              <a:gd name="T24" fmla="*/ 1266503 w 20000"/>
              <a:gd name="T25" fmla="*/ 221820 h 20000"/>
              <a:gd name="T26" fmla="*/ 1197709 w 20000"/>
              <a:gd name="T27" fmla="*/ 180248 h 20000"/>
              <a:gd name="T28" fmla="*/ 1128838 w 20000"/>
              <a:gd name="T29" fmla="*/ 152482 h 20000"/>
              <a:gd name="T30" fmla="*/ 1101320 w 20000"/>
              <a:gd name="T31" fmla="*/ 138600 h 20000"/>
              <a:gd name="T32" fmla="*/ 1060044 w 20000"/>
              <a:gd name="T33" fmla="*/ 124793 h 20000"/>
              <a:gd name="T34" fmla="*/ 991173 w 20000"/>
              <a:gd name="T35" fmla="*/ 97027 h 20000"/>
              <a:gd name="T36" fmla="*/ 949896 w 20000"/>
              <a:gd name="T37" fmla="*/ 83144 h 20000"/>
              <a:gd name="T38" fmla="*/ 881026 w 20000"/>
              <a:gd name="T39" fmla="*/ 69338 h 20000"/>
              <a:gd name="T40" fmla="*/ 784714 w 20000"/>
              <a:gd name="T41" fmla="*/ 55455 h 20000"/>
              <a:gd name="T42" fmla="*/ 702084 w 20000"/>
              <a:gd name="T43" fmla="*/ 41572 h 20000"/>
              <a:gd name="T44" fmla="*/ 591937 w 20000"/>
              <a:gd name="T45" fmla="*/ 27689 h 20000"/>
              <a:gd name="T46" fmla="*/ 481789 w 20000"/>
              <a:gd name="T47" fmla="*/ 13883 h 20000"/>
              <a:gd name="T48" fmla="*/ 275330 w 20000"/>
              <a:gd name="T49" fmla="*/ 0 h 20000"/>
              <a:gd name="T50" fmla="*/ 234053 w 20000"/>
              <a:gd name="T51" fmla="*/ 13883 h 20000"/>
              <a:gd name="T52" fmla="*/ 206459 w 20000"/>
              <a:gd name="T53" fmla="*/ 27689 h 20000"/>
              <a:gd name="T54" fmla="*/ 178942 w 20000"/>
              <a:gd name="T55" fmla="*/ 41572 h 20000"/>
              <a:gd name="T56" fmla="*/ 165183 w 20000"/>
              <a:gd name="T57" fmla="*/ 69338 h 20000"/>
              <a:gd name="T58" fmla="*/ 110147 w 20000"/>
              <a:gd name="T59" fmla="*/ 110910 h 20000"/>
              <a:gd name="T60" fmla="*/ 96388 w 20000"/>
              <a:gd name="T61" fmla="*/ 138600 h 20000"/>
              <a:gd name="T62" fmla="*/ 82630 w 20000"/>
              <a:gd name="T63" fmla="*/ 166365 h 20000"/>
              <a:gd name="T64" fmla="*/ 68794 w 20000"/>
              <a:gd name="T65" fmla="*/ 180248 h 20000"/>
              <a:gd name="T66" fmla="*/ 55035 w 20000"/>
              <a:gd name="T67" fmla="*/ 235703 h 20000"/>
              <a:gd name="T68" fmla="*/ 41277 w 20000"/>
              <a:gd name="T69" fmla="*/ 291082 h 20000"/>
              <a:gd name="T70" fmla="*/ 27518 w 20000"/>
              <a:gd name="T71" fmla="*/ 332731 h 20000"/>
              <a:gd name="T72" fmla="*/ 13759 w 20000"/>
              <a:gd name="T73" fmla="*/ 415875 h 20000"/>
              <a:gd name="T74" fmla="*/ 0 w 20000"/>
              <a:gd name="T75" fmla="*/ 568357 h 20000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</a:gdLst>
            <a:ahLst/>
            <a:cxnLst>
              <a:cxn ang="T76">
                <a:pos x="T0" y="T1"/>
              </a:cxn>
              <a:cxn ang="T77">
                <a:pos x="T2" y="T3"/>
              </a:cxn>
              <a:cxn ang="T78">
                <a:pos x="T4" y="T5"/>
              </a:cxn>
              <a:cxn ang="T79">
                <a:pos x="T6" y="T7"/>
              </a:cxn>
              <a:cxn ang="T80">
                <a:pos x="T8" y="T9"/>
              </a:cxn>
              <a:cxn ang="T81">
                <a:pos x="T10" y="T11"/>
              </a:cxn>
              <a:cxn ang="T82">
                <a:pos x="T12" y="T13"/>
              </a:cxn>
              <a:cxn ang="T83">
                <a:pos x="T14" y="T15"/>
              </a:cxn>
              <a:cxn ang="T84">
                <a:pos x="T16" y="T17"/>
              </a:cxn>
              <a:cxn ang="T85">
                <a:pos x="T18" y="T19"/>
              </a:cxn>
              <a:cxn ang="T86">
                <a:pos x="T20" y="T21"/>
              </a:cxn>
              <a:cxn ang="T87">
                <a:pos x="T22" y="T23"/>
              </a:cxn>
              <a:cxn ang="T88">
                <a:pos x="T24" y="T25"/>
              </a:cxn>
              <a:cxn ang="T89">
                <a:pos x="T26" y="T27"/>
              </a:cxn>
              <a:cxn ang="T90">
                <a:pos x="T28" y="T29"/>
              </a:cxn>
              <a:cxn ang="T91">
                <a:pos x="T30" y="T31"/>
              </a:cxn>
              <a:cxn ang="T92">
                <a:pos x="T32" y="T33"/>
              </a:cxn>
              <a:cxn ang="T93">
                <a:pos x="T34" y="T35"/>
              </a:cxn>
              <a:cxn ang="T94">
                <a:pos x="T36" y="T37"/>
              </a:cxn>
              <a:cxn ang="T95">
                <a:pos x="T38" y="T39"/>
              </a:cxn>
              <a:cxn ang="T96">
                <a:pos x="T40" y="T41"/>
              </a:cxn>
              <a:cxn ang="T97">
                <a:pos x="T42" y="T43"/>
              </a:cxn>
              <a:cxn ang="T98">
                <a:pos x="T44" y="T45"/>
              </a:cxn>
              <a:cxn ang="T99">
                <a:pos x="T46" y="T47"/>
              </a:cxn>
              <a:cxn ang="T100">
                <a:pos x="T48" y="T49"/>
              </a:cxn>
              <a:cxn ang="T101">
                <a:pos x="T50" y="T51"/>
              </a:cxn>
              <a:cxn ang="T102">
                <a:pos x="T52" y="T53"/>
              </a:cxn>
              <a:cxn ang="T103">
                <a:pos x="T54" y="T55"/>
              </a:cxn>
              <a:cxn ang="T104">
                <a:pos x="T56" y="T57"/>
              </a:cxn>
              <a:cxn ang="T105">
                <a:pos x="T58" y="T59"/>
              </a:cxn>
              <a:cxn ang="T106">
                <a:pos x="T60" y="T61"/>
              </a:cxn>
              <a:cxn ang="T107">
                <a:pos x="T62" y="T63"/>
              </a:cxn>
              <a:cxn ang="T108">
                <a:pos x="T64" y="T65"/>
              </a:cxn>
              <a:cxn ang="T109">
                <a:pos x="T66" y="T67"/>
              </a:cxn>
              <a:cxn ang="T110">
                <a:pos x="T68" y="T69"/>
              </a:cxn>
              <a:cxn ang="T111">
                <a:pos x="T70" y="T71"/>
              </a:cxn>
              <a:cxn ang="T112">
                <a:pos x="T72" y="T73"/>
              </a:cxn>
              <a:cxn ang="T113">
                <a:pos x="T74" y="T75"/>
              </a:cxn>
            </a:cxnLst>
            <a:rect l="0" t="0" r="r" b="b"/>
            <a:pathLst>
              <a:path w="20000" h="20000">
                <a:moveTo>
                  <a:pt x="19991" y="19991"/>
                </a:moveTo>
                <a:lnTo>
                  <a:pt x="19811" y="19809"/>
                </a:lnTo>
                <a:lnTo>
                  <a:pt x="19811" y="19446"/>
                </a:lnTo>
                <a:lnTo>
                  <a:pt x="19631" y="19446"/>
                </a:lnTo>
                <a:lnTo>
                  <a:pt x="19631" y="18900"/>
                </a:lnTo>
                <a:lnTo>
                  <a:pt x="19451" y="18719"/>
                </a:lnTo>
                <a:lnTo>
                  <a:pt x="19271" y="18355"/>
                </a:lnTo>
                <a:lnTo>
                  <a:pt x="19090" y="18355"/>
                </a:lnTo>
                <a:lnTo>
                  <a:pt x="18730" y="17992"/>
                </a:lnTo>
                <a:lnTo>
                  <a:pt x="18730" y="17628"/>
                </a:lnTo>
                <a:lnTo>
                  <a:pt x="18550" y="17447"/>
                </a:lnTo>
                <a:lnTo>
                  <a:pt x="18190" y="16720"/>
                </a:lnTo>
                <a:lnTo>
                  <a:pt x="18190" y="15993"/>
                </a:lnTo>
                <a:lnTo>
                  <a:pt x="18010" y="15629"/>
                </a:lnTo>
                <a:lnTo>
                  <a:pt x="18010" y="9995"/>
                </a:lnTo>
                <a:lnTo>
                  <a:pt x="18190" y="9814"/>
                </a:lnTo>
                <a:lnTo>
                  <a:pt x="18190" y="5816"/>
                </a:lnTo>
                <a:lnTo>
                  <a:pt x="18010" y="5634"/>
                </a:lnTo>
                <a:lnTo>
                  <a:pt x="18010" y="5270"/>
                </a:lnTo>
                <a:lnTo>
                  <a:pt x="17830" y="5089"/>
                </a:lnTo>
                <a:lnTo>
                  <a:pt x="17830" y="4725"/>
                </a:lnTo>
                <a:lnTo>
                  <a:pt x="17650" y="4543"/>
                </a:lnTo>
                <a:lnTo>
                  <a:pt x="17650" y="4362"/>
                </a:lnTo>
                <a:lnTo>
                  <a:pt x="17470" y="4180"/>
                </a:lnTo>
                <a:lnTo>
                  <a:pt x="17470" y="3816"/>
                </a:lnTo>
                <a:lnTo>
                  <a:pt x="16569" y="2908"/>
                </a:lnTo>
                <a:lnTo>
                  <a:pt x="15849" y="2544"/>
                </a:lnTo>
                <a:lnTo>
                  <a:pt x="15669" y="2363"/>
                </a:lnTo>
                <a:lnTo>
                  <a:pt x="15128" y="2363"/>
                </a:lnTo>
                <a:lnTo>
                  <a:pt x="14768" y="1999"/>
                </a:lnTo>
                <a:lnTo>
                  <a:pt x="14408" y="1999"/>
                </a:lnTo>
                <a:lnTo>
                  <a:pt x="14408" y="1817"/>
                </a:lnTo>
                <a:lnTo>
                  <a:pt x="14228" y="1817"/>
                </a:lnTo>
                <a:lnTo>
                  <a:pt x="13868" y="1636"/>
                </a:lnTo>
                <a:lnTo>
                  <a:pt x="13688" y="1636"/>
                </a:lnTo>
                <a:lnTo>
                  <a:pt x="12967" y="1272"/>
                </a:lnTo>
                <a:lnTo>
                  <a:pt x="12607" y="1272"/>
                </a:lnTo>
                <a:lnTo>
                  <a:pt x="12427" y="1090"/>
                </a:lnTo>
                <a:lnTo>
                  <a:pt x="12067" y="909"/>
                </a:lnTo>
                <a:lnTo>
                  <a:pt x="11526" y="909"/>
                </a:lnTo>
                <a:lnTo>
                  <a:pt x="11346" y="727"/>
                </a:lnTo>
                <a:lnTo>
                  <a:pt x="10266" y="727"/>
                </a:lnTo>
                <a:lnTo>
                  <a:pt x="9905" y="545"/>
                </a:lnTo>
                <a:lnTo>
                  <a:pt x="9185" y="545"/>
                </a:lnTo>
                <a:lnTo>
                  <a:pt x="8825" y="363"/>
                </a:lnTo>
                <a:lnTo>
                  <a:pt x="7744" y="363"/>
                </a:lnTo>
                <a:lnTo>
                  <a:pt x="6664" y="182"/>
                </a:lnTo>
                <a:lnTo>
                  <a:pt x="6303" y="182"/>
                </a:lnTo>
                <a:lnTo>
                  <a:pt x="6123" y="0"/>
                </a:lnTo>
                <a:lnTo>
                  <a:pt x="3602" y="0"/>
                </a:lnTo>
                <a:lnTo>
                  <a:pt x="3422" y="182"/>
                </a:lnTo>
                <a:lnTo>
                  <a:pt x="3062" y="182"/>
                </a:lnTo>
                <a:lnTo>
                  <a:pt x="2882" y="363"/>
                </a:lnTo>
                <a:lnTo>
                  <a:pt x="2701" y="363"/>
                </a:lnTo>
                <a:lnTo>
                  <a:pt x="2521" y="545"/>
                </a:lnTo>
                <a:lnTo>
                  <a:pt x="2341" y="545"/>
                </a:lnTo>
                <a:lnTo>
                  <a:pt x="2161" y="727"/>
                </a:lnTo>
                <a:lnTo>
                  <a:pt x="2161" y="909"/>
                </a:lnTo>
                <a:lnTo>
                  <a:pt x="1981" y="909"/>
                </a:lnTo>
                <a:lnTo>
                  <a:pt x="1441" y="1454"/>
                </a:lnTo>
                <a:lnTo>
                  <a:pt x="1261" y="1454"/>
                </a:lnTo>
                <a:lnTo>
                  <a:pt x="1261" y="1817"/>
                </a:lnTo>
                <a:lnTo>
                  <a:pt x="1081" y="1817"/>
                </a:lnTo>
                <a:lnTo>
                  <a:pt x="1081" y="2181"/>
                </a:lnTo>
                <a:lnTo>
                  <a:pt x="900" y="2181"/>
                </a:lnTo>
                <a:lnTo>
                  <a:pt x="900" y="2363"/>
                </a:lnTo>
                <a:lnTo>
                  <a:pt x="720" y="2544"/>
                </a:lnTo>
                <a:lnTo>
                  <a:pt x="720" y="3090"/>
                </a:lnTo>
                <a:lnTo>
                  <a:pt x="540" y="3453"/>
                </a:lnTo>
                <a:lnTo>
                  <a:pt x="540" y="3816"/>
                </a:lnTo>
                <a:lnTo>
                  <a:pt x="360" y="3816"/>
                </a:lnTo>
                <a:lnTo>
                  <a:pt x="360" y="4362"/>
                </a:lnTo>
                <a:lnTo>
                  <a:pt x="180" y="4362"/>
                </a:lnTo>
                <a:lnTo>
                  <a:pt x="180" y="5452"/>
                </a:lnTo>
                <a:lnTo>
                  <a:pt x="0" y="5452"/>
                </a:lnTo>
                <a:lnTo>
                  <a:pt x="0" y="7451"/>
                </a:lnTo>
              </a:path>
            </a:pathLst>
          </a:custGeom>
          <a:noFill/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7" name="Rectangle 172">
            <a:extLst>
              <a:ext uri="{FF2B5EF4-FFF2-40B4-BE49-F238E27FC236}">
                <a16:creationId xmlns:a16="http://schemas.microsoft.com/office/drawing/2014/main" id="{9A7D1C7F-DBB6-9C38-7769-28CF3C091F4A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59213" y="1779588"/>
            <a:ext cx="190500" cy="176212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4</a:t>
            </a:r>
            <a:endParaRPr lang="en-US" altLang="en-US"/>
          </a:p>
        </p:txBody>
      </p:sp>
      <p:sp>
        <p:nvSpPr>
          <p:cNvPr id="16548" name="Freeform 173">
            <a:extLst>
              <a:ext uri="{FF2B5EF4-FFF2-40B4-BE49-F238E27FC236}">
                <a16:creationId xmlns:a16="http://schemas.microsoft.com/office/drawing/2014/main" id="{E2EDE154-4CCD-31BD-E4CB-F7CF97F1F684}"/>
              </a:ext>
            </a:extLst>
          </p:cNvPr>
          <p:cNvSpPr>
            <a:spLocks/>
          </p:cNvSpPr>
          <p:nvPr/>
        </p:nvSpPr>
        <p:spPr bwMode="auto">
          <a:xfrm>
            <a:off x="5624513" y="2058988"/>
            <a:ext cx="727075" cy="573087"/>
          </a:xfrm>
          <a:custGeom>
            <a:avLst/>
            <a:gdLst>
              <a:gd name="T0" fmla="*/ 0 w 20000"/>
              <a:gd name="T1" fmla="*/ 572399 h 20000"/>
              <a:gd name="T2" fmla="*/ 142507 w 20000"/>
              <a:gd name="T3" fmla="*/ 572399 h 20000"/>
              <a:gd name="T4" fmla="*/ 142507 w 20000"/>
              <a:gd name="T5" fmla="*/ 558531 h 20000"/>
              <a:gd name="T6" fmla="*/ 155594 w 20000"/>
              <a:gd name="T7" fmla="*/ 558531 h 20000"/>
              <a:gd name="T8" fmla="*/ 155594 w 20000"/>
              <a:gd name="T9" fmla="*/ 545321 h 20000"/>
              <a:gd name="T10" fmla="*/ 181769 w 20000"/>
              <a:gd name="T11" fmla="*/ 545321 h 20000"/>
              <a:gd name="T12" fmla="*/ 181769 w 20000"/>
              <a:gd name="T13" fmla="*/ 531452 h 20000"/>
              <a:gd name="T14" fmla="*/ 194856 w 20000"/>
              <a:gd name="T15" fmla="*/ 531452 h 20000"/>
              <a:gd name="T16" fmla="*/ 194856 w 20000"/>
              <a:gd name="T17" fmla="*/ 517584 h 20000"/>
              <a:gd name="T18" fmla="*/ 207253 w 20000"/>
              <a:gd name="T19" fmla="*/ 517584 h 20000"/>
              <a:gd name="T20" fmla="*/ 207253 w 20000"/>
              <a:gd name="T21" fmla="*/ 490534 h 20000"/>
              <a:gd name="T22" fmla="*/ 220340 w 20000"/>
              <a:gd name="T23" fmla="*/ 490534 h 20000"/>
              <a:gd name="T24" fmla="*/ 220340 w 20000"/>
              <a:gd name="T25" fmla="*/ 477353 h 20000"/>
              <a:gd name="T26" fmla="*/ 233391 w 20000"/>
              <a:gd name="T27" fmla="*/ 477353 h 20000"/>
              <a:gd name="T28" fmla="*/ 233391 w 20000"/>
              <a:gd name="T29" fmla="*/ 436406 h 20000"/>
              <a:gd name="T30" fmla="*/ 246478 w 20000"/>
              <a:gd name="T31" fmla="*/ 436406 h 20000"/>
              <a:gd name="T32" fmla="*/ 259566 w 20000"/>
              <a:gd name="T33" fmla="*/ 422537 h 20000"/>
              <a:gd name="T34" fmla="*/ 259566 w 20000"/>
              <a:gd name="T35" fmla="*/ 395459 h 20000"/>
              <a:gd name="T36" fmla="*/ 272653 w 20000"/>
              <a:gd name="T37" fmla="*/ 395459 h 20000"/>
              <a:gd name="T38" fmla="*/ 272653 w 20000"/>
              <a:gd name="T39" fmla="*/ 381590 h 20000"/>
              <a:gd name="T40" fmla="*/ 285050 w 20000"/>
              <a:gd name="T41" fmla="*/ 381590 h 20000"/>
              <a:gd name="T42" fmla="*/ 285050 w 20000"/>
              <a:gd name="T43" fmla="*/ 354540 h 20000"/>
              <a:gd name="T44" fmla="*/ 298137 w 20000"/>
              <a:gd name="T45" fmla="*/ 354540 h 20000"/>
              <a:gd name="T46" fmla="*/ 298137 w 20000"/>
              <a:gd name="T47" fmla="*/ 326774 h 20000"/>
              <a:gd name="T48" fmla="*/ 311224 w 20000"/>
              <a:gd name="T49" fmla="*/ 326774 h 20000"/>
              <a:gd name="T50" fmla="*/ 311224 w 20000"/>
              <a:gd name="T51" fmla="*/ 313593 h 20000"/>
              <a:gd name="T52" fmla="*/ 324275 w 20000"/>
              <a:gd name="T53" fmla="*/ 313593 h 20000"/>
              <a:gd name="T54" fmla="*/ 324275 w 20000"/>
              <a:gd name="T55" fmla="*/ 286544 h 20000"/>
              <a:gd name="T56" fmla="*/ 337363 w 20000"/>
              <a:gd name="T57" fmla="*/ 286544 h 20000"/>
              <a:gd name="T58" fmla="*/ 337363 w 20000"/>
              <a:gd name="T59" fmla="*/ 258777 h 20000"/>
              <a:gd name="T60" fmla="*/ 350450 w 20000"/>
              <a:gd name="T61" fmla="*/ 258777 h 20000"/>
              <a:gd name="T62" fmla="*/ 350450 w 20000"/>
              <a:gd name="T63" fmla="*/ 245596 h 20000"/>
              <a:gd name="T64" fmla="*/ 363538 w 20000"/>
              <a:gd name="T65" fmla="*/ 231728 h 20000"/>
              <a:gd name="T66" fmla="*/ 363538 w 20000"/>
              <a:gd name="T67" fmla="*/ 217859 h 20000"/>
              <a:gd name="T68" fmla="*/ 375934 w 20000"/>
              <a:gd name="T69" fmla="*/ 204678 h 20000"/>
              <a:gd name="T70" fmla="*/ 375934 w 20000"/>
              <a:gd name="T71" fmla="*/ 190809 h 20000"/>
              <a:gd name="T72" fmla="*/ 389021 w 20000"/>
              <a:gd name="T73" fmla="*/ 190809 h 20000"/>
              <a:gd name="T74" fmla="*/ 389021 w 20000"/>
              <a:gd name="T75" fmla="*/ 176912 h 20000"/>
              <a:gd name="T76" fmla="*/ 402109 w 20000"/>
              <a:gd name="T77" fmla="*/ 163731 h 20000"/>
              <a:gd name="T78" fmla="*/ 402109 w 20000"/>
              <a:gd name="T79" fmla="*/ 149862 h 20000"/>
              <a:gd name="T80" fmla="*/ 415160 w 20000"/>
              <a:gd name="T81" fmla="*/ 135994 h 20000"/>
              <a:gd name="T82" fmla="*/ 415160 w 20000"/>
              <a:gd name="T83" fmla="*/ 122813 h 20000"/>
              <a:gd name="T84" fmla="*/ 441335 w 20000"/>
              <a:gd name="T85" fmla="*/ 95734 h 20000"/>
              <a:gd name="T86" fmla="*/ 441335 w 20000"/>
              <a:gd name="T87" fmla="*/ 81865 h 20000"/>
              <a:gd name="T88" fmla="*/ 453731 w 20000"/>
              <a:gd name="T89" fmla="*/ 81865 h 20000"/>
              <a:gd name="T90" fmla="*/ 453731 w 20000"/>
              <a:gd name="T91" fmla="*/ 67997 h 20000"/>
              <a:gd name="T92" fmla="*/ 466819 w 20000"/>
              <a:gd name="T93" fmla="*/ 54816 h 20000"/>
              <a:gd name="T94" fmla="*/ 479906 w 20000"/>
              <a:gd name="T95" fmla="*/ 54816 h 20000"/>
              <a:gd name="T96" fmla="*/ 479906 w 20000"/>
              <a:gd name="T97" fmla="*/ 40947 h 20000"/>
              <a:gd name="T98" fmla="*/ 492993 w 20000"/>
              <a:gd name="T99" fmla="*/ 40947 h 20000"/>
              <a:gd name="T100" fmla="*/ 492993 w 20000"/>
              <a:gd name="T101" fmla="*/ 27050 h 20000"/>
              <a:gd name="T102" fmla="*/ 635500 w 20000"/>
              <a:gd name="T103" fmla="*/ 27050 h 20000"/>
              <a:gd name="T104" fmla="*/ 635500 w 20000"/>
              <a:gd name="T105" fmla="*/ 13869 h 20000"/>
              <a:gd name="T106" fmla="*/ 726384 w 20000"/>
              <a:gd name="T107" fmla="*/ 13869 h 20000"/>
              <a:gd name="T108" fmla="*/ 726384 w 20000"/>
              <a:gd name="T109" fmla="*/ 0 h 20000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</a:gdLst>
            <a:ahLst/>
            <a:cxnLst>
              <a:cxn ang="T110">
                <a:pos x="T0" y="T1"/>
              </a:cxn>
              <a:cxn ang="T111">
                <a:pos x="T2" y="T3"/>
              </a:cxn>
              <a:cxn ang="T112">
                <a:pos x="T4" y="T5"/>
              </a:cxn>
              <a:cxn ang="T113">
                <a:pos x="T6" y="T7"/>
              </a:cxn>
              <a:cxn ang="T114">
                <a:pos x="T8" y="T9"/>
              </a:cxn>
              <a:cxn ang="T115">
                <a:pos x="T10" y="T11"/>
              </a:cxn>
              <a:cxn ang="T116">
                <a:pos x="T12" y="T13"/>
              </a:cxn>
              <a:cxn ang="T117">
                <a:pos x="T14" y="T15"/>
              </a:cxn>
              <a:cxn ang="T118">
                <a:pos x="T16" y="T17"/>
              </a:cxn>
              <a:cxn ang="T119">
                <a:pos x="T18" y="T19"/>
              </a:cxn>
              <a:cxn ang="T120">
                <a:pos x="T20" y="T21"/>
              </a:cxn>
              <a:cxn ang="T121">
                <a:pos x="T22" y="T23"/>
              </a:cxn>
              <a:cxn ang="T122">
                <a:pos x="T24" y="T25"/>
              </a:cxn>
              <a:cxn ang="T123">
                <a:pos x="T26" y="T27"/>
              </a:cxn>
              <a:cxn ang="T124">
                <a:pos x="T28" y="T29"/>
              </a:cxn>
              <a:cxn ang="T125">
                <a:pos x="T30" y="T31"/>
              </a:cxn>
              <a:cxn ang="T126">
                <a:pos x="T32" y="T33"/>
              </a:cxn>
              <a:cxn ang="T127">
                <a:pos x="T34" y="T35"/>
              </a:cxn>
              <a:cxn ang="T128">
                <a:pos x="T36" y="T37"/>
              </a:cxn>
              <a:cxn ang="T129">
                <a:pos x="T38" y="T39"/>
              </a:cxn>
              <a:cxn ang="T130">
                <a:pos x="T40" y="T41"/>
              </a:cxn>
              <a:cxn ang="T131">
                <a:pos x="T42" y="T43"/>
              </a:cxn>
              <a:cxn ang="T132">
                <a:pos x="T44" y="T45"/>
              </a:cxn>
              <a:cxn ang="T133">
                <a:pos x="T46" y="T47"/>
              </a:cxn>
              <a:cxn ang="T134">
                <a:pos x="T48" y="T49"/>
              </a:cxn>
              <a:cxn ang="T135">
                <a:pos x="T50" y="T51"/>
              </a:cxn>
              <a:cxn ang="T136">
                <a:pos x="T52" y="T53"/>
              </a:cxn>
              <a:cxn ang="T137">
                <a:pos x="T54" y="T55"/>
              </a:cxn>
              <a:cxn ang="T138">
                <a:pos x="T56" y="T57"/>
              </a:cxn>
              <a:cxn ang="T139">
                <a:pos x="T58" y="T59"/>
              </a:cxn>
              <a:cxn ang="T140">
                <a:pos x="T60" y="T61"/>
              </a:cxn>
              <a:cxn ang="T141">
                <a:pos x="T62" y="T63"/>
              </a:cxn>
              <a:cxn ang="T142">
                <a:pos x="T64" y="T65"/>
              </a:cxn>
              <a:cxn ang="T143">
                <a:pos x="T66" y="T67"/>
              </a:cxn>
              <a:cxn ang="T144">
                <a:pos x="T68" y="T69"/>
              </a:cxn>
              <a:cxn ang="T145">
                <a:pos x="T70" y="T71"/>
              </a:cxn>
              <a:cxn ang="T146">
                <a:pos x="T72" y="T73"/>
              </a:cxn>
              <a:cxn ang="T147">
                <a:pos x="T74" y="T75"/>
              </a:cxn>
              <a:cxn ang="T148">
                <a:pos x="T76" y="T77"/>
              </a:cxn>
              <a:cxn ang="T149">
                <a:pos x="T78" y="T79"/>
              </a:cxn>
              <a:cxn ang="T150">
                <a:pos x="T80" y="T81"/>
              </a:cxn>
              <a:cxn ang="T151">
                <a:pos x="T82" y="T83"/>
              </a:cxn>
              <a:cxn ang="T152">
                <a:pos x="T84" y="T85"/>
              </a:cxn>
              <a:cxn ang="T153">
                <a:pos x="T86" y="T87"/>
              </a:cxn>
              <a:cxn ang="T154">
                <a:pos x="T88" y="T89"/>
              </a:cxn>
              <a:cxn ang="T155">
                <a:pos x="T90" y="T91"/>
              </a:cxn>
              <a:cxn ang="T156">
                <a:pos x="T92" y="T93"/>
              </a:cxn>
              <a:cxn ang="T157">
                <a:pos x="T94" y="T95"/>
              </a:cxn>
              <a:cxn ang="T158">
                <a:pos x="T96" y="T97"/>
              </a:cxn>
              <a:cxn ang="T159">
                <a:pos x="T98" y="T99"/>
              </a:cxn>
              <a:cxn ang="T160">
                <a:pos x="T100" y="T101"/>
              </a:cxn>
              <a:cxn ang="T161">
                <a:pos x="T102" y="T103"/>
              </a:cxn>
              <a:cxn ang="T162">
                <a:pos x="T104" y="T105"/>
              </a:cxn>
              <a:cxn ang="T163">
                <a:pos x="T106" y="T107"/>
              </a:cxn>
              <a:cxn ang="T164">
                <a:pos x="T108" y="T109"/>
              </a:cxn>
            </a:cxnLst>
            <a:rect l="0" t="0" r="r" b="b"/>
            <a:pathLst>
              <a:path w="20000" h="20000">
                <a:moveTo>
                  <a:pt x="0" y="19976"/>
                </a:moveTo>
                <a:lnTo>
                  <a:pt x="3920" y="19976"/>
                </a:lnTo>
                <a:lnTo>
                  <a:pt x="3920" y="19492"/>
                </a:lnTo>
                <a:lnTo>
                  <a:pt x="4280" y="19492"/>
                </a:lnTo>
                <a:lnTo>
                  <a:pt x="4280" y="19031"/>
                </a:lnTo>
                <a:lnTo>
                  <a:pt x="5000" y="19031"/>
                </a:lnTo>
                <a:lnTo>
                  <a:pt x="5000" y="18547"/>
                </a:lnTo>
                <a:lnTo>
                  <a:pt x="5360" y="18547"/>
                </a:lnTo>
                <a:lnTo>
                  <a:pt x="5360" y="18063"/>
                </a:lnTo>
                <a:lnTo>
                  <a:pt x="5701" y="18063"/>
                </a:lnTo>
                <a:lnTo>
                  <a:pt x="5701" y="17119"/>
                </a:lnTo>
                <a:lnTo>
                  <a:pt x="6061" y="17119"/>
                </a:lnTo>
                <a:lnTo>
                  <a:pt x="6061" y="16659"/>
                </a:lnTo>
                <a:lnTo>
                  <a:pt x="6420" y="16659"/>
                </a:lnTo>
                <a:lnTo>
                  <a:pt x="6420" y="15230"/>
                </a:lnTo>
                <a:lnTo>
                  <a:pt x="6780" y="15230"/>
                </a:lnTo>
                <a:lnTo>
                  <a:pt x="7140" y="14746"/>
                </a:lnTo>
                <a:lnTo>
                  <a:pt x="7140" y="13801"/>
                </a:lnTo>
                <a:lnTo>
                  <a:pt x="7500" y="13801"/>
                </a:lnTo>
                <a:lnTo>
                  <a:pt x="7500" y="13317"/>
                </a:lnTo>
                <a:lnTo>
                  <a:pt x="7841" y="13317"/>
                </a:lnTo>
                <a:lnTo>
                  <a:pt x="7841" y="12373"/>
                </a:lnTo>
                <a:lnTo>
                  <a:pt x="8201" y="12373"/>
                </a:lnTo>
                <a:lnTo>
                  <a:pt x="8201" y="11404"/>
                </a:lnTo>
                <a:lnTo>
                  <a:pt x="8561" y="11404"/>
                </a:lnTo>
                <a:lnTo>
                  <a:pt x="8561" y="10944"/>
                </a:lnTo>
                <a:lnTo>
                  <a:pt x="8920" y="10944"/>
                </a:lnTo>
                <a:lnTo>
                  <a:pt x="8920" y="10000"/>
                </a:lnTo>
                <a:lnTo>
                  <a:pt x="9280" y="10000"/>
                </a:lnTo>
                <a:lnTo>
                  <a:pt x="9280" y="9031"/>
                </a:lnTo>
                <a:lnTo>
                  <a:pt x="9640" y="9031"/>
                </a:lnTo>
                <a:lnTo>
                  <a:pt x="9640" y="8571"/>
                </a:lnTo>
                <a:lnTo>
                  <a:pt x="10000" y="8087"/>
                </a:lnTo>
                <a:lnTo>
                  <a:pt x="10000" y="7603"/>
                </a:lnTo>
                <a:lnTo>
                  <a:pt x="10341" y="7143"/>
                </a:lnTo>
                <a:lnTo>
                  <a:pt x="10341" y="6659"/>
                </a:lnTo>
                <a:lnTo>
                  <a:pt x="10701" y="6659"/>
                </a:lnTo>
                <a:lnTo>
                  <a:pt x="10701" y="6174"/>
                </a:lnTo>
                <a:lnTo>
                  <a:pt x="11061" y="5714"/>
                </a:lnTo>
                <a:lnTo>
                  <a:pt x="11061" y="5230"/>
                </a:lnTo>
                <a:lnTo>
                  <a:pt x="11420" y="4746"/>
                </a:lnTo>
                <a:lnTo>
                  <a:pt x="11420" y="4286"/>
                </a:lnTo>
                <a:lnTo>
                  <a:pt x="12140" y="3341"/>
                </a:lnTo>
                <a:lnTo>
                  <a:pt x="12140" y="2857"/>
                </a:lnTo>
                <a:lnTo>
                  <a:pt x="12481" y="2857"/>
                </a:lnTo>
                <a:lnTo>
                  <a:pt x="12481" y="2373"/>
                </a:lnTo>
                <a:lnTo>
                  <a:pt x="12841" y="1913"/>
                </a:lnTo>
                <a:lnTo>
                  <a:pt x="13201" y="1913"/>
                </a:lnTo>
                <a:lnTo>
                  <a:pt x="13201" y="1429"/>
                </a:lnTo>
                <a:lnTo>
                  <a:pt x="13561" y="1429"/>
                </a:lnTo>
                <a:lnTo>
                  <a:pt x="13561" y="944"/>
                </a:lnTo>
                <a:lnTo>
                  <a:pt x="17481" y="944"/>
                </a:lnTo>
                <a:lnTo>
                  <a:pt x="17481" y="484"/>
                </a:lnTo>
                <a:lnTo>
                  <a:pt x="19981" y="484"/>
                </a:lnTo>
                <a:lnTo>
                  <a:pt x="19981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49" name="Freeform 174">
            <a:extLst>
              <a:ext uri="{FF2B5EF4-FFF2-40B4-BE49-F238E27FC236}">
                <a16:creationId xmlns:a16="http://schemas.microsoft.com/office/drawing/2014/main" id="{318C4C2E-A00E-3940-0EB5-458D89FC3D4C}"/>
              </a:ext>
            </a:extLst>
          </p:cNvPr>
          <p:cNvSpPr>
            <a:spLocks/>
          </p:cNvSpPr>
          <p:nvPr/>
        </p:nvSpPr>
        <p:spPr bwMode="auto">
          <a:xfrm>
            <a:off x="5614988" y="2005013"/>
            <a:ext cx="722312" cy="544512"/>
          </a:xfrm>
          <a:custGeom>
            <a:avLst/>
            <a:gdLst>
              <a:gd name="T0" fmla="*/ 721626 w 20000"/>
              <a:gd name="T1" fmla="*/ 25619 h 20000"/>
              <a:gd name="T2" fmla="*/ 683127 w 20000"/>
              <a:gd name="T3" fmla="*/ 25619 h 20000"/>
              <a:gd name="T4" fmla="*/ 683127 w 20000"/>
              <a:gd name="T5" fmla="*/ 12469 h 20000"/>
              <a:gd name="T6" fmla="*/ 657015 w 20000"/>
              <a:gd name="T7" fmla="*/ 12469 h 20000"/>
              <a:gd name="T8" fmla="*/ 644663 w 20000"/>
              <a:gd name="T9" fmla="*/ 0 h 20000"/>
              <a:gd name="T10" fmla="*/ 412368 w 20000"/>
              <a:gd name="T11" fmla="*/ 0 h 20000"/>
              <a:gd name="T12" fmla="*/ 386943 w 20000"/>
              <a:gd name="T13" fmla="*/ 25619 h 20000"/>
              <a:gd name="T14" fmla="*/ 360795 w 20000"/>
              <a:gd name="T15" fmla="*/ 38089 h 20000"/>
              <a:gd name="T16" fmla="*/ 335369 w 20000"/>
              <a:gd name="T17" fmla="*/ 38089 h 20000"/>
              <a:gd name="T18" fmla="*/ 257721 w 20000"/>
              <a:gd name="T19" fmla="*/ 113612 h 20000"/>
              <a:gd name="T20" fmla="*/ 257721 w 20000"/>
              <a:gd name="T21" fmla="*/ 126762 h 20000"/>
              <a:gd name="T22" fmla="*/ 244683 w 20000"/>
              <a:gd name="T23" fmla="*/ 126762 h 20000"/>
              <a:gd name="T24" fmla="*/ 244683 w 20000"/>
              <a:gd name="T25" fmla="*/ 151728 h 20000"/>
              <a:gd name="T26" fmla="*/ 232296 w 20000"/>
              <a:gd name="T27" fmla="*/ 151728 h 20000"/>
              <a:gd name="T28" fmla="*/ 232296 w 20000"/>
              <a:gd name="T29" fmla="*/ 202286 h 20000"/>
              <a:gd name="T30" fmla="*/ 219222 w 20000"/>
              <a:gd name="T31" fmla="*/ 214756 h 20000"/>
              <a:gd name="T32" fmla="*/ 219222 w 20000"/>
              <a:gd name="T33" fmla="*/ 265341 h 20000"/>
              <a:gd name="T34" fmla="*/ 206184 w 20000"/>
              <a:gd name="T35" fmla="*/ 265341 h 20000"/>
              <a:gd name="T36" fmla="*/ 206184 w 20000"/>
              <a:gd name="T37" fmla="*/ 278491 h 20000"/>
              <a:gd name="T38" fmla="*/ 193110 w 20000"/>
              <a:gd name="T39" fmla="*/ 290960 h 20000"/>
              <a:gd name="T40" fmla="*/ 193110 w 20000"/>
              <a:gd name="T41" fmla="*/ 303429 h 20000"/>
              <a:gd name="T42" fmla="*/ 180759 w 20000"/>
              <a:gd name="T43" fmla="*/ 329076 h 20000"/>
              <a:gd name="T44" fmla="*/ 180759 w 20000"/>
              <a:gd name="T45" fmla="*/ 341545 h 20000"/>
              <a:gd name="T46" fmla="*/ 167685 w 20000"/>
              <a:gd name="T47" fmla="*/ 354014 h 20000"/>
              <a:gd name="T48" fmla="*/ 167685 w 20000"/>
              <a:gd name="T49" fmla="*/ 366484 h 20000"/>
              <a:gd name="T50" fmla="*/ 141573 w 20000"/>
              <a:gd name="T51" fmla="*/ 392103 h 20000"/>
              <a:gd name="T52" fmla="*/ 129222 w 20000"/>
              <a:gd name="T53" fmla="*/ 392103 h 20000"/>
              <a:gd name="T54" fmla="*/ 129222 w 20000"/>
              <a:gd name="T55" fmla="*/ 404572 h 20000"/>
              <a:gd name="T56" fmla="*/ 103074 w 20000"/>
              <a:gd name="T57" fmla="*/ 430219 h 20000"/>
              <a:gd name="T58" fmla="*/ 90036 w 20000"/>
              <a:gd name="T59" fmla="*/ 430219 h 20000"/>
              <a:gd name="T60" fmla="*/ 77649 w 20000"/>
              <a:gd name="T61" fmla="*/ 442688 h 20000"/>
              <a:gd name="T62" fmla="*/ 64611 w 20000"/>
              <a:gd name="T63" fmla="*/ 442688 h 20000"/>
              <a:gd name="T64" fmla="*/ 51537 w 20000"/>
              <a:gd name="T65" fmla="*/ 455158 h 20000"/>
              <a:gd name="T66" fmla="*/ 51537 w 20000"/>
              <a:gd name="T67" fmla="*/ 468308 h 20000"/>
              <a:gd name="T68" fmla="*/ 38499 w 20000"/>
              <a:gd name="T69" fmla="*/ 468308 h 20000"/>
              <a:gd name="T70" fmla="*/ 38499 w 20000"/>
              <a:gd name="T71" fmla="*/ 480777 h 20000"/>
              <a:gd name="T72" fmla="*/ 26112 w 20000"/>
              <a:gd name="T73" fmla="*/ 480777 h 20000"/>
              <a:gd name="T74" fmla="*/ 26112 w 20000"/>
              <a:gd name="T75" fmla="*/ 493246 h 20000"/>
              <a:gd name="T76" fmla="*/ 13074 w 20000"/>
              <a:gd name="T77" fmla="*/ 493246 h 20000"/>
              <a:gd name="T78" fmla="*/ 13074 w 20000"/>
              <a:gd name="T79" fmla="*/ 518893 h 20000"/>
              <a:gd name="T80" fmla="*/ 0 w 20000"/>
              <a:gd name="T81" fmla="*/ 518893 h 20000"/>
              <a:gd name="T82" fmla="*/ 0 w 20000"/>
              <a:gd name="T83" fmla="*/ 543831 h 20000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</a:gdLst>
            <a:ahLst/>
            <a:cxnLst>
              <a:cxn ang="T84">
                <a:pos x="T0" y="T1"/>
              </a:cxn>
              <a:cxn ang="T85">
                <a:pos x="T2" y="T3"/>
              </a:cxn>
              <a:cxn ang="T86">
                <a:pos x="T4" y="T5"/>
              </a:cxn>
              <a:cxn ang="T87">
                <a:pos x="T6" y="T7"/>
              </a:cxn>
              <a:cxn ang="T88">
                <a:pos x="T8" y="T9"/>
              </a:cxn>
              <a:cxn ang="T89">
                <a:pos x="T10" y="T11"/>
              </a:cxn>
              <a:cxn ang="T90">
                <a:pos x="T12" y="T13"/>
              </a:cxn>
              <a:cxn ang="T91">
                <a:pos x="T14" y="T15"/>
              </a:cxn>
              <a:cxn ang="T92">
                <a:pos x="T16" y="T17"/>
              </a:cxn>
              <a:cxn ang="T93">
                <a:pos x="T18" y="T19"/>
              </a:cxn>
              <a:cxn ang="T94">
                <a:pos x="T20" y="T21"/>
              </a:cxn>
              <a:cxn ang="T95">
                <a:pos x="T22" y="T23"/>
              </a:cxn>
              <a:cxn ang="T96">
                <a:pos x="T24" y="T25"/>
              </a:cxn>
              <a:cxn ang="T97">
                <a:pos x="T26" y="T27"/>
              </a:cxn>
              <a:cxn ang="T98">
                <a:pos x="T28" y="T29"/>
              </a:cxn>
              <a:cxn ang="T99">
                <a:pos x="T30" y="T31"/>
              </a:cxn>
              <a:cxn ang="T100">
                <a:pos x="T32" y="T33"/>
              </a:cxn>
              <a:cxn ang="T101">
                <a:pos x="T34" y="T35"/>
              </a:cxn>
              <a:cxn ang="T102">
                <a:pos x="T36" y="T37"/>
              </a:cxn>
              <a:cxn ang="T103">
                <a:pos x="T38" y="T39"/>
              </a:cxn>
              <a:cxn ang="T104">
                <a:pos x="T40" y="T41"/>
              </a:cxn>
              <a:cxn ang="T105">
                <a:pos x="T42" y="T43"/>
              </a:cxn>
              <a:cxn ang="T106">
                <a:pos x="T44" y="T45"/>
              </a:cxn>
              <a:cxn ang="T107">
                <a:pos x="T46" y="T47"/>
              </a:cxn>
              <a:cxn ang="T108">
                <a:pos x="T48" y="T49"/>
              </a:cxn>
              <a:cxn ang="T109">
                <a:pos x="T50" y="T51"/>
              </a:cxn>
              <a:cxn ang="T110">
                <a:pos x="T52" y="T53"/>
              </a:cxn>
              <a:cxn ang="T111">
                <a:pos x="T54" y="T55"/>
              </a:cxn>
              <a:cxn ang="T112">
                <a:pos x="T56" y="T57"/>
              </a:cxn>
              <a:cxn ang="T113">
                <a:pos x="T58" y="T59"/>
              </a:cxn>
              <a:cxn ang="T114">
                <a:pos x="T60" y="T61"/>
              </a:cxn>
              <a:cxn ang="T115">
                <a:pos x="T62" y="T63"/>
              </a:cxn>
              <a:cxn ang="T116">
                <a:pos x="T64" y="T65"/>
              </a:cxn>
              <a:cxn ang="T117">
                <a:pos x="T66" y="T67"/>
              </a:cxn>
              <a:cxn ang="T118">
                <a:pos x="T68" y="T69"/>
              </a:cxn>
              <a:cxn ang="T119">
                <a:pos x="T70" y="T71"/>
              </a:cxn>
              <a:cxn ang="T120">
                <a:pos x="T72" y="T73"/>
              </a:cxn>
              <a:cxn ang="T121">
                <a:pos x="T74" y="T75"/>
              </a:cxn>
              <a:cxn ang="T122">
                <a:pos x="T76" y="T77"/>
              </a:cxn>
              <a:cxn ang="T123">
                <a:pos x="T78" y="T79"/>
              </a:cxn>
              <a:cxn ang="T124">
                <a:pos x="T80" y="T81"/>
              </a:cxn>
              <a:cxn ang="T125">
                <a:pos x="T82" y="T83"/>
              </a:cxn>
            </a:cxnLst>
            <a:rect l="0" t="0" r="r" b="b"/>
            <a:pathLst>
              <a:path w="20000" h="20000">
                <a:moveTo>
                  <a:pt x="19981" y="941"/>
                </a:moveTo>
                <a:lnTo>
                  <a:pt x="18915" y="941"/>
                </a:lnTo>
                <a:lnTo>
                  <a:pt x="18915" y="458"/>
                </a:lnTo>
                <a:lnTo>
                  <a:pt x="18192" y="458"/>
                </a:lnTo>
                <a:lnTo>
                  <a:pt x="17850" y="0"/>
                </a:lnTo>
                <a:lnTo>
                  <a:pt x="11418" y="0"/>
                </a:lnTo>
                <a:lnTo>
                  <a:pt x="10714" y="941"/>
                </a:lnTo>
                <a:lnTo>
                  <a:pt x="9990" y="1399"/>
                </a:lnTo>
                <a:lnTo>
                  <a:pt x="9286" y="1399"/>
                </a:lnTo>
                <a:lnTo>
                  <a:pt x="7136" y="4173"/>
                </a:lnTo>
                <a:lnTo>
                  <a:pt x="7136" y="4656"/>
                </a:lnTo>
                <a:lnTo>
                  <a:pt x="6775" y="4656"/>
                </a:lnTo>
                <a:lnTo>
                  <a:pt x="6775" y="5573"/>
                </a:lnTo>
                <a:lnTo>
                  <a:pt x="6432" y="5573"/>
                </a:lnTo>
                <a:lnTo>
                  <a:pt x="6432" y="7430"/>
                </a:lnTo>
                <a:lnTo>
                  <a:pt x="6070" y="7888"/>
                </a:lnTo>
                <a:lnTo>
                  <a:pt x="6070" y="9746"/>
                </a:lnTo>
                <a:lnTo>
                  <a:pt x="5709" y="9746"/>
                </a:lnTo>
                <a:lnTo>
                  <a:pt x="5709" y="10229"/>
                </a:lnTo>
                <a:lnTo>
                  <a:pt x="5347" y="10687"/>
                </a:lnTo>
                <a:lnTo>
                  <a:pt x="5347" y="11145"/>
                </a:lnTo>
                <a:lnTo>
                  <a:pt x="5005" y="12087"/>
                </a:lnTo>
                <a:lnTo>
                  <a:pt x="5005" y="12545"/>
                </a:lnTo>
                <a:lnTo>
                  <a:pt x="4643" y="13003"/>
                </a:lnTo>
                <a:lnTo>
                  <a:pt x="4643" y="13461"/>
                </a:lnTo>
                <a:lnTo>
                  <a:pt x="3920" y="14402"/>
                </a:lnTo>
                <a:lnTo>
                  <a:pt x="3578" y="14402"/>
                </a:lnTo>
                <a:lnTo>
                  <a:pt x="3578" y="14860"/>
                </a:lnTo>
                <a:lnTo>
                  <a:pt x="2854" y="15802"/>
                </a:lnTo>
                <a:lnTo>
                  <a:pt x="2493" y="15802"/>
                </a:lnTo>
                <a:lnTo>
                  <a:pt x="2150" y="16260"/>
                </a:lnTo>
                <a:lnTo>
                  <a:pt x="1789" y="16260"/>
                </a:lnTo>
                <a:lnTo>
                  <a:pt x="1427" y="16718"/>
                </a:lnTo>
                <a:lnTo>
                  <a:pt x="1427" y="17201"/>
                </a:lnTo>
                <a:lnTo>
                  <a:pt x="1066" y="17201"/>
                </a:lnTo>
                <a:lnTo>
                  <a:pt x="1066" y="17659"/>
                </a:lnTo>
                <a:lnTo>
                  <a:pt x="723" y="17659"/>
                </a:lnTo>
                <a:lnTo>
                  <a:pt x="723" y="18117"/>
                </a:lnTo>
                <a:lnTo>
                  <a:pt x="362" y="18117"/>
                </a:lnTo>
                <a:lnTo>
                  <a:pt x="362" y="19059"/>
                </a:lnTo>
                <a:lnTo>
                  <a:pt x="0" y="19059"/>
                </a:lnTo>
                <a:lnTo>
                  <a:pt x="0" y="19975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50" name="Rectangle 175">
            <a:extLst>
              <a:ext uri="{FF2B5EF4-FFF2-40B4-BE49-F238E27FC236}">
                <a16:creationId xmlns:a16="http://schemas.microsoft.com/office/drawing/2014/main" id="{F2AECE9E-9D9F-4C1F-9CCA-1D8CED1AF665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17888" y="1379538"/>
            <a:ext cx="428625" cy="209550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51" name="Oval 176">
            <a:extLst>
              <a:ext uri="{FF2B5EF4-FFF2-40B4-BE49-F238E27FC236}">
                <a16:creationId xmlns:a16="http://schemas.microsoft.com/office/drawing/2014/main" id="{44DBEC27-49C3-A2D6-822C-A56EB8EFAD9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60750" y="1408113"/>
            <a:ext cx="130175" cy="138112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52" name="Oval 177">
            <a:extLst>
              <a:ext uri="{FF2B5EF4-FFF2-40B4-BE49-F238E27FC236}">
                <a16:creationId xmlns:a16="http://schemas.microsoft.com/office/drawing/2014/main" id="{DAB2FACB-62BC-B6F6-37CC-914503796949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38550" y="1408113"/>
            <a:ext cx="131763" cy="138112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53" name="Rectangle 178">
            <a:extLst>
              <a:ext uri="{FF2B5EF4-FFF2-40B4-BE49-F238E27FC236}">
                <a16:creationId xmlns:a16="http://schemas.microsoft.com/office/drawing/2014/main" id="{37BE9EF0-4D7F-FB66-A69F-C8C0C94CD5D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55975" y="1851025"/>
            <a:ext cx="346075" cy="6873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Zip Tube to Lab</a:t>
            </a:r>
            <a:endParaRPr lang="en-US" altLang="en-US"/>
          </a:p>
        </p:txBody>
      </p:sp>
      <p:sp>
        <p:nvSpPr>
          <p:cNvPr id="16554" name="Line 179">
            <a:extLst>
              <a:ext uri="{FF2B5EF4-FFF2-40B4-BE49-F238E27FC236}">
                <a16:creationId xmlns:a16="http://schemas.microsoft.com/office/drawing/2014/main" id="{F08CC4BF-8A27-09E1-905C-1AD0043C070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562350" y="1595438"/>
            <a:ext cx="63500" cy="25558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55" name="Rectangle 180">
            <a:extLst>
              <a:ext uri="{FF2B5EF4-FFF2-40B4-BE49-F238E27FC236}">
                <a16:creationId xmlns:a16="http://schemas.microsoft.com/office/drawing/2014/main" id="{1966B62D-7D63-EEA6-8498-64CBE72A341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8138" y="2536825"/>
            <a:ext cx="207962" cy="2095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5</a:t>
            </a:r>
            <a:endParaRPr lang="en-US" altLang="en-US"/>
          </a:p>
        </p:txBody>
      </p:sp>
      <p:sp>
        <p:nvSpPr>
          <p:cNvPr id="16556" name="Rectangle 181">
            <a:extLst>
              <a:ext uri="{FF2B5EF4-FFF2-40B4-BE49-F238E27FC236}">
                <a16:creationId xmlns:a16="http://schemas.microsoft.com/office/drawing/2014/main" id="{3DB93302-A30C-326F-098F-42D2FD105E4F}"/>
              </a:ext>
            </a:extLst>
          </p:cNvPr>
          <p:cNvSpPr>
            <a:spLocks noChangeArrowheads="1"/>
          </p:cNvSpPr>
          <p:nvPr/>
        </p:nvSpPr>
        <p:spPr bwMode="auto">
          <a:xfrm>
            <a:off x="6367463" y="1976438"/>
            <a:ext cx="228600" cy="207962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6</a:t>
            </a:r>
            <a:endParaRPr lang="en-US" altLang="en-US"/>
          </a:p>
        </p:txBody>
      </p:sp>
      <p:sp>
        <p:nvSpPr>
          <p:cNvPr id="16557" name="Rectangle 182">
            <a:extLst>
              <a:ext uri="{FF2B5EF4-FFF2-40B4-BE49-F238E27FC236}">
                <a16:creationId xmlns:a16="http://schemas.microsoft.com/office/drawing/2014/main" id="{91CE821A-8016-7390-AD36-5838AF0103F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00650" y="2714625"/>
            <a:ext cx="198438" cy="196850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9</a:t>
            </a:r>
            <a:endParaRPr lang="en-US" altLang="en-US"/>
          </a:p>
        </p:txBody>
      </p:sp>
      <p:sp>
        <p:nvSpPr>
          <p:cNvPr id="16558" name="Freeform 183">
            <a:extLst>
              <a:ext uri="{FF2B5EF4-FFF2-40B4-BE49-F238E27FC236}">
                <a16:creationId xmlns:a16="http://schemas.microsoft.com/office/drawing/2014/main" id="{AF822059-E4E8-980A-FA5A-9285D10CD35C}"/>
              </a:ext>
            </a:extLst>
          </p:cNvPr>
          <p:cNvSpPr>
            <a:spLocks/>
          </p:cNvSpPr>
          <p:nvPr/>
        </p:nvSpPr>
        <p:spPr bwMode="auto">
          <a:xfrm>
            <a:off x="3983038" y="1944688"/>
            <a:ext cx="3956050" cy="2266950"/>
          </a:xfrm>
          <a:custGeom>
            <a:avLst/>
            <a:gdLst>
              <a:gd name="T0" fmla="*/ 3542247 w 20000"/>
              <a:gd name="T1" fmla="*/ 800460 h 20000"/>
              <a:gd name="T2" fmla="*/ 3604159 w 20000"/>
              <a:gd name="T3" fmla="*/ 862801 h 20000"/>
              <a:gd name="T4" fmla="*/ 3748753 w 20000"/>
              <a:gd name="T5" fmla="*/ 987597 h 20000"/>
              <a:gd name="T6" fmla="*/ 3779808 w 20000"/>
              <a:gd name="T7" fmla="*/ 1018767 h 20000"/>
              <a:gd name="T8" fmla="*/ 3810863 w 20000"/>
              <a:gd name="T9" fmla="*/ 1081108 h 20000"/>
              <a:gd name="T10" fmla="*/ 3841720 w 20000"/>
              <a:gd name="T11" fmla="*/ 1133135 h 20000"/>
              <a:gd name="T12" fmla="*/ 3872775 w 20000"/>
              <a:gd name="T13" fmla="*/ 1205904 h 20000"/>
              <a:gd name="T14" fmla="*/ 3903632 w 20000"/>
              <a:gd name="T15" fmla="*/ 1330700 h 20000"/>
              <a:gd name="T16" fmla="*/ 3934687 w 20000"/>
              <a:gd name="T17" fmla="*/ 1652947 h 20000"/>
              <a:gd name="T18" fmla="*/ 3944973 w 20000"/>
              <a:gd name="T19" fmla="*/ 1964766 h 20000"/>
              <a:gd name="T20" fmla="*/ 3914116 w 20000"/>
              <a:gd name="T21" fmla="*/ 2006364 h 20000"/>
              <a:gd name="T22" fmla="*/ 3883061 w 20000"/>
              <a:gd name="T23" fmla="*/ 2037535 h 20000"/>
              <a:gd name="T24" fmla="*/ 3841720 w 20000"/>
              <a:gd name="T25" fmla="*/ 2068705 h 20000"/>
              <a:gd name="T26" fmla="*/ 3769522 w 20000"/>
              <a:gd name="T27" fmla="*/ 2099876 h 20000"/>
              <a:gd name="T28" fmla="*/ 3686841 w 20000"/>
              <a:gd name="T29" fmla="*/ 2131160 h 20000"/>
              <a:gd name="T30" fmla="*/ 3552533 w 20000"/>
              <a:gd name="T31" fmla="*/ 2162330 h 20000"/>
              <a:gd name="T32" fmla="*/ 3449280 w 20000"/>
              <a:gd name="T33" fmla="*/ 2193501 h 20000"/>
              <a:gd name="T34" fmla="*/ 2643828 w 20000"/>
              <a:gd name="T35" fmla="*/ 2224671 h 20000"/>
              <a:gd name="T36" fmla="*/ 2457894 w 20000"/>
              <a:gd name="T37" fmla="*/ 2255842 h 20000"/>
              <a:gd name="T38" fmla="*/ 2261674 w 20000"/>
              <a:gd name="T39" fmla="*/ 2245414 h 20000"/>
              <a:gd name="T40" fmla="*/ 2199762 w 20000"/>
              <a:gd name="T41" fmla="*/ 2214243 h 20000"/>
              <a:gd name="T42" fmla="*/ 2137849 w 20000"/>
              <a:gd name="T43" fmla="*/ 2183073 h 20000"/>
              <a:gd name="T44" fmla="*/ 2106794 w 20000"/>
              <a:gd name="T45" fmla="*/ 2141474 h 20000"/>
              <a:gd name="T46" fmla="*/ 2065454 w 20000"/>
              <a:gd name="T47" fmla="*/ 2079133 h 20000"/>
              <a:gd name="T48" fmla="*/ 2034399 w 20000"/>
              <a:gd name="T49" fmla="*/ 2027107 h 20000"/>
              <a:gd name="T50" fmla="*/ 2003542 w 20000"/>
              <a:gd name="T51" fmla="*/ 1985622 h 20000"/>
              <a:gd name="T52" fmla="*/ 1962201 w 20000"/>
              <a:gd name="T53" fmla="*/ 1933595 h 20000"/>
              <a:gd name="T54" fmla="*/ 1931146 w 20000"/>
              <a:gd name="T55" fmla="*/ 1850398 h 20000"/>
              <a:gd name="T56" fmla="*/ 1900289 w 20000"/>
              <a:gd name="T57" fmla="*/ 1777629 h 20000"/>
              <a:gd name="T58" fmla="*/ 1869234 w 20000"/>
              <a:gd name="T59" fmla="*/ 1725716 h 20000"/>
              <a:gd name="T60" fmla="*/ 1838179 w 20000"/>
              <a:gd name="T61" fmla="*/ 1652947 h 20000"/>
              <a:gd name="T62" fmla="*/ 1807321 w 20000"/>
              <a:gd name="T63" fmla="*/ 1590492 h 20000"/>
              <a:gd name="T64" fmla="*/ 1765981 w 20000"/>
              <a:gd name="T65" fmla="*/ 1549007 h 20000"/>
              <a:gd name="T66" fmla="*/ 1734926 w 20000"/>
              <a:gd name="T67" fmla="*/ 1507408 h 20000"/>
              <a:gd name="T68" fmla="*/ 1704069 w 20000"/>
              <a:gd name="T69" fmla="*/ 1455382 h 20000"/>
              <a:gd name="T70" fmla="*/ 1693585 w 20000"/>
              <a:gd name="T71" fmla="*/ 1226647 h 20000"/>
              <a:gd name="T72" fmla="*/ 1724640 w 20000"/>
              <a:gd name="T73" fmla="*/ 1153878 h 20000"/>
              <a:gd name="T74" fmla="*/ 1755695 w 20000"/>
              <a:gd name="T75" fmla="*/ 1101964 h 20000"/>
              <a:gd name="T76" fmla="*/ 1786552 w 20000"/>
              <a:gd name="T77" fmla="*/ 1049938 h 20000"/>
              <a:gd name="T78" fmla="*/ 1817607 w 20000"/>
              <a:gd name="T79" fmla="*/ 956426 h 20000"/>
              <a:gd name="T80" fmla="*/ 1848662 w 20000"/>
              <a:gd name="T81" fmla="*/ 769289 h 20000"/>
              <a:gd name="T82" fmla="*/ 1807321 w 20000"/>
              <a:gd name="T83" fmla="*/ 395016 h 20000"/>
              <a:gd name="T84" fmla="*/ 1776266 w 20000"/>
              <a:gd name="T85" fmla="*/ 353418 h 20000"/>
              <a:gd name="T86" fmla="*/ 1724640 w 20000"/>
              <a:gd name="T87" fmla="*/ 311819 h 20000"/>
              <a:gd name="T88" fmla="*/ 1693585 w 20000"/>
              <a:gd name="T89" fmla="*/ 280648 h 20000"/>
              <a:gd name="T90" fmla="*/ 1662728 w 20000"/>
              <a:gd name="T91" fmla="*/ 239050 h 20000"/>
              <a:gd name="T92" fmla="*/ 1611101 w 20000"/>
              <a:gd name="T93" fmla="*/ 207879 h 20000"/>
              <a:gd name="T94" fmla="*/ 1528420 w 20000"/>
              <a:gd name="T95" fmla="*/ 166281 h 20000"/>
              <a:gd name="T96" fmla="*/ 1476793 w 20000"/>
              <a:gd name="T97" fmla="*/ 124796 h 20000"/>
              <a:gd name="T98" fmla="*/ 1383826 w 20000"/>
              <a:gd name="T99" fmla="*/ 83197 h 20000"/>
              <a:gd name="T100" fmla="*/ 1239233 w 20000"/>
              <a:gd name="T101" fmla="*/ 52027 h 20000"/>
              <a:gd name="T102" fmla="*/ 805452 w 20000"/>
              <a:gd name="T103" fmla="*/ 20743 h 20000"/>
              <a:gd name="T104" fmla="*/ 113539 w 20000"/>
              <a:gd name="T105" fmla="*/ 31171 h 20000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0000" h="20000">
                <a:moveTo>
                  <a:pt x="17490" y="4311"/>
                </a:moveTo>
                <a:lnTo>
                  <a:pt x="17490" y="6053"/>
                </a:lnTo>
                <a:lnTo>
                  <a:pt x="17543" y="6237"/>
                </a:lnTo>
                <a:lnTo>
                  <a:pt x="17543" y="6328"/>
                </a:lnTo>
                <a:lnTo>
                  <a:pt x="17595" y="6512"/>
                </a:lnTo>
                <a:lnTo>
                  <a:pt x="17908" y="7062"/>
                </a:lnTo>
                <a:lnTo>
                  <a:pt x="17908" y="7154"/>
                </a:lnTo>
                <a:lnTo>
                  <a:pt x="18013" y="7337"/>
                </a:lnTo>
                <a:lnTo>
                  <a:pt x="18117" y="7429"/>
                </a:lnTo>
                <a:lnTo>
                  <a:pt x="18117" y="7521"/>
                </a:lnTo>
                <a:lnTo>
                  <a:pt x="18169" y="7612"/>
                </a:lnTo>
                <a:lnTo>
                  <a:pt x="18221" y="7612"/>
                </a:lnTo>
                <a:lnTo>
                  <a:pt x="18535" y="8163"/>
                </a:lnTo>
                <a:lnTo>
                  <a:pt x="18587" y="8163"/>
                </a:lnTo>
                <a:lnTo>
                  <a:pt x="18587" y="8254"/>
                </a:lnTo>
                <a:lnTo>
                  <a:pt x="18639" y="8254"/>
                </a:lnTo>
                <a:lnTo>
                  <a:pt x="18900" y="8713"/>
                </a:lnTo>
                <a:lnTo>
                  <a:pt x="18952" y="8713"/>
                </a:lnTo>
                <a:lnTo>
                  <a:pt x="18952" y="8805"/>
                </a:lnTo>
                <a:lnTo>
                  <a:pt x="19005" y="8805"/>
                </a:lnTo>
                <a:lnTo>
                  <a:pt x="19005" y="8896"/>
                </a:lnTo>
                <a:lnTo>
                  <a:pt x="19057" y="8896"/>
                </a:lnTo>
                <a:lnTo>
                  <a:pt x="19057" y="8988"/>
                </a:lnTo>
                <a:lnTo>
                  <a:pt x="19109" y="8988"/>
                </a:lnTo>
                <a:lnTo>
                  <a:pt x="19109" y="9172"/>
                </a:lnTo>
                <a:lnTo>
                  <a:pt x="19161" y="9172"/>
                </a:lnTo>
                <a:lnTo>
                  <a:pt x="19161" y="9263"/>
                </a:lnTo>
                <a:lnTo>
                  <a:pt x="19213" y="9263"/>
                </a:lnTo>
                <a:lnTo>
                  <a:pt x="19213" y="9538"/>
                </a:lnTo>
                <a:lnTo>
                  <a:pt x="19266" y="9538"/>
                </a:lnTo>
                <a:lnTo>
                  <a:pt x="19266" y="9630"/>
                </a:lnTo>
                <a:lnTo>
                  <a:pt x="19318" y="9630"/>
                </a:lnTo>
                <a:lnTo>
                  <a:pt x="19318" y="9814"/>
                </a:lnTo>
                <a:lnTo>
                  <a:pt x="19370" y="9814"/>
                </a:lnTo>
                <a:lnTo>
                  <a:pt x="19370" y="9997"/>
                </a:lnTo>
                <a:lnTo>
                  <a:pt x="19422" y="9997"/>
                </a:lnTo>
                <a:lnTo>
                  <a:pt x="19422" y="10180"/>
                </a:lnTo>
                <a:lnTo>
                  <a:pt x="19474" y="10272"/>
                </a:lnTo>
                <a:lnTo>
                  <a:pt x="19474" y="10364"/>
                </a:lnTo>
                <a:lnTo>
                  <a:pt x="19527" y="10456"/>
                </a:lnTo>
                <a:lnTo>
                  <a:pt x="19527" y="10639"/>
                </a:lnTo>
                <a:lnTo>
                  <a:pt x="19579" y="10639"/>
                </a:lnTo>
                <a:lnTo>
                  <a:pt x="19579" y="10822"/>
                </a:lnTo>
                <a:lnTo>
                  <a:pt x="19631" y="10822"/>
                </a:lnTo>
                <a:lnTo>
                  <a:pt x="19631" y="11373"/>
                </a:lnTo>
                <a:lnTo>
                  <a:pt x="19683" y="11373"/>
                </a:lnTo>
                <a:lnTo>
                  <a:pt x="19683" y="11740"/>
                </a:lnTo>
                <a:lnTo>
                  <a:pt x="19735" y="11740"/>
                </a:lnTo>
                <a:lnTo>
                  <a:pt x="19735" y="12657"/>
                </a:lnTo>
                <a:lnTo>
                  <a:pt x="19788" y="12748"/>
                </a:lnTo>
                <a:lnTo>
                  <a:pt x="19788" y="13299"/>
                </a:lnTo>
                <a:lnTo>
                  <a:pt x="19840" y="13299"/>
                </a:lnTo>
                <a:lnTo>
                  <a:pt x="19840" y="14491"/>
                </a:lnTo>
                <a:lnTo>
                  <a:pt x="19892" y="14583"/>
                </a:lnTo>
                <a:lnTo>
                  <a:pt x="19892" y="14766"/>
                </a:lnTo>
                <a:lnTo>
                  <a:pt x="19944" y="14766"/>
                </a:lnTo>
                <a:lnTo>
                  <a:pt x="19944" y="15133"/>
                </a:lnTo>
                <a:lnTo>
                  <a:pt x="19997" y="15133"/>
                </a:lnTo>
                <a:lnTo>
                  <a:pt x="19997" y="17334"/>
                </a:lnTo>
                <a:lnTo>
                  <a:pt x="19944" y="17334"/>
                </a:lnTo>
                <a:lnTo>
                  <a:pt x="19944" y="17518"/>
                </a:lnTo>
                <a:lnTo>
                  <a:pt x="19892" y="17518"/>
                </a:lnTo>
                <a:lnTo>
                  <a:pt x="19892" y="17609"/>
                </a:lnTo>
                <a:lnTo>
                  <a:pt x="19840" y="17609"/>
                </a:lnTo>
                <a:lnTo>
                  <a:pt x="19840" y="17701"/>
                </a:lnTo>
                <a:lnTo>
                  <a:pt x="19788" y="17701"/>
                </a:lnTo>
                <a:lnTo>
                  <a:pt x="19788" y="17793"/>
                </a:lnTo>
                <a:lnTo>
                  <a:pt x="19735" y="17793"/>
                </a:lnTo>
                <a:lnTo>
                  <a:pt x="19735" y="17884"/>
                </a:lnTo>
                <a:lnTo>
                  <a:pt x="19683" y="17884"/>
                </a:lnTo>
                <a:lnTo>
                  <a:pt x="19683" y="17976"/>
                </a:lnTo>
                <a:lnTo>
                  <a:pt x="19631" y="17976"/>
                </a:lnTo>
                <a:lnTo>
                  <a:pt x="19631" y="18068"/>
                </a:lnTo>
                <a:lnTo>
                  <a:pt x="19579" y="18068"/>
                </a:lnTo>
                <a:lnTo>
                  <a:pt x="19579" y="18160"/>
                </a:lnTo>
                <a:lnTo>
                  <a:pt x="19474" y="18160"/>
                </a:lnTo>
                <a:lnTo>
                  <a:pt x="19474" y="18251"/>
                </a:lnTo>
                <a:lnTo>
                  <a:pt x="19422" y="18251"/>
                </a:lnTo>
                <a:lnTo>
                  <a:pt x="19422" y="18343"/>
                </a:lnTo>
                <a:lnTo>
                  <a:pt x="19370" y="18343"/>
                </a:lnTo>
                <a:lnTo>
                  <a:pt x="19318" y="18435"/>
                </a:lnTo>
                <a:lnTo>
                  <a:pt x="19161" y="18435"/>
                </a:lnTo>
                <a:lnTo>
                  <a:pt x="19109" y="18526"/>
                </a:lnTo>
                <a:lnTo>
                  <a:pt x="19057" y="18526"/>
                </a:lnTo>
                <a:lnTo>
                  <a:pt x="19005" y="18618"/>
                </a:lnTo>
                <a:lnTo>
                  <a:pt x="18952" y="18618"/>
                </a:lnTo>
                <a:lnTo>
                  <a:pt x="18900" y="18710"/>
                </a:lnTo>
                <a:lnTo>
                  <a:pt x="18796" y="18710"/>
                </a:lnTo>
                <a:lnTo>
                  <a:pt x="18796" y="18802"/>
                </a:lnTo>
                <a:lnTo>
                  <a:pt x="18639" y="18802"/>
                </a:lnTo>
                <a:lnTo>
                  <a:pt x="18587" y="18893"/>
                </a:lnTo>
                <a:lnTo>
                  <a:pt x="18378" y="18893"/>
                </a:lnTo>
                <a:lnTo>
                  <a:pt x="18326" y="18985"/>
                </a:lnTo>
                <a:lnTo>
                  <a:pt x="18169" y="18985"/>
                </a:lnTo>
                <a:lnTo>
                  <a:pt x="18117" y="19077"/>
                </a:lnTo>
                <a:lnTo>
                  <a:pt x="17960" y="19077"/>
                </a:lnTo>
                <a:lnTo>
                  <a:pt x="17960" y="19168"/>
                </a:lnTo>
                <a:lnTo>
                  <a:pt x="17751" y="19168"/>
                </a:lnTo>
                <a:lnTo>
                  <a:pt x="17699" y="19260"/>
                </a:lnTo>
                <a:lnTo>
                  <a:pt x="17595" y="19260"/>
                </a:lnTo>
                <a:lnTo>
                  <a:pt x="17543" y="19352"/>
                </a:lnTo>
                <a:lnTo>
                  <a:pt x="17438" y="19352"/>
                </a:lnTo>
                <a:lnTo>
                  <a:pt x="17386" y="19444"/>
                </a:lnTo>
                <a:lnTo>
                  <a:pt x="17282" y="19444"/>
                </a:lnTo>
                <a:lnTo>
                  <a:pt x="17229" y="19535"/>
                </a:lnTo>
                <a:lnTo>
                  <a:pt x="17073" y="19535"/>
                </a:lnTo>
                <a:lnTo>
                  <a:pt x="17073" y="19627"/>
                </a:lnTo>
                <a:lnTo>
                  <a:pt x="13366" y="19627"/>
                </a:lnTo>
                <a:lnTo>
                  <a:pt x="13366" y="19719"/>
                </a:lnTo>
                <a:lnTo>
                  <a:pt x="13209" y="19719"/>
                </a:lnTo>
                <a:lnTo>
                  <a:pt x="13209" y="19810"/>
                </a:lnTo>
                <a:lnTo>
                  <a:pt x="12896" y="19810"/>
                </a:lnTo>
                <a:lnTo>
                  <a:pt x="12896" y="19902"/>
                </a:lnTo>
                <a:lnTo>
                  <a:pt x="12426" y="19902"/>
                </a:lnTo>
                <a:lnTo>
                  <a:pt x="12374" y="19994"/>
                </a:lnTo>
                <a:lnTo>
                  <a:pt x="11591" y="19994"/>
                </a:lnTo>
                <a:lnTo>
                  <a:pt x="11591" y="19902"/>
                </a:lnTo>
                <a:lnTo>
                  <a:pt x="11486" y="19902"/>
                </a:lnTo>
                <a:lnTo>
                  <a:pt x="11486" y="19810"/>
                </a:lnTo>
                <a:lnTo>
                  <a:pt x="11434" y="19810"/>
                </a:lnTo>
                <a:lnTo>
                  <a:pt x="11382" y="19719"/>
                </a:lnTo>
                <a:lnTo>
                  <a:pt x="11330" y="19719"/>
                </a:lnTo>
                <a:lnTo>
                  <a:pt x="11330" y="19627"/>
                </a:lnTo>
                <a:lnTo>
                  <a:pt x="11225" y="19627"/>
                </a:lnTo>
                <a:lnTo>
                  <a:pt x="11225" y="19535"/>
                </a:lnTo>
                <a:lnTo>
                  <a:pt x="11121" y="19535"/>
                </a:lnTo>
                <a:lnTo>
                  <a:pt x="11121" y="19444"/>
                </a:lnTo>
                <a:lnTo>
                  <a:pt x="11016" y="19444"/>
                </a:lnTo>
                <a:lnTo>
                  <a:pt x="11016" y="19352"/>
                </a:lnTo>
                <a:lnTo>
                  <a:pt x="10912" y="19352"/>
                </a:lnTo>
                <a:lnTo>
                  <a:pt x="10912" y="19260"/>
                </a:lnTo>
                <a:lnTo>
                  <a:pt x="10808" y="19260"/>
                </a:lnTo>
                <a:lnTo>
                  <a:pt x="10808" y="19168"/>
                </a:lnTo>
                <a:lnTo>
                  <a:pt x="10755" y="19168"/>
                </a:lnTo>
                <a:lnTo>
                  <a:pt x="10755" y="19077"/>
                </a:lnTo>
                <a:lnTo>
                  <a:pt x="10703" y="19077"/>
                </a:lnTo>
                <a:lnTo>
                  <a:pt x="10651" y="18985"/>
                </a:lnTo>
                <a:lnTo>
                  <a:pt x="10651" y="18893"/>
                </a:lnTo>
                <a:lnTo>
                  <a:pt x="10599" y="18893"/>
                </a:lnTo>
                <a:lnTo>
                  <a:pt x="10546" y="18802"/>
                </a:lnTo>
                <a:lnTo>
                  <a:pt x="10546" y="18618"/>
                </a:lnTo>
                <a:lnTo>
                  <a:pt x="10494" y="18526"/>
                </a:lnTo>
                <a:lnTo>
                  <a:pt x="10442" y="18526"/>
                </a:lnTo>
                <a:lnTo>
                  <a:pt x="10442" y="18343"/>
                </a:lnTo>
                <a:lnTo>
                  <a:pt x="10390" y="18343"/>
                </a:lnTo>
                <a:lnTo>
                  <a:pt x="10390" y="18251"/>
                </a:lnTo>
                <a:lnTo>
                  <a:pt x="10338" y="18251"/>
                </a:lnTo>
                <a:lnTo>
                  <a:pt x="10338" y="18068"/>
                </a:lnTo>
                <a:lnTo>
                  <a:pt x="10285" y="18068"/>
                </a:lnTo>
                <a:lnTo>
                  <a:pt x="10285" y="17884"/>
                </a:lnTo>
                <a:lnTo>
                  <a:pt x="10233" y="17884"/>
                </a:lnTo>
                <a:lnTo>
                  <a:pt x="10233" y="17793"/>
                </a:lnTo>
                <a:lnTo>
                  <a:pt x="10181" y="17793"/>
                </a:lnTo>
                <a:lnTo>
                  <a:pt x="10181" y="17701"/>
                </a:lnTo>
                <a:lnTo>
                  <a:pt x="10129" y="17701"/>
                </a:lnTo>
                <a:lnTo>
                  <a:pt x="10129" y="17518"/>
                </a:lnTo>
                <a:lnTo>
                  <a:pt x="10077" y="17518"/>
                </a:lnTo>
                <a:lnTo>
                  <a:pt x="10077" y="17334"/>
                </a:lnTo>
                <a:lnTo>
                  <a:pt x="10024" y="17334"/>
                </a:lnTo>
                <a:lnTo>
                  <a:pt x="9972" y="17242"/>
                </a:lnTo>
                <a:lnTo>
                  <a:pt x="9972" y="17059"/>
                </a:lnTo>
                <a:lnTo>
                  <a:pt x="9920" y="17059"/>
                </a:lnTo>
                <a:lnTo>
                  <a:pt x="9920" y="16876"/>
                </a:lnTo>
                <a:lnTo>
                  <a:pt x="9868" y="16876"/>
                </a:lnTo>
                <a:lnTo>
                  <a:pt x="9868" y="16600"/>
                </a:lnTo>
                <a:lnTo>
                  <a:pt x="9816" y="16600"/>
                </a:lnTo>
                <a:lnTo>
                  <a:pt x="9763" y="16509"/>
                </a:lnTo>
                <a:lnTo>
                  <a:pt x="9763" y="16325"/>
                </a:lnTo>
                <a:lnTo>
                  <a:pt x="9711" y="16325"/>
                </a:lnTo>
                <a:lnTo>
                  <a:pt x="9711" y="16050"/>
                </a:lnTo>
                <a:lnTo>
                  <a:pt x="9659" y="16050"/>
                </a:lnTo>
                <a:lnTo>
                  <a:pt x="9659" y="15867"/>
                </a:lnTo>
                <a:lnTo>
                  <a:pt x="9607" y="15867"/>
                </a:lnTo>
                <a:lnTo>
                  <a:pt x="9607" y="15683"/>
                </a:lnTo>
                <a:lnTo>
                  <a:pt x="9554" y="15592"/>
                </a:lnTo>
                <a:lnTo>
                  <a:pt x="9554" y="15500"/>
                </a:lnTo>
                <a:lnTo>
                  <a:pt x="9502" y="15500"/>
                </a:lnTo>
                <a:lnTo>
                  <a:pt x="9502" y="15316"/>
                </a:lnTo>
                <a:lnTo>
                  <a:pt x="9450" y="15316"/>
                </a:lnTo>
                <a:lnTo>
                  <a:pt x="9450" y="15225"/>
                </a:lnTo>
                <a:lnTo>
                  <a:pt x="9398" y="15225"/>
                </a:lnTo>
                <a:lnTo>
                  <a:pt x="9398" y="15041"/>
                </a:lnTo>
                <a:lnTo>
                  <a:pt x="9346" y="15041"/>
                </a:lnTo>
                <a:lnTo>
                  <a:pt x="9346" y="14858"/>
                </a:lnTo>
                <a:lnTo>
                  <a:pt x="9293" y="14858"/>
                </a:lnTo>
                <a:lnTo>
                  <a:pt x="9293" y="14583"/>
                </a:lnTo>
                <a:lnTo>
                  <a:pt x="9241" y="14583"/>
                </a:lnTo>
                <a:lnTo>
                  <a:pt x="9241" y="14399"/>
                </a:lnTo>
                <a:lnTo>
                  <a:pt x="9189" y="14399"/>
                </a:lnTo>
                <a:lnTo>
                  <a:pt x="9189" y="14216"/>
                </a:lnTo>
                <a:lnTo>
                  <a:pt x="9137" y="14216"/>
                </a:lnTo>
                <a:lnTo>
                  <a:pt x="9137" y="14032"/>
                </a:lnTo>
                <a:lnTo>
                  <a:pt x="9085" y="14032"/>
                </a:lnTo>
                <a:lnTo>
                  <a:pt x="9085" y="13941"/>
                </a:lnTo>
                <a:lnTo>
                  <a:pt x="9032" y="13941"/>
                </a:lnTo>
                <a:lnTo>
                  <a:pt x="9032" y="13757"/>
                </a:lnTo>
                <a:lnTo>
                  <a:pt x="8980" y="13666"/>
                </a:lnTo>
                <a:lnTo>
                  <a:pt x="8928" y="13666"/>
                </a:lnTo>
                <a:lnTo>
                  <a:pt x="8928" y="13574"/>
                </a:lnTo>
                <a:lnTo>
                  <a:pt x="8876" y="13482"/>
                </a:lnTo>
                <a:lnTo>
                  <a:pt x="8876" y="13390"/>
                </a:lnTo>
                <a:lnTo>
                  <a:pt x="8824" y="13390"/>
                </a:lnTo>
                <a:lnTo>
                  <a:pt x="8824" y="13299"/>
                </a:lnTo>
                <a:lnTo>
                  <a:pt x="8771" y="13299"/>
                </a:lnTo>
                <a:lnTo>
                  <a:pt x="8771" y="13207"/>
                </a:lnTo>
                <a:lnTo>
                  <a:pt x="8719" y="13115"/>
                </a:lnTo>
                <a:lnTo>
                  <a:pt x="8719" y="13024"/>
                </a:lnTo>
                <a:lnTo>
                  <a:pt x="8667" y="13024"/>
                </a:lnTo>
                <a:lnTo>
                  <a:pt x="8667" y="12932"/>
                </a:lnTo>
                <a:lnTo>
                  <a:pt x="8615" y="12840"/>
                </a:lnTo>
                <a:lnTo>
                  <a:pt x="8615" y="12657"/>
                </a:lnTo>
                <a:lnTo>
                  <a:pt x="8562" y="12657"/>
                </a:lnTo>
                <a:lnTo>
                  <a:pt x="8562" y="12565"/>
                </a:lnTo>
                <a:lnTo>
                  <a:pt x="8510" y="12565"/>
                </a:lnTo>
                <a:lnTo>
                  <a:pt x="8510" y="10822"/>
                </a:lnTo>
                <a:lnTo>
                  <a:pt x="8562" y="10822"/>
                </a:lnTo>
                <a:lnTo>
                  <a:pt x="8562" y="10547"/>
                </a:lnTo>
                <a:lnTo>
                  <a:pt x="8615" y="10547"/>
                </a:lnTo>
                <a:lnTo>
                  <a:pt x="8615" y="10364"/>
                </a:lnTo>
                <a:lnTo>
                  <a:pt x="8667" y="10364"/>
                </a:lnTo>
                <a:lnTo>
                  <a:pt x="8667" y="10272"/>
                </a:lnTo>
                <a:lnTo>
                  <a:pt x="8719" y="10180"/>
                </a:lnTo>
                <a:lnTo>
                  <a:pt x="8719" y="10089"/>
                </a:lnTo>
                <a:lnTo>
                  <a:pt x="8771" y="10089"/>
                </a:lnTo>
                <a:lnTo>
                  <a:pt x="8771" y="9997"/>
                </a:lnTo>
                <a:lnTo>
                  <a:pt x="8824" y="9814"/>
                </a:lnTo>
                <a:lnTo>
                  <a:pt x="8824" y="9722"/>
                </a:lnTo>
                <a:lnTo>
                  <a:pt x="8876" y="9722"/>
                </a:lnTo>
                <a:lnTo>
                  <a:pt x="8876" y="9630"/>
                </a:lnTo>
                <a:lnTo>
                  <a:pt x="8928" y="9630"/>
                </a:lnTo>
                <a:lnTo>
                  <a:pt x="8928" y="9447"/>
                </a:lnTo>
                <a:lnTo>
                  <a:pt x="8980" y="9447"/>
                </a:lnTo>
                <a:lnTo>
                  <a:pt x="8980" y="9263"/>
                </a:lnTo>
                <a:lnTo>
                  <a:pt x="9032" y="9263"/>
                </a:lnTo>
                <a:lnTo>
                  <a:pt x="9032" y="8988"/>
                </a:lnTo>
                <a:lnTo>
                  <a:pt x="9085" y="8988"/>
                </a:lnTo>
                <a:lnTo>
                  <a:pt x="9085" y="8805"/>
                </a:lnTo>
                <a:lnTo>
                  <a:pt x="9137" y="8713"/>
                </a:lnTo>
                <a:lnTo>
                  <a:pt x="9137" y="8438"/>
                </a:lnTo>
                <a:lnTo>
                  <a:pt x="9189" y="8438"/>
                </a:lnTo>
                <a:lnTo>
                  <a:pt x="9189" y="7979"/>
                </a:lnTo>
                <a:lnTo>
                  <a:pt x="9241" y="7887"/>
                </a:lnTo>
                <a:lnTo>
                  <a:pt x="9241" y="7154"/>
                </a:lnTo>
                <a:lnTo>
                  <a:pt x="9293" y="7154"/>
                </a:lnTo>
                <a:lnTo>
                  <a:pt x="9293" y="6787"/>
                </a:lnTo>
                <a:lnTo>
                  <a:pt x="9346" y="6787"/>
                </a:lnTo>
                <a:lnTo>
                  <a:pt x="9346" y="4035"/>
                </a:lnTo>
                <a:lnTo>
                  <a:pt x="9293" y="4035"/>
                </a:lnTo>
                <a:lnTo>
                  <a:pt x="9293" y="3852"/>
                </a:lnTo>
                <a:lnTo>
                  <a:pt x="9241" y="3760"/>
                </a:lnTo>
                <a:lnTo>
                  <a:pt x="9241" y="3669"/>
                </a:lnTo>
                <a:lnTo>
                  <a:pt x="9137" y="3485"/>
                </a:lnTo>
                <a:lnTo>
                  <a:pt x="9137" y="3393"/>
                </a:lnTo>
                <a:lnTo>
                  <a:pt x="9085" y="3393"/>
                </a:lnTo>
                <a:lnTo>
                  <a:pt x="9085" y="3302"/>
                </a:lnTo>
                <a:lnTo>
                  <a:pt x="9032" y="3302"/>
                </a:lnTo>
                <a:lnTo>
                  <a:pt x="9032" y="3118"/>
                </a:lnTo>
                <a:lnTo>
                  <a:pt x="8980" y="3118"/>
                </a:lnTo>
                <a:lnTo>
                  <a:pt x="8928" y="3027"/>
                </a:lnTo>
                <a:lnTo>
                  <a:pt x="8876" y="3027"/>
                </a:lnTo>
                <a:lnTo>
                  <a:pt x="8876" y="2843"/>
                </a:lnTo>
                <a:lnTo>
                  <a:pt x="8824" y="2843"/>
                </a:lnTo>
                <a:lnTo>
                  <a:pt x="8771" y="2751"/>
                </a:lnTo>
                <a:lnTo>
                  <a:pt x="8719" y="2751"/>
                </a:lnTo>
                <a:lnTo>
                  <a:pt x="8719" y="2660"/>
                </a:lnTo>
                <a:lnTo>
                  <a:pt x="8667" y="2660"/>
                </a:lnTo>
                <a:lnTo>
                  <a:pt x="8667" y="2568"/>
                </a:lnTo>
                <a:lnTo>
                  <a:pt x="8615" y="2568"/>
                </a:lnTo>
                <a:lnTo>
                  <a:pt x="8615" y="2476"/>
                </a:lnTo>
                <a:lnTo>
                  <a:pt x="8562" y="2476"/>
                </a:lnTo>
                <a:lnTo>
                  <a:pt x="8562" y="2385"/>
                </a:lnTo>
                <a:lnTo>
                  <a:pt x="8510" y="2385"/>
                </a:lnTo>
                <a:lnTo>
                  <a:pt x="8510" y="2293"/>
                </a:lnTo>
                <a:lnTo>
                  <a:pt x="8458" y="2201"/>
                </a:lnTo>
                <a:lnTo>
                  <a:pt x="8406" y="2201"/>
                </a:lnTo>
                <a:lnTo>
                  <a:pt x="8406" y="2109"/>
                </a:lnTo>
                <a:lnTo>
                  <a:pt x="8354" y="2109"/>
                </a:lnTo>
                <a:lnTo>
                  <a:pt x="8354" y="2018"/>
                </a:lnTo>
                <a:lnTo>
                  <a:pt x="8249" y="2018"/>
                </a:lnTo>
                <a:lnTo>
                  <a:pt x="8249" y="1926"/>
                </a:lnTo>
                <a:lnTo>
                  <a:pt x="8197" y="1834"/>
                </a:lnTo>
                <a:lnTo>
                  <a:pt x="8145" y="1834"/>
                </a:lnTo>
                <a:lnTo>
                  <a:pt x="8145" y="1743"/>
                </a:lnTo>
                <a:lnTo>
                  <a:pt x="8040" y="1743"/>
                </a:lnTo>
                <a:lnTo>
                  <a:pt x="8040" y="1651"/>
                </a:lnTo>
                <a:lnTo>
                  <a:pt x="7936" y="1651"/>
                </a:lnTo>
                <a:lnTo>
                  <a:pt x="7832" y="1467"/>
                </a:lnTo>
                <a:lnTo>
                  <a:pt x="7727" y="1467"/>
                </a:lnTo>
                <a:lnTo>
                  <a:pt x="7727" y="1284"/>
                </a:lnTo>
                <a:lnTo>
                  <a:pt x="7623" y="1284"/>
                </a:lnTo>
                <a:lnTo>
                  <a:pt x="7570" y="1192"/>
                </a:lnTo>
                <a:lnTo>
                  <a:pt x="7518" y="1192"/>
                </a:lnTo>
                <a:lnTo>
                  <a:pt x="7518" y="1101"/>
                </a:lnTo>
                <a:lnTo>
                  <a:pt x="7466" y="1101"/>
                </a:lnTo>
                <a:lnTo>
                  <a:pt x="7466" y="1009"/>
                </a:lnTo>
                <a:lnTo>
                  <a:pt x="7414" y="1009"/>
                </a:lnTo>
                <a:lnTo>
                  <a:pt x="7414" y="917"/>
                </a:lnTo>
                <a:lnTo>
                  <a:pt x="7101" y="825"/>
                </a:lnTo>
                <a:lnTo>
                  <a:pt x="6996" y="825"/>
                </a:lnTo>
                <a:lnTo>
                  <a:pt x="6996" y="734"/>
                </a:lnTo>
                <a:lnTo>
                  <a:pt x="6892" y="734"/>
                </a:lnTo>
                <a:lnTo>
                  <a:pt x="6840" y="642"/>
                </a:lnTo>
                <a:lnTo>
                  <a:pt x="6735" y="642"/>
                </a:lnTo>
                <a:lnTo>
                  <a:pt x="6683" y="550"/>
                </a:lnTo>
                <a:lnTo>
                  <a:pt x="6578" y="550"/>
                </a:lnTo>
                <a:lnTo>
                  <a:pt x="6265" y="459"/>
                </a:lnTo>
                <a:lnTo>
                  <a:pt x="6109" y="459"/>
                </a:lnTo>
                <a:lnTo>
                  <a:pt x="5795" y="367"/>
                </a:lnTo>
                <a:lnTo>
                  <a:pt x="5325" y="367"/>
                </a:lnTo>
                <a:lnTo>
                  <a:pt x="4803" y="275"/>
                </a:lnTo>
                <a:lnTo>
                  <a:pt x="4490" y="275"/>
                </a:lnTo>
                <a:lnTo>
                  <a:pt x="4072" y="183"/>
                </a:lnTo>
                <a:lnTo>
                  <a:pt x="3550" y="183"/>
                </a:lnTo>
                <a:lnTo>
                  <a:pt x="3446" y="92"/>
                </a:lnTo>
                <a:lnTo>
                  <a:pt x="888" y="92"/>
                </a:lnTo>
                <a:lnTo>
                  <a:pt x="835" y="183"/>
                </a:lnTo>
                <a:lnTo>
                  <a:pt x="574" y="183"/>
                </a:lnTo>
                <a:lnTo>
                  <a:pt x="574" y="275"/>
                </a:lnTo>
                <a:lnTo>
                  <a:pt x="157" y="275"/>
                </a:lnTo>
                <a:lnTo>
                  <a:pt x="157" y="183"/>
                </a:lnTo>
                <a:lnTo>
                  <a:pt x="52" y="183"/>
                </a:lnTo>
                <a:lnTo>
                  <a:pt x="52" y="92"/>
                </a:lnTo>
                <a:lnTo>
                  <a:pt x="0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59" name="Freeform 184">
            <a:extLst>
              <a:ext uri="{FF2B5EF4-FFF2-40B4-BE49-F238E27FC236}">
                <a16:creationId xmlns:a16="http://schemas.microsoft.com/office/drawing/2014/main" id="{7A7A1C18-5B08-D14E-4EA4-82ED2A33B7CB}"/>
              </a:ext>
            </a:extLst>
          </p:cNvPr>
          <p:cNvSpPr>
            <a:spLocks/>
          </p:cNvSpPr>
          <p:nvPr/>
        </p:nvSpPr>
        <p:spPr bwMode="auto">
          <a:xfrm>
            <a:off x="5532438" y="2755900"/>
            <a:ext cx="134937" cy="957263"/>
          </a:xfrm>
          <a:custGeom>
            <a:avLst/>
            <a:gdLst>
              <a:gd name="T0" fmla="*/ 41304 w 20000"/>
              <a:gd name="T1" fmla="*/ 0 h 20000"/>
              <a:gd name="T2" fmla="*/ 41304 w 20000"/>
              <a:gd name="T3" fmla="*/ 10386 h 20000"/>
              <a:gd name="T4" fmla="*/ 30982 w 20000"/>
              <a:gd name="T5" fmla="*/ 10386 h 20000"/>
              <a:gd name="T6" fmla="*/ 30982 w 20000"/>
              <a:gd name="T7" fmla="*/ 62366 h 20000"/>
              <a:gd name="T8" fmla="*/ 20652 w 20000"/>
              <a:gd name="T9" fmla="*/ 83186 h 20000"/>
              <a:gd name="T10" fmla="*/ 20652 w 20000"/>
              <a:gd name="T11" fmla="*/ 93572 h 20000"/>
              <a:gd name="T12" fmla="*/ 10329 w 20000"/>
              <a:gd name="T13" fmla="*/ 103959 h 20000"/>
              <a:gd name="T14" fmla="*/ 10329 w 20000"/>
              <a:gd name="T15" fmla="*/ 145552 h 20000"/>
              <a:gd name="T16" fmla="*/ 0 w 20000"/>
              <a:gd name="T17" fmla="*/ 155986 h 20000"/>
              <a:gd name="T18" fmla="*/ 0 w 20000"/>
              <a:gd name="T19" fmla="*/ 447090 h 20000"/>
              <a:gd name="T20" fmla="*/ 10329 w 20000"/>
              <a:gd name="T21" fmla="*/ 457476 h 20000"/>
              <a:gd name="T22" fmla="*/ 10329 w 20000"/>
              <a:gd name="T23" fmla="*/ 478296 h 20000"/>
              <a:gd name="T24" fmla="*/ 20652 w 20000"/>
              <a:gd name="T25" fmla="*/ 488683 h 20000"/>
              <a:gd name="T26" fmla="*/ 20652 w 20000"/>
              <a:gd name="T27" fmla="*/ 519890 h 20000"/>
              <a:gd name="T28" fmla="*/ 30982 w 20000"/>
              <a:gd name="T29" fmla="*/ 530276 h 20000"/>
              <a:gd name="T30" fmla="*/ 30982 w 20000"/>
              <a:gd name="T31" fmla="*/ 540662 h 20000"/>
              <a:gd name="T32" fmla="*/ 41304 w 20000"/>
              <a:gd name="T33" fmla="*/ 551048 h 20000"/>
              <a:gd name="T34" fmla="*/ 41304 w 20000"/>
              <a:gd name="T35" fmla="*/ 561483 h 20000"/>
              <a:gd name="T36" fmla="*/ 51634 w 20000"/>
              <a:gd name="T37" fmla="*/ 571869 h 20000"/>
              <a:gd name="T38" fmla="*/ 51634 w 20000"/>
              <a:gd name="T39" fmla="*/ 592642 h 20000"/>
              <a:gd name="T40" fmla="*/ 61963 w 20000"/>
              <a:gd name="T41" fmla="*/ 603076 h 20000"/>
              <a:gd name="T42" fmla="*/ 61963 w 20000"/>
              <a:gd name="T43" fmla="*/ 613462 h 20000"/>
              <a:gd name="T44" fmla="*/ 72286 w 20000"/>
              <a:gd name="T45" fmla="*/ 623848 h 20000"/>
              <a:gd name="T46" fmla="*/ 72286 w 20000"/>
              <a:gd name="T47" fmla="*/ 644669 h 20000"/>
              <a:gd name="T48" fmla="*/ 82615 w 20000"/>
              <a:gd name="T49" fmla="*/ 655055 h 20000"/>
              <a:gd name="T50" fmla="*/ 82615 w 20000"/>
              <a:gd name="T51" fmla="*/ 665441 h 20000"/>
              <a:gd name="T52" fmla="*/ 92945 w 20000"/>
              <a:gd name="T53" fmla="*/ 686214 h 20000"/>
              <a:gd name="T54" fmla="*/ 92945 w 20000"/>
              <a:gd name="T55" fmla="*/ 707034 h 20000"/>
              <a:gd name="T56" fmla="*/ 103267 w 20000"/>
              <a:gd name="T57" fmla="*/ 717421 h 20000"/>
              <a:gd name="T58" fmla="*/ 103267 w 20000"/>
              <a:gd name="T59" fmla="*/ 727807 h 20000"/>
              <a:gd name="T60" fmla="*/ 113597 w 20000"/>
              <a:gd name="T61" fmla="*/ 738241 h 20000"/>
              <a:gd name="T62" fmla="*/ 113597 w 20000"/>
              <a:gd name="T63" fmla="*/ 790221 h 20000"/>
              <a:gd name="T64" fmla="*/ 123919 w 20000"/>
              <a:gd name="T65" fmla="*/ 790221 h 20000"/>
              <a:gd name="T66" fmla="*/ 123919 w 20000"/>
              <a:gd name="T67" fmla="*/ 821380 h 20000"/>
              <a:gd name="T68" fmla="*/ 134249 w 20000"/>
              <a:gd name="T69" fmla="*/ 831814 h 20000"/>
              <a:gd name="T70" fmla="*/ 134249 w 20000"/>
              <a:gd name="T71" fmla="*/ 956593 h 20000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0000" h="20000">
                <a:moveTo>
                  <a:pt x="6122" y="0"/>
                </a:moveTo>
                <a:lnTo>
                  <a:pt x="6122" y="217"/>
                </a:lnTo>
                <a:lnTo>
                  <a:pt x="4592" y="217"/>
                </a:lnTo>
                <a:lnTo>
                  <a:pt x="4592" y="1303"/>
                </a:lnTo>
                <a:lnTo>
                  <a:pt x="3061" y="1738"/>
                </a:lnTo>
                <a:lnTo>
                  <a:pt x="3061" y="1955"/>
                </a:lnTo>
                <a:lnTo>
                  <a:pt x="1531" y="2172"/>
                </a:lnTo>
                <a:lnTo>
                  <a:pt x="1531" y="3041"/>
                </a:lnTo>
                <a:lnTo>
                  <a:pt x="0" y="3259"/>
                </a:lnTo>
                <a:lnTo>
                  <a:pt x="0" y="9341"/>
                </a:lnTo>
                <a:lnTo>
                  <a:pt x="1531" y="9558"/>
                </a:lnTo>
                <a:lnTo>
                  <a:pt x="1531" y="9993"/>
                </a:lnTo>
                <a:lnTo>
                  <a:pt x="3061" y="10210"/>
                </a:lnTo>
                <a:lnTo>
                  <a:pt x="3061" y="10862"/>
                </a:lnTo>
                <a:lnTo>
                  <a:pt x="4592" y="11079"/>
                </a:lnTo>
                <a:lnTo>
                  <a:pt x="4592" y="11296"/>
                </a:lnTo>
                <a:lnTo>
                  <a:pt x="6122" y="11513"/>
                </a:lnTo>
                <a:lnTo>
                  <a:pt x="6122" y="11731"/>
                </a:lnTo>
                <a:lnTo>
                  <a:pt x="7653" y="11948"/>
                </a:lnTo>
                <a:lnTo>
                  <a:pt x="7653" y="12382"/>
                </a:lnTo>
                <a:lnTo>
                  <a:pt x="9184" y="12600"/>
                </a:lnTo>
                <a:lnTo>
                  <a:pt x="9184" y="12817"/>
                </a:lnTo>
                <a:lnTo>
                  <a:pt x="10714" y="13034"/>
                </a:lnTo>
                <a:lnTo>
                  <a:pt x="10714" y="13469"/>
                </a:lnTo>
                <a:lnTo>
                  <a:pt x="12245" y="13686"/>
                </a:lnTo>
                <a:lnTo>
                  <a:pt x="12245" y="13903"/>
                </a:lnTo>
                <a:lnTo>
                  <a:pt x="13776" y="14337"/>
                </a:lnTo>
                <a:lnTo>
                  <a:pt x="13776" y="14772"/>
                </a:lnTo>
                <a:lnTo>
                  <a:pt x="15306" y="14989"/>
                </a:lnTo>
                <a:lnTo>
                  <a:pt x="15306" y="15206"/>
                </a:lnTo>
                <a:lnTo>
                  <a:pt x="16837" y="15424"/>
                </a:lnTo>
                <a:lnTo>
                  <a:pt x="16837" y="16510"/>
                </a:lnTo>
                <a:lnTo>
                  <a:pt x="18367" y="16510"/>
                </a:lnTo>
                <a:lnTo>
                  <a:pt x="18367" y="17161"/>
                </a:lnTo>
                <a:lnTo>
                  <a:pt x="19898" y="17379"/>
                </a:lnTo>
                <a:lnTo>
                  <a:pt x="19898" y="19986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0" name="Rectangle 185">
            <a:extLst>
              <a:ext uri="{FF2B5EF4-FFF2-40B4-BE49-F238E27FC236}">
                <a16:creationId xmlns:a16="http://schemas.microsoft.com/office/drawing/2014/main" id="{E04CABD7-E6A1-A36B-FE98-D8E3B53B0D79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51163" y="5354638"/>
            <a:ext cx="206375" cy="196850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8</a:t>
            </a:r>
            <a:endParaRPr lang="en-US" altLang="en-US"/>
          </a:p>
        </p:txBody>
      </p:sp>
      <p:sp>
        <p:nvSpPr>
          <p:cNvPr id="16561" name="Freeform 186">
            <a:extLst>
              <a:ext uri="{FF2B5EF4-FFF2-40B4-BE49-F238E27FC236}">
                <a16:creationId xmlns:a16="http://schemas.microsoft.com/office/drawing/2014/main" id="{56C41231-6A97-E66C-2208-0A710CDA72A9}"/>
              </a:ext>
            </a:extLst>
          </p:cNvPr>
          <p:cNvSpPr>
            <a:spLocks/>
          </p:cNvSpPr>
          <p:nvPr/>
        </p:nvSpPr>
        <p:spPr bwMode="auto">
          <a:xfrm>
            <a:off x="3105150" y="3930650"/>
            <a:ext cx="2562225" cy="1435100"/>
          </a:xfrm>
          <a:custGeom>
            <a:avLst/>
            <a:gdLst>
              <a:gd name="T0" fmla="*/ 2551207 w 20000"/>
              <a:gd name="T1" fmla="*/ 31213 h 20000"/>
              <a:gd name="T2" fmla="*/ 2561584 w 20000"/>
              <a:gd name="T3" fmla="*/ 207874 h 20000"/>
              <a:gd name="T4" fmla="*/ 2540830 w 20000"/>
              <a:gd name="T5" fmla="*/ 228683 h 20000"/>
              <a:gd name="T6" fmla="*/ 2530582 w 20000"/>
              <a:gd name="T7" fmla="*/ 249492 h 20000"/>
              <a:gd name="T8" fmla="*/ 2499579 w 20000"/>
              <a:gd name="T9" fmla="*/ 259825 h 20000"/>
              <a:gd name="T10" fmla="*/ 2468576 w 20000"/>
              <a:gd name="T11" fmla="*/ 280634 h 20000"/>
              <a:gd name="T12" fmla="*/ 2313689 w 20000"/>
              <a:gd name="T13" fmla="*/ 291038 h 20000"/>
              <a:gd name="T14" fmla="*/ 2262060 w 20000"/>
              <a:gd name="T15" fmla="*/ 311847 h 20000"/>
              <a:gd name="T16" fmla="*/ 2189677 w 20000"/>
              <a:gd name="T17" fmla="*/ 322252 h 20000"/>
              <a:gd name="T18" fmla="*/ 2148426 w 20000"/>
              <a:gd name="T19" fmla="*/ 342989 h 20000"/>
              <a:gd name="T20" fmla="*/ 2055417 w 20000"/>
              <a:gd name="T21" fmla="*/ 395011 h 20000"/>
              <a:gd name="T22" fmla="*/ 1993411 w 20000"/>
              <a:gd name="T23" fmla="*/ 446962 h 20000"/>
              <a:gd name="T24" fmla="*/ 1952159 w 20000"/>
              <a:gd name="T25" fmla="*/ 467771 h 20000"/>
              <a:gd name="T26" fmla="*/ 1921156 w 20000"/>
              <a:gd name="T27" fmla="*/ 488508 h 20000"/>
              <a:gd name="T28" fmla="*/ 1859150 w 20000"/>
              <a:gd name="T29" fmla="*/ 498913 h 20000"/>
              <a:gd name="T30" fmla="*/ 1786896 w 20000"/>
              <a:gd name="T31" fmla="*/ 519721 h 20000"/>
              <a:gd name="T32" fmla="*/ 1198096 w 20000"/>
              <a:gd name="T33" fmla="*/ 509317 h 20000"/>
              <a:gd name="T34" fmla="*/ 1167093 w 20000"/>
              <a:gd name="T35" fmla="*/ 488508 h 20000"/>
              <a:gd name="T36" fmla="*/ 1125842 w 20000"/>
              <a:gd name="T37" fmla="*/ 467771 h 20000"/>
              <a:gd name="T38" fmla="*/ 1105216 w 20000"/>
              <a:gd name="T39" fmla="*/ 446962 h 20000"/>
              <a:gd name="T40" fmla="*/ 1053587 w 20000"/>
              <a:gd name="T41" fmla="*/ 415748 h 20000"/>
              <a:gd name="T42" fmla="*/ 1032833 w 20000"/>
              <a:gd name="T43" fmla="*/ 395011 h 20000"/>
              <a:gd name="T44" fmla="*/ 981204 w 20000"/>
              <a:gd name="T45" fmla="*/ 353393 h 20000"/>
              <a:gd name="T46" fmla="*/ 960578 w 20000"/>
              <a:gd name="T47" fmla="*/ 342989 h 20000"/>
              <a:gd name="T48" fmla="*/ 939952 w 20000"/>
              <a:gd name="T49" fmla="*/ 322252 h 20000"/>
              <a:gd name="T50" fmla="*/ 867569 w 20000"/>
              <a:gd name="T51" fmla="*/ 311847 h 20000"/>
              <a:gd name="T52" fmla="*/ 733309 w 20000"/>
              <a:gd name="T53" fmla="*/ 291038 h 20000"/>
              <a:gd name="T54" fmla="*/ 423536 w 20000"/>
              <a:gd name="T55" fmla="*/ 301443 h 20000"/>
              <a:gd name="T56" fmla="*/ 392533 w 20000"/>
              <a:gd name="T57" fmla="*/ 322252 h 20000"/>
              <a:gd name="T58" fmla="*/ 361530 w 20000"/>
              <a:gd name="T59" fmla="*/ 342989 h 20000"/>
              <a:gd name="T60" fmla="*/ 330527 w 20000"/>
              <a:gd name="T61" fmla="*/ 353393 h 20000"/>
              <a:gd name="T62" fmla="*/ 320150 w 20000"/>
              <a:gd name="T63" fmla="*/ 374202 h 20000"/>
              <a:gd name="T64" fmla="*/ 299524 w 20000"/>
              <a:gd name="T65" fmla="*/ 395011 h 20000"/>
              <a:gd name="T66" fmla="*/ 278898 w 20000"/>
              <a:gd name="T67" fmla="*/ 405344 h 20000"/>
              <a:gd name="T68" fmla="*/ 247895 w 20000"/>
              <a:gd name="T69" fmla="*/ 436557 h 20000"/>
              <a:gd name="T70" fmla="*/ 216892 w 20000"/>
              <a:gd name="T71" fmla="*/ 478104 h 20000"/>
              <a:gd name="T72" fmla="*/ 185889 w 20000"/>
              <a:gd name="T73" fmla="*/ 509317 h 20000"/>
              <a:gd name="T74" fmla="*/ 165264 w 20000"/>
              <a:gd name="T75" fmla="*/ 530126 h 20000"/>
              <a:gd name="T76" fmla="*/ 154887 w 20000"/>
              <a:gd name="T77" fmla="*/ 561268 h 20000"/>
              <a:gd name="T78" fmla="*/ 103258 w 20000"/>
              <a:gd name="T79" fmla="*/ 623623 h 20000"/>
              <a:gd name="T80" fmla="*/ 93009 w 20000"/>
              <a:gd name="T81" fmla="*/ 675645 h 20000"/>
              <a:gd name="T82" fmla="*/ 72255 w 20000"/>
              <a:gd name="T83" fmla="*/ 758809 h 20000"/>
              <a:gd name="T84" fmla="*/ 62006 w 20000"/>
              <a:gd name="T85" fmla="*/ 914661 h 20000"/>
              <a:gd name="T86" fmla="*/ 41252 w 20000"/>
              <a:gd name="T87" fmla="*/ 956279 h 20000"/>
              <a:gd name="T88" fmla="*/ 31003 w 20000"/>
              <a:gd name="T89" fmla="*/ 1018634 h 20000"/>
              <a:gd name="T90" fmla="*/ 10377 w 20000"/>
              <a:gd name="T91" fmla="*/ 1049847 h 20000"/>
              <a:gd name="T92" fmla="*/ 0 w 20000"/>
              <a:gd name="T93" fmla="*/ 1434382 h 20000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</a:gdLst>
            <a:ahLst/>
            <a:cxnLst>
              <a:cxn ang="T94">
                <a:pos x="T0" y="T1"/>
              </a:cxn>
              <a:cxn ang="T95">
                <a:pos x="T2" y="T3"/>
              </a:cxn>
              <a:cxn ang="T96">
                <a:pos x="T4" y="T5"/>
              </a:cxn>
              <a:cxn ang="T97">
                <a:pos x="T6" y="T7"/>
              </a:cxn>
              <a:cxn ang="T98">
                <a:pos x="T8" y="T9"/>
              </a:cxn>
              <a:cxn ang="T99">
                <a:pos x="T10" y="T11"/>
              </a:cxn>
              <a:cxn ang="T100">
                <a:pos x="T12" y="T13"/>
              </a:cxn>
              <a:cxn ang="T101">
                <a:pos x="T14" y="T15"/>
              </a:cxn>
              <a:cxn ang="T102">
                <a:pos x="T16" y="T17"/>
              </a:cxn>
              <a:cxn ang="T103">
                <a:pos x="T18" y="T19"/>
              </a:cxn>
              <a:cxn ang="T104">
                <a:pos x="T20" y="T21"/>
              </a:cxn>
              <a:cxn ang="T105">
                <a:pos x="T22" y="T23"/>
              </a:cxn>
              <a:cxn ang="T106">
                <a:pos x="T24" y="T25"/>
              </a:cxn>
              <a:cxn ang="T107">
                <a:pos x="T26" y="T27"/>
              </a:cxn>
              <a:cxn ang="T108">
                <a:pos x="T28" y="T29"/>
              </a:cxn>
              <a:cxn ang="T109">
                <a:pos x="T30" y="T31"/>
              </a:cxn>
              <a:cxn ang="T110">
                <a:pos x="T32" y="T33"/>
              </a:cxn>
              <a:cxn ang="T111">
                <a:pos x="T34" y="T35"/>
              </a:cxn>
              <a:cxn ang="T112">
                <a:pos x="T36" y="T37"/>
              </a:cxn>
              <a:cxn ang="T113">
                <a:pos x="T38" y="T39"/>
              </a:cxn>
              <a:cxn ang="T114">
                <a:pos x="T40" y="T41"/>
              </a:cxn>
              <a:cxn ang="T115">
                <a:pos x="T42" y="T43"/>
              </a:cxn>
              <a:cxn ang="T116">
                <a:pos x="T44" y="T45"/>
              </a:cxn>
              <a:cxn ang="T117">
                <a:pos x="T46" y="T47"/>
              </a:cxn>
              <a:cxn ang="T118">
                <a:pos x="T48" y="T49"/>
              </a:cxn>
              <a:cxn ang="T119">
                <a:pos x="T50" y="T51"/>
              </a:cxn>
              <a:cxn ang="T120">
                <a:pos x="T52" y="T53"/>
              </a:cxn>
              <a:cxn ang="T121">
                <a:pos x="T54" y="T55"/>
              </a:cxn>
              <a:cxn ang="T122">
                <a:pos x="T56" y="T57"/>
              </a:cxn>
              <a:cxn ang="T123">
                <a:pos x="T58" y="T59"/>
              </a:cxn>
              <a:cxn ang="T124">
                <a:pos x="T60" y="T61"/>
              </a:cxn>
              <a:cxn ang="T125">
                <a:pos x="T62" y="T63"/>
              </a:cxn>
              <a:cxn ang="T126">
                <a:pos x="T64" y="T65"/>
              </a:cxn>
              <a:cxn ang="T127">
                <a:pos x="T66" y="T67"/>
              </a:cxn>
              <a:cxn ang="T128">
                <a:pos x="T68" y="T69"/>
              </a:cxn>
              <a:cxn ang="T129">
                <a:pos x="T70" y="T71"/>
              </a:cxn>
              <a:cxn ang="T130">
                <a:pos x="T72" y="T73"/>
              </a:cxn>
              <a:cxn ang="T131">
                <a:pos x="T74" y="T75"/>
              </a:cxn>
              <a:cxn ang="T132">
                <a:pos x="T76" y="T77"/>
              </a:cxn>
              <a:cxn ang="T133">
                <a:pos x="T78" y="T79"/>
              </a:cxn>
              <a:cxn ang="T134">
                <a:pos x="T80" y="T81"/>
              </a:cxn>
              <a:cxn ang="T135">
                <a:pos x="T82" y="T83"/>
              </a:cxn>
              <a:cxn ang="T136">
                <a:pos x="T84" y="T85"/>
              </a:cxn>
              <a:cxn ang="T137">
                <a:pos x="T86" y="T87"/>
              </a:cxn>
              <a:cxn ang="T138">
                <a:pos x="T88" y="T89"/>
              </a:cxn>
              <a:cxn ang="T139">
                <a:pos x="T90" y="T91"/>
              </a:cxn>
              <a:cxn ang="T140">
                <a:pos x="T92" y="T93"/>
              </a:cxn>
            </a:cxnLst>
            <a:rect l="0" t="0" r="r" b="b"/>
            <a:pathLst>
              <a:path w="20000" h="20000">
                <a:moveTo>
                  <a:pt x="19833" y="0"/>
                </a:moveTo>
                <a:lnTo>
                  <a:pt x="19833" y="435"/>
                </a:lnTo>
                <a:lnTo>
                  <a:pt x="19914" y="435"/>
                </a:lnTo>
                <a:lnTo>
                  <a:pt x="19914" y="724"/>
                </a:lnTo>
                <a:lnTo>
                  <a:pt x="19995" y="724"/>
                </a:lnTo>
                <a:lnTo>
                  <a:pt x="19995" y="2897"/>
                </a:lnTo>
                <a:lnTo>
                  <a:pt x="19914" y="2897"/>
                </a:lnTo>
                <a:lnTo>
                  <a:pt x="19914" y="3187"/>
                </a:lnTo>
                <a:lnTo>
                  <a:pt x="19833" y="3187"/>
                </a:lnTo>
                <a:lnTo>
                  <a:pt x="19833" y="3332"/>
                </a:lnTo>
                <a:lnTo>
                  <a:pt x="19753" y="3332"/>
                </a:lnTo>
                <a:lnTo>
                  <a:pt x="19753" y="3477"/>
                </a:lnTo>
                <a:lnTo>
                  <a:pt x="19672" y="3477"/>
                </a:lnTo>
                <a:lnTo>
                  <a:pt x="19672" y="3621"/>
                </a:lnTo>
                <a:lnTo>
                  <a:pt x="19511" y="3621"/>
                </a:lnTo>
                <a:lnTo>
                  <a:pt x="19511" y="3766"/>
                </a:lnTo>
                <a:lnTo>
                  <a:pt x="19269" y="3766"/>
                </a:lnTo>
                <a:lnTo>
                  <a:pt x="19269" y="3911"/>
                </a:lnTo>
                <a:lnTo>
                  <a:pt x="18947" y="3911"/>
                </a:lnTo>
                <a:lnTo>
                  <a:pt x="18866" y="4056"/>
                </a:lnTo>
                <a:lnTo>
                  <a:pt x="18060" y="4056"/>
                </a:lnTo>
                <a:lnTo>
                  <a:pt x="17979" y="4201"/>
                </a:lnTo>
                <a:lnTo>
                  <a:pt x="17737" y="4201"/>
                </a:lnTo>
                <a:lnTo>
                  <a:pt x="17657" y="4346"/>
                </a:lnTo>
                <a:lnTo>
                  <a:pt x="17334" y="4346"/>
                </a:lnTo>
                <a:lnTo>
                  <a:pt x="17253" y="4491"/>
                </a:lnTo>
                <a:lnTo>
                  <a:pt x="17092" y="4491"/>
                </a:lnTo>
                <a:lnTo>
                  <a:pt x="17012" y="4635"/>
                </a:lnTo>
                <a:lnTo>
                  <a:pt x="16850" y="4780"/>
                </a:lnTo>
                <a:lnTo>
                  <a:pt x="16770" y="4780"/>
                </a:lnTo>
                <a:lnTo>
                  <a:pt x="16608" y="4925"/>
                </a:lnTo>
                <a:lnTo>
                  <a:pt x="16528" y="5070"/>
                </a:lnTo>
                <a:lnTo>
                  <a:pt x="16044" y="5505"/>
                </a:lnTo>
                <a:lnTo>
                  <a:pt x="15883" y="5794"/>
                </a:lnTo>
                <a:lnTo>
                  <a:pt x="15802" y="5794"/>
                </a:lnTo>
                <a:lnTo>
                  <a:pt x="15560" y="6229"/>
                </a:lnTo>
                <a:lnTo>
                  <a:pt x="15480" y="6229"/>
                </a:lnTo>
                <a:lnTo>
                  <a:pt x="15318" y="6519"/>
                </a:lnTo>
                <a:lnTo>
                  <a:pt x="15238" y="6519"/>
                </a:lnTo>
                <a:lnTo>
                  <a:pt x="15157" y="6663"/>
                </a:lnTo>
                <a:lnTo>
                  <a:pt x="15077" y="6663"/>
                </a:lnTo>
                <a:lnTo>
                  <a:pt x="14996" y="6808"/>
                </a:lnTo>
                <a:lnTo>
                  <a:pt x="14754" y="6808"/>
                </a:lnTo>
                <a:lnTo>
                  <a:pt x="14673" y="6953"/>
                </a:lnTo>
                <a:lnTo>
                  <a:pt x="14512" y="6953"/>
                </a:lnTo>
                <a:lnTo>
                  <a:pt x="14432" y="7098"/>
                </a:lnTo>
                <a:lnTo>
                  <a:pt x="14109" y="7098"/>
                </a:lnTo>
                <a:lnTo>
                  <a:pt x="13948" y="7243"/>
                </a:lnTo>
                <a:lnTo>
                  <a:pt x="9514" y="7243"/>
                </a:lnTo>
                <a:lnTo>
                  <a:pt x="9514" y="7098"/>
                </a:lnTo>
                <a:lnTo>
                  <a:pt x="9352" y="7098"/>
                </a:lnTo>
                <a:lnTo>
                  <a:pt x="9352" y="6953"/>
                </a:lnTo>
                <a:lnTo>
                  <a:pt x="9272" y="6808"/>
                </a:lnTo>
                <a:lnTo>
                  <a:pt x="9110" y="6808"/>
                </a:lnTo>
                <a:lnTo>
                  <a:pt x="9030" y="6663"/>
                </a:lnTo>
                <a:lnTo>
                  <a:pt x="8869" y="6519"/>
                </a:lnTo>
                <a:lnTo>
                  <a:pt x="8788" y="6519"/>
                </a:lnTo>
                <a:lnTo>
                  <a:pt x="8707" y="6374"/>
                </a:lnTo>
                <a:lnTo>
                  <a:pt x="8627" y="6374"/>
                </a:lnTo>
                <a:lnTo>
                  <a:pt x="8627" y="6229"/>
                </a:lnTo>
                <a:lnTo>
                  <a:pt x="8546" y="6229"/>
                </a:lnTo>
                <a:lnTo>
                  <a:pt x="8304" y="5794"/>
                </a:lnTo>
                <a:lnTo>
                  <a:pt x="8224" y="5794"/>
                </a:lnTo>
                <a:lnTo>
                  <a:pt x="8224" y="5649"/>
                </a:lnTo>
                <a:lnTo>
                  <a:pt x="8143" y="5505"/>
                </a:lnTo>
                <a:lnTo>
                  <a:pt x="8062" y="5505"/>
                </a:lnTo>
                <a:lnTo>
                  <a:pt x="7820" y="5070"/>
                </a:lnTo>
                <a:lnTo>
                  <a:pt x="7740" y="5070"/>
                </a:lnTo>
                <a:lnTo>
                  <a:pt x="7659" y="4925"/>
                </a:lnTo>
                <a:lnTo>
                  <a:pt x="7579" y="4925"/>
                </a:lnTo>
                <a:lnTo>
                  <a:pt x="7579" y="4780"/>
                </a:lnTo>
                <a:lnTo>
                  <a:pt x="7498" y="4780"/>
                </a:lnTo>
                <a:lnTo>
                  <a:pt x="7417" y="4635"/>
                </a:lnTo>
                <a:lnTo>
                  <a:pt x="7337" y="4635"/>
                </a:lnTo>
                <a:lnTo>
                  <a:pt x="7337" y="4491"/>
                </a:lnTo>
                <a:lnTo>
                  <a:pt x="7175" y="4491"/>
                </a:lnTo>
                <a:lnTo>
                  <a:pt x="7175" y="4346"/>
                </a:lnTo>
                <a:lnTo>
                  <a:pt x="6772" y="4346"/>
                </a:lnTo>
                <a:lnTo>
                  <a:pt x="6692" y="4201"/>
                </a:lnTo>
                <a:lnTo>
                  <a:pt x="6208" y="4201"/>
                </a:lnTo>
                <a:lnTo>
                  <a:pt x="5724" y="4056"/>
                </a:lnTo>
                <a:lnTo>
                  <a:pt x="3547" y="4056"/>
                </a:lnTo>
                <a:lnTo>
                  <a:pt x="3386" y="4201"/>
                </a:lnTo>
                <a:lnTo>
                  <a:pt x="3306" y="4201"/>
                </a:lnTo>
                <a:lnTo>
                  <a:pt x="3225" y="4346"/>
                </a:lnTo>
                <a:lnTo>
                  <a:pt x="3064" y="4346"/>
                </a:lnTo>
                <a:lnTo>
                  <a:pt x="3064" y="4491"/>
                </a:lnTo>
                <a:lnTo>
                  <a:pt x="2902" y="4491"/>
                </a:lnTo>
                <a:lnTo>
                  <a:pt x="2902" y="4635"/>
                </a:lnTo>
                <a:lnTo>
                  <a:pt x="2822" y="4780"/>
                </a:lnTo>
                <a:lnTo>
                  <a:pt x="2741" y="4780"/>
                </a:lnTo>
                <a:lnTo>
                  <a:pt x="2661" y="4925"/>
                </a:lnTo>
                <a:lnTo>
                  <a:pt x="2580" y="4925"/>
                </a:lnTo>
                <a:lnTo>
                  <a:pt x="2580" y="5070"/>
                </a:lnTo>
                <a:lnTo>
                  <a:pt x="2499" y="5070"/>
                </a:lnTo>
                <a:lnTo>
                  <a:pt x="2499" y="5215"/>
                </a:lnTo>
                <a:lnTo>
                  <a:pt x="2419" y="5215"/>
                </a:lnTo>
                <a:lnTo>
                  <a:pt x="2338" y="5360"/>
                </a:lnTo>
                <a:lnTo>
                  <a:pt x="2338" y="5505"/>
                </a:lnTo>
                <a:lnTo>
                  <a:pt x="2257" y="5505"/>
                </a:lnTo>
                <a:lnTo>
                  <a:pt x="2257" y="5649"/>
                </a:lnTo>
                <a:lnTo>
                  <a:pt x="2177" y="5649"/>
                </a:lnTo>
                <a:lnTo>
                  <a:pt x="2016" y="5939"/>
                </a:lnTo>
                <a:lnTo>
                  <a:pt x="1935" y="5939"/>
                </a:lnTo>
                <a:lnTo>
                  <a:pt x="1935" y="6084"/>
                </a:lnTo>
                <a:lnTo>
                  <a:pt x="1854" y="6229"/>
                </a:lnTo>
                <a:lnTo>
                  <a:pt x="1854" y="6374"/>
                </a:lnTo>
                <a:lnTo>
                  <a:pt x="1693" y="6663"/>
                </a:lnTo>
                <a:lnTo>
                  <a:pt x="1612" y="6663"/>
                </a:lnTo>
                <a:lnTo>
                  <a:pt x="1612" y="6808"/>
                </a:lnTo>
                <a:lnTo>
                  <a:pt x="1451" y="7098"/>
                </a:lnTo>
                <a:lnTo>
                  <a:pt x="1451" y="7243"/>
                </a:lnTo>
                <a:lnTo>
                  <a:pt x="1371" y="7243"/>
                </a:lnTo>
                <a:lnTo>
                  <a:pt x="1290" y="7388"/>
                </a:lnTo>
                <a:lnTo>
                  <a:pt x="1290" y="7533"/>
                </a:lnTo>
                <a:lnTo>
                  <a:pt x="1209" y="7677"/>
                </a:lnTo>
                <a:lnTo>
                  <a:pt x="1209" y="7822"/>
                </a:lnTo>
                <a:lnTo>
                  <a:pt x="967" y="8257"/>
                </a:lnTo>
                <a:lnTo>
                  <a:pt x="967" y="8402"/>
                </a:lnTo>
                <a:lnTo>
                  <a:pt x="806" y="8691"/>
                </a:lnTo>
                <a:lnTo>
                  <a:pt x="806" y="8981"/>
                </a:lnTo>
                <a:lnTo>
                  <a:pt x="726" y="9271"/>
                </a:lnTo>
                <a:lnTo>
                  <a:pt x="726" y="9416"/>
                </a:lnTo>
                <a:lnTo>
                  <a:pt x="645" y="9561"/>
                </a:lnTo>
                <a:lnTo>
                  <a:pt x="645" y="10430"/>
                </a:lnTo>
                <a:lnTo>
                  <a:pt x="564" y="10575"/>
                </a:lnTo>
                <a:lnTo>
                  <a:pt x="564" y="12458"/>
                </a:lnTo>
                <a:lnTo>
                  <a:pt x="484" y="12458"/>
                </a:lnTo>
                <a:lnTo>
                  <a:pt x="484" y="12747"/>
                </a:lnTo>
                <a:lnTo>
                  <a:pt x="403" y="12892"/>
                </a:lnTo>
                <a:lnTo>
                  <a:pt x="403" y="13182"/>
                </a:lnTo>
                <a:lnTo>
                  <a:pt x="322" y="13327"/>
                </a:lnTo>
                <a:lnTo>
                  <a:pt x="322" y="13761"/>
                </a:lnTo>
                <a:lnTo>
                  <a:pt x="242" y="13761"/>
                </a:lnTo>
                <a:lnTo>
                  <a:pt x="242" y="14196"/>
                </a:lnTo>
                <a:lnTo>
                  <a:pt x="161" y="14196"/>
                </a:lnTo>
                <a:lnTo>
                  <a:pt x="161" y="14341"/>
                </a:lnTo>
                <a:lnTo>
                  <a:pt x="81" y="14631"/>
                </a:lnTo>
                <a:lnTo>
                  <a:pt x="81" y="14775"/>
                </a:lnTo>
                <a:lnTo>
                  <a:pt x="0" y="14920"/>
                </a:lnTo>
                <a:lnTo>
                  <a:pt x="0" y="1999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2" name="Freeform 187">
            <a:extLst>
              <a:ext uri="{FF2B5EF4-FFF2-40B4-BE49-F238E27FC236}">
                <a16:creationId xmlns:a16="http://schemas.microsoft.com/office/drawing/2014/main" id="{66B1EBE2-F67A-AFDF-AF54-4C9C6B43927C}"/>
              </a:ext>
            </a:extLst>
          </p:cNvPr>
          <p:cNvSpPr>
            <a:spLocks/>
          </p:cNvSpPr>
          <p:nvPr/>
        </p:nvSpPr>
        <p:spPr bwMode="auto">
          <a:xfrm>
            <a:off x="3013075" y="2890838"/>
            <a:ext cx="2963863" cy="2463800"/>
          </a:xfrm>
          <a:custGeom>
            <a:avLst/>
            <a:gdLst>
              <a:gd name="T0" fmla="*/ 10374 w 20000"/>
              <a:gd name="T1" fmla="*/ 1860292 h 20000"/>
              <a:gd name="T2" fmla="*/ 30972 w 20000"/>
              <a:gd name="T3" fmla="*/ 1756443 h 20000"/>
              <a:gd name="T4" fmla="*/ 51571 w 20000"/>
              <a:gd name="T5" fmla="*/ 1683638 h 20000"/>
              <a:gd name="T6" fmla="*/ 72318 w 20000"/>
              <a:gd name="T7" fmla="*/ 1600484 h 20000"/>
              <a:gd name="T8" fmla="*/ 92917 w 20000"/>
              <a:gd name="T9" fmla="*/ 1538150 h 20000"/>
              <a:gd name="T10" fmla="*/ 123889 w 20000"/>
              <a:gd name="T11" fmla="*/ 1486164 h 20000"/>
              <a:gd name="T12" fmla="*/ 206433 w 20000"/>
              <a:gd name="T13" fmla="*/ 1382192 h 20000"/>
              <a:gd name="T14" fmla="*/ 289125 w 20000"/>
              <a:gd name="T15" fmla="*/ 1330329 h 20000"/>
              <a:gd name="T16" fmla="*/ 392267 w 20000"/>
              <a:gd name="T17" fmla="*/ 1288691 h 20000"/>
              <a:gd name="T18" fmla="*/ 454212 w 20000"/>
              <a:gd name="T19" fmla="*/ 1257524 h 20000"/>
              <a:gd name="T20" fmla="*/ 526530 w 20000"/>
              <a:gd name="T21" fmla="*/ 1236704 h 20000"/>
              <a:gd name="T22" fmla="*/ 671167 w 20000"/>
              <a:gd name="T23" fmla="*/ 1216008 h 20000"/>
              <a:gd name="T24" fmla="*/ 887973 w 20000"/>
              <a:gd name="T25" fmla="*/ 1216008 h 20000"/>
              <a:gd name="T26" fmla="*/ 1011863 w 20000"/>
              <a:gd name="T27" fmla="*/ 1236704 h 20000"/>
              <a:gd name="T28" fmla="*/ 1084033 w 20000"/>
              <a:gd name="T29" fmla="*/ 1267871 h 20000"/>
              <a:gd name="T30" fmla="*/ 1125379 w 20000"/>
              <a:gd name="T31" fmla="*/ 1288691 h 20000"/>
              <a:gd name="T32" fmla="*/ 1218296 w 20000"/>
              <a:gd name="T33" fmla="*/ 1309510 h 20000"/>
              <a:gd name="T34" fmla="*/ 1269867 w 20000"/>
              <a:gd name="T35" fmla="*/ 1330329 h 20000"/>
              <a:gd name="T36" fmla="*/ 1342185 w 20000"/>
              <a:gd name="T37" fmla="*/ 1371844 h 20000"/>
              <a:gd name="T38" fmla="*/ 1445476 w 20000"/>
              <a:gd name="T39" fmla="*/ 1403011 h 20000"/>
              <a:gd name="T40" fmla="*/ 1497047 w 20000"/>
              <a:gd name="T41" fmla="*/ 1423830 h 20000"/>
              <a:gd name="T42" fmla="*/ 1569365 w 20000"/>
              <a:gd name="T43" fmla="*/ 1444649 h 20000"/>
              <a:gd name="T44" fmla="*/ 1662283 w 20000"/>
              <a:gd name="T45" fmla="*/ 1465345 h 20000"/>
              <a:gd name="T46" fmla="*/ 1734601 w 20000"/>
              <a:gd name="T47" fmla="*/ 1486164 h 20000"/>
              <a:gd name="T48" fmla="*/ 1827518 w 20000"/>
              <a:gd name="T49" fmla="*/ 1517331 h 20000"/>
              <a:gd name="T50" fmla="*/ 1951407 w 20000"/>
              <a:gd name="T51" fmla="*/ 1538150 h 20000"/>
              <a:gd name="T52" fmla="*/ 2106269 w 20000"/>
              <a:gd name="T53" fmla="*/ 1558969 h 20000"/>
              <a:gd name="T54" fmla="*/ 2354048 w 20000"/>
              <a:gd name="T55" fmla="*/ 1558969 h 20000"/>
              <a:gd name="T56" fmla="*/ 2457339 w 20000"/>
              <a:gd name="T57" fmla="*/ 1538150 h 20000"/>
              <a:gd name="T58" fmla="*/ 2550256 w 20000"/>
              <a:gd name="T59" fmla="*/ 1517331 h 20000"/>
              <a:gd name="T60" fmla="*/ 2591454 w 20000"/>
              <a:gd name="T61" fmla="*/ 1496512 h 20000"/>
              <a:gd name="T62" fmla="*/ 2653398 w 20000"/>
              <a:gd name="T63" fmla="*/ 1465345 h 20000"/>
              <a:gd name="T64" fmla="*/ 2725717 w 20000"/>
              <a:gd name="T65" fmla="*/ 1423830 h 20000"/>
              <a:gd name="T66" fmla="*/ 2767062 w 20000"/>
              <a:gd name="T67" fmla="*/ 1392663 h 20000"/>
              <a:gd name="T68" fmla="*/ 2798035 w 20000"/>
              <a:gd name="T69" fmla="*/ 1371844 h 20000"/>
              <a:gd name="T70" fmla="*/ 2818634 w 20000"/>
              <a:gd name="T71" fmla="*/ 1340677 h 20000"/>
              <a:gd name="T72" fmla="*/ 2839233 w 20000"/>
              <a:gd name="T73" fmla="*/ 1299162 h 20000"/>
              <a:gd name="T74" fmla="*/ 2859980 w 20000"/>
              <a:gd name="T75" fmla="*/ 1153551 h 20000"/>
              <a:gd name="T76" fmla="*/ 2880578 w 20000"/>
              <a:gd name="T77" fmla="*/ 1101688 h 20000"/>
              <a:gd name="T78" fmla="*/ 2901177 w 20000"/>
              <a:gd name="T79" fmla="*/ 1049702 h 20000"/>
              <a:gd name="T80" fmla="*/ 2921924 w 20000"/>
              <a:gd name="T81" fmla="*/ 987368 h 20000"/>
              <a:gd name="T82" fmla="*/ 2942523 w 20000"/>
              <a:gd name="T83" fmla="*/ 924911 h 20000"/>
              <a:gd name="T84" fmla="*/ 2963122 w 20000"/>
              <a:gd name="T85" fmla="*/ 488448 h 20000"/>
              <a:gd name="T86" fmla="*/ 2942523 w 20000"/>
              <a:gd name="T87" fmla="*/ 415766 h 20000"/>
              <a:gd name="T88" fmla="*/ 2911551 w 20000"/>
              <a:gd name="T89" fmla="*/ 363780 h 20000"/>
              <a:gd name="T90" fmla="*/ 2890952 w 20000"/>
              <a:gd name="T91" fmla="*/ 322142 h 20000"/>
              <a:gd name="T92" fmla="*/ 2859980 w 20000"/>
              <a:gd name="T93" fmla="*/ 270156 h 20000"/>
              <a:gd name="T94" fmla="*/ 2829007 w 20000"/>
              <a:gd name="T95" fmla="*/ 238989 h 20000"/>
              <a:gd name="T96" fmla="*/ 2787661 w 20000"/>
              <a:gd name="T97" fmla="*/ 197474 h 20000"/>
              <a:gd name="T98" fmla="*/ 2746315 w 20000"/>
              <a:gd name="T99" fmla="*/ 176654 h 20000"/>
              <a:gd name="T100" fmla="*/ 2684371 w 20000"/>
              <a:gd name="T101" fmla="*/ 145487 h 20000"/>
              <a:gd name="T102" fmla="*/ 2643173 w 20000"/>
              <a:gd name="T103" fmla="*/ 124668 h 20000"/>
              <a:gd name="T104" fmla="*/ 2570855 w 20000"/>
              <a:gd name="T105" fmla="*/ 103972 h 20000"/>
              <a:gd name="T106" fmla="*/ 2508910 w 20000"/>
              <a:gd name="T107" fmla="*/ 83153 h 20000"/>
              <a:gd name="T108" fmla="*/ 2467564 w 20000"/>
              <a:gd name="T109" fmla="*/ 62334 h 20000"/>
              <a:gd name="T110" fmla="*/ 2436592 w 20000"/>
              <a:gd name="T111" fmla="*/ 41515 h 20000"/>
              <a:gd name="T112" fmla="*/ 2395246 w 20000"/>
              <a:gd name="T113" fmla="*/ 20819 h 20000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</a:gdLst>
            <a:ahLst/>
            <a:cxnLst>
              <a:cxn ang="T114">
                <a:pos x="T0" y="T1"/>
              </a:cxn>
              <a:cxn ang="T115">
                <a:pos x="T2" y="T3"/>
              </a:cxn>
              <a:cxn ang="T116">
                <a:pos x="T4" y="T5"/>
              </a:cxn>
              <a:cxn ang="T117">
                <a:pos x="T6" y="T7"/>
              </a:cxn>
              <a:cxn ang="T118">
                <a:pos x="T8" y="T9"/>
              </a:cxn>
              <a:cxn ang="T119">
                <a:pos x="T10" y="T11"/>
              </a:cxn>
              <a:cxn ang="T120">
                <a:pos x="T12" y="T13"/>
              </a:cxn>
              <a:cxn ang="T121">
                <a:pos x="T14" y="T15"/>
              </a:cxn>
              <a:cxn ang="T122">
                <a:pos x="T16" y="T17"/>
              </a:cxn>
              <a:cxn ang="T123">
                <a:pos x="T18" y="T19"/>
              </a:cxn>
              <a:cxn ang="T124">
                <a:pos x="T20" y="T21"/>
              </a:cxn>
              <a:cxn ang="T125">
                <a:pos x="T22" y="T23"/>
              </a:cxn>
              <a:cxn ang="T126">
                <a:pos x="T24" y="T25"/>
              </a:cxn>
              <a:cxn ang="T127">
                <a:pos x="T26" y="T27"/>
              </a:cxn>
              <a:cxn ang="T128">
                <a:pos x="T28" y="T29"/>
              </a:cxn>
              <a:cxn ang="T129">
                <a:pos x="T30" y="T31"/>
              </a:cxn>
              <a:cxn ang="T130">
                <a:pos x="T32" y="T33"/>
              </a:cxn>
              <a:cxn ang="T131">
                <a:pos x="T34" y="T35"/>
              </a:cxn>
              <a:cxn ang="T132">
                <a:pos x="T36" y="T37"/>
              </a:cxn>
              <a:cxn ang="T133">
                <a:pos x="T38" y="T39"/>
              </a:cxn>
              <a:cxn ang="T134">
                <a:pos x="T40" y="T41"/>
              </a:cxn>
              <a:cxn ang="T135">
                <a:pos x="T42" y="T43"/>
              </a:cxn>
              <a:cxn ang="T136">
                <a:pos x="T44" y="T45"/>
              </a:cxn>
              <a:cxn ang="T137">
                <a:pos x="T46" y="T47"/>
              </a:cxn>
              <a:cxn ang="T138">
                <a:pos x="T48" y="T49"/>
              </a:cxn>
              <a:cxn ang="T139">
                <a:pos x="T50" y="T51"/>
              </a:cxn>
              <a:cxn ang="T140">
                <a:pos x="T52" y="T53"/>
              </a:cxn>
              <a:cxn ang="T141">
                <a:pos x="T54" y="T55"/>
              </a:cxn>
              <a:cxn ang="T142">
                <a:pos x="T56" y="T57"/>
              </a:cxn>
              <a:cxn ang="T143">
                <a:pos x="T58" y="T59"/>
              </a:cxn>
              <a:cxn ang="T144">
                <a:pos x="T60" y="T61"/>
              </a:cxn>
              <a:cxn ang="T145">
                <a:pos x="T62" y="T63"/>
              </a:cxn>
              <a:cxn ang="T146">
                <a:pos x="T64" y="T65"/>
              </a:cxn>
              <a:cxn ang="T147">
                <a:pos x="T66" y="T67"/>
              </a:cxn>
              <a:cxn ang="T148">
                <a:pos x="T68" y="T69"/>
              </a:cxn>
              <a:cxn ang="T149">
                <a:pos x="T70" y="T71"/>
              </a:cxn>
              <a:cxn ang="T150">
                <a:pos x="T72" y="T73"/>
              </a:cxn>
              <a:cxn ang="T151">
                <a:pos x="T74" y="T75"/>
              </a:cxn>
              <a:cxn ang="T152">
                <a:pos x="T76" y="T77"/>
              </a:cxn>
              <a:cxn ang="T153">
                <a:pos x="T78" y="T79"/>
              </a:cxn>
              <a:cxn ang="T154">
                <a:pos x="T80" y="T81"/>
              </a:cxn>
              <a:cxn ang="T155">
                <a:pos x="T82" y="T83"/>
              </a:cxn>
              <a:cxn ang="T156">
                <a:pos x="T84" y="T85"/>
              </a:cxn>
              <a:cxn ang="T157">
                <a:pos x="T86" y="T87"/>
              </a:cxn>
              <a:cxn ang="T158">
                <a:pos x="T88" y="T89"/>
              </a:cxn>
              <a:cxn ang="T159">
                <a:pos x="T90" y="T91"/>
              </a:cxn>
              <a:cxn ang="T160">
                <a:pos x="T92" y="T93"/>
              </a:cxn>
              <a:cxn ang="T161">
                <a:pos x="T94" y="T95"/>
              </a:cxn>
              <a:cxn ang="T162">
                <a:pos x="T96" y="T97"/>
              </a:cxn>
              <a:cxn ang="T163">
                <a:pos x="T98" y="T99"/>
              </a:cxn>
              <a:cxn ang="T164">
                <a:pos x="T100" y="T101"/>
              </a:cxn>
              <a:cxn ang="T165">
                <a:pos x="T102" y="T103"/>
              </a:cxn>
              <a:cxn ang="T166">
                <a:pos x="T104" y="T105"/>
              </a:cxn>
              <a:cxn ang="T167">
                <a:pos x="T106" y="T107"/>
              </a:cxn>
              <a:cxn ang="T168">
                <a:pos x="T108" y="T109"/>
              </a:cxn>
              <a:cxn ang="T169">
                <a:pos x="T110" y="T111"/>
              </a:cxn>
              <a:cxn ang="T170">
                <a:pos x="T112" y="T113"/>
              </a:cxn>
            </a:cxnLst>
            <a:rect l="0" t="0" r="r" b="b"/>
            <a:pathLst>
              <a:path w="20000" h="20000">
                <a:moveTo>
                  <a:pt x="0" y="19994"/>
                </a:moveTo>
                <a:lnTo>
                  <a:pt x="0" y="15607"/>
                </a:lnTo>
                <a:lnTo>
                  <a:pt x="70" y="15439"/>
                </a:lnTo>
                <a:lnTo>
                  <a:pt x="70" y="15101"/>
                </a:lnTo>
                <a:lnTo>
                  <a:pt x="139" y="14933"/>
                </a:lnTo>
                <a:lnTo>
                  <a:pt x="139" y="14511"/>
                </a:lnTo>
                <a:lnTo>
                  <a:pt x="209" y="14426"/>
                </a:lnTo>
                <a:lnTo>
                  <a:pt x="209" y="14258"/>
                </a:lnTo>
                <a:lnTo>
                  <a:pt x="279" y="14089"/>
                </a:lnTo>
                <a:lnTo>
                  <a:pt x="279" y="14004"/>
                </a:lnTo>
                <a:lnTo>
                  <a:pt x="348" y="13836"/>
                </a:lnTo>
                <a:lnTo>
                  <a:pt x="348" y="13667"/>
                </a:lnTo>
                <a:lnTo>
                  <a:pt x="418" y="13498"/>
                </a:lnTo>
                <a:lnTo>
                  <a:pt x="418" y="13245"/>
                </a:lnTo>
                <a:lnTo>
                  <a:pt x="488" y="13161"/>
                </a:lnTo>
                <a:lnTo>
                  <a:pt x="488" y="12992"/>
                </a:lnTo>
                <a:lnTo>
                  <a:pt x="557" y="12908"/>
                </a:lnTo>
                <a:lnTo>
                  <a:pt x="557" y="12739"/>
                </a:lnTo>
                <a:lnTo>
                  <a:pt x="627" y="12570"/>
                </a:lnTo>
                <a:lnTo>
                  <a:pt x="627" y="12486"/>
                </a:lnTo>
                <a:lnTo>
                  <a:pt x="697" y="12402"/>
                </a:lnTo>
                <a:lnTo>
                  <a:pt x="766" y="12233"/>
                </a:lnTo>
                <a:lnTo>
                  <a:pt x="766" y="12064"/>
                </a:lnTo>
                <a:lnTo>
                  <a:pt x="836" y="12064"/>
                </a:lnTo>
                <a:lnTo>
                  <a:pt x="836" y="11980"/>
                </a:lnTo>
                <a:lnTo>
                  <a:pt x="1324" y="11389"/>
                </a:lnTo>
                <a:lnTo>
                  <a:pt x="1324" y="11305"/>
                </a:lnTo>
                <a:lnTo>
                  <a:pt x="1393" y="11220"/>
                </a:lnTo>
                <a:lnTo>
                  <a:pt x="1463" y="11220"/>
                </a:lnTo>
                <a:lnTo>
                  <a:pt x="1672" y="10967"/>
                </a:lnTo>
                <a:lnTo>
                  <a:pt x="1811" y="10967"/>
                </a:lnTo>
                <a:lnTo>
                  <a:pt x="1951" y="10799"/>
                </a:lnTo>
                <a:lnTo>
                  <a:pt x="2020" y="10799"/>
                </a:lnTo>
                <a:lnTo>
                  <a:pt x="2090" y="10714"/>
                </a:lnTo>
                <a:lnTo>
                  <a:pt x="2229" y="10714"/>
                </a:lnTo>
                <a:lnTo>
                  <a:pt x="2647" y="10461"/>
                </a:lnTo>
                <a:lnTo>
                  <a:pt x="2717" y="10377"/>
                </a:lnTo>
                <a:lnTo>
                  <a:pt x="2856" y="10377"/>
                </a:lnTo>
                <a:lnTo>
                  <a:pt x="2996" y="10292"/>
                </a:lnTo>
                <a:lnTo>
                  <a:pt x="3065" y="10208"/>
                </a:lnTo>
                <a:lnTo>
                  <a:pt x="3205" y="10124"/>
                </a:lnTo>
                <a:lnTo>
                  <a:pt x="3275" y="10124"/>
                </a:lnTo>
                <a:lnTo>
                  <a:pt x="3344" y="10039"/>
                </a:lnTo>
                <a:lnTo>
                  <a:pt x="3553" y="10039"/>
                </a:lnTo>
                <a:lnTo>
                  <a:pt x="3553" y="9955"/>
                </a:lnTo>
                <a:lnTo>
                  <a:pt x="3832" y="9955"/>
                </a:lnTo>
                <a:lnTo>
                  <a:pt x="3832" y="9871"/>
                </a:lnTo>
                <a:lnTo>
                  <a:pt x="4529" y="9871"/>
                </a:lnTo>
                <a:lnTo>
                  <a:pt x="4598" y="9786"/>
                </a:lnTo>
                <a:lnTo>
                  <a:pt x="5643" y="9786"/>
                </a:lnTo>
                <a:lnTo>
                  <a:pt x="5783" y="9871"/>
                </a:lnTo>
                <a:lnTo>
                  <a:pt x="5992" y="9871"/>
                </a:lnTo>
                <a:lnTo>
                  <a:pt x="5992" y="9955"/>
                </a:lnTo>
                <a:lnTo>
                  <a:pt x="6688" y="9955"/>
                </a:lnTo>
                <a:lnTo>
                  <a:pt x="6688" y="10039"/>
                </a:lnTo>
                <a:lnTo>
                  <a:pt x="6828" y="10039"/>
                </a:lnTo>
                <a:lnTo>
                  <a:pt x="6967" y="10124"/>
                </a:lnTo>
                <a:lnTo>
                  <a:pt x="7037" y="10208"/>
                </a:lnTo>
                <a:lnTo>
                  <a:pt x="7176" y="10292"/>
                </a:lnTo>
                <a:lnTo>
                  <a:pt x="7315" y="10292"/>
                </a:lnTo>
                <a:lnTo>
                  <a:pt x="7385" y="10377"/>
                </a:lnTo>
                <a:lnTo>
                  <a:pt x="7455" y="10377"/>
                </a:lnTo>
                <a:lnTo>
                  <a:pt x="7455" y="10461"/>
                </a:lnTo>
                <a:lnTo>
                  <a:pt x="7594" y="10461"/>
                </a:lnTo>
                <a:lnTo>
                  <a:pt x="7733" y="10546"/>
                </a:lnTo>
                <a:lnTo>
                  <a:pt x="7873" y="10546"/>
                </a:lnTo>
                <a:lnTo>
                  <a:pt x="8012" y="10630"/>
                </a:lnTo>
                <a:lnTo>
                  <a:pt x="8221" y="10630"/>
                </a:lnTo>
                <a:lnTo>
                  <a:pt x="8291" y="10714"/>
                </a:lnTo>
                <a:lnTo>
                  <a:pt x="8430" y="10714"/>
                </a:lnTo>
                <a:lnTo>
                  <a:pt x="8500" y="10799"/>
                </a:lnTo>
                <a:lnTo>
                  <a:pt x="8569" y="10799"/>
                </a:lnTo>
                <a:lnTo>
                  <a:pt x="8709" y="10967"/>
                </a:lnTo>
                <a:lnTo>
                  <a:pt x="8848" y="10967"/>
                </a:lnTo>
                <a:lnTo>
                  <a:pt x="8987" y="11052"/>
                </a:lnTo>
                <a:lnTo>
                  <a:pt x="9057" y="11136"/>
                </a:lnTo>
                <a:lnTo>
                  <a:pt x="9127" y="11136"/>
                </a:lnTo>
                <a:lnTo>
                  <a:pt x="9405" y="11305"/>
                </a:lnTo>
                <a:lnTo>
                  <a:pt x="9614" y="11305"/>
                </a:lnTo>
                <a:lnTo>
                  <a:pt x="9754" y="11389"/>
                </a:lnTo>
                <a:lnTo>
                  <a:pt x="9824" y="11389"/>
                </a:lnTo>
                <a:lnTo>
                  <a:pt x="9963" y="11474"/>
                </a:lnTo>
                <a:lnTo>
                  <a:pt x="10102" y="11474"/>
                </a:lnTo>
                <a:lnTo>
                  <a:pt x="10102" y="11558"/>
                </a:lnTo>
                <a:lnTo>
                  <a:pt x="10311" y="11558"/>
                </a:lnTo>
                <a:lnTo>
                  <a:pt x="10381" y="11642"/>
                </a:lnTo>
                <a:lnTo>
                  <a:pt x="10520" y="11642"/>
                </a:lnTo>
                <a:lnTo>
                  <a:pt x="10590" y="11727"/>
                </a:lnTo>
                <a:lnTo>
                  <a:pt x="10869" y="11727"/>
                </a:lnTo>
                <a:lnTo>
                  <a:pt x="10938" y="11811"/>
                </a:lnTo>
                <a:lnTo>
                  <a:pt x="11078" y="11811"/>
                </a:lnTo>
                <a:lnTo>
                  <a:pt x="11217" y="11895"/>
                </a:lnTo>
                <a:lnTo>
                  <a:pt x="11356" y="11895"/>
                </a:lnTo>
                <a:lnTo>
                  <a:pt x="11426" y="11980"/>
                </a:lnTo>
                <a:lnTo>
                  <a:pt x="11565" y="11980"/>
                </a:lnTo>
                <a:lnTo>
                  <a:pt x="11705" y="12064"/>
                </a:lnTo>
                <a:lnTo>
                  <a:pt x="11914" y="12064"/>
                </a:lnTo>
                <a:lnTo>
                  <a:pt x="12053" y="12233"/>
                </a:lnTo>
                <a:lnTo>
                  <a:pt x="12262" y="12233"/>
                </a:lnTo>
                <a:lnTo>
                  <a:pt x="12332" y="12317"/>
                </a:lnTo>
                <a:lnTo>
                  <a:pt x="12680" y="12317"/>
                </a:lnTo>
                <a:lnTo>
                  <a:pt x="12750" y="12402"/>
                </a:lnTo>
                <a:lnTo>
                  <a:pt x="13028" y="12402"/>
                </a:lnTo>
                <a:lnTo>
                  <a:pt x="13168" y="12486"/>
                </a:lnTo>
                <a:lnTo>
                  <a:pt x="13446" y="12486"/>
                </a:lnTo>
                <a:lnTo>
                  <a:pt x="13516" y="12570"/>
                </a:lnTo>
                <a:lnTo>
                  <a:pt x="13795" y="12570"/>
                </a:lnTo>
                <a:lnTo>
                  <a:pt x="14213" y="12655"/>
                </a:lnTo>
                <a:lnTo>
                  <a:pt x="14770" y="12655"/>
                </a:lnTo>
                <a:lnTo>
                  <a:pt x="14840" y="12739"/>
                </a:lnTo>
                <a:lnTo>
                  <a:pt x="15815" y="12739"/>
                </a:lnTo>
                <a:lnTo>
                  <a:pt x="15885" y="12655"/>
                </a:lnTo>
                <a:lnTo>
                  <a:pt x="16024" y="12655"/>
                </a:lnTo>
                <a:lnTo>
                  <a:pt x="16163" y="12570"/>
                </a:lnTo>
                <a:lnTo>
                  <a:pt x="16512" y="12570"/>
                </a:lnTo>
                <a:lnTo>
                  <a:pt x="16582" y="12486"/>
                </a:lnTo>
                <a:lnTo>
                  <a:pt x="16721" y="12486"/>
                </a:lnTo>
                <a:lnTo>
                  <a:pt x="16860" y="12402"/>
                </a:lnTo>
                <a:lnTo>
                  <a:pt x="17139" y="12402"/>
                </a:lnTo>
                <a:lnTo>
                  <a:pt x="17209" y="12317"/>
                </a:lnTo>
                <a:lnTo>
                  <a:pt x="17278" y="12317"/>
                </a:lnTo>
                <a:lnTo>
                  <a:pt x="17348" y="12233"/>
                </a:lnTo>
                <a:lnTo>
                  <a:pt x="17418" y="12233"/>
                </a:lnTo>
                <a:lnTo>
                  <a:pt x="17487" y="12148"/>
                </a:lnTo>
                <a:lnTo>
                  <a:pt x="17627" y="12148"/>
                </a:lnTo>
                <a:lnTo>
                  <a:pt x="17696" y="12064"/>
                </a:lnTo>
                <a:lnTo>
                  <a:pt x="17766" y="12064"/>
                </a:lnTo>
                <a:lnTo>
                  <a:pt x="17905" y="11895"/>
                </a:lnTo>
                <a:lnTo>
                  <a:pt x="18045" y="11895"/>
                </a:lnTo>
                <a:lnTo>
                  <a:pt x="18184" y="11727"/>
                </a:lnTo>
                <a:lnTo>
                  <a:pt x="18254" y="11727"/>
                </a:lnTo>
                <a:lnTo>
                  <a:pt x="18393" y="11558"/>
                </a:lnTo>
                <a:lnTo>
                  <a:pt x="18532" y="11474"/>
                </a:lnTo>
                <a:lnTo>
                  <a:pt x="18602" y="11389"/>
                </a:lnTo>
                <a:lnTo>
                  <a:pt x="18672" y="11389"/>
                </a:lnTo>
                <a:lnTo>
                  <a:pt x="18672" y="11305"/>
                </a:lnTo>
                <a:lnTo>
                  <a:pt x="18741" y="11305"/>
                </a:lnTo>
                <a:lnTo>
                  <a:pt x="18741" y="11220"/>
                </a:lnTo>
                <a:lnTo>
                  <a:pt x="18811" y="11220"/>
                </a:lnTo>
                <a:lnTo>
                  <a:pt x="18881" y="11136"/>
                </a:lnTo>
                <a:lnTo>
                  <a:pt x="18881" y="11052"/>
                </a:lnTo>
                <a:lnTo>
                  <a:pt x="18950" y="11052"/>
                </a:lnTo>
                <a:lnTo>
                  <a:pt x="18950" y="10883"/>
                </a:lnTo>
                <a:lnTo>
                  <a:pt x="19020" y="10883"/>
                </a:lnTo>
                <a:lnTo>
                  <a:pt x="19020" y="10799"/>
                </a:lnTo>
                <a:lnTo>
                  <a:pt x="19090" y="10714"/>
                </a:lnTo>
                <a:lnTo>
                  <a:pt x="19090" y="10546"/>
                </a:lnTo>
                <a:lnTo>
                  <a:pt x="19159" y="10546"/>
                </a:lnTo>
                <a:lnTo>
                  <a:pt x="19159" y="9618"/>
                </a:lnTo>
                <a:lnTo>
                  <a:pt x="19229" y="9618"/>
                </a:lnTo>
                <a:lnTo>
                  <a:pt x="19229" y="9449"/>
                </a:lnTo>
                <a:lnTo>
                  <a:pt x="19299" y="9364"/>
                </a:lnTo>
                <a:lnTo>
                  <a:pt x="19299" y="9280"/>
                </a:lnTo>
                <a:lnTo>
                  <a:pt x="19368" y="9280"/>
                </a:lnTo>
                <a:lnTo>
                  <a:pt x="19368" y="9027"/>
                </a:lnTo>
                <a:lnTo>
                  <a:pt x="19438" y="8943"/>
                </a:lnTo>
                <a:lnTo>
                  <a:pt x="19438" y="8858"/>
                </a:lnTo>
                <a:lnTo>
                  <a:pt x="19508" y="8774"/>
                </a:lnTo>
                <a:lnTo>
                  <a:pt x="19508" y="8605"/>
                </a:lnTo>
                <a:lnTo>
                  <a:pt x="19577" y="8521"/>
                </a:lnTo>
                <a:lnTo>
                  <a:pt x="19647" y="8352"/>
                </a:lnTo>
                <a:lnTo>
                  <a:pt x="19647" y="8268"/>
                </a:lnTo>
                <a:lnTo>
                  <a:pt x="19717" y="8183"/>
                </a:lnTo>
                <a:lnTo>
                  <a:pt x="19717" y="8015"/>
                </a:lnTo>
                <a:lnTo>
                  <a:pt x="19786" y="7930"/>
                </a:lnTo>
                <a:lnTo>
                  <a:pt x="19786" y="7677"/>
                </a:lnTo>
                <a:lnTo>
                  <a:pt x="19856" y="7593"/>
                </a:lnTo>
                <a:lnTo>
                  <a:pt x="19856" y="7508"/>
                </a:lnTo>
                <a:lnTo>
                  <a:pt x="19926" y="7424"/>
                </a:lnTo>
                <a:lnTo>
                  <a:pt x="19926" y="7171"/>
                </a:lnTo>
                <a:lnTo>
                  <a:pt x="19995" y="7002"/>
                </a:lnTo>
                <a:lnTo>
                  <a:pt x="19995" y="3965"/>
                </a:lnTo>
                <a:lnTo>
                  <a:pt x="19926" y="3881"/>
                </a:lnTo>
                <a:lnTo>
                  <a:pt x="19926" y="3628"/>
                </a:lnTo>
                <a:lnTo>
                  <a:pt x="19856" y="3543"/>
                </a:lnTo>
                <a:lnTo>
                  <a:pt x="19856" y="3375"/>
                </a:lnTo>
                <a:lnTo>
                  <a:pt x="19786" y="3290"/>
                </a:lnTo>
                <a:lnTo>
                  <a:pt x="19786" y="3206"/>
                </a:lnTo>
                <a:lnTo>
                  <a:pt x="19647" y="3037"/>
                </a:lnTo>
                <a:lnTo>
                  <a:pt x="19647" y="2953"/>
                </a:lnTo>
                <a:lnTo>
                  <a:pt x="19577" y="2868"/>
                </a:lnTo>
                <a:lnTo>
                  <a:pt x="19577" y="2784"/>
                </a:lnTo>
                <a:lnTo>
                  <a:pt x="19508" y="2700"/>
                </a:lnTo>
                <a:lnTo>
                  <a:pt x="19508" y="2615"/>
                </a:lnTo>
                <a:lnTo>
                  <a:pt x="19438" y="2531"/>
                </a:lnTo>
                <a:lnTo>
                  <a:pt x="19438" y="2447"/>
                </a:lnTo>
                <a:lnTo>
                  <a:pt x="19299" y="2278"/>
                </a:lnTo>
                <a:lnTo>
                  <a:pt x="19299" y="2193"/>
                </a:lnTo>
                <a:lnTo>
                  <a:pt x="19229" y="2109"/>
                </a:lnTo>
                <a:lnTo>
                  <a:pt x="19229" y="2025"/>
                </a:lnTo>
                <a:lnTo>
                  <a:pt x="19159" y="1940"/>
                </a:lnTo>
                <a:lnTo>
                  <a:pt x="19090" y="1940"/>
                </a:lnTo>
                <a:lnTo>
                  <a:pt x="19090" y="1856"/>
                </a:lnTo>
                <a:lnTo>
                  <a:pt x="18950" y="1687"/>
                </a:lnTo>
                <a:lnTo>
                  <a:pt x="18950" y="1603"/>
                </a:lnTo>
                <a:lnTo>
                  <a:pt x="18811" y="1603"/>
                </a:lnTo>
                <a:lnTo>
                  <a:pt x="18741" y="1519"/>
                </a:lnTo>
                <a:lnTo>
                  <a:pt x="18672" y="1519"/>
                </a:lnTo>
                <a:lnTo>
                  <a:pt x="18672" y="1434"/>
                </a:lnTo>
                <a:lnTo>
                  <a:pt x="18532" y="1434"/>
                </a:lnTo>
                <a:lnTo>
                  <a:pt x="18393" y="1265"/>
                </a:lnTo>
                <a:lnTo>
                  <a:pt x="18254" y="1265"/>
                </a:lnTo>
                <a:lnTo>
                  <a:pt x="18184" y="1181"/>
                </a:lnTo>
                <a:lnTo>
                  <a:pt x="18114" y="1181"/>
                </a:lnTo>
                <a:lnTo>
                  <a:pt x="18114" y="1097"/>
                </a:lnTo>
                <a:lnTo>
                  <a:pt x="17975" y="1097"/>
                </a:lnTo>
                <a:lnTo>
                  <a:pt x="17975" y="1012"/>
                </a:lnTo>
                <a:lnTo>
                  <a:pt x="17836" y="1012"/>
                </a:lnTo>
                <a:lnTo>
                  <a:pt x="17836" y="928"/>
                </a:lnTo>
                <a:lnTo>
                  <a:pt x="17557" y="928"/>
                </a:lnTo>
                <a:lnTo>
                  <a:pt x="17487" y="844"/>
                </a:lnTo>
                <a:lnTo>
                  <a:pt x="17348" y="844"/>
                </a:lnTo>
                <a:lnTo>
                  <a:pt x="17209" y="759"/>
                </a:lnTo>
                <a:lnTo>
                  <a:pt x="17069" y="759"/>
                </a:lnTo>
                <a:lnTo>
                  <a:pt x="17069" y="675"/>
                </a:lnTo>
                <a:lnTo>
                  <a:pt x="16930" y="675"/>
                </a:lnTo>
                <a:lnTo>
                  <a:pt x="16930" y="591"/>
                </a:lnTo>
                <a:lnTo>
                  <a:pt x="16791" y="591"/>
                </a:lnTo>
                <a:lnTo>
                  <a:pt x="16791" y="506"/>
                </a:lnTo>
                <a:lnTo>
                  <a:pt x="16651" y="506"/>
                </a:lnTo>
                <a:lnTo>
                  <a:pt x="16651" y="422"/>
                </a:lnTo>
                <a:lnTo>
                  <a:pt x="16582" y="422"/>
                </a:lnTo>
                <a:lnTo>
                  <a:pt x="16512" y="337"/>
                </a:lnTo>
                <a:lnTo>
                  <a:pt x="16442" y="337"/>
                </a:lnTo>
                <a:lnTo>
                  <a:pt x="16442" y="253"/>
                </a:lnTo>
                <a:lnTo>
                  <a:pt x="16303" y="253"/>
                </a:lnTo>
                <a:lnTo>
                  <a:pt x="16233" y="169"/>
                </a:lnTo>
                <a:lnTo>
                  <a:pt x="16163" y="169"/>
                </a:lnTo>
                <a:lnTo>
                  <a:pt x="15954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3" name="Freeform 188">
            <a:extLst>
              <a:ext uri="{FF2B5EF4-FFF2-40B4-BE49-F238E27FC236}">
                <a16:creationId xmlns:a16="http://schemas.microsoft.com/office/drawing/2014/main" id="{9DC7C73E-E4AF-AF22-DE87-41AACEBA9666}"/>
              </a:ext>
            </a:extLst>
          </p:cNvPr>
          <p:cNvSpPr>
            <a:spLocks/>
          </p:cNvSpPr>
          <p:nvPr/>
        </p:nvSpPr>
        <p:spPr bwMode="auto">
          <a:xfrm>
            <a:off x="3932238" y="1914525"/>
            <a:ext cx="692150" cy="1227138"/>
          </a:xfrm>
          <a:custGeom>
            <a:avLst/>
            <a:gdLst>
              <a:gd name="T0" fmla="*/ 691458 w 20000"/>
              <a:gd name="T1" fmla="*/ 1216032 h 20000"/>
              <a:gd name="T2" fmla="*/ 681145 w 20000"/>
              <a:gd name="T3" fmla="*/ 1195294 h 20000"/>
              <a:gd name="T4" fmla="*/ 670832 w 20000"/>
              <a:gd name="T5" fmla="*/ 1174494 h 20000"/>
              <a:gd name="T6" fmla="*/ 660484 w 20000"/>
              <a:gd name="T7" fmla="*/ 1164063 h 20000"/>
              <a:gd name="T8" fmla="*/ 650171 w 20000"/>
              <a:gd name="T9" fmla="*/ 1153694 h 20000"/>
              <a:gd name="T10" fmla="*/ 639858 w 20000"/>
              <a:gd name="T11" fmla="*/ 1143324 h 20000"/>
              <a:gd name="T12" fmla="*/ 608884 w 20000"/>
              <a:gd name="T13" fmla="*/ 1122524 h 20000"/>
              <a:gd name="T14" fmla="*/ 588258 w 20000"/>
              <a:gd name="T15" fmla="*/ 1112094 h 20000"/>
              <a:gd name="T16" fmla="*/ 577945 w 20000"/>
              <a:gd name="T17" fmla="*/ 1101724 h 20000"/>
              <a:gd name="T18" fmla="*/ 557285 w 20000"/>
              <a:gd name="T19" fmla="*/ 1091355 h 20000"/>
              <a:gd name="T20" fmla="*/ 505685 w 20000"/>
              <a:gd name="T21" fmla="*/ 1049755 h 20000"/>
              <a:gd name="T22" fmla="*/ 495372 w 20000"/>
              <a:gd name="T23" fmla="*/ 1039386 h 20000"/>
              <a:gd name="T24" fmla="*/ 474746 w 20000"/>
              <a:gd name="T25" fmla="*/ 1028955 h 20000"/>
              <a:gd name="T26" fmla="*/ 454085 w 20000"/>
              <a:gd name="T27" fmla="*/ 1018586 h 20000"/>
              <a:gd name="T28" fmla="*/ 433459 w 20000"/>
              <a:gd name="T29" fmla="*/ 1008155 h 20000"/>
              <a:gd name="T30" fmla="*/ 412798 w 20000"/>
              <a:gd name="T31" fmla="*/ 997786 h 20000"/>
              <a:gd name="T32" fmla="*/ 402485 w 20000"/>
              <a:gd name="T33" fmla="*/ 987417 h 20000"/>
              <a:gd name="T34" fmla="*/ 278660 w 20000"/>
              <a:gd name="T35" fmla="*/ 945817 h 20000"/>
              <a:gd name="T36" fmla="*/ 247686 w 20000"/>
              <a:gd name="T37" fmla="*/ 935447 h 20000"/>
              <a:gd name="T38" fmla="*/ 227060 w 20000"/>
              <a:gd name="T39" fmla="*/ 914647 h 20000"/>
              <a:gd name="T40" fmla="*/ 175460 w 20000"/>
              <a:gd name="T41" fmla="*/ 852247 h 20000"/>
              <a:gd name="T42" fmla="*/ 154799 w 20000"/>
              <a:gd name="T43" fmla="*/ 841878 h 20000"/>
              <a:gd name="T44" fmla="*/ 134173 w 20000"/>
              <a:gd name="T45" fmla="*/ 800278 h 20000"/>
              <a:gd name="T46" fmla="*/ 123860 w 20000"/>
              <a:gd name="T47" fmla="*/ 789909 h 20000"/>
              <a:gd name="T48" fmla="*/ 113513 w 20000"/>
              <a:gd name="T49" fmla="*/ 779539 h 20000"/>
              <a:gd name="T50" fmla="*/ 92887 w 20000"/>
              <a:gd name="T51" fmla="*/ 769109 h 20000"/>
              <a:gd name="T52" fmla="*/ 82573 w 20000"/>
              <a:gd name="T53" fmla="*/ 748309 h 20000"/>
              <a:gd name="T54" fmla="*/ 72226 w 20000"/>
              <a:gd name="T55" fmla="*/ 737939 h 20000"/>
              <a:gd name="T56" fmla="*/ 61913 w 20000"/>
              <a:gd name="T57" fmla="*/ 727570 h 20000"/>
              <a:gd name="T58" fmla="*/ 51600 w 20000"/>
              <a:gd name="T59" fmla="*/ 717139 h 20000"/>
              <a:gd name="T60" fmla="*/ 41287 w 20000"/>
              <a:gd name="T61" fmla="*/ 706770 h 20000"/>
              <a:gd name="T62" fmla="*/ 30974 w 20000"/>
              <a:gd name="T63" fmla="*/ 696401 h 20000"/>
              <a:gd name="T64" fmla="*/ 20626 w 20000"/>
              <a:gd name="T65" fmla="*/ 685970 h 20000"/>
              <a:gd name="T66" fmla="*/ 10313 w 20000"/>
              <a:gd name="T67" fmla="*/ 675601 h 20000"/>
              <a:gd name="T68" fmla="*/ 0 w 20000"/>
              <a:gd name="T69" fmla="*/ 644432 h 20000"/>
              <a:gd name="T70" fmla="*/ 10313 w 20000"/>
              <a:gd name="T71" fmla="*/ 488524 h 20000"/>
              <a:gd name="T72" fmla="*/ 20626 w 20000"/>
              <a:gd name="T73" fmla="*/ 446924 h 20000"/>
              <a:gd name="T74" fmla="*/ 30974 w 20000"/>
              <a:gd name="T75" fmla="*/ 426124 h 20000"/>
              <a:gd name="T76" fmla="*/ 41287 w 20000"/>
              <a:gd name="T77" fmla="*/ 394954 h 20000"/>
              <a:gd name="T78" fmla="*/ 51600 w 20000"/>
              <a:gd name="T79" fmla="*/ 374154 h 20000"/>
              <a:gd name="T80" fmla="*/ 61913 w 20000"/>
              <a:gd name="T81" fmla="*/ 342985 h 20000"/>
              <a:gd name="T82" fmla="*/ 72226 w 20000"/>
              <a:gd name="T83" fmla="*/ 322185 h 20000"/>
              <a:gd name="T84" fmla="*/ 82573 w 20000"/>
              <a:gd name="T85" fmla="*/ 280646 h 20000"/>
              <a:gd name="T86" fmla="*/ 92887 w 20000"/>
              <a:gd name="T87" fmla="*/ 270216 h 20000"/>
              <a:gd name="T88" fmla="*/ 103200 w 20000"/>
              <a:gd name="T89" fmla="*/ 249416 h 20000"/>
              <a:gd name="T90" fmla="*/ 113513 w 20000"/>
              <a:gd name="T91" fmla="*/ 239046 h 20000"/>
              <a:gd name="T92" fmla="*/ 123860 w 20000"/>
              <a:gd name="T93" fmla="*/ 218246 h 20000"/>
              <a:gd name="T94" fmla="*/ 134173 w 20000"/>
              <a:gd name="T95" fmla="*/ 207877 h 20000"/>
              <a:gd name="T96" fmla="*/ 154799 w 20000"/>
              <a:gd name="T97" fmla="*/ 197508 h 20000"/>
              <a:gd name="T98" fmla="*/ 165112 w 20000"/>
              <a:gd name="T99" fmla="*/ 187077 h 20000"/>
              <a:gd name="T100" fmla="*/ 175460 w 20000"/>
              <a:gd name="T101" fmla="*/ 176708 h 20000"/>
              <a:gd name="T102" fmla="*/ 196086 w 20000"/>
              <a:gd name="T103" fmla="*/ 166277 h 20000"/>
              <a:gd name="T104" fmla="*/ 206399 w 20000"/>
              <a:gd name="T105" fmla="*/ 155908 h 20000"/>
              <a:gd name="T106" fmla="*/ 216712 w 20000"/>
              <a:gd name="T107" fmla="*/ 145539 h 20000"/>
              <a:gd name="T108" fmla="*/ 237373 w 20000"/>
              <a:gd name="T109" fmla="*/ 135108 h 20000"/>
              <a:gd name="T110" fmla="*/ 247686 w 20000"/>
              <a:gd name="T111" fmla="*/ 124739 h 20000"/>
              <a:gd name="T112" fmla="*/ 257999 w 20000"/>
              <a:gd name="T113" fmla="*/ 114308 h 20000"/>
              <a:gd name="T114" fmla="*/ 268312 w 20000"/>
              <a:gd name="T115" fmla="*/ 103939 h 20000"/>
              <a:gd name="T116" fmla="*/ 278660 w 20000"/>
              <a:gd name="T117" fmla="*/ 93569 h 20000"/>
              <a:gd name="T118" fmla="*/ 288973 w 20000"/>
              <a:gd name="T119" fmla="*/ 72769 h 20000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  <a:gd name="T168" fmla="*/ 0 60000 65536"/>
              <a:gd name="T169" fmla="*/ 0 60000 65536"/>
              <a:gd name="T170" fmla="*/ 0 60000 65536"/>
              <a:gd name="T171" fmla="*/ 0 60000 65536"/>
              <a:gd name="T172" fmla="*/ 0 60000 65536"/>
              <a:gd name="T173" fmla="*/ 0 60000 65536"/>
              <a:gd name="T174" fmla="*/ 0 60000 65536"/>
              <a:gd name="T175" fmla="*/ 0 60000 65536"/>
              <a:gd name="T176" fmla="*/ 0 60000 65536"/>
              <a:gd name="T177" fmla="*/ 0 60000 65536"/>
              <a:gd name="T178" fmla="*/ 0 60000 65536"/>
              <a:gd name="T179" fmla="*/ 0 60000 65536"/>
            </a:gdLst>
            <a:ahLst/>
            <a:cxnLst>
              <a:cxn ang="T120">
                <a:pos x="T0" y="T1"/>
              </a:cxn>
              <a:cxn ang="T121">
                <a:pos x="T2" y="T3"/>
              </a:cxn>
              <a:cxn ang="T122">
                <a:pos x="T4" y="T5"/>
              </a:cxn>
              <a:cxn ang="T123">
                <a:pos x="T6" y="T7"/>
              </a:cxn>
              <a:cxn ang="T124">
                <a:pos x="T8" y="T9"/>
              </a:cxn>
              <a:cxn ang="T125">
                <a:pos x="T10" y="T11"/>
              </a:cxn>
              <a:cxn ang="T126">
                <a:pos x="T12" y="T13"/>
              </a:cxn>
              <a:cxn ang="T127">
                <a:pos x="T14" y="T15"/>
              </a:cxn>
              <a:cxn ang="T128">
                <a:pos x="T16" y="T17"/>
              </a:cxn>
              <a:cxn ang="T129">
                <a:pos x="T18" y="T19"/>
              </a:cxn>
              <a:cxn ang="T130">
                <a:pos x="T20" y="T21"/>
              </a:cxn>
              <a:cxn ang="T131">
                <a:pos x="T22" y="T23"/>
              </a:cxn>
              <a:cxn ang="T132">
                <a:pos x="T24" y="T25"/>
              </a:cxn>
              <a:cxn ang="T133">
                <a:pos x="T26" y="T27"/>
              </a:cxn>
              <a:cxn ang="T134">
                <a:pos x="T28" y="T29"/>
              </a:cxn>
              <a:cxn ang="T135">
                <a:pos x="T30" y="T31"/>
              </a:cxn>
              <a:cxn ang="T136">
                <a:pos x="T32" y="T33"/>
              </a:cxn>
              <a:cxn ang="T137">
                <a:pos x="T34" y="T35"/>
              </a:cxn>
              <a:cxn ang="T138">
                <a:pos x="T36" y="T37"/>
              </a:cxn>
              <a:cxn ang="T139">
                <a:pos x="T38" y="T39"/>
              </a:cxn>
              <a:cxn ang="T140">
                <a:pos x="T40" y="T41"/>
              </a:cxn>
              <a:cxn ang="T141">
                <a:pos x="T42" y="T43"/>
              </a:cxn>
              <a:cxn ang="T142">
                <a:pos x="T44" y="T45"/>
              </a:cxn>
              <a:cxn ang="T143">
                <a:pos x="T46" y="T47"/>
              </a:cxn>
              <a:cxn ang="T144">
                <a:pos x="T48" y="T49"/>
              </a:cxn>
              <a:cxn ang="T145">
                <a:pos x="T50" y="T51"/>
              </a:cxn>
              <a:cxn ang="T146">
                <a:pos x="T52" y="T53"/>
              </a:cxn>
              <a:cxn ang="T147">
                <a:pos x="T54" y="T55"/>
              </a:cxn>
              <a:cxn ang="T148">
                <a:pos x="T56" y="T57"/>
              </a:cxn>
              <a:cxn ang="T149">
                <a:pos x="T58" y="T59"/>
              </a:cxn>
              <a:cxn ang="T150">
                <a:pos x="T60" y="T61"/>
              </a:cxn>
              <a:cxn ang="T151">
                <a:pos x="T62" y="T63"/>
              </a:cxn>
              <a:cxn ang="T152">
                <a:pos x="T64" y="T65"/>
              </a:cxn>
              <a:cxn ang="T153">
                <a:pos x="T66" y="T67"/>
              </a:cxn>
              <a:cxn ang="T154">
                <a:pos x="T68" y="T69"/>
              </a:cxn>
              <a:cxn ang="T155">
                <a:pos x="T70" y="T71"/>
              </a:cxn>
              <a:cxn ang="T156">
                <a:pos x="T72" y="T73"/>
              </a:cxn>
              <a:cxn ang="T157">
                <a:pos x="T74" y="T75"/>
              </a:cxn>
              <a:cxn ang="T158">
                <a:pos x="T76" y="T77"/>
              </a:cxn>
              <a:cxn ang="T159">
                <a:pos x="T78" y="T79"/>
              </a:cxn>
              <a:cxn ang="T160">
                <a:pos x="T80" y="T81"/>
              </a:cxn>
              <a:cxn ang="T161">
                <a:pos x="T82" y="T83"/>
              </a:cxn>
              <a:cxn ang="T162">
                <a:pos x="T84" y="T85"/>
              </a:cxn>
              <a:cxn ang="T163">
                <a:pos x="T86" y="T87"/>
              </a:cxn>
              <a:cxn ang="T164">
                <a:pos x="T88" y="T89"/>
              </a:cxn>
              <a:cxn ang="T165">
                <a:pos x="T90" y="T91"/>
              </a:cxn>
              <a:cxn ang="T166">
                <a:pos x="T92" y="T93"/>
              </a:cxn>
              <a:cxn ang="T167">
                <a:pos x="T94" y="T95"/>
              </a:cxn>
              <a:cxn ang="T168">
                <a:pos x="T96" y="T97"/>
              </a:cxn>
              <a:cxn ang="T169">
                <a:pos x="T98" y="T99"/>
              </a:cxn>
              <a:cxn ang="T170">
                <a:pos x="T100" y="T101"/>
              </a:cxn>
              <a:cxn ang="T171">
                <a:pos x="T102" y="T103"/>
              </a:cxn>
              <a:cxn ang="T172">
                <a:pos x="T104" y="T105"/>
              </a:cxn>
              <a:cxn ang="T173">
                <a:pos x="T106" y="T107"/>
              </a:cxn>
              <a:cxn ang="T174">
                <a:pos x="T108" y="T109"/>
              </a:cxn>
              <a:cxn ang="T175">
                <a:pos x="T110" y="T111"/>
              </a:cxn>
              <a:cxn ang="T176">
                <a:pos x="T112" y="T113"/>
              </a:cxn>
              <a:cxn ang="T177">
                <a:pos x="T114" y="T115"/>
              </a:cxn>
              <a:cxn ang="T178">
                <a:pos x="T116" y="T117"/>
              </a:cxn>
              <a:cxn ang="T179">
                <a:pos x="T118" y="T119"/>
              </a:cxn>
            </a:cxnLst>
            <a:rect l="0" t="0" r="r" b="b"/>
            <a:pathLst>
              <a:path w="20000" h="20000">
                <a:moveTo>
                  <a:pt x="19980" y="19989"/>
                </a:moveTo>
                <a:lnTo>
                  <a:pt x="19980" y="19819"/>
                </a:lnTo>
                <a:lnTo>
                  <a:pt x="19682" y="19819"/>
                </a:lnTo>
                <a:lnTo>
                  <a:pt x="19682" y="19481"/>
                </a:lnTo>
                <a:lnTo>
                  <a:pt x="19384" y="19481"/>
                </a:lnTo>
                <a:lnTo>
                  <a:pt x="19384" y="19142"/>
                </a:lnTo>
                <a:lnTo>
                  <a:pt x="19085" y="19142"/>
                </a:lnTo>
                <a:lnTo>
                  <a:pt x="19085" y="18972"/>
                </a:lnTo>
                <a:lnTo>
                  <a:pt x="18787" y="18972"/>
                </a:lnTo>
                <a:lnTo>
                  <a:pt x="18787" y="18803"/>
                </a:lnTo>
                <a:lnTo>
                  <a:pt x="18489" y="18803"/>
                </a:lnTo>
                <a:lnTo>
                  <a:pt x="18489" y="18634"/>
                </a:lnTo>
                <a:lnTo>
                  <a:pt x="18191" y="18634"/>
                </a:lnTo>
                <a:lnTo>
                  <a:pt x="17594" y="18295"/>
                </a:lnTo>
                <a:lnTo>
                  <a:pt x="17296" y="18295"/>
                </a:lnTo>
                <a:lnTo>
                  <a:pt x="16998" y="18125"/>
                </a:lnTo>
                <a:lnTo>
                  <a:pt x="16998" y="17956"/>
                </a:lnTo>
                <a:lnTo>
                  <a:pt x="16700" y="17956"/>
                </a:lnTo>
                <a:lnTo>
                  <a:pt x="16402" y="17787"/>
                </a:lnTo>
                <a:lnTo>
                  <a:pt x="16103" y="17787"/>
                </a:lnTo>
                <a:lnTo>
                  <a:pt x="15209" y="17278"/>
                </a:lnTo>
                <a:lnTo>
                  <a:pt x="14612" y="17109"/>
                </a:lnTo>
                <a:lnTo>
                  <a:pt x="14612" y="16940"/>
                </a:lnTo>
                <a:lnTo>
                  <a:pt x="14314" y="16940"/>
                </a:lnTo>
                <a:lnTo>
                  <a:pt x="14314" y="16770"/>
                </a:lnTo>
                <a:lnTo>
                  <a:pt x="13718" y="16770"/>
                </a:lnTo>
                <a:lnTo>
                  <a:pt x="13419" y="16601"/>
                </a:lnTo>
                <a:lnTo>
                  <a:pt x="13121" y="16601"/>
                </a:lnTo>
                <a:lnTo>
                  <a:pt x="12823" y="16431"/>
                </a:lnTo>
                <a:lnTo>
                  <a:pt x="12525" y="16431"/>
                </a:lnTo>
                <a:lnTo>
                  <a:pt x="12525" y="16262"/>
                </a:lnTo>
                <a:lnTo>
                  <a:pt x="11928" y="16262"/>
                </a:lnTo>
                <a:lnTo>
                  <a:pt x="11928" y="16093"/>
                </a:lnTo>
                <a:lnTo>
                  <a:pt x="11630" y="16093"/>
                </a:lnTo>
                <a:lnTo>
                  <a:pt x="9841" y="15584"/>
                </a:lnTo>
                <a:lnTo>
                  <a:pt x="8052" y="15415"/>
                </a:lnTo>
                <a:lnTo>
                  <a:pt x="7455" y="15246"/>
                </a:lnTo>
                <a:lnTo>
                  <a:pt x="7157" y="15246"/>
                </a:lnTo>
                <a:lnTo>
                  <a:pt x="7157" y="15076"/>
                </a:lnTo>
                <a:lnTo>
                  <a:pt x="6561" y="14907"/>
                </a:lnTo>
                <a:lnTo>
                  <a:pt x="5070" y="14060"/>
                </a:lnTo>
                <a:lnTo>
                  <a:pt x="5070" y="13890"/>
                </a:lnTo>
                <a:lnTo>
                  <a:pt x="4771" y="13721"/>
                </a:lnTo>
                <a:lnTo>
                  <a:pt x="4473" y="13721"/>
                </a:lnTo>
                <a:lnTo>
                  <a:pt x="3877" y="13382"/>
                </a:lnTo>
                <a:lnTo>
                  <a:pt x="3877" y="13043"/>
                </a:lnTo>
                <a:lnTo>
                  <a:pt x="3579" y="13043"/>
                </a:lnTo>
                <a:lnTo>
                  <a:pt x="3579" y="12874"/>
                </a:lnTo>
                <a:lnTo>
                  <a:pt x="3280" y="12874"/>
                </a:lnTo>
                <a:lnTo>
                  <a:pt x="3280" y="12705"/>
                </a:lnTo>
                <a:lnTo>
                  <a:pt x="2982" y="12535"/>
                </a:lnTo>
                <a:lnTo>
                  <a:pt x="2684" y="12535"/>
                </a:lnTo>
                <a:lnTo>
                  <a:pt x="2684" y="12196"/>
                </a:lnTo>
                <a:lnTo>
                  <a:pt x="2386" y="12196"/>
                </a:lnTo>
                <a:lnTo>
                  <a:pt x="2386" y="12027"/>
                </a:lnTo>
                <a:lnTo>
                  <a:pt x="2087" y="12027"/>
                </a:lnTo>
                <a:lnTo>
                  <a:pt x="2087" y="11858"/>
                </a:lnTo>
                <a:lnTo>
                  <a:pt x="1789" y="11858"/>
                </a:lnTo>
                <a:lnTo>
                  <a:pt x="1789" y="11688"/>
                </a:lnTo>
                <a:lnTo>
                  <a:pt x="1491" y="11688"/>
                </a:lnTo>
                <a:lnTo>
                  <a:pt x="1491" y="11519"/>
                </a:lnTo>
                <a:lnTo>
                  <a:pt x="1193" y="11519"/>
                </a:lnTo>
                <a:lnTo>
                  <a:pt x="1193" y="11350"/>
                </a:lnTo>
                <a:lnTo>
                  <a:pt x="895" y="11350"/>
                </a:lnTo>
                <a:lnTo>
                  <a:pt x="895" y="11180"/>
                </a:lnTo>
                <a:lnTo>
                  <a:pt x="596" y="11180"/>
                </a:lnTo>
                <a:lnTo>
                  <a:pt x="596" y="11011"/>
                </a:lnTo>
                <a:lnTo>
                  <a:pt x="298" y="11011"/>
                </a:lnTo>
                <a:lnTo>
                  <a:pt x="298" y="10503"/>
                </a:lnTo>
                <a:lnTo>
                  <a:pt x="0" y="10503"/>
                </a:lnTo>
                <a:lnTo>
                  <a:pt x="0" y="7962"/>
                </a:lnTo>
                <a:lnTo>
                  <a:pt x="298" y="7962"/>
                </a:lnTo>
                <a:lnTo>
                  <a:pt x="298" y="7623"/>
                </a:lnTo>
                <a:lnTo>
                  <a:pt x="596" y="7284"/>
                </a:lnTo>
                <a:lnTo>
                  <a:pt x="596" y="7115"/>
                </a:lnTo>
                <a:lnTo>
                  <a:pt x="895" y="6945"/>
                </a:lnTo>
                <a:lnTo>
                  <a:pt x="895" y="6606"/>
                </a:lnTo>
                <a:lnTo>
                  <a:pt x="1193" y="6437"/>
                </a:lnTo>
                <a:lnTo>
                  <a:pt x="1193" y="6268"/>
                </a:lnTo>
                <a:lnTo>
                  <a:pt x="1491" y="6098"/>
                </a:lnTo>
                <a:lnTo>
                  <a:pt x="1491" y="5929"/>
                </a:lnTo>
                <a:lnTo>
                  <a:pt x="1789" y="5590"/>
                </a:lnTo>
                <a:lnTo>
                  <a:pt x="2087" y="5421"/>
                </a:lnTo>
                <a:lnTo>
                  <a:pt x="2087" y="5251"/>
                </a:lnTo>
                <a:lnTo>
                  <a:pt x="2386" y="5082"/>
                </a:lnTo>
                <a:lnTo>
                  <a:pt x="2386" y="4574"/>
                </a:lnTo>
                <a:lnTo>
                  <a:pt x="2684" y="4574"/>
                </a:lnTo>
                <a:lnTo>
                  <a:pt x="2684" y="4404"/>
                </a:lnTo>
                <a:lnTo>
                  <a:pt x="2982" y="4235"/>
                </a:lnTo>
                <a:lnTo>
                  <a:pt x="2982" y="4065"/>
                </a:lnTo>
                <a:lnTo>
                  <a:pt x="3280" y="4065"/>
                </a:lnTo>
                <a:lnTo>
                  <a:pt x="3280" y="3896"/>
                </a:lnTo>
                <a:lnTo>
                  <a:pt x="3579" y="3896"/>
                </a:lnTo>
                <a:lnTo>
                  <a:pt x="3579" y="3557"/>
                </a:lnTo>
                <a:lnTo>
                  <a:pt x="3877" y="3557"/>
                </a:lnTo>
                <a:lnTo>
                  <a:pt x="3877" y="3388"/>
                </a:lnTo>
                <a:lnTo>
                  <a:pt x="4175" y="3219"/>
                </a:lnTo>
                <a:lnTo>
                  <a:pt x="4473" y="3219"/>
                </a:lnTo>
                <a:lnTo>
                  <a:pt x="4473" y="3049"/>
                </a:lnTo>
                <a:lnTo>
                  <a:pt x="4771" y="3049"/>
                </a:lnTo>
                <a:lnTo>
                  <a:pt x="4771" y="2880"/>
                </a:lnTo>
                <a:lnTo>
                  <a:pt x="5070" y="2880"/>
                </a:lnTo>
                <a:lnTo>
                  <a:pt x="5070" y="2710"/>
                </a:lnTo>
                <a:lnTo>
                  <a:pt x="5666" y="2710"/>
                </a:lnTo>
                <a:lnTo>
                  <a:pt x="5666" y="2541"/>
                </a:lnTo>
                <a:lnTo>
                  <a:pt x="5964" y="2541"/>
                </a:lnTo>
                <a:lnTo>
                  <a:pt x="5964" y="2372"/>
                </a:lnTo>
                <a:lnTo>
                  <a:pt x="6262" y="2372"/>
                </a:lnTo>
                <a:lnTo>
                  <a:pt x="6561" y="2202"/>
                </a:lnTo>
                <a:lnTo>
                  <a:pt x="6859" y="2202"/>
                </a:lnTo>
                <a:lnTo>
                  <a:pt x="6859" y="2033"/>
                </a:lnTo>
                <a:lnTo>
                  <a:pt x="7157" y="2033"/>
                </a:lnTo>
                <a:lnTo>
                  <a:pt x="7157" y="1863"/>
                </a:lnTo>
                <a:lnTo>
                  <a:pt x="7455" y="1863"/>
                </a:lnTo>
                <a:lnTo>
                  <a:pt x="7455" y="1694"/>
                </a:lnTo>
                <a:lnTo>
                  <a:pt x="7753" y="1694"/>
                </a:lnTo>
                <a:lnTo>
                  <a:pt x="7753" y="1525"/>
                </a:lnTo>
                <a:lnTo>
                  <a:pt x="8052" y="1525"/>
                </a:lnTo>
                <a:lnTo>
                  <a:pt x="8052" y="1186"/>
                </a:lnTo>
                <a:lnTo>
                  <a:pt x="8350" y="1186"/>
                </a:lnTo>
                <a:lnTo>
                  <a:pt x="8350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4" name="Freeform 189">
            <a:extLst>
              <a:ext uri="{FF2B5EF4-FFF2-40B4-BE49-F238E27FC236}">
                <a16:creationId xmlns:a16="http://schemas.microsoft.com/office/drawing/2014/main" id="{7E1A959D-C549-3A3D-A1CF-AFF0790C5D55}"/>
              </a:ext>
            </a:extLst>
          </p:cNvPr>
          <p:cNvSpPr>
            <a:spLocks/>
          </p:cNvSpPr>
          <p:nvPr/>
        </p:nvSpPr>
        <p:spPr bwMode="auto">
          <a:xfrm>
            <a:off x="3838575" y="1924050"/>
            <a:ext cx="661988" cy="1279525"/>
          </a:xfrm>
          <a:custGeom>
            <a:avLst/>
            <a:gdLst>
              <a:gd name="T0" fmla="*/ 278995 w 20000"/>
              <a:gd name="T1" fmla="*/ 41585 h 20000"/>
              <a:gd name="T2" fmla="*/ 268668 w 20000"/>
              <a:gd name="T3" fmla="*/ 62377 h 20000"/>
              <a:gd name="T4" fmla="*/ 258308 w 20000"/>
              <a:gd name="T5" fmla="*/ 72805 h 20000"/>
              <a:gd name="T6" fmla="*/ 247981 w 20000"/>
              <a:gd name="T7" fmla="*/ 83169 h 20000"/>
              <a:gd name="T8" fmla="*/ 237654 w 20000"/>
              <a:gd name="T9" fmla="*/ 93597 h 20000"/>
              <a:gd name="T10" fmla="*/ 227327 w 20000"/>
              <a:gd name="T11" fmla="*/ 103961 h 20000"/>
              <a:gd name="T12" fmla="*/ 206640 w 20000"/>
              <a:gd name="T13" fmla="*/ 114390 h 20000"/>
              <a:gd name="T14" fmla="*/ 185986 w 20000"/>
              <a:gd name="T15" fmla="*/ 124754 h 20000"/>
              <a:gd name="T16" fmla="*/ 175659 w 20000"/>
              <a:gd name="T17" fmla="*/ 135182 h 20000"/>
              <a:gd name="T18" fmla="*/ 155004 w 20000"/>
              <a:gd name="T19" fmla="*/ 145546 h 20000"/>
              <a:gd name="T20" fmla="*/ 134317 w 20000"/>
              <a:gd name="T21" fmla="*/ 155974 h 20000"/>
              <a:gd name="T22" fmla="*/ 113663 w 20000"/>
              <a:gd name="T23" fmla="*/ 166338 h 20000"/>
              <a:gd name="T24" fmla="*/ 93009 w 20000"/>
              <a:gd name="T25" fmla="*/ 176766 h 20000"/>
              <a:gd name="T26" fmla="*/ 82649 w 20000"/>
              <a:gd name="T27" fmla="*/ 187131 h 20000"/>
              <a:gd name="T28" fmla="*/ 61995 w 20000"/>
              <a:gd name="T29" fmla="*/ 197559 h 20000"/>
              <a:gd name="T30" fmla="*/ 51668 w 20000"/>
              <a:gd name="T31" fmla="*/ 207923 h 20000"/>
              <a:gd name="T32" fmla="*/ 41341 w 20000"/>
              <a:gd name="T33" fmla="*/ 218351 h 20000"/>
              <a:gd name="T34" fmla="*/ 31014 w 20000"/>
              <a:gd name="T35" fmla="*/ 239143 h 20000"/>
              <a:gd name="T36" fmla="*/ 20654 w 20000"/>
              <a:gd name="T37" fmla="*/ 259936 h 20000"/>
              <a:gd name="T38" fmla="*/ 10327 w 20000"/>
              <a:gd name="T39" fmla="*/ 301520 h 20000"/>
              <a:gd name="T40" fmla="*/ 0 w 20000"/>
              <a:gd name="T41" fmla="*/ 384689 h 20000"/>
              <a:gd name="T42" fmla="*/ 10327 w 20000"/>
              <a:gd name="T43" fmla="*/ 644625 h 20000"/>
              <a:gd name="T44" fmla="*/ 20654 w 20000"/>
              <a:gd name="T45" fmla="*/ 707002 h 20000"/>
              <a:gd name="T46" fmla="*/ 31014 w 20000"/>
              <a:gd name="T47" fmla="*/ 727794 h 20000"/>
              <a:gd name="T48" fmla="*/ 41341 w 20000"/>
              <a:gd name="T49" fmla="*/ 748586 h 20000"/>
              <a:gd name="T50" fmla="*/ 51668 w 20000"/>
              <a:gd name="T51" fmla="*/ 769378 h 20000"/>
              <a:gd name="T52" fmla="*/ 61995 w 20000"/>
              <a:gd name="T53" fmla="*/ 800599 h 20000"/>
              <a:gd name="T54" fmla="*/ 72322 w 20000"/>
              <a:gd name="T55" fmla="*/ 810963 h 20000"/>
              <a:gd name="T56" fmla="*/ 82649 w 20000"/>
              <a:gd name="T57" fmla="*/ 831755 h 20000"/>
              <a:gd name="T58" fmla="*/ 93009 w 20000"/>
              <a:gd name="T59" fmla="*/ 852548 h 20000"/>
              <a:gd name="T60" fmla="*/ 103336 w 20000"/>
              <a:gd name="T61" fmla="*/ 862976 h 20000"/>
              <a:gd name="T62" fmla="*/ 113663 w 20000"/>
              <a:gd name="T63" fmla="*/ 873340 h 20000"/>
              <a:gd name="T64" fmla="*/ 134317 w 20000"/>
              <a:gd name="T65" fmla="*/ 894132 h 20000"/>
              <a:gd name="T66" fmla="*/ 175659 w 20000"/>
              <a:gd name="T67" fmla="*/ 946145 h 20000"/>
              <a:gd name="T68" fmla="*/ 196313 w 20000"/>
              <a:gd name="T69" fmla="*/ 966937 h 20000"/>
              <a:gd name="T70" fmla="*/ 206640 w 20000"/>
              <a:gd name="T71" fmla="*/ 977301 h 20000"/>
              <a:gd name="T72" fmla="*/ 217000 w 20000"/>
              <a:gd name="T73" fmla="*/ 987729 h 20000"/>
              <a:gd name="T74" fmla="*/ 227327 w 20000"/>
              <a:gd name="T75" fmla="*/ 998093 h 20000"/>
              <a:gd name="T76" fmla="*/ 237654 w 20000"/>
              <a:gd name="T77" fmla="*/ 1018886 h 20000"/>
              <a:gd name="T78" fmla="*/ 268668 w 20000"/>
              <a:gd name="T79" fmla="*/ 1039678 h 20000"/>
              <a:gd name="T80" fmla="*/ 309976 w 20000"/>
              <a:gd name="T81" fmla="*/ 1070898 h 20000"/>
              <a:gd name="T82" fmla="*/ 361644 w 20000"/>
              <a:gd name="T83" fmla="*/ 1102055 h 20000"/>
              <a:gd name="T84" fmla="*/ 382298 w 20000"/>
              <a:gd name="T85" fmla="*/ 1112483 h 20000"/>
              <a:gd name="T86" fmla="*/ 423639 w 20000"/>
              <a:gd name="T87" fmla="*/ 1143639 h 20000"/>
              <a:gd name="T88" fmla="*/ 454653 w 20000"/>
              <a:gd name="T89" fmla="*/ 1154068 h 20000"/>
              <a:gd name="T90" fmla="*/ 464980 w 20000"/>
              <a:gd name="T91" fmla="*/ 1174860 h 20000"/>
              <a:gd name="T92" fmla="*/ 485634 w 20000"/>
              <a:gd name="T93" fmla="*/ 1185288 h 20000"/>
              <a:gd name="T94" fmla="*/ 506322 w 20000"/>
              <a:gd name="T95" fmla="*/ 1195652 h 20000"/>
              <a:gd name="T96" fmla="*/ 537303 w 20000"/>
              <a:gd name="T97" fmla="*/ 1206080 h 20000"/>
              <a:gd name="T98" fmla="*/ 547630 w 20000"/>
              <a:gd name="T99" fmla="*/ 1216444 h 20000"/>
              <a:gd name="T100" fmla="*/ 568317 w 20000"/>
              <a:gd name="T101" fmla="*/ 1226873 h 20000"/>
              <a:gd name="T102" fmla="*/ 588971 w 20000"/>
              <a:gd name="T103" fmla="*/ 1237237 h 20000"/>
              <a:gd name="T104" fmla="*/ 599298 w 20000"/>
              <a:gd name="T105" fmla="*/ 1247665 h 20000"/>
              <a:gd name="T106" fmla="*/ 609625 w 20000"/>
              <a:gd name="T107" fmla="*/ 1258029 h 20000"/>
              <a:gd name="T108" fmla="*/ 640639 w 20000"/>
              <a:gd name="T109" fmla="*/ 1268457 h 20000"/>
              <a:gd name="T110" fmla="*/ 661293 w 20000"/>
              <a:gd name="T111" fmla="*/ 1278821 h 20000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  <a:gd name="T162" fmla="*/ 0 60000 65536"/>
              <a:gd name="T163" fmla="*/ 0 60000 65536"/>
              <a:gd name="T164" fmla="*/ 0 60000 65536"/>
              <a:gd name="T165" fmla="*/ 0 60000 65536"/>
              <a:gd name="T166" fmla="*/ 0 60000 65536"/>
              <a:gd name="T167" fmla="*/ 0 60000 65536"/>
            </a:gdLst>
            <a:ahLst/>
            <a:cxnLst>
              <a:cxn ang="T112">
                <a:pos x="T0" y="T1"/>
              </a:cxn>
              <a:cxn ang="T113">
                <a:pos x="T2" y="T3"/>
              </a:cxn>
              <a:cxn ang="T114">
                <a:pos x="T4" y="T5"/>
              </a:cxn>
              <a:cxn ang="T115">
                <a:pos x="T6" y="T7"/>
              </a:cxn>
              <a:cxn ang="T116">
                <a:pos x="T8" y="T9"/>
              </a:cxn>
              <a:cxn ang="T117">
                <a:pos x="T10" y="T11"/>
              </a:cxn>
              <a:cxn ang="T118">
                <a:pos x="T12" y="T13"/>
              </a:cxn>
              <a:cxn ang="T119">
                <a:pos x="T14" y="T15"/>
              </a:cxn>
              <a:cxn ang="T120">
                <a:pos x="T16" y="T17"/>
              </a:cxn>
              <a:cxn ang="T121">
                <a:pos x="T18" y="T19"/>
              </a:cxn>
              <a:cxn ang="T122">
                <a:pos x="T20" y="T21"/>
              </a:cxn>
              <a:cxn ang="T123">
                <a:pos x="T22" y="T23"/>
              </a:cxn>
              <a:cxn ang="T124">
                <a:pos x="T24" y="T25"/>
              </a:cxn>
              <a:cxn ang="T125">
                <a:pos x="T26" y="T27"/>
              </a:cxn>
              <a:cxn ang="T126">
                <a:pos x="T28" y="T29"/>
              </a:cxn>
              <a:cxn ang="T127">
                <a:pos x="T30" y="T31"/>
              </a:cxn>
              <a:cxn ang="T128">
                <a:pos x="T32" y="T33"/>
              </a:cxn>
              <a:cxn ang="T129">
                <a:pos x="T34" y="T35"/>
              </a:cxn>
              <a:cxn ang="T130">
                <a:pos x="T36" y="T37"/>
              </a:cxn>
              <a:cxn ang="T131">
                <a:pos x="T38" y="T39"/>
              </a:cxn>
              <a:cxn ang="T132">
                <a:pos x="T40" y="T41"/>
              </a:cxn>
              <a:cxn ang="T133">
                <a:pos x="T42" y="T43"/>
              </a:cxn>
              <a:cxn ang="T134">
                <a:pos x="T44" y="T45"/>
              </a:cxn>
              <a:cxn ang="T135">
                <a:pos x="T46" y="T47"/>
              </a:cxn>
              <a:cxn ang="T136">
                <a:pos x="T48" y="T49"/>
              </a:cxn>
              <a:cxn ang="T137">
                <a:pos x="T50" y="T51"/>
              </a:cxn>
              <a:cxn ang="T138">
                <a:pos x="T52" y="T53"/>
              </a:cxn>
              <a:cxn ang="T139">
                <a:pos x="T54" y="T55"/>
              </a:cxn>
              <a:cxn ang="T140">
                <a:pos x="T56" y="T57"/>
              </a:cxn>
              <a:cxn ang="T141">
                <a:pos x="T58" y="T59"/>
              </a:cxn>
              <a:cxn ang="T142">
                <a:pos x="T60" y="T61"/>
              </a:cxn>
              <a:cxn ang="T143">
                <a:pos x="T62" y="T63"/>
              </a:cxn>
              <a:cxn ang="T144">
                <a:pos x="T64" y="T65"/>
              </a:cxn>
              <a:cxn ang="T145">
                <a:pos x="T66" y="T67"/>
              </a:cxn>
              <a:cxn ang="T146">
                <a:pos x="T68" y="T69"/>
              </a:cxn>
              <a:cxn ang="T147">
                <a:pos x="T70" y="T71"/>
              </a:cxn>
              <a:cxn ang="T148">
                <a:pos x="T72" y="T73"/>
              </a:cxn>
              <a:cxn ang="T149">
                <a:pos x="T74" y="T75"/>
              </a:cxn>
              <a:cxn ang="T150">
                <a:pos x="T76" y="T77"/>
              </a:cxn>
              <a:cxn ang="T151">
                <a:pos x="T78" y="T79"/>
              </a:cxn>
              <a:cxn ang="T152">
                <a:pos x="T80" y="T81"/>
              </a:cxn>
              <a:cxn ang="T153">
                <a:pos x="T82" y="T83"/>
              </a:cxn>
              <a:cxn ang="T154">
                <a:pos x="T84" y="T85"/>
              </a:cxn>
              <a:cxn ang="T155">
                <a:pos x="T86" y="T87"/>
              </a:cxn>
              <a:cxn ang="T156">
                <a:pos x="T88" y="T89"/>
              </a:cxn>
              <a:cxn ang="T157">
                <a:pos x="T90" y="T91"/>
              </a:cxn>
              <a:cxn ang="T158">
                <a:pos x="T92" y="T93"/>
              </a:cxn>
              <a:cxn ang="T159">
                <a:pos x="T94" y="T95"/>
              </a:cxn>
              <a:cxn ang="T160">
                <a:pos x="T96" y="T97"/>
              </a:cxn>
              <a:cxn ang="T161">
                <a:pos x="T98" y="T99"/>
              </a:cxn>
              <a:cxn ang="T162">
                <a:pos x="T100" y="T101"/>
              </a:cxn>
              <a:cxn ang="T163">
                <a:pos x="T102" y="T103"/>
              </a:cxn>
              <a:cxn ang="T164">
                <a:pos x="T104" y="T105"/>
              </a:cxn>
              <a:cxn ang="T165">
                <a:pos x="T106" y="T107"/>
              </a:cxn>
              <a:cxn ang="T166">
                <a:pos x="T108" y="T109"/>
              </a:cxn>
              <a:cxn ang="T167">
                <a:pos x="T110" y="T111"/>
              </a:cxn>
            </a:cxnLst>
            <a:rect l="0" t="0" r="r" b="b"/>
            <a:pathLst>
              <a:path w="20000" h="20000">
                <a:moveTo>
                  <a:pt x="8429" y="0"/>
                </a:moveTo>
                <a:lnTo>
                  <a:pt x="8429" y="650"/>
                </a:lnTo>
                <a:lnTo>
                  <a:pt x="8117" y="650"/>
                </a:lnTo>
                <a:lnTo>
                  <a:pt x="8117" y="975"/>
                </a:lnTo>
                <a:lnTo>
                  <a:pt x="7804" y="975"/>
                </a:lnTo>
                <a:lnTo>
                  <a:pt x="7804" y="1138"/>
                </a:lnTo>
                <a:lnTo>
                  <a:pt x="7492" y="1138"/>
                </a:lnTo>
                <a:lnTo>
                  <a:pt x="7492" y="1300"/>
                </a:lnTo>
                <a:lnTo>
                  <a:pt x="7180" y="1300"/>
                </a:lnTo>
                <a:lnTo>
                  <a:pt x="7180" y="1463"/>
                </a:lnTo>
                <a:lnTo>
                  <a:pt x="6868" y="1463"/>
                </a:lnTo>
                <a:lnTo>
                  <a:pt x="6868" y="1625"/>
                </a:lnTo>
                <a:lnTo>
                  <a:pt x="6243" y="1625"/>
                </a:lnTo>
                <a:lnTo>
                  <a:pt x="6243" y="1788"/>
                </a:lnTo>
                <a:lnTo>
                  <a:pt x="5931" y="1788"/>
                </a:lnTo>
                <a:lnTo>
                  <a:pt x="5619" y="1950"/>
                </a:lnTo>
                <a:lnTo>
                  <a:pt x="5307" y="1950"/>
                </a:lnTo>
                <a:lnTo>
                  <a:pt x="5307" y="2113"/>
                </a:lnTo>
                <a:lnTo>
                  <a:pt x="4683" y="2113"/>
                </a:lnTo>
                <a:lnTo>
                  <a:pt x="4683" y="2275"/>
                </a:lnTo>
                <a:lnTo>
                  <a:pt x="4058" y="2275"/>
                </a:lnTo>
                <a:lnTo>
                  <a:pt x="4058" y="2438"/>
                </a:lnTo>
                <a:lnTo>
                  <a:pt x="3746" y="2438"/>
                </a:lnTo>
                <a:lnTo>
                  <a:pt x="3434" y="2600"/>
                </a:lnTo>
                <a:lnTo>
                  <a:pt x="3122" y="2600"/>
                </a:lnTo>
                <a:lnTo>
                  <a:pt x="2810" y="2763"/>
                </a:lnTo>
                <a:lnTo>
                  <a:pt x="2497" y="2763"/>
                </a:lnTo>
                <a:lnTo>
                  <a:pt x="2497" y="2925"/>
                </a:lnTo>
                <a:lnTo>
                  <a:pt x="2185" y="2925"/>
                </a:lnTo>
                <a:lnTo>
                  <a:pt x="1873" y="3088"/>
                </a:lnTo>
                <a:lnTo>
                  <a:pt x="1873" y="3250"/>
                </a:lnTo>
                <a:lnTo>
                  <a:pt x="1561" y="3250"/>
                </a:lnTo>
                <a:lnTo>
                  <a:pt x="1561" y="3413"/>
                </a:lnTo>
                <a:lnTo>
                  <a:pt x="1249" y="3413"/>
                </a:lnTo>
                <a:lnTo>
                  <a:pt x="1249" y="3738"/>
                </a:lnTo>
                <a:lnTo>
                  <a:pt x="937" y="3738"/>
                </a:lnTo>
                <a:lnTo>
                  <a:pt x="937" y="3900"/>
                </a:lnTo>
                <a:lnTo>
                  <a:pt x="624" y="4063"/>
                </a:lnTo>
                <a:lnTo>
                  <a:pt x="624" y="4713"/>
                </a:lnTo>
                <a:lnTo>
                  <a:pt x="312" y="4713"/>
                </a:lnTo>
                <a:lnTo>
                  <a:pt x="312" y="5688"/>
                </a:lnTo>
                <a:lnTo>
                  <a:pt x="0" y="6013"/>
                </a:lnTo>
                <a:lnTo>
                  <a:pt x="0" y="10076"/>
                </a:lnTo>
                <a:lnTo>
                  <a:pt x="312" y="10076"/>
                </a:lnTo>
                <a:lnTo>
                  <a:pt x="312" y="10888"/>
                </a:lnTo>
                <a:lnTo>
                  <a:pt x="624" y="11051"/>
                </a:lnTo>
                <a:lnTo>
                  <a:pt x="624" y="11213"/>
                </a:lnTo>
                <a:lnTo>
                  <a:pt x="937" y="11376"/>
                </a:lnTo>
                <a:lnTo>
                  <a:pt x="937" y="11538"/>
                </a:lnTo>
                <a:lnTo>
                  <a:pt x="1249" y="11701"/>
                </a:lnTo>
                <a:lnTo>
                  <a:pt x="1249" y="12026"/>
                </a:lnTo>
                <a:lnTo>
                  <a:pt x="1561" y="12026"/>
                </a:lnTo>
                <a:lnTo>
                  <a:pt x="1561" y="12351"/>
                </a:lnTo>
                <a:lnTo>
                  <a:pt x="1873" y="12514"/>
                </a:lnTo>
                <a:lnTo>
                  <a:pt x="1873" y="12676"/>
                </a:lnTo>
                <a:lnTo>
                  <a:pt x="2185" y="12676"/>
                </a:lnTo>
                <a:lnTo>
                  <a:pt x="2185" y="12839"/>
                </a:lnTo>
                <a:lnTo>
                  <a:pt x="2497" y="13001"/>
                </a:lnTo>
                <a:lnTo>
                  <a:pt x="2497" y="13164"/>
                </a:lnTo>
                <a:lnTo>
                  <a:pt x="2810" y="13326"/>
                </a:lnTo>
                <a:lnTo>
                  <a:pt x="2810" y="13489"/>
                </a:lnTo>
                <a:lnTo>
                  <a:pt x="3122" y="13489"/>
                </a:lnTo>
                <a:lnTo>
                  <a:pt x="3122" y="13651"/>
                </a:lnTo>
                <a:lnTo>
                  <a:pt x="3434" y="13651"/>
                </a:lnTo>
                <a:lnTo>
                  <a:pt x="3434" y="13814"/>
                </a:lnTo>
                <a:lnTo>
                  <a:pt x="4058" y="13976"/>
                </a:lnTo>
                <a:lnTo>
                  <a:pt x="4058" y="14139"/>
                </a:lnTo>
                <a:lnTo>
                  <a:pt x="5307" y="14789"/>
                </a:lnTo>
                <a:lnTo>
                  <a:pt x="5619" y="15114"/>
                </a:lnTo>
                <a:lnTo>
                  <a:pt x="5931" y="15114"/>
                </a:lnTo>
                <a:lnTo>
                  <a:pt x="5931" y="15276"/>
                </a:lnTo>
                <a:lnTo>
                  <a:pt x="6243" y="15276"/>
                </a:lnTo>
                <a:lnTo>
                  <a:pt x="6243" y="15439"/>
                </a:lnTo>
                <a:lnTo>
                  <a:pt x="6556" y="15439"/>
                </a:lnTo>
                <a:lnTo>
                  <a:pt x="6556" y="15601"/>
                </a:lnTo>
                <a:lnTo>
                  <a:pt x="6868" y="15601"/>
                </a:lnTo>
                <a:lnTo>
                  <a:pt x="6868" y="15764"/>
                </a:lnTo>
                <a:lnTo>
                  <a:pt x="7180" y="15926"/>
                </a:lnTo>
                <a:lnTo>
                  <a:pt x="7804" y="16089"/>
                </a:lnTo>
                <a:lnTo>
                  <a:pt x="8117" y="16251"/>
                </a:lnTo>
                <a:lnTo>
                  <a:pt x="8429" y="16251"/>
                </a:lnTo>
                <a:lnTo>
                  <a:pt x="9365" y="16739"/>
                </a:lnTo>
                <a:lnTo>
                  <a:pt x="9990" y="16739"/>
                </a:lnTo>
                <a:lnTo>
                  <a:pt x="10926" y="17226"/>
                </a:lnTo>
                <a:lnTo>
                  <a:pt x="11550" y="17226"/>
                </a:lnTo>
                <a:lnTo>
                  <a:pt x="11550" y="17389"/>
                </a:lnTo>
                <a:lnTo>
                  <a:pt x="12175" y="17551"/>
                </a:lnTo>
                <a:lnTo>
                  <a:pt x="12799" y="17876"/>
                </a:lnTo>
                <a:lnTo>
                  <a:pt x="13111" y="17876"/>
                </a:lnTo>
                <a:lnTo>
                  <a:pt x="13736" y="18039"/>
                </a:lnTo>
                <a:lnTo>
                  <a:pt x="14048" y="18202"/>
                </a:lnTo>
                <a:lnTo>
                  <a:pt x="14048" y="18364"/>
                </a:lnTo>
                <a:lnTo>
                  <a:pt x="14672" y="18364"/>
                </a:lnTo>
                <a:lnTo>
                  <a:pt x="14672" y="18527"/>
                </a:lnTo>
                <a:lnTo>
                  <a:pt x="14984" y="18527"/>
                </a:lnTo>
                <a:lnTo>
                  <a:pt x="15297" y="18689"/>
                </a:lnTo>
                <a:lnTo>
                  <a:pt x="15921" y="18689"/>
                </a:lnTo>
                <a:lnTo>
                  <a:pt x="16233" y="18852"/>
                </a:lnTo>
                <a:lnTo>
                  <a:pt x="16233" y="19014"/>
                </a:lnTo>
                <a:lnTo>
                  <a:pt x="16545" y="19014"/>
                </a:lnTo>
                <a:lnTo>
                  <a:pt x="16545" y="19177"/>
                </a:lnTo>
                <a:lnTo>
                  <a:pt x="17170" y="19177"/>
                </a:lnTo>
                <a:lnTo>
                  <a:pt x="17170" y="19339"/>
                </a:lnTo>
                <a:lnTo>
                  <a:pt x="17794" y="19339"/>
                </a:lnTo>
                <a:lnTo>
                  <a:pt x="17794" y="19502"/>
                </a:lnTo>
                <a:lnTo>
                  <a:pt x="18106" y="19502"/>
                </a:lnTo>
                <a:lnTo>
                  <a:pt x="18106" y="19664"/>
                </a:lnTo>
                <a:lnTo>
                  <a:pt x="18418" y="19664"/>
                </a:lnTo>
                <a:lnTo>
                  <a:pt x="18418" y="19827"/>
                </a:lnTo>
                <a:lnTo>
                  <a:pt x="19355" y="19827"/>
                </a:lnTo>
                <a:lnTo>
                  <a:pt x="19667" y="19989"/>
                </a:lnTo>
                <a:lnTo>
                  <a:pt x="19979" y="19989"/>
                </a:lnTo>
                <a:lnTo>
                  <a:pt x="19355" y="19989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5" name="Line 190">
            <a:extLst>
              <a:ext uri="{FF2B5EF4-FFF2-40B4-BE49-F238E27FC236}">
                <a16:creationId xmlns:a16="http://schemas.microsoft.com/office/drawing/2014/main" id="{6BFF42B4-D890-A869-3303-7FADC8E625C1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6761163" y="4595813"/>
            <a:ext cx="123825" cy="312737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66" name="Rectangle 191">
            <a:extLst>
              <a:ext uri="{FF2B5EF4-FFF2-40B4-BE49-F238E27FC236}">
                <a16:creationId xmlns:a16="http://schemas.microsoft.com/office/drawing/2014/main" id="{E2506A37-514F-8BCF-52AB-E5483526D2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8856663" y="3846513"/>
            <a:ext cx="134937" cy="687387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67" name="Rectangle 192">
            <a:extLst>
              <a:ext uri="{FF2B5EF4-FFF2-40B4-BE49-F238E27FC236}">
                <a16:creationId xmlns:a16="http://schemas.microsoft.com/office/drawing/2014/main" id="{B28F5D89-6656-6375-68A3-0328C5F7091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7300" y="1341438"/>
            <a:ext cx="774700" cy="7302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68" name="Rectangle 193">
            <a:extLst>
              <a:ext uri="{FF2B5EF4-FFF2-40B4-BE49-F238E27FC236}">
                <a16:creationId xmlns:a16="http://schemas.microsoft.com/office/drawing/2014/main" id="{DCB954A7-66A4-BFAD-E1E9-0F81F456BE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152400" y="3846513"/>
            <a:ext cx="93663" cy="676275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69" name="Rectangle 194">
            <a:extLst>
              <a:ext uri="{FF2B5EF4-FFF2-40B4-BE49-F238E27FC236}">
                <a16:creationId xmlns:a16="http://schemas.microsoft.com/office/drawing/2014/main" id="{05637F63-E027-8D42-F9A9-3FD6210CD336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27300" y="6580188"/>
            <a:ext cx="785813" cy="125412"/>
          </a:xfrm>
          <a:prstGeom prst="rect">
            <a:avLst/>
          </a:prstGeom>
          <a:solidFill>
            <a:srgbClr val="FFFFFF"/>
          </a:solidFill>
          <a:ln w="9525">
            <a:solidFill>
              <a:srgbClr val="FFFFFF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6570" name="Rectangle 195">
            <a:extLst>
              <a:ext uri="{FF2B5EF4-FFF2-40B4-BE49-F238E27FC236}">
                <a16:creationId xmlns:a16="http://schemas.microsoft.com/office/drawing/2014/main" id="{D131635C-6635-458B-8F89-E01DE04279D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87975" y="5164138"/>
            <a:ext cx="2613025" cy="1008062"/>
          </a:xfrm>
          <a:prstGeom prst="rect">
            <a:avLst/>
          </a:prstGeom>
          <a:solidFill>
            <a:srgbClr val="FFFF99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Legend:</a:t>
            </a: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	Patient Paths (w/letters)</a:t>
            </a: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	Staff Paths (w/numbers)</a:t>
            </a:r>
          </a:p>
          <a:p>
            <a:pPr eaLnBrk="1" hangingPunct="1"/>
            <a:endParaRPr lang="en-US" altLang="ko-KR" sz="1200">
              <a:ea typeface="Batang" panose="02030600000101010101" pitchFamily="18" charset="-127"/>
            </a:endParaRP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	Chair</a:t>
            </a:r>
            <a:endParaRPr lang="en-US" altLang="en-US"/>
          </a:p>
        </p:txBody>
      </p:sp>
      <p:sp>
        <p:nvSpPr>
          <p:cNvPr id="16571" name="Freeform 196">
            <a:extLst>
              <a:ext uri="{FF2B5EF4-FFF2-40B4-BE49-F238E27FC236}">
                <a16:creationId xmlns:a16="http://schemas.microsoft.com/office/drawing/2014/main" id="{4D9573B0-A507-59A4-0419-391EAFD5D9DD}"/>
              </a:ext>
            </a:extLst>
          </p:cNvPr>
          <p:cNvSpPr>
            <a:spLocks/>
          </p:cNvSpPr>
          <p:nvPr/>
        </p:nvSpPr>
        <p:spPr bwMode="auto">
          <a:xfrm>
            <a:off x="5457825" y="5457825"/>
            <a:ext cx="423863" cy="73025"/>
          </a:xfrm>
          <a:custGeom>
            <a:avLst/>
            <a:gdLst>
              <a:gd name="T0" fmla="*/ 0 w 20000"/>
              <a:gd name="T1" fmla="*/ 31003 h 20000"/>
              <a:gd name="T2" fmla="*/ 20642 w 20000"/>
              <a:gd name="T3" fmla="*/ 31003 h 20000"/>
              <a:gd name="T4" fmla="*/ 103211 w 20000"/>
              <a:gd name="T5" fmla="*/ 20666 h 20000"/>
              <a:gd name="T6" fmla="*/ 123853 w 20000"/>
              <a:gd name="T7" fmla="*/ 10333 h 20000"/>
              <a:gd name="T8" fmla="*/ 134174 w 20000"/>
              <a:gd name="T9" fmla="*/ 0 h 20000"/>
              <a:gd name="T10" fmla="*/ 278669 w 20000"/>
              <a:gd name="T11" fmla="*/ 0 h 20000"/>
              <a:gd name="T12" fmla="*/ 288990 w 20000"/>
              <a:gd name="T13" fmla="*/ 10333 h 20000"/>
              <a:gd name="T14" fmla="*/ 319953 w 20000"/>
              <a:gd name="T15" fmla="*/ 10333 h 20000"/>
              <a:gd name="T16" fmla="*/ 330274 w 20000"/>
              <a:gd name="T17" fmla="*/ 20666 h 20000"/>
              <a:gd name="T18" fmla="*/ 340595 w 20000"/>
              <a:gd name="T19" fmla="*/ 20666 h 20000"/>
              <a:gd name="T20" fmla="*/ 340595 w 20000"/>
              <a:gd name="T21" fmla="*/ 31003 h 20000"/>
              <a:gd name="T22" fmla="*/ 350916 w 20000"/>
              <a:gd name="T23" fmla="*/ 31003 h 20000"/>
              <a:gd name="T24" fmla="*/ 371558 w 20000"/>
              <a:gd name="T25" fmla="*/ 41336 h 20000"/>
              <a:gd name="T26" fmla="*/ 381879 w 20000"/>
              <a:gd name="T27" fmla="*/ 51669 h 20000"/>
              <a:gd name="T28" fmla="*/ 402543 w 20000"/>
              <a:gd name="T29" fmla="*/ 62002 h 20000"/>
              <a:gd name="T30" fmla="*/ 412864 w 20000"/>
              <a:gd name="T31" fmla="*/ 72335 h 20000"/>
              <a:gd name="T32" fmla="*/ 412864 w 20000"/>
              <a:gd name="T33" fmla="*/ 62002 h 20000"/>
              <a:gd name="T34" fmla="*/ 423185 w 20000"/>
              <a:gd name="T35" fmla="*/ 62002 h 20000"/>
              <a:gd name="T36" fmla="*/ 0 60000 65536"/>
              <a:gd name="T37" fmla="*/ 0 60000 65536"/>
              <a:gd name="T38" fmla="*/ 0 60000 65536"/>
              <a:gd name="T39" fmla="*/ 0 60000 65536"/>
              <a:gd name="T40" fmla="*/ 0 60000 65536"/>
              <a:gd name="T41" fmla="*/ 0 60000 65536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</a:gdLst>
            <a:ahLst/>
            <a:cxnLst>
              <a:cxn ang="T36">
                <a:pos x="T0" y="T1"/>
              </a:cxn>
              <a:cxn ang="T37">
                <a:pos x="T2" y="T3"/>
              </a:cxn>
              <a:cxn ang="T38">
                <a:pos x="T4" y="T5"/>
              </a:cxn>
              <a:cxn ang="T39">
                <a:pos x="T6" y="T7"/>
              </a:cxn>
              <a:cxn ang="T40">
                <a:pos x="T8" y="T9"/>
              </a:cxn>
              <a:cxn ang="T41">
                <a:pos x="T10" y="T11"/>
              </a:cxn>
              <a:cxn ang="T42">
                <a:pos x="T12" y="T13"/>
              </a:cxn>
              <a:cxn ang="T43">
                <a:pos x="T14" y="T15"/>
              </a:cxn>
              <a:cxn ang="T44">
                <a:pos x="T16" y="T17"/>
              </a:cxn>
              <a:cxn ang="T45">
                <a:pos x="T18" y="T19"/>
              </a:cxn>
              <a:cxn ang="T46">
                <a:pos x="T20" y="T21"/>
              </a:cxn>
              <a:cxn ang="T47">
                <a:pos x="T22" y="T23"/>
              </a:cxn>
              <a:cxn ang="T48">
                <a:pos x="T24" y="T25"/>
              </a:cxn>
              <a:cxn ang="T49">
                <a:pos x="T26" y="T27"/>
              </a:cxn>
              <a:cxn ang="T50">
                <a:pos x="T28" y="T29"/>
              </a:cxn>
              <a:cxn ang="T51">
                <a:pos x="T30" y="T31"/>
              </a:cxn>
              <a:cxn ang="T52">
                <a:pos x="T32" y="T33"/>
              </a:cxn>
              <a:cxn ang="T53">
                <a:pos x="T34" y="T35"/>
              </a:cxn>
            </a:cxnLst>
            <a:rect l="0" t="0" r="r" b="b"/>
            <a:pathLst>
              <a:path w="20000" h="20000">
                <a:moveTo>
                  <a:pt x="0" y="8491"/>
                </a:moveTo>
                <a:lnTo>
                  <a:pt x="974" y="8491"/>
                </a:lnTo>
                <a:lnTo>
                  <a:pt x="4870" y="5660"/>
                </a:lnTo>
                <a:lnTo>
                  <a:pt x="5844" y="2830"/>
                </a:lnTo>
                <a:lnTo>
                  <a:pt x="6331" y="0"/>
                </a:lnTo>
                <a:lnTo>
                  <a:pt x="13149" y="0"/>
                </a:lnTo>
                <a:lnTo>
                  <a:pt x="13636" y="2830"/>
                </a:lnTo>
                <a:lnTo>
                  <a:pt x="15097" y="2830"/>
                </a:lnTo>
                <a:lnTo>
                  <a:pt x="15584" y="5660"/>
                </a:lnTo>
                <a:lnTo>
                  <a:pt x="16071" y="5660"/>
                </a:lnTo>
                <a:lnTo>
                  <a:pt x="16071" y="8491"/>
                </a:lnTo>
                <a:lnTo>
                  <a:pt x="16558" y="8491"/>
                </a:lnTo>
                <a:lnTo>
                  <a:pt x="17532" y="11321"/>
                </a:lnTo>
                <a:lnTo>
                  <a:pt x="18019" y="14151"/>
                </a:lnTo>
                <a:lnTo>
                  <a:pt x="18994" y="16981"/>
                </a:lnTo>
                <a:lnTo>
                  <a:pt x="19481" y="19811"/>
                </a:lnTo>
                <a:lnTo>
                  <a:pt x="19481" y="16981"/>
                </a:lnTo>
                <a:lnTo>
                  <a:pt x="19968" y="16981"/>
                </a:lnTo>
              </a:path>
            </a:pathLst>
          </a:custGeom>
          <a:solidFill>
            <a:srgbClr val="FFFF99"/>
          </a:solidFill>
          <a:ln w="6350" cap="flat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72" name="Freeform 197">
            <a:extLst>
              <a:ext uri="{FF2B5EF4-FFF2-40B4-BE49-F238E27FC236}">
                <a16:creationId xmlns:a16="http://schemas.microsoft.com/office/drawing/2014/main" id="{F43B9E16-EE23-A2BF-D37C-B730EC0D7B26}"/>
              </a:ext>
            </a:extLst>
          </p:cNvPr>
          <p:cNvSpPr>
            <a:spLocks/>
          </p:cNvSpPr>
          <p:nvPr/>
        </p:nvSpPr>
        <p:spPr bwMode="auto">
          <a:xfrm>
            <a:off x="5438775" y="5562600"/>
            <a:ext cx="423863" cy="73025"/>
          </a:xfrm>
          <a:custGeom>
            <a:avLst/>
            <a:gdLst>
              <a:gd name="T0" fmla="*/ 0 w 20000"/>
              <a:gd name="T1" fmla="*/ 72335 h 20000"/>
              <a:gd name="T2" fmla="*/ 0 w 20000"/>
              <a:gd name="T3" fmla="*/ 62002 h 20000"/>
              <a:gd name="T4" fmla="*/ 10321 w 20000"/>
              <a:gd name="T5" fmla="*/ 62002 h 20000"/>
              <a:gd name="T6" fmla="*/ 20642 w 20000"/>
              <a:gd name="T7" fmla="*/ 51669 h 20000"/>
              <a:gd name="T8" fmla="*/ 144495 w 20000"/>
              <a:gd name="T9" fmla="*/ 31003 h 20000"/>
              <a:gd name="T10" fmla="*/ 165137 w 20000"/>
              <a:gd name="T11" fmla="*/ 20666 h 20000"/>
              <a:gd name="T12" fmla="*/ 175458 w 20000"/>
              <a:gd name="T13" fmla="*/ 20666 h 20000"/>
              <a:gd name="T14" fmla="*/ 175458 w 20000"/>
              <a:gd name="T15" fmla="*/ 10333 h 20000"/>
              <a:gd name="T16" fmla="*/ 185779 w 20000"/>
              <a:gd name="T17" fmla="*/ 10333 h 20000"/>
              <a:gd name="T18" fmla="*/ 196100 w 20000"/>
              <a:gd name="T19" fmla="*/ 0 h 20000"/>
              <a:gd name="T20" fmla="*/ 278669 w 20000"/>
              <a:gd name="T21" fmla="*/ 0 h 20000"/>
              <a:gd name="T22" fmla="*/ 278669 w 20000"/>
              <a:gd name="T23" fmla="*/ 10333 h 20000"/>
              <a:gd name="T24" fmla="*/ 288990 w 20000"/>
              <a:gd name="T25" fmla="*/ 10333 h 20000"/>
              <a:gd name="T26" fmla="*/ 299311 w 20000"/>
              <a:gd name="T27" fmla="*/ 20666 h 20000"/>
              <a:gd name="T28" fmla="*/ 309632 w 20000"/>
              <a:gd name="T29" fmla="*/ 20666 h 20000"/>
              <a:gd name="T30" fmla="*/ 330274 w 20000"/>
              <a:gd name="T31" fmla="*/ 31003 h 20000"/>
              <a:gd name="T32" fmla="*/ 340595 w 20000"/>
              <a:gd name="T33" fmla="*/ 31003 h 20000"/>
              <a:gd name="T34" fmla="*/ 340595 w 20000"/>
              <a:gd name="T35" fmla="*/ 41336 h 20000"/>
              <a:gd name="T36" fmla="*/ 371558 w 20000"/>
              <a:gd name="T37" fmla="*/ 41336 h 20000"/>
              <a:gd name="T38" fmla="*/ 371558 w 20000"/>
              <a:gd name="T39" fmla="*/ 51669 h 20000"/>
              <a:gd name="T40" fmla="*/ 423185 w 20000"/>
              <a:gd name="T41" fmla="*/ 51669 h 20000"/>
              <a:gd name="T42" fmla="*/ 0 60000 65536"/>
              <a:gd name="T43" fmla="*/ 0 60000 65536"/>
              <a:gd name="T44" fmla="*/ 0 60000 65536"/>
              <a:gd name="T45" fmla="*/ 0 60000 65536"/>
              <a:gd name="T46" fmla="*/ 0 60000 65536"/>
              <a:gd name="T47" fmla="*/ 0 60000 65536"/>
              <a:gd name="T48" fmla="*/ 0 60000 65536"/>
              <a:gd name="T49" fmla="*/ 0 60000 65536"/>
              <a:gd name="T50" fmla="*/ 0 60000 65536"/>
              <a:gd name="T51" fmla="*/ 0 60000 65536"/>
              <a:gd name="T52" fmla="*/ 0 60000 65536"/>
              <a:gd name="T53" fmla="*/ 0 60000 65536"/>
              <a:gd name="T54" fmla="*/ 0 60000 65536"/>
              <a:gd name="T55" fmla="*/ 0 60000 65536"/>
              <a:gd name="T56" fmla="*/ 0 60000 65536"/>
              <a:gd name="T57" fmla="*/ 0 60000 65536"/>
              <a:gd name="T58" fmla="*/ 0 60000 65536"/>
              <a:gd name="T59" fmla="*/ 0 60000 65536"/>
              <a:gd name="T60" fmla="*/ 0 60000 65536"/>
              <a:gd name="T61" fmla="*/ 0 60000 65536"/>
              <a:gd name="T62" fmla="*/ 0 60000 65536"/>
            </a:gdLst>
            <a:ahLst/>
            <a:cxnLst>
              <a:cxn ang="T42">
                <a:pos x="T0" y="T1"/>
              </a:cxn>
              <a:cxn ang="T43">
                <a:pos x="T2" y="T3"/>
              </a:cxn>
              <a:cxn ang="T44">
                <a:pos x="T4" y="T5"/>
              </a:cxn>
              <a:cxn ang="T45">
                <a:pos x="T6" y="T7"/>
              </a:cxn>
              <a:cxn ang="T46">
                <a:pos x="T8" y="T9"/>
              </a:cxn>
              <a:cxn ang="T47">
                <a:pos x="T10" y="T11"/>
              </a:cxn>
              <a:cxn ang="T48">
                <a:pos x="T12" y="T13"/>
              </a:cxn>
              <a:cxn ang="T49">
                <a:pos x="T14" y="T15"/>
              </a:cxn>
              <a:cxn ang="T50">
                <a:pos x="T16" y="T17"/>
              </a:cxn>
              <a:cxn ang="T51">
                <a:pos x="T18" y="T19"/>
              </a:cxn>
              <a:cxn ang="T52">
                <a:pos x="T20" y="T21"/>
              </a:cxn>
              <a:cxn ang="T53">
                <a:pos x="T22" y="T23"/>
              </a:cxn>
              <a:cxn ang="T54">
                <a:pos x="T24" y="T25"/>
              </a:cxn>
              <a:cxn ang="T55">
                <a:pos x="T26" y="T27"/>
              </a:cxn>
              <a:cxn ang="T56">
                <a:pos x="T28" y="T29"/>
              </a:cxn>
              <a:cxn ang="T57">
                <a:pos x="T30" y="T31"/>
              </a:cxn>
              <a:cxn ang="T58">
                <a:pos x="T32" y="T33"/>
              </a:cxn>
              <a:cxn ang="T59">
                <a:pos x="T34" y="T35"/>
              </a:cxn>
              <a:cxn ang="T60">
                <a:pos x="T36" y="T37"/>
              </a:cxn>
              <a:cxn ang="T61">
                <a:pos x="T38" y="T39"/>
              </a:cxn>
              <a:cxn ang="T62">
                <a:pos x="T40" y="T41"/>
              </a:cxn>
            </a:cxnLst>
            <a:rect l="0" t="0" r="r" b="b"/>
            <a:pathLst>
              <a:path w="20000" h="20000">
                <a:moveTo>
                  <a:pt x="0" y="19811"/>
                </a:moveTo>
                <a:lnTo>
                  <a:pt x="0" y="16981"/>
                </a:lnTo>
                <a:lnTo>
                  <a:pt x="487" y="16981"/>
                </a:lnTo>
                <a:lnTo>
                  <a:pt x="974" y="14151"/>
                </a:lnTo>
                <a:lnTo>
                  <a:pt x="6818" y="8491"/>
                </a:lnTo>
                <a:lnTo>
                  <a:pt x="7792" y="5660"/>
                </a:lnTo>
                <a:lnTo>
                  <a:pt x="8279" y="5660"/>
                </a:lnTo>
                <a:lnTo>
                  <a:pt x="8279" y="2830"/>
                </a:lnTo>
                <a:lnTo>
                  <a:pt x="8766" y="2830"/>
                </a:lnTo>
                <a:lnTo>
                  <a:pt x="9253" y="0"/>
                </a:lnTo>
                <a:lnTo>
                  <a:pt x="13149" y="0"/>
                </a:lnTo>
                <a:lnTo>
                  <a:pt x="13149" y="2830"/>
                </a:lnTo>
                <a:lnTo>
                  <a:pt x="13636" y="2830"/>
                </a:lnTo>
                <a:lnTo>
                  <a:pt x="14123" y="5660"/>
                </a:lnTo>
                <a:lnTo>
                  <a:pt x="14610" y="5660"/>
                </a:lnTo>
                <a:lnTo>
                  <a:pt x="15584" y="8491"/>
                </a:lnTo>
                <a:lnTo>
                  <a:pt x="16071" y="8491"/>
                </a:lnTo>
                <a:lnTo>
                  <a:pt x="16071" y="11321"/>
                </a:lnTo>
                <a:lnTo>
                  <a:pt x="17532" y="11321"/>
                </a:lnTo>
                <a:lnTo>
                  <a:pt x="17532" y="14151"/>
                </a:lnTo>
                <a:lnTo>
                  <a:pt x="19968" y="14151"/>
                </a:lnTo>
              </a:path>
            </a:pathLst>
          </a:custGeom>
          <a:solidFill>
            <a:srgbClr val="FFFF99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73" name="Rectangle 198">
            <a:extLst>
              <a:ext uri="{FF2B5EF4-FFF2-40B4-BE49-F238E27FC236}">
                <a16:creationId xmlns:a16="http://schemas.microsoft.com/office/drawing/2014/main" id="{774CA687-501D-62E8-4797-95BF3FD3C1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4418013" y="3562350"/>
            <a:ext cx="473075" cy="238125"/>
          </a:xfrm>
          <a:prstGeom prst="rect">
            <a:avLst/>
          </a:prstGeom>
          <a:solidFill>
            <a:srgbClr val="F2F2F2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900">
                <a:ea typeface="Batang" panose="02030600000101010101" pitchFamily="18" charset="-127"/>
              </a:rPr>
              <a:t>Printer</a:t>
            </a:r>
            <a:endParaRPr lang="en-US" altLang="en-US"/>
          </a:p>
        </p:txBody>
      </p:sp>
      <p:sp>
        <p:nvSpPr>
          <p:cNvPr id="16574" name="Freeform 199">
            <a:extLst>
              <a:ext uri="{FF2B5EF4-FFF2-40B4-BE49-F238E27FC236}">
                <a16:creationId xmlns:a16="http://schemas.microsoft.com/office/drawing/2014/main" id="{4D468FF2-1B5E-FEAA-2928-946C13077A26}"/>
              </a:ext>
            </a:extLst>
          </p:cNvPr>
          <p:cNvSpPr>
            <a:spLocks/>
          </p:cNvSpPr>
          <p:nvPr/>
        </p:nvSpPr>
        <p:spPr bwMode="auto">
          <a:xfrm>
            <a:off x="4699000" y="2419350"/>
            <a:ext cx="3484563" cy="1941513"/>
          </a:xfrm>
          <a:custGeom>
            <a:avLst/>
            <a:gdLst>
              <a:gd name="T0" fmla="*/ 330511 w 20000"/>
              <a:gd name="T1" fmla="*/ 887271 h 20000"/>
              <a:gd name="T2" fmla="*/ 399331 w 20000"/>
              <a:gd name="T3" fmla="*/ 845626 h 20000"/>
              <a:gd name="T4" fmla="*/ 481915 w 20000"/>
              <a:gd name="T5" fmla="*/ 817959 h 20000"/>
              <a:gd name="T6" fmla="*/ 661022 w 20000"/>
              <a:gd name="T7" fmla="*/ 831744 h 20000"/>
              <a:gd name="T8" fmla="*/ 702314 w 20000"/>
              <a:gd name="T9" fmla="*/ 859508 h 20000"/>
              <a:gd name="T10" fmla="*/ 729842 w 20000"/>
              <a:gd name="T11" fmla="*/ 914938 h 20000"/>
              <a:gd name="T12" fmla="*/ 784898 w 20000"/>
              <a:gd name="T13" fmla="*/ 942702 h 20000"/>
              <a:gd name="T14" fmla="*/ 826190 w 20000"/>
              <a:gd name="T15" fmla="*/ 984250 h 20000"/>
              <a:gd name="T16" fmla="*/ 853718 w 20000"/>
              <a:gd name="T17" fmla="*/ 1025895 h 20000"/>
              <a:gd name="T18" fmla="*/ 895010 w 20000"/>
              <a:gd name="T19" fmla="*/ 1067444 h 20000"/>
              <a:gd name="T20" fmla="*/ 936302 w 20000"/>
              <a:gd name="T21" fmla="*/ 1122874 h 20000"/>
              <a:gd name="T22" fmla="*/ 977768 w 20000"/>
              <a:gd name="T23" fmla="*/ 1164519 h 20000"/>
              <a:gd name="T24" fmla="*/ 1019060 w 20000"/>
              <a:gd name="T25" fmla="*/ 1192186 h 20000"/>
              <a:gd name="T26" fmla="*/ 1046588 w 20000"/>
              <a:gd name="T27" fmla="*/ 1261498 h 20000"/>
              <a:gd name="T28" fmla="*/ 1087881 w 20000"/>
              <a:gd name="T29" fmla="*/ 1358574 h 20000"/>
              <a:gd name="T30" fmla="*/ 1115409 w 20000"/>
              <a:gd name="T31" fmla="*/ 1483316 h 20000"/>
              <a:gd name="T32" fmla="*/ 1156701 w 20000"/>
              <a:gd name="T33" fmla="*/ 1538746 h 20000"/>
              <a:gd name="T34" fmla="*/ 1197993 w 20000"/>
              <a:gd name="T35" fmla="*/ 1608155 h 20000"/>
              <a:gd name="T36" fmla="*/ 1239285 w 20000"/>
              <a:gd name="T37" fmla="*/ 1691252 h 20000"/>
              <a:gd name="T38" fmla="*/ 1280577 w 20000"/>
              <a:gd name="T39" fmla="*/ 1732897 h 20000"/>
              <a:gd name="T40" fmla="*/ 1308105 w 20000"/>
              <a:gd name="T41" fmla="*/ 1788328 h 20000"/>
              <a:gd name="T42" fmla="*/ 1349571 w 20000"/>
              <a:gd name="T43" fmla="*/ 1816091 h 20000"/>
              <a:gd name="T44" fmla="*/ 1390863 w 20000"/>
              <a:gd name="T45" fmla="*/ 1857640 h 20000"/>
              <a:gd name="T46" fmla="*/ 1445919 w 20000"/>
              <a:gd name="T47" fmla="*/ 1899188 h 20000"/>
              <a:gd name="T48" fmla="*/ 1487211 w 20000"/>
              <a:gd name="T49" fmla="*/ 1940833 h 20000"/>
              <a:gd name="T50" fmla="*/ 1886542 w 20000"/>
              <a:gd name="T51" fmla="*/ 1913070 h 20000"/>
              <a:gd name="T52" fmla="*/ 1996655 w 20000"/>
              <a:gd name="T53" fmla="*/ 1871521 h 20000"/>
              <a:gd name="T54" fmla="*/ 2561328 w 20000"/>
              <a:gd name="T55" fmla="*/ 1843758 h 20000"/>
              <a:gd name="T56" fmla="*/ 2685204 w 20000"/>
              <a:gd name="T57" fmla="*/ 1802209 h 20000"/>
              <a:gd name="T58" fmla="*/ 2877901 w 20000"/>
              <a:gd name="T59" fmla="*/ 1774446 h 20000"/>
              <a:gd name="T60" fmla="*/ 3222175 w 20000"/>
              <a:gd name="T61" fmla="*/ 1732897 h 20000"/>
              <a:gd name="T62" fmla="*/ 3318698 w 20000"/>
              <a:gd name="T63" fmla="*/ 1691252 h 20000"/>
              <a:gd name="T64" fmla="*/ 3373754 w 20000"/>
              <a:gd name="T65" fmla="*/ 1649704 h 20000"/>
              <a:gd name="T66" fmla="*/ 3415046 w 20000"/>
              <a:gd name="T67" fmla="*/ 1594273 h 20000"/>
              <a:gd name="T68" fmla="*/ 3456338 w 20000"/>
              <a:gd name="T69" fmla="*/ 1206068 h 20000"/>
              <a:gd name="T70" fmla="*/ 3483866 w 20000"/>
              <a:gd name="T71" fmla="*/ 845626 h 20000"/>
              <a:gd name="T72" fmla="*/ 3442574 w 20000"/>
              <a:gd name="T73" fmla="*/ 817959 h 20000"/>
              <a:gd name="T74" fmla="*/ 3415046 w 20000"/>
              <a:gd name="T75" fmla="*/ 748647 h 20000"/>
              <a:gd name="T76" fmla="*/ 3373754 w 20000"/>
              <a:gd name="T77" fmla="*/ 693120 h 20000"/>
              <a:gd name="T78" fmla="*/ 3346226 w 20000"/>
              <a:gd name="T79" fmla="*/ 623808 h 20000"/>
              <a:gd name="T80" fmla="*/ 3304934 w 20000"/>
              <a:gd name="T81" fmla="*/ 568378 h 20000"/>
              <a:gd name="T82" fmla="*/ 3277406 w 20000"/>
              <a:gd name="T83" fmla="*/ 512948 h 20000"/>
              <a:gd name="T84" fmla="*/ 3235939 w 20000"/>
              <a:gd name="T85" fmla="*/ 485184 h 20000"/>
              <a:gd name="T86" fmla="*/ 3208411 w 20000"/>
              <a:gd name="T87" fmla="*/ 429754 h 20000"/>
              <a:gd name="T88" fmla="*/ 3167119 w 20000"/>
              <a:gd name="T89" fmla="*/ 360442 h 20000"/>
              <a:gd name="T90" fmla="*/ 3125827 w 20000"/>
              <a:gd name="T91" fmla="*/ 305012 h 20000"/>
              <a:gd name="T92" fmla="*/ 3057007 w 20000"/>
              <a:gd name="T93" fmla="*/ 207936 h 20000"/>
              <a:gd name="T94" fmla="*/ 3015715 w 20000"/>
              <a:gd name="T95" fmla="*/ 180172 h 20000"/>
              <a:gd name="T96" fmla="*/ 2960659 w 20000"/>
              <a:gd name="T97" fmla="*/ 110860 h 20000"/>
              <a:gd name="T98" fmla="*/ 2919367 w 20000"/>
              <a:gd name="T99" fmla="*/ 83194 h 20000"/>
              <a:gd name="T100" fmla="*/ 2877901 w 20000"/>
              <a:gd name="T101" fmla="*/ 41548 h 20000"/>
              <a:gd name="T102" fmla="*/ 2822844 w 20000"/>
              <a:gd name="T103" fmla="*/ 13882 h 20000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</a:gdLst>
            <a:ahLst/>
            <a:cxnLst>
              <a:cxn ang="T104">
                <a:pos x="T0" y="T1"/>
              </a:cxn>
              <a:cxn ang="T105">
                <a:pos x="T2" y="T3"/>
              </a:cxn>
              <a:cxn ang="T106">
                <a:pos x="T4" y="T5"/>
              </a:cxn>
              <a:cxn ang="T107">
                <a:pos x="T6" y="T7"/>
              </a:cxn>
              <a:cxn ang="T108">
                <a:pos x="T8" y="T9"/>
              </a:cxn>
              <a:cxn ang="T109">
                <a:pos x="T10" y="T11"/>
              </a:cxn>
              <a:cxn ang="T110">
                <a:pos x="T12" y="T13"/>
              </a:cxn>
              <a:cxn ang="T111">
                <a:pos x="T14" y="T15"/>
              </a:cxn>
              <a:cxn ang="T112">
                <a:pos x="T16" y="T17"/>
              </a:cxn>
              <a:cxn ang="T113">
                <a:pos x="T18" y="T19"/>
              </a:cxn>
              <a:cxn ang="T114">
                <a:pos x="T20" y="T21"/>
              </a:cxn>
              <a:cxn ang="T115">
                <a:pos x="T22" y="T23"/>
              </a:cxn>
              <a:cxn ang="T116">
                <a:pos x="T24" y="T25"/>
              </a:cxn>
              <a:cxn ang="T117">
                <a:pos x="T26" y="T27"/>
              </a:cxn>
              <a:cxn ang="T118">
                <a:pos x="T28" y="T29"/>
              </a:cxn>
              <a:cxn ang="T119">
                <a:pos x="T30" y="T31"/>
              </a:cxn>
              <a:cxn ang="T120">
                <a:pos x="T32" y="T33"/>
              </a:cxn>
              <a:cxn ang="T121">
                <a:pos x="T34" y="T35"/>
              </a:cxn>
              <a:cxn ang="T122">
                <a:pos x="T36" y="T37"/>
              </a:cxn>
              <a:cxn ang="T123">
                <a:pos x="T38" y="T39"/>
              </a:cxn>
              <a:cxn ang="T124">
                <a:pos x="T40" y="T41"/>
              </a:cxn>
              <a:cxn ang="T125">
                <a:pos x="T42" y="T43"/>
              </a:cxn>
              <a:cxn ang="T126">
                <a:pos x="T44" y="T45"/>
              </a:cxn>
              <a:cxn ang="T127">
                <a:pos x="T46" y="T47"/>
              </a:cxn>
              <a:cxn ang="T128">
                <a:pos x="T48" y="T49"/>
              </a:cxn>
              <a:cxn ang="T129">
                <a:pos x="T50" y="T51"/>
              </a:cxn>
              <a:cxn ang="T130">
                <a:pos x="T52" y="T53"/>
              </a:cxn>
              <a:cxn ang="T131">
                <a:pos x="T54" y="T55"/>
              </a:cxn>
              <a:cxn ang="T132">
                <a:pos x="T56" y="T57"/>
              </a:cxn>
              <a:cxn ang="T133">
                <a:pos x="T58" y="T59"/>
              </a:cxn>
              <a:cxn ang="T134">
                <a:pos x="T60" y="T61"/>
              </a:cxn>
              <a:cxn ang="T135">
                <a:pos x="T62" y="T63"/>
              </a:cxn>
              <a:cxn ang="T136">
                <a:pos x="T64" y="T65"/>
              </a:cxn>
              <a:cxn ang="T137">
                <a:pos x="T66" y="T67"/>
              </a:cxn>
              <a:cxn ang="T138">
                <a:pos x="T68" y="T69"/>
              </a:cxn>
              <a:cxn ang="T139">
                <a:pos x="T70" y="T71"/>
              </a:cxn>
              <a:cxn ang="T140">
                <a:pos x="T72" y="T73"/>
              </a:cxn>
              <a:cxn ang="T141">
                <a:pos x="T74" y="T75"/>
              </a:cxn>
              <a:cxn ang="T142">
                <a:pos x="T76" y="T77"/>
              </a:cxn>
              <a:cxn ang="T143">
                <a:pos x="T78" y="T79"/>
              </a:cxn>
              <a:cxn ang="T144">
                <a:pos x="T80" y="T81"/>
              </a:cxn>
              <a:cxn ang="T145">
                <a:pos x="T82" y="T83"/>
              </a:cxn>
              <a:cxn ang="T146">
                <a:pos x="T84" y="T85"/>
              </a:cxn>
              <a:cxn ang="T147">
                <a:pos x="T86" y="T87"/>
              </a:cxn>
              <a:cxn ang="T148">
                <a:pos x="T88" y="T89"/>
              </a:cxn>
              <a:cxn ang="T149">
                <a:pos x="T90" y="T91"/>
              </a:cxn>
              <a:cxn ang="T150">
                <a:pos x="T92" y="T93"/>
              </a:cxn>
              <a:cxn ang="T151">
                <a:pos x="T94" y="T95"/>
              </a:cxn>
              <a:cxn ang="T152">
                <a:pos x="T96" y="T97"/>
              </a:cxn>
              <a:cxn ang="T153">
                <a:pos x="T98" y="T99"/>
              </a:cxn>
              <a:cxn ang="T154">
                <a:pos x="T100" y="T101"/>
              </a:cxn>
              <a:cxn ang="T155">
                <a:pos x="T102" y="T103"/>
              </a:cxn>
            </a:cxnLst>
            <a:rect l="0" t="0" r="r" b="b"/>
            <a:pathLst>
              <a:path w="20000" h="20000">
                <a:moveTo>
                  <a:pt x="0" y="8854"/>
                </a:moveTo>
                <a:lnTo>
                  <a:pt x="0" y="8997"/>
                </a:lnTo>
                <a:lnTo>
                  <a:pt x="158" y="8997"/>
                </a:lnTo>
                <a:lnTo>
                  <a:pt x="237" y="9140"/>
                </a:lnTo>
                <a:lnTo>
                  <a:pt x="1897" y="9140"/>
                </a:lnTo>
                <a:lnTo>
                  <a:pt x="1897" y="8997"/>
                </a:lnTo>
                <a:lnTo>
                  <a:pt x="1976" y="8997"/>
                </a:lnTo>
                <a:lnTo>
                  <a:pt x="2055" y="8854"/>
                </a:lnTo>
                <a:lnTo>
                  <a:pt x="2213" y="8854"/>
                </a:lnTo>
                <a:lnTo>
                  <a:pt x="2292" y="8711"/>
                </a:lnTo>
                <a:lnTo>
                  <a:pt x="2371" y="8711"/>
                </a:lnTo>
                <a:lnTo>
                  <a:pt x="2450" y="8568"/>
                </a:lnTo>
                <a:lnTo>
                  <a:pt x="2608" y="8568"/>
                </a:lnTo>
                <a:lnTo>
                  <a:pt x="2608" y="8426"/>
                </a:lnTo>
                <a:lnTo>
                  <a:pt x="2766" y="8426"/>
                </a:lnTo>
                <a:lnTo>
                  <a:pt x="2766" y="8283"/>
                </a:lnTo>
                <a:lnTo>
                  <a:pt x="3715" y="8283"/>
                </a:lnTo>
                <a:lnTo>
                  <a:pt x="3715" y="8426"/>
                </a:lnTo>
                <a:lnTo>
                  <a:pt x="3794" y="8426"/>
                </a:lnTo>
                <a:lnTo>
                  <a:pt x="3794" y="8568"/>
                </a:lnTo>
                <a:lnTo>
                  <a:pt x="3873" y="8568"/>
                </a:lnTo>
                <a:lnTo>
                  <a:pt x="3873" y="8711"/>
                </a:lnTo>
                <a:lnTo>
                  <a:pt x="3952" y="8711"/>
                </a:lnTo>
                <a:lnTo>
                  <a:pt x="3952" y="8854"/>
                </a:lnTo>
                <a:lnTo>
                  <a:pt x="4031" y="8854"/>
                </a:lnTo>
                <a:lnTo>
                  <a:pt x="4031" y="8997"/>
                </a:lnTo>
                <a:lnTo>
                  <a:pt x="4110" y="8997"/>
                </a:lnTo>
                <a:lnTo>
                  <a:pt x="4110" y="9140"/>
                </a:lnTo>
                <a:lnTo>
                  <a:pt x="4189" y="9282"/>
                </a:lnTo>
                <a:lnTo>
                  <a:pt x="4189" y="9425"/>
                </a:lnTo>
                <a:lnTo>
                  <a:pt x="4268" y="9425"/>
                </a:lnTo>
                <a:lnTo>
                  <a:pt x="4268" y="9568"/>
                </a:lnTo>
                <a:lnTo>
                  <a:pt x="4347" y="9568"/>
                </a:lnTo>
                <a:lnTo>
                  <a:pt x="4347" y="9711"/>
                </a:lnTo>
                <a:lnTo>
                  <a:pt x="4505" y="9711"/>
                </a:lnTo>
                <a:lnTo>
                  <a:pt x="4505" y="9854"/>
                </a:lnTo>
                <a:lnTo>
                  <a:pt x="4584" y="9854"/>
                </a:lnTo>
                <a:lnTo>
                  <a:pt x="4584" y="9996"/>
                </a:lnTo>
                <a:lnTo>
                  <a:pt x="4663" y="9996"/>
                </a:lnTo>
                <a:lnTo>
                  <a:pt x="4742" y="10139"/>
                </a:lnTo>
                <a:lnTo>
                  <a:pt x="4742" y="10282"/>
                </a:lnTo>
                <a:lnTo>
                  <a:pt x="4821" y="10282"/>
                </a:lnTo>
                <a:lnTo>
                  <a:pt x="4821" y="10425"/>
                </a:lnTo>
                <a:lnTo>
                  <a:pt x="4900" y="10425"/>
                </a:lnTo>
                <a:lnTo>
                  <a:pt x="4900" y="10568"/>
                </a:lnTo>
                <a:lnTo>
                  <a:pt x="4979" y="10568"/>
                </a:lnTo>
                <a:lnTo>
                  <a:pt x="4979" y="10853"/>
                </a:lnTo>
                <a:lnTo>
                  <a:pt x="5058" y="10853"/>
                </a:lnTo>
                <a:lnTo>
                  <a:pt x="5058" y="10996"/>
                </a:lnTo>
                <a:lnTo>
                  <a:pt x="5137" y="10996"/>
                </a:lnTo>
                <a:lnTo>
                  <a:pt x="5137" y="11282"/>
                </a:lnTo>
                <a:lnTo>
                  <a:pt x="5295" y="11282"/>
                </a:lnTo>
                <a:lnTo>
                  <a:pt x="5295" y="11424"/>
                </a:lnTo>
                <a:lnTo>
                  <a:pt x="5374" y="11424"/>
                </a:lnTo>
                <a:lnTo>
                  <a:pt x="5374" y="11567"/>
                </a:lnTo>
                <a:lnTo>
                  <a:pt x="5453" y="11710"/>
                </a:lnTo>
                <a:lnTo>
                  <a:pt x="5533" y="11710"/>
                </a:lnTo>
                <a:lnTo>
                  <a:pt x="5533" y="11853"/>
                </a:lnTo>
                <a:lnTo>
                  <a:pt x="5612" y="11853"/>
                </a:lnTo>
                <a:lnTo>
                  <a:pt x="5612" y="11996"/>
                </a:lnTo>
                <a:lnTo>
                  <a:pt x="5691" y="11996"/>
                </a:lnTo>
                <a:lnTo>
                  <a:pt x="5691" y="12139"/>
                </a:lnTo>
                <a:lnTo>
                  <a:pt x="5770" y="12139"/>
                </a:lnTo>
                <a:lnTo>
                  <a:pt x="5770" y="12281"/>
                </a:lnTo>
                <a:lnTo>
                  <a:pt x="5849" y="12281"/>
                </a:lnTo>
                <a:lnTo>
                  <a:pt x="5849" y="12424"/>
                </a:lnTo>
                <a:lnTo>
                  <a:pt x="5928" y="12424"/>
                </a:lnTo>
                <a:lnTo>
                  <a:pt x="5928" y="12567"/>
                </a:lnTo>
                <a:lnTo>
                  <a:pt x="6007" y="12567"/>
                </a:lnTo>
                <a:lnTo>
                  <a:pt x="6007" y="12995"/>
                </a:lnTo>
                <a:lnTo>
                  <a:pt x="6086" y="12995"/>
                </a:lnTo>
                <a:lnTo>
                  <a:pt x="6086" y="13424"/>
                </a:lnTo>
                <a:lnTo>
                  <a:pt x="6165" y="13424"/>
                </a:lnTo>
                <a:lnTo>
                  <a:pt x="6165" y="13995"/>
                </a:lnTo>
                <a:lnTo>
                  <a:pt x="6244" y="13995"/>
                </a:lnTo>
                <a:lnTo>
                  <a:pt x="6244" y="14423"/>
                </a:lnTo>
                <a:lnTo>
                  <a:pt x="6323" y="14423"/>
                </a:lnTo>
                <a:lnTo>
                  <a:pt x="6323" y="14852"/>
                </a:lnTo>
                <a:lnTo>
                  <a:pt x="6402" y="14852"/>
                </a:lnTo>
                <a:lnTo>
                  <a:pt x="6402" y="15280"/>
                </a:lnTo>
                <a:lnTo>
                  <a:pt x="6481" y="15280"/>
                </a:lnTo>
                <a:lnTo>
                  <a:pt x="6481" y="15566"/>
                </a:lnTo>
                <a:lnTo>
                  <a:pt x="6560" y="15566"/>
                </a:lnTo>
                <a:lnTo>
                  <a:pt x="6560" y="15851"/>
                </a:lnTo>
                <a:lnTo>
                  <a:pt x="6639" y="15851"/>
                </a:lnTo>
                <a:lnTo>
                  <a:pt x="6639" y="16137"/>
                </a:lnTo>
                <a:lnTo>
                  <a:pt x="6718" y="16137"/>
                </a:lnTo>
                <a:lnTo>
                  <a:pt x="6718" y="16423"/>
                </a:lnTo>
                <a:lnTo>
                  <a:pt x="6797" y="16423"/>
                </a:lnTo>
                <a:lnTo>
                  <a:pt x="6876" y="16566"/>
                </a:lnTo>
                <a:lnTo>
                  <a:pt x="6876" y="16708"/>
                </a:lnTo>
                <a:lnTo>
                  <a:pt x="7034" y="16994"/>
                </a:lnTo>
                <a:lnTo>
                  <a:pt x="7034" y="17137"/>
                </a:lnTo>
                <a:lnTo>
                  <a:pt x="7113" y="17280"/>
                </a:lnTo>
                <a:lnTo>
                  <a:pt x="7113" y="17422"/>
                </a:lnTo>
                <a:lnTo>
                  <a:pt x="7192" y="17422"/>
                </a:lnTo>
                <a:lnTo>
                  <a:pt x="7192" y="17565"/>
                </a:lnTo>
                <a:lnTo>
                  <a:pt x="7271" y="17565"/>
                </a:lnTo>
                <a:lnTo>
                  <a:pt x="7271" y="17708"/>
                </a:lnTo>
                <a:lnTo>
                  <a:pt x="7350" y="17851"/>
                </a:lnTo>
                <a:lnTo>
                  <a:pt x="7350" y="18136"/>
                </a:lnTo>
                <a:lnTo>
                  <a:pt x="7429" y="18136"/>
                </a:lnTo>
                <a:lnTo>
                  <a:pt x="7429" y="18279"/>
                </a:lnTo>
                <a:lnTo>
                  <a:pt x="7508" y="18279"/>
                </a:lnTo>
                <a:lnTo>
                  <a:pt x="7508" y="18422"/>
                </a:lnTo>
                <a:lnTo>
                  <a:pt x="7587" y="18422"/>
                </a:lnTo>
                <a:lnTo>
                  <a:pt x="7587" y="18565"/>
                </a:lnTo>
                <a:lnTo>
                  <a:pt x="7666" y="18565"/>
                </a:lnTo>
                <a:lnTo>
                  <a:pt x="7666" y="18708"/>
                </a:lnTo>
                <a:lnTo>
                  <a:pt x="7746" y="18708"/>
                </a:lnTo>
                <a:lnTo>
                  <a:pt x="7746" y="18850"/>
                </a:lnTo>
                <a:lnTo>
                  <a:pt x="7825" y="18850"/>
                </a:lnTo>
                <a:lnTo>
                  <a:pt x="7904" y="18993"/>
                </a:lnTo>
                <a:lnTo>
                  <a:pt x="7983" y="18993"/>
                </a:lnTo>
                <a:lnTo>
                  <a:pt x="7983" y="19136"/>
                </a:lnTo>
                <a:lnTo>
                  <a:pt x="8062" y="19279"/>
                </a:lnTo>
                <a:lnTo>
                  <a:pt x="8062" y="19422"/>
                </a:lnTo>
                <a:lnTo>
                  <a:pt x="8141" y="19422"/>
                </a:lnTo>
                <a:lnTo>
                  <a:pt x="8220" y="19564"/>
                </a:lnTo>
                <a:lnTo>
                  <a:pt x="8299" y="19564"/>
                </a:lnTo>
                <a:lnTo>
                  <a:pt x="8299" y="19707"/>
                </a:lnTo>
                <a:lnTo>
                  <a:pt x="8378" y="19707"/>
                </a:lnTo>
                <a:lnTo>
                  <a:pt x="8378" y="19850"/>
                </a:lnTo>
                <a:lnTo>
                  <a:pt x="8536" y="19850"/>
                </a:lnTo>
                <a:lnTo>
                  <a:pt x="8536" y="19993"/>
                </a:lnTo>
                <a:lnTo>
                  <a:pt x="10275" y="19993"/>
                </a:lnTo>
                <a:lnTo>
                  <a:pt x="10354" y="19850"/>
                </a:lnTo>
                <a:lnTo>
                  <a:pt x="10512" y="19850"/>
                </a:lnTo>
                <a:lnTo>
                  <a:pt x="10512" y="19707"/>
                </a:lnTo>
                <a:lnTo>
                  <a:pt x="10828" y="19707"/>
                </a:lnTo>
                <a:lnTo>
                  <a:pt x="10828" y="19564"/>
                </a:lnTo>
                <a:lnTo>
                  <a:pt x="11223" y="19564"/>
                </a:lnTo>
                <a:lnTo>
                  <a:pt x="11223" y="19422"/>
                </a:lnTo>
                <a:lnTo>
                  <a:pt x="11460" y="19422"/>
                </a:lnTo>
                <a:lnTo>
                  <a:pt x="11460" y="19279"/>
                </a:lnTo>
                <a:lnTo>
                  <a:pt x="11697" y="19279"/>
                </a:lnTo>
                <a:lnTo>
                  <a:pt x="11697" y="19136"/>
                </a:lnTo>
                <a:lnTo>
                  <a:pt x="11934" y="19136"/>
                </a:lnTo>
                <a:lnTo>
                  <a:pt x="11934" y="18993"/>
                </a:lnTo>
                <a:lnTo>
                  <a:pt x="14701" y="18993"/>
                </a:lnTo>
                <a:lnTo>
                  <a:pt x="14780" y="18850"/>
                </a:lnTo>
                <a:lnTo>
                  <a:pt x="15096" y="18850"/>
                </a:lnTo>
                <a:lnTo>
                  <a:pt x="15175" y="18708"/>
                </a:lnTo>
                <a:lnTo>
                  <a:pt x="15254" y="18708"/>
                </a:lnTo>
                <a:lnTo>
                  <a:pt x="15412" y="18565"/>
                </a:lnTo>
                <a:lnTo>
                  <a:pt x="15570" y="18565"/>
                </a:lnTo>
                <a:lnTo>
                  <a:pt x="15570" y="18422"/>
                </a:lnTo>
                <a:lnTo>
                  <a:pt x="15965" y="18422"/>
                </a:lnTo>
                <a:lnTo>
                  <a:pt x="16044" y="18279"/>
                </a:lnTo>
                <a:lnTo>
                  <a:pt x="16518" y="18279"/>
                </a:lnTo>
                <a:lnTo>
                  <a:pt x="16518" y="18136"/>
                </a:lnTo>
                <a:lnTo>
                  <a:pt x="18257" y="18136"/>
                </a:lnTo>
                <a:lnTo>
                  <a:pt x="18257" y="17994"/>
                </a:lnTo>
                <a:lnTo>
                  <a:pt x="18415" y="17994"/>
                </a:lnTo>
                <a:lnTo>
                  <a:pt x="18494" y="17851"/>
                </a:lnTo>
                <a:lnTo>
                  <a:pt x="18731" y="17851"/>
                </a:lnTo>
                <a:lnTo>
                  <a:pt x="18731" y="17708"/>
                </a:lnTo>
                <a:lnTo>
                  <a:pt x="18890" y="17565"/>
                </a:lnTo>
                <a:lnTo>
                  <a:pt x="19048" y="17565"/>
                </a:lnTo>
                <a:lnTo>
                  <a:pt x="19048" y="17422"/>
                </a:lnTo>
                <a:lnTo>
                  <a:pt x="19127" y="17422"/>
                </a:lnTo>
                <a:lnTo>
                  <a:pt x="19206" y="17280"/>
                </a:lnTo>
                <a:lnTo>
                  <a:pt x="19285" y="17280"/>
                </a:lnTo>
                <a:lnTo>
                  <a:pt x="19364" y="17137"/>
                </a:lnTo>
                <a:lnTo>
                  <a:pt x="19364" y="16994"/>
                </a:lnTo>
                <a:lnTo>
                  <a:pt x="19443" y="16994"/>
                </a:lnTo>
                <a:lnTo>
                  <a:pt x="19522" y="16851"/>
                </a:lnTo>
                <a:lnTo>
                  <a:pt x="19522" y="16708"/>
                </a:lnTo>
                <a:lnTo>
                  <a:pt x="19601" y="16708"/>
                </a:lnTo>
                <a:lnTo>
                  <a:pt x="19601" y="16423"/>
                </a:lnTo>
                <a:lnTo>
                  <a:pt x="19680" y="16423"/>
                </a:lnTo>
                <a:lnTo>
                  <a:pt x="19680" y="14709"/>
                </a:lnTo>
                <a:lnTo>
                  <a:pt x="19759" y="14709"/>
                </a:lnTo>
                <a:lnTo>
                  <a:pt x="19759" y="12424"/>
                </a:lnTo>
                <a:lnTo>
                  <a:pt x="19838" y="12424"/>
                </a:lnTo>
                <a:lnTo>
                  <a:pt x="19838" y="11139"/>
                </a:lnTo>
                <a:lnTo>
                  <a:pt x="19917" y="11139"/>
                </a:lnTo>
                <a:lnTo>
                  <a:pt x="19917" y="10853"/>
                </a:lnTo>
                <a:lnTo>
                  <a:pt x="19996" y="10853"/>
                </a:lnTo>
                <a:lnTo>
                  <a:pt x="19996" y="8711"/>
                </a:lnTo>
                <a:lnTo>
                  <a:pt x="19917" y="8711"/>
                </a:lnTo>
                <a:lnTo>
                  <a:pt x="19917" y="8568"/>
                </a:lnTo>
                <a:lnTo>
                  <a:pt x="19838" y="8568"/>
                </a:lnTo>
                <a:lnTo>
                  <a:pt x="19838" y="8426"/>
                </a:lnTo>
                <a:lnTo>
                  <a:pt x="19759" y="8426"/>
                </a:lnTo>
                <a:lnTo>
                  <a:pt x="19759" y="8140"/>
                </a:lnTo>
                <a:lnTo>
                  <a:pt x="19680" y="8140"/>
                </a:lnTo>
                <a:lnTo>
                  <a:pt x="19680" y="7854"/>
                </a:lnTo>
                <a:lnTo>
                  <a:pt x="19601" y="7854"/>
                </a:lnTo>
                <a:lnTo>
                  <a:pt x="19601" y="7712"/>
                </a:lnTo>
                <a:lnTo>
                  <a:pt x="19522" y="7712"/>
                </a:lnTo>
                <a:lnTo>
                  <a:pt x="19522" y="7569"/>
                </a:lnTo>
                <a:lnTo>
                  <a:pt x="19443" y="7569"/>
                </a:lnTo>
                <a:lnTo>
                  <a:pt x="19443" y="7140"/>
                </a:lnTo>
                <a:lnTo>
                  <a:pt x="19364" y="7140"/>
                </a:lnTo>
                <a:lnTo>
                  <a:pt x="19364" y="6998"/>
                </a:lnTo>
                <a:lnTo>
                  <a:pt x="19285" y="6998"/>
                </a:lnTo>
                <a:lnTo>
                  <a:pt x="19285" y="6712"/>
                </a:lnTo>
                <a:lnTo>
                  <a:pt x="19206" y="6712"/>
                </a:lnTo>
                <a:lnTo>
                  <a:pt x="19206" y="6426"/>
                </a:lnTo>
                <a:lnTo>
                  <a:pt x="19127" y="6426"/>
                </a:lnTo>
                <a:lnTo>
                  <a:pt x="19127" y="6283"/>
                </a:lnTo>
                <a:lnTo>
                  <a:pt x="19048" y="6283"/>
                </a:lnTo>
                <a:lnTo>
                  <a:pt x="19048" y="5855"/>
                </a:lnTo>
                <a:lnTo>
                  <a:pt x="18969" y="5855"/>
                </a:lnTo>
                <a:lnTo>
                  <a:pt x="18969" y="5712"/>
                </a:lnTo>
                <a:lnTo>
                  <a:pt x="18890" y="5712"/>
                </a:lnTo>
                <a:lnTo>
                  <a:pt x="18890" y="5569"/>
                </a:lnTo>
                <a:lnTo>
                  <a:pt x="18811" y="5427"/>
                </a:lnTo>
                <a:lnTo>
                  <a:pt x="18811" y="5284"/>
                </a:lnTo>
                <a:lnTo>
                  <a:pt x="18731" y="5284"/>
                </a:lnTo>
                <a:lnTo>
                  <a:pt x="18731" y="5141"/>
                </a:lnTo>
                <a:lnTo>
                  <a:pt x="18652" y="5141"/>
                </a:lnTo>
                <a:lnTo>
                  <a:pt x="18652" y="4998"/>
                </a:lnTo>
                <a:lnTo>
                  <a:pt x="18573" y="4998"/>
                </a:lnTo>
                <a:lnTo>
                  <a:pt x="18573" y="4855"/>
                </a:lnTo>
                <a:lnTo>
                  <a:pt x="18494" y="4713"/>
                </a:lnTo>
                <a:lnTo>
                  <a:pt x="18494" y="4570"/>
                </a:lnTo>
                <a:lnTo>
                  <a:pt x="18415" y="4570"/>
                </a:lnTo>
                <a:lnTo>
                  <a:pt x="18415" y="4427"/>
                </a:lnTo>
                <a:lnTo>
                  <a:pt x="18336" y="4427"/>
                </a:lnTo>
                <a:lnTo>
                  <a:pt x="18336" y="4141"/>
                </a:lnTo>
                <a:lnTo>
                  <a:pt x="18257" y="4141"/>
                </a:lnTo>
                <a:lnTo>
                  <a:pt x="18178" y="3999"/>
                </a:lnTo>
                <a:lnTo>
                  <a:pt x="18178" y="3713"/>
                </a:lnTo>
                <a:lnTo>
                  <a:pt x="18099" y="3713"/>
                </a:lnTo>
                <a:lnTo>
                  <a:pt x="18099" y="3570"/>
                </a:lnTo>
                <a:lnTo>
                  <a:pt x="18020" y="3427"/>
                </a:lnTo>
                <a:lnTo>
                  <a:pt x="18020" y="3142"/>
                </a:lnTo>
                <a:lnTo>
                  <a:pt x="17941" y="3142"/>
                </a:lnTo>
                <a:lnTo>
                  <a:pt x="17862" y="2999"/>
                </a:lnTo>
                <a:lnTo>
                  <a:pt x="17862" y="2856"/>
                </a:lnTo>
                <a:lnTo>
                  <a:pt x="17625" y="2428"/>
                </a:lnTo>
                <a:lnTo>
                  <a:pt x="17546" y="2428"/>
                </a:lnTo>
                <a:lnTo>
                  <a:pt x="17546" y="2142"/>
                </a:lnTo>
                <a:lnTo>
                  <a:pt x="17467" y="2142"/>
                </a:lnTo>
                <a:lnTo>
                  <a:pt x="17467" y="1999"/>
                </a:lnTo>
                <a:lnTo>
                  <a:pt x="17388" y="1999"/>
                </a:lnTo>
                <a:lnTo>
                  <a:pt x="17388" y="1856"/>
                </a:lnTo>
                <a:lnTo>
                  <a:pt x="17309" y="1856"/>
                </a:lnTo>
                <a:lnTo>
                  <a:pt x="17309" y="1714"/>
                </a:lnTo>
                <a:lnTo>
                  <a:pt x="17151" y="1428"/>
                </a:lnTo>
                <a:lnTo>
                  <a:pt x="17151" y="1285"/>
                </a:lnTo>
                <a:lnTo>
                  <a:pt x="16993" y="1285"/>
                </a:lnTo>
                <a:lnTo>
                  <a:pt x="16993" y="1142"/>
                </a:lnTo>
                <a:lnTo>
                  <a:pt x="16914" y="1142"/>
                </a:lnTo>
                <a:lnTo>
                  <a:pt x="16914" y="1000"/>
                </a:lnTo>
                <a:lnTo>
                  <a:pt x="16835" y="1000"/>
                </a:lnTo>
                <a:lnTo>
                  <a:pt x="16835" y="857"/>
                </a:lnTo>
                <a:lnTo>
                  <a:pt x="16756" y="857"/>
                </a:lnTo>
                <a:lnTo>
                  <a:pt x="16756" y="714"/>
                </a:lnTo>
                <a:lnTo>
                  <a:pt x="16598" y="714"/>
                </a:lnTo>
                <a:lnTo>
                  <a:pt x="16598" y="571"/>
                </a:lnTo>
                <a:lnTo>
                  <a:pt x="16518" y="571"/>
                </a:lnTo>
                <a:lnTo>
                  <a:pt x="16518" y="428"/>
                </a:lnTo>
                <a:lnTo>
                  <a:pt x="16439" y="428"/>
                </a:lnTo>
                <a:lnTo>
                  <a:pt x="16439" y="286"/>
                </a:lnTo>
                <a:lnTo>
                  <a:pt x="16360" y="286"/>
                </a:lnTo>
                <a:lnTo>
                  <a:pt x="16360" y="143"/>
                </a:lnTo>
                <a:lnTo>
                  <a:pt x="16202" y="143"/>
                </a:lnTo>
                <a:lnTo>
                  <a:pt x="16202" y="0"/>
                </a:lnTo>
                <a:lnTo>
                  <a:pt x="16123" y="0"/>
                </a:lnTo>
              </a:path>
            </a:pathLst>
          </a:custGeom>
          <a:noFill/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6575" name="Oval 200">
            <a:extLst>
              <a:ext uri="{FF2B5EF4-FFF2-40B4-BE49-F238E27FC236}">
                <a16:creationId xmlns:a16="http://schemas.microsoft.com/office/drawing/2014/main" id="{09F29E84-CA5D-4675-ADB6-5F659FAED411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53075" y="5867400"/>
            <a:ext cx="220663" cy="222250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1218" name="Rectangle 2">
            <a:extLst>
              <a:ext uri="{FF2B5EF4-FFF2-40B4-BE49-F238E27FC236}">
                <a16:creationId xmlns:a16="http://schemas.microsoft.com/office/drawing/2014/main" id="{1C9E9C90-559F-6575-5936-299449C84CB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Flowchart/Layout Diagram</a:t>
            </a:r>
          </a:p>
        </p:txBody>
      </p:sp>
      <p:sp>
        <p:nvSpPr>
          <p:cNvPr id="17411" name="Rectangle 201">
            <a:extLst>
              <a:ext uri="{FF2B5EF4-FFF2-40B4-BE49-F238E27FC236}">
                <a16:creationId xmlns:a16="http://schemas.microsoft.com/office/drawing/2014/main" id="{768E471B-8BC0-8BD5-9F55-7315E0C0D5F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1000" y="1249363"/>
            <a:ext cx="8053388" cy="4746625"/>
          </a:xfrm>
          <a:prstGeom prst="rect">
            <a:avLst/>
          </a:prstGeom>
          <a:noFill/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12" name="Group 202">
            <a:extLst>
              <a:ext uri="{FF2B5EF4-FFF2-40B4-BE49-F238E27FC236}">
                <a16:creationId xmlns:a16="http://schemas.microsoft.com/office/drawing/2014/main" id="{A9196B9A-1AA5-15D9-F1FC-8D69D8D7D76E}"/>
              </a:ext>
            </a:extLst>
          </p:cNvPr>
          <p:cNvGrpSpPr>
            <a:grpSpLocks/>
          </p:cNvGrpSpPr>
          <p:nvPr/>
        </p:nvGrpSpPr>
        <p:grpSpPr bwMode="auto">
          <a:xfrm>
            <a:off x="6605588" y="3595688"/>
            <a:ext cx="762000" cy="314325"/>
            <a:chOff x="1" y="0"/>
            <a:chExt cx="19999" cy="20000"/>
          </a:xfrm>
        </p:grpSpPr>
        <p:sp>
          <p:nvSpPr>
            <p:cNvPr id="17649" name="Oval 203">
              <a:extLst>
                <a:ext uri="{FF2B5EF4-FFF2-40B4-BE49-F238E27FC236}">
                  <a16:creationId xmlns:a16="http://schemas.microsoft.com/office/drawing/2014/main" id="{0038F60A-E8D9-BA1E-2A60-8B09FB31C9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50" name="Rectangle 204">
              <a:extLst>
                <a:ext uri="{FF2B5EF4-FFF2-40B4-BE49-F238E27FC236}">
                  <a16:creationId xmlns:a16="http://schemas.microsoft.com/office/drawing/2014/main" id="{F02629D9-6341-67E2-0D8C-BD843928E44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3" name="Group 205">
            <a:extLst>
              <a:ext uri="{FF2B5EF4-FFF2-40B4-BE49-F238E27FC236}">
                <a16:creationId xmlns:a16="http://schemas.microsoft.com/office/drawing/2014/main" id="{D7AC089C-00CD-56E1-3630-A524F0AD0B9B}"/>
              </a:ext>
            </a:extLst>
          </p:cNvPr>
          <p:cNvGrpSpPr>
            <a:grpSpLocks/>
          </p:cNvGrpSpPr>
          <p:nvPr/>
        </p:nvGrpSpPr>
        <p:grpSpPr bwMode="auto">
          <a:xfrm>
            <a:off x="6618288" y="4227513"/>
            <a:ext cx="762000" cy="314325"/>
            <a:chOff x="1" y="0"/>
            <a:chExt cx="19999" cy="20000"/>
          </a:xfrm>
        </p:grpSpPr>
        <p:sp>
          <p:nvSpPr>
            <p:cNvPr id="17647" name="Oval 206">
              <a:extLst>
                <a:ext uri="{FF2B5EF4-FFF2-40B4-BE49-F238E27FC236}">
                  <a16:creationId xmlns:a16="http://schemas.microsoft.com/office/drawing/2014/main" id="{8EE5E318-C9E7-BA65-59B3-C5B63B71175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8" name="Rectangle 207">
              <a:extLst>
                <a:ext uri="{FF2B5EF4-FFF2-40B4-BE49-F238E27FC236}">
                  <a16:creationId xmlns:a16="http://schemas.microsoft.com/office/drawing/2014/main" id="{D06525C3-922F-6582-ACFF-F7A9B2AFED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4" name="Group 208">
            <a:extLst>
              <a:ext uri="{FF2B5EF4-FFF2-40B4-BE49-F238E27FC236}">
                <a16:creationId xmlns:a16="http://schemas.microsoft.com/office/drawing/2014/main" id="{AB70F107-A0D4-A648-C4B3-F361718B6D51}"/>
              </a:ext>
            </a:extLst>
          </p:cNvPr>
          <p:cNvGrpSpPr>
            <a:grpSpLocks/>
          </p:cNvGrpSpPr>
          <p:nvPr/>
        </p:nvGrpSpPr>
        <p:grpSpPr bwMode="auto">
          <a:xfrm>
            <a:off x="6634163" y="4976813"/>
            <a:ext cx="760412" cy="314325"/>
            <a:chOff x="1" y="0"/>
            <a:chExt cx="19999" cy="20000"/>
          </a:xfrm>
        </p:grpSpPr>
        <p:sp>
          <p:nvSpPr>
            <p:cNvPr id="17645" name="Oval 209">
              <a:extLst>
                <a:ext uri="{FF2B5EF4-FFF2-40B4-BE49-F238E27FC236}">
                  <a16:creationId xmlns:a16="http://schemas.microsoft.com/office/drawing/2014/main" id="{3AF98F2E-CD5D-6EB7-ED14-C3E7277B3ED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6" name="Rectangle 210">
              <a:extLst>
                <a:ext uri="{FF2B5EF4-FFF2-40B4-BE49-F238E27FC236}">
                  <a16:creationId xmlns:a16="http://schemas.microsoft.com/office/drawing/2014/main" id="{23F76515-DB24-540A-CD36-1E664DAE729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5" name="Group 211">
            <a:extLst>
              <a:ext uri="{FF2B5EF4-FFF2-40B4-BE49-F238E27FC236}">
                <a16:creationId xmlns:a16="http://schemas.microsoft.com/office/drawing/2014/main" id="{41553E24-7A4D-38FB-39A3-393A31046C55}"/>
              </a:ext>
            </a:extLst>
          </p:cNvPr>
          <p:cNvGrpSpPr>
            <a:grpSpLocks/>
          </p:cNvGrpSpPr>
          <p:nvPr/>
        </p:nvGrpSpPr>
        <p:grpSpPr bwMode="auto">
          <a:xfrm>
            <a:off x="7543800" y="3616325"/>
            <a:ext cx="762000" cy="314325"/>
            <a:chOff x="1" y="0"/>
            <a:chExt cx="19999" cy="20000"/>
          </a:xfrm>
        </p:grpSpPr>
        <p:sp>
          <p:nvSpPr>
            <p:cNvPr id="17643" name="Oval 212">
              <a:extLst>
                <a:ext uri="{FF2B5EF4-FFF2-40B4-BE49-F238E27FC236}">
                  <a16:creationId xmlns:a16="http://schemas.microsoft.com/office/drawing/2014/main" id="{08AA421B-E382-AB26-49CC-7C5AFF287E6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4" name="Rectangle 213">
              <a:extLst>
                <a:ext uri="{FF2B5EF4-FFF2-40B4-BE49-F238E27FC236}">
                  <a16:creationId xmlns:a16="http://schemas.microsoft.com/office/drawing/2014/main" id="{022F3A62-01DE-92CA-A2B6-9BEAF04BF88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6" name="Group 214">
            <a:extLst>
              <a:ext uri="{FF2B5EF4-FFF2-40B4-BE49-F238E27FC236}">
                <a16:creationId xmlns:a16="http://schemas.microsoft.com/office/drawing/2014/main" id="{D6DC34B6-F19C-31FB-6B39-67F0A2D831A2}"/>
              </a:ext>
            </a:extLst>
          </p:cNvPr>
          <p:cNvGrpSpPr>
            <a:grpSpLocks/>
          </p:cNvGrpSpPr>
          <p:nvPr/>
        </p:nvGrpSpPr>
        <p:grpSpPr bwMode="auto">
          <a:xfrm>
            <a:off x="7545388" y="4230688"/>
            <a:ext cx="762000" cy="314325"/>
            <a:chOff x="1" y="0"/>
            <a:chExt cx="19999" cy="20000"/>
          </a:xfrm>
        </p:grpSpPr>
        <p:sp>
          <p:nvSpPr>
            <p:cNvPr id="17641" name="Oval 215">
              <a:extLst>
                <a:ext uri="{FF2B5EF4-FFF2-40B4-BE49-F238E27FC236}">
                  <a16:creationId xmlns:a16="http://schemas.microsoft.com/office/drawing/2014/main" id="{BA676F7B-8A96-FEC3-F044-B0C7062E8673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2" name="Rectangle 216">
              <a:extLst>
                <a:ext uri="{FF2B5EF4-FFF2-40B4-BE49-F238E27FC236}">
                  <a16:creationId xmlns:a16="http://schemas.microsoft.com/office/drawing/2014/main" id="{3B9E99AC-9706-9309-9385-57FCB078FE8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17" name="Group 217">
            <a:extLst>
              <a:ext uri="{FF2B5EF4-FFF2-40B4-BE49-F238E27FC236}">
                <a16:creationId xmlns:a16="http://schemas.microsoft.com/office/drawing/2014/main" id="{66A7C574-74E0-9FEA-74F2-6CB30685FABF}"/>
              </a:ext>
            </a:extLst>
          </p:cNvPr>
          <p:cNvGrpSpPr>
            <a:grpSpLocks/>
          </p:cNvGrpSpPr>
          <p:nvPr/>
        </p:nvGrpSpPr>
        <p:grpSpPr bwMode="auto">
          <a:xfrm>
            <a:off x="7573963" y="4999038"/>
            <a:ext cx="760412" cy="314325"/>
            <a:chOff x="1" y="0"/>
            <a:chExt cx="19999" cy="20000"/>
          </a:xfrm>
        </p:grpSpPr>
        <p:sp>
          <p:nvSpPr>
            <p:cNvPr id="17639" name="Oval 218">
              <a:extLst>
                <a:ext uri="{FF2B5EF4-FFF2-40B4-BE49-F238E27FC236}">
                  <a16:creationId xmlns:a16="http://schemas.microsoft.com/office/drawing/2014/main" id="{66B1235A-93C8-B746-21F1-DE953E01411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9973" y="1457"/>
              <a:ext cx="10027" cy="15695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40" name="Rectangle 219">
              <a:extLst>
                <a:ext uri="{FF2B5EF4-FFF2-40B4-BE49-F238E27FC236}">
                  <a16:creationId xmlns:a16="http://schemas.microsoft.com/office/drawing/2014/main" id="{00E4E62D-D3BB-28AA-DB9D-94E8C81DBF8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" y="0"/>
              <a:ext cx="14125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7418" name="Oval 220">
            <a:extLst>
              <a:ext uri="{FF2B5EF4-FFF2-40B4-BE49-F238E27FC236}">
                <a16:creationId xmlns:a16="http://schemas.microsoft.com/office/drawing/2014/main" id="{212B86CF-4864-04BD-ABC1-A796335A67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18238" y="3560763"/>
            <a:ext cx="111125" cy="952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19" name="Oval 221">
            <a:extLst>
              <a:ext uri="{FF2B5EF4-FFF2-40B4-BE49-F238E27FC236}">
                <a16:creationId xmlns:a16="http://schemas.microsoft.com/office/drawing/2014/main" id="{3DD26D4B-7AE2-7554-DC93-003180BEA205}"/>
              </a:ext>
            </a:extLst>
          </p:cNvPr>
          <p:cNvSpPr>
            <a:spLocks noChangeArrowheads="1"/>
          </p:cNvSpPr>
          <p:nvPr/>
        </p:nvSpPr>
        <p:spPr bwMode="auto">
          <a:xfrm>
            <a:off x="6265863" y="5053013"/>
            <a:ext cx="77787" cy="79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0" name="Oval 222">
            <a:extLst>
              <a:ext uri="{FF2B5EF4-FFF2-40B4-BE49-F238E27FC236}">
                <a16:creationId xmlns:a16="http://schemas.microsoft.com/office/drawing/2014/main" id="{44458ED2-3CB1-CE90-D63C-E0F0D6D8B7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29238" y="3544888"/>
            <a:ext cx="77787" cy="79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1" name="Oval 223">
            <a:extLst>
              <a:ext uri="{FF2B5EF4-FFF2-40B4-BE49-F238E27FC236}">
                <a16:creationId xmlns:a16="http://schemas.microsoft.com/office/drawing/2014/main" id="{FA80D721-6347-75F5-D200-456D13E7B5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5375275" y="5037138"/>
            <a:ext cx="95250" cy="952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2" name="Oval 224">
            <a:extLst>
              <a:ext uri="{FF2B5EF4-FFF2-40B4-BE49-F238E27FC236}">
                <a16:creationId xmlns:a16="http://schemas.microsoft.com/office/drawing/2014/main" id="{BF3B20EE-73CE-7A20-EE6A-82B2AC35C6B1}"/>
              </a:ext>
            </a:extLst>
          </p:cNvPr>
          <p:cNvSpPr>
            <a:spLocks noChangeArrowheads="1"/>
          </p:cNvSpPr>
          <p:nvPr/>
        </p:nvSpPr>
        <p:spPr bwMode="auto">
          <a:xfrm>
            <a:off x="4797425" y="3513138"/>
            <a:ext cx="111125" cy="952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3" name="Oval 225">
            <a:extLst>
              <a:ext uri="{FF2B5EF4-FFF2-40B4-BE49-F238E27FC236}">
                <a16:creationId xmlns:a16="http://schemas.microsoft.com/office/drawing/2014/main" id="{73047CDF-CE8B-95C8-C3A8-9EFCBB706653}"/>
              </a:ext>
            </a:extLst>
          </p:cNvPr>
          <p:cNvSpPr>
            <a:spLocks noChangeArrowheads="1"/>
          </p:cNvSpPr>
          <p:nvPr/>
        </p:nvSpPr>
        <p:spPr bwMode="auto">
          <a:xfrm>
            <a:off x="4813300" y="5037138"/>
            <a:ext cx="111125" cy="79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4" name="Rectangle 226">
            <a:extLst>
              <a:ext uri="{FF2B5EF4-FFF2-40B4-BE49-F238E27FC236}">
                <a16:creationId xmlns:a16="http://schemas.microsoft.com/office/drawing/2014/main" id="{9ABFF25D-F433-3F84-DF4E-B616A4EB5F3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176338" y="3498850"/>
            <a:ext cx="531812" cy="1655763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5" name="Oval 227">
            <a:extLst>
              <a:ext uri="{FF2B5EF4-FFF2-40B4-BE49-F238E27FC236}">
                <a16:creationId xmlns:a16="http://schemas.microsoft.com/office/drawing/2014/main" id="{3E3E6DD0-582E-8394-F1B5-10A9AC8C709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1675" y="3529013"/>
            <a:ext cx="79375" cy="79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6" name="Oval 228">
            <a:extLst>
              <a:ext uri="{FF2B5EF4-FFF2-40B4-BE49-F238E27FC236}">
                <a16:creationId xmlns:a16="http://schemas.microsoft.com/office/drawing/2014/main" id="{92237609-37F2-A327-DA26-051FFAA0F495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7713" y="5021263"/>
            <a:ext cx="95250" cy="95250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7" name="Rectangle 229">
            <a:extLst>
              <a:ext uri="{FF2B5EF4-FFF2-40B4-BE49-F238E27FC236}">
                <a16:creationId xmlns:a16="http://schemas.microsoft.com/office/drawing/2014/main" id="{EDC335AD-0CDA-B76F-A0D9-872DDC4F8F2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001963" y="1954213"/>
            <a:ext cx="3997325" cy="5016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8" name="Rectangle 230">
            <a:extLst>
              <a:ext uri="{FF2B5EF4-FFF2-40B4-BE49-F238E27FC236}">
                <a16:creationId xmlns:a16="http://schemas.microsoft.com/office/drawing/2014/main" id="{843E46A6-96D0-825F-75F0-8C7D5DBA68A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51263" y="1803400"/>
            <a:ext cx="63500" cy="828675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29" name="Rectangle 231">
            <a:extLst>
              <a:ext uri="{FF2B5EF4-FFF2-40B4-BE49-F238E27FC236}">
                <a16:creationId xmlns:a16="http://schemas.microsoft.com/office/drawing/2014/main" id="{2E69F4F7-05AF-38D8-FB80-B256A5AA2BF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24175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0" name="Rectangle 232">
            <a:extLst>
              <a:ext uri="{FF2B5EF4-FFF2-40B4-BE49-F238E27FC236}">
                <a16:creationId xmlns:a16="http://schemas.microsoft.com/office/drawing/2014/main" id="{275354C7-9198-489A-6DE0-BDC1F5330C0C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97488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1" name="Rectangle 233">
            <a:extLst>
              <a:ext uri="{FF2B5EF4-FFF2-40B4-BE49-F238E27FC236}">
                <a16:creationId xmlns:a16="http://schemas.microsoft.com/office/drawing/2014/main" id="{41B05894-EAFD-5442-CEBA-59BCF7A3829B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64063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2" name="Rectangle 234">
            <a:extLst>
              <a:ext uri="{FF2B5EF4-FFF2-40B4-BE49-F238E27FC236}">
                <a16:creationId xmlns:a16="http://schemas.microsoft.com/office/drawing/2014/main" id="{6BDAF1FB-0D44-0C1F-A151-9DD52D232857}"/>
              </a:ext>
            </a:extLst>
          </p:cNvPr>
          <p:cNvSpPr>
            <a:spLocks noChangeArrowheads="1"/>
          </p:cNvSpPr>
          <p:nvPr/>
        </p:nvSpPr>
        <p:spPr bwMode="auto">
          <a:xfrm>
            <a:off x="6983413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3" name="Rectangle 235">
            <a:extLst>
              <a:ext uri="{FF2B5EF4-FFF2-40B4-BE49-F238E27FC236}">
                <a16:creationId xmlns:a16="http://schemas.microsoft.com/office/drawing/2014/main" id="{FB0CBA6B-B510-D836-F7FB-33016E2AD469}"/>
              </a:ext>
            </a:extLst>
          </p:cNvPr>
          <p:cNvSpPr>
            <a:spLocks noChangeArrowheads="1"/>
          </p:cNvSpPr>
          <p:nvPr/>
        </p:nvSpPr>
        <p:spPr bwMode="auto">
          <a:xfrm>
            <a:off x="6092825" y="1819275"/>
            <a:ext cx="63500" cy="827088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4" name="Rectangle 236">
            <a:extLst>
              <a:ext uri="{FF2B5EF4-FFF2-40B4-BE49-F238E27FC236}">
                <a16:creationId xmlns:a16="http://schemas.microsoft.com/office/drawing/2014/main" id="{2290AA6C-FB05-154E-573A-7DA7997830C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4510088"/>
            <a:ext cx="63500" cy="704850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5" name="Rectangle 237">
            <a:extLst>
              <a:ext uri="{FF2B5EF4-FFF2-40B4-BE49-F238E27FC236}">
                <a16:creationId xmlns:a16="http://schemas.microsoft.com/office/drawing/2014/main" id="{A37036CD-1698-250B-45F7-324C36D915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05163" y="3498850"/>
            <a:ext cx="63500" cy="703263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6" name="Rectangle 238">
            <a:extLst>
              <a:ext uri="{FF2B5EF4-FFF2-40B4-BE49-F238E27FC236}">
                <a16:creationId xmlns:a16="http://schemas.microsoft.com/office/drawing/2014/main" id="{EF468A43-5918-CC68-FF0C-D086406AB96C}"/>
              </a:ext>
            </a:extLst>
          </p:cNvPr>
          <p:cNvSpPr>
            <a:spLocks noChangeArrowheads="1"/>
          </p:cNvSpPr>
          <p:nvPr/>
        </p:nvSpPr>
        <p:spPr bwMode="auto">
          <a:xfrm>
            <a:off x="1751013" y="3479800"/>
            <a:ext cx="430212" cy="60325"/>
          </a:xfrm>
          <a:prstGeom prst="rect">
            <a:avLst/>
          </a:prstGeom>
          <a:solidFill>
            <a:srgbClr val="CCCCCC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37" name="Rectangle 239">
            <a:extLst>
              <a:ext uri="{FF2B5EF4-FFF2-40B4-BE49-F238E27FC236}">
                <a16:creationId xmlns:a16="http://schemas.microsoft.com/office/drawing/2014/main" id="{73B62202-1EC3-8A70-D1FC-DA14619E55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971675" y="4619625"/>
            <a:ext cx="376238" cy="45402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38" name="Group 240">
            <a:extLst>
              <a:ext uri="{FF2B5EF4-FFF2-40B4-BE49-F238E27FC236}">
                <a16:creationId xmlns:a16="http://schemas.microsoft.com/office/drawing/2014/main" id="{6889B9A5-BE56-CC8B-EA8D-7D9E494CB9F1}"/>
              </a:ext>
            </a:extLst>
          </p:cNvPr>
          <p:cNvGrpSpPr>
            <a:grpSpLocks/>
          </p:cNvGrpSpPr>
          <p:nvPr/>
        </p:nvGrpSpPr>
        <p:grpSpPr bwMode="auto">
          <a:xfrm>
            <a:off x="2814638" y="4697413"/>
            <a:ext cx="344487" cy="314325"/>
            <a:chOff x="0" y="0"/>
            <a:chExt cx="20000" cy="20000"/>
          </a:xfrm>
        </p:grpSpPr>
        <p:sp>
          <p:nvSpPr>
            <p:cNvPr id="17637" name="Oval 241">
              <a:extLst>
                <a:ext uri="{FF2B5EF4-FFF2-40B4-BE49-F238E27FC236}">
                  <a16:creationId xmlns:a16="http://schemas.microsoft.com/office/drawing/2014/main" id="{BEA4B57E-2EB5-D14D-3706-D1C62E8952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1" cy="2000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8" name="Rectangle 242">
              <a:extLst>
                <a:ext uri="{FF2B5EF4-FFF2-40B4-BE49-F238E27FC236}">
                  <a16:creationId xmlns:a16="http://schemas.microsoft.com/office/drawing/2014/main" id="{8DA9A011-F19A-BB5B-CC12-337A6DF76CD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1" y="0"/>
              <a:ext cx="2779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39" name="Group 243">
            <a:extLst>
              <a:ext uri="{FF2B5EF4-FFF2-40B4-BE49-F238E27FC236}">
                <a16:creationId xmlns:a16="http://schemas.microsoft.com/office/drawing/2014/main" id="{26EA23EE-8B82-691B-39B5-CAFA23047538}"/>
              </a:ext>
            </a:extLst>
          </p:cNvPr>
          <p:cNvGrpSpPr>
            <a:grpSpLocks/>
          </p:cNvGrpSpPr>
          <p:nvPr/>
        </p:nvGrpSpPr>
        <p:grpSpPr bwMode="auto">
          <a:xfrm>
            <a:off x="3362325" y="3544888"/>
            <a:ext cx="312738" cy="344487"/>
            <a:chOff x="0" y="0"/>
            <a:chExt cx="20000" cy="20000"/>
          </a:xfrm>
        </p:grpSpPr>
        <p:sp>
          <p:nvSpPr>
            <p:cNvPr id="17635" name="Oval 244">
              <a:extLst>
                <a:ext uri="{FF2B5EF4-FFF2-40B4-BE49-F238E27FC236}">
                  <a16:creationId xmlns:a16="http://schemas.microsoft.com/office/drawing/2014/main" id="{B382439F-1587-0F0D-237A-1C3D9BF140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6" name="Rectangle 245">
              <a:extLst>
                <a:ext uri="{FF2B5EF4-FFF2-40B4-BE49-F238E27FC236}">
                  <a16:creationId xmlns:a16="http://schemas.microsoft.com/office/drawing/2014/main" id="{8F2E042B-5D77-C03D-4389-6CB323CFEA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0" name="Group 246">
            <a:extLst>
              <a:ext uri="{FF2B5EF4-FFF2-40B4-BE49-F238E27FC236}">
                <a16:creationId xmlns:a16="http://schemas.microsoft.com/office/drawing/2014/main" id="{28C0487B-BA39-104D-7338-2DB35A1560F1}"/>
              </a:ext>
            </a:extLst>
          </p:cNvPr>
          <p:cNvGrpSpPr>
            <a:grpSpLocks/>
          </p:cNvGrpSpPr>
          <p:nvPr/>
        </p:nvGrpSpPr>
        <p:grpSpPr bwMode="auto">
          <a:xfrm>
            <a:off x="3798888" y="3544888"/>
            <a:ext cx="312737" cy="344487"/>
            <a:chOff x="0" y="0"/>
            <a:chExt cx="20000" cy="20000"/>
          </a:xfrm>
        </p:grpSpPr>
        <p:sp>
          <p:nvSpPr>
            <p:cNvPr id="17633" name="Oval 247">
              <a:extLst>
                <a:ext uri="{FF2B5EF4-FFF2-40B4-BE49-F238E27FC236}">
                  <a16:creationId xmlns:a16="http://schemas.microsoft.com/office/drawing/2014/main" id="{B434CE6E-D8D9-417B-DFCB-CE03F186FF9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4" name="Rectangle 248">
              <a:extLst>
                <a:ext uri="{FF2B5EF4-FFF2-40B4-BE49-F238E27FC236}">
                  <a16:creationId xmlns:a16="http://schemas.microsoft.com/office/drawing/2014/main" id="{91BA9634-87AE-7F15-67DC-3E1D7F9CCEF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1" name="Group 249">
            <a:extLst>
              <a:ext uri="{FF2B5EF4-FFF2-40B4-BE49-F238E27FC236}">
                <a16:creationId xmlns:a16="http://schemas.microsoft.com/office/drawing/2014/main" id="{FF4EF2A2-3F2D-AD2C-8F83-2E5571C112B0}"/>
              </a:ext>
            </a:extLst>
          </p:cNvPr>
          <p:cNvGrpSpPr>
            <a:grpSpLocks/>
          </p:cNvGrpSpPr>
          <p:nvPr/>
        </p:nvGrpSpPr>
        <p:grpSpPr bwMode="auto">
          <a:xfrm>
            <a:off x="4205288" y="3560763"/>
            <a:ext cx="312737" cy="344487"/>
            <a:chOff x="0" y="0"/>
            <a:chExt cx="20000" cy="20000"/>
          </a:xfrm>
        </p:grpSpPr>
        <p:sp>
          <p:nvSpPr>
            <p:cNvPr id="17631" name="Oval 250">
              <a:extLst>
                <a:ext uri="{FF2B5EF4-FFF2-40B4-BE49-F238E27FC236}">
                  <a16:creationId xmlns:a16="http://schemas.microsoft.com/office/drawing/2014/main" id="{D1649A90-4D2B-4CE1-861A-88541311287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2" name="Rectangle 251">
              <a:extLst>
                <a:ext uri="{FF2B5EF4-FFF2-40B4-BE49-F238E27FC236}">
                  <a16:creationId xmlns:a16="http://schemas.microsoft.com/office/drawing/2014/main" id="{5AE6A933-0DAE-720B-D957-7AABFFFB9467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2" name="Group 252">
            <a:extLst>
              <a:ext uri="{FF2B5EF4-FFF2-40B4-BE49-F238E27FC236}">
                <a16:creationId xmlns:a16="http://schemas.microsoft.com/office/drawing/2014/main" id="{92243FC2-0C3D-7FB1-040F-F3EE0968E7E0}"/>
              </a:ext>
            </a:extLst>
          </p:cNvPr>
          <p:cNvGrpSpPr>
            <a:grpSpLocks/>
          </p:cNvGrpSpPr>
          <p:nvPr/>
        </p:nvGrpSpPr>
        <p:grpSpPr bwMode="auto">
          <a:xfrm>
            <a:off x="3408363" y="4803775"/>
            <a:ext cx="312737" cy="344488"/>
            <a:chOff x="0" y="0"/>
            <a:chExt cx="20000" cy="20000"/>
          </a:xfrm>
        </p:grpSpPr>
        <p:sp>
          <p:nvSpPr>
            <p:cNvPr id="17629" name="Oval 253">
              <a:extLst>
                <a:ext uri="{FF2B5EF4-FFF2-40B4-BE49-F238E27FC236}">
                  <a16:creationId xmlns:a16="http://schemas.microsoft.com/office/drawing/2014/main" id="{D9208D60-BFEC-701A-9201-087CE7FE5B9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30" name="Rectangle 254">
              <a:extLst>
                <a:ext uri="{FF2B5EF4-FFF2-40B4-BE49-F238E27FC236}">
                  <a16:creationId xmlns:a16="http://schemas.microsoft.com/office/drawing/2014/main" id="{01101C4E-5707-AABD-1512-0D08C22B8E6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3" name="Group 255">
            <a:extLst>
              <a:ext uri="{FF2B5EF4-FFF2-40B4-BE49-F238E27FC236}">
                <a16:creationId xmlns:a16="http://schemas.microsoft.com/office/drawing/2014/main" id="{AD7AD487-9CAB-48F0-C70F-55D907BDD316}"/>
              </a:ext>
            </a:extLst>
          </p:cNvPr>
          <p:cNvGrpSpPr>
            <a:grpSpLocks/>
          </p:cNvGrpSpPr>
          <p:nvPr/>
        </p:nvGrpSpPr>
        <p:grpSpPr bwMode="auto">
          <a:xfrm>
            <a:off x="3860800" y="4803775"/>
            <a:ext cx="314325" cy="344488"/>
            <a:chOff x="0" y="0"/>
            <a:chExt cx="20000" cy="20000"/>
          </a:xfrm>
        </p:grpSpPr>
        <p:sp>
          <p:nvSpPr>
            <p:cNvPr id="17627" name="Oval 256">
              <a:extLst>
                <a:ext uri="{FF2B5EF4-FFF2-40B4-BE49-F238E27FC236}">
                  <a16:creationId xmlns:a16="http://schemas.microsoft.com/office/drawing/2014/main" id="{49794E65-0A82-B8FF-340F-19F69AAA72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8" name="Rectangle 257">
              <a:extLst>
                <a:ext uri="{FF2B5EF4-FFF2-40B4-BE49-F238E27FC236}">
                  <a16:creationId xmlns:a16="http://schemas.microsoft.com/office/drawing/2014/main" id="{91EA0889-E70A-FA01-5818-7898B36F96A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4" name="Group 258">
            <a:extLst>
              <a:ext uri="{FF2B5EF4-FFF2-40B4-BE49-F238E27FC236}">
                <a16:creationId xmlns:a16="http://schemas.microsoft.com/office/drawing/2014/main" id="{F03B5F48-9B8A-BBA8-79E4-9A5D287241C6}"/>
              </a:ext>
            </a:extLst>
          </p:cNvPr>
          <p:cNvGrpSpPr>
            <a:grpSpLocks/>
          </p:cNvGrpSpPr>
          <p:nvPr/>
        </p:nvGrpSpPr>
        <p:grpSpPr bwMode="auto">
          <a:xfrm>
            <a:off x="4283075" y="4803775"/>
            <a:ext cx="312738" cy="344488"/>
            <a:chOff x="0" y="0"/>
            <a:chExt cx="20000" cy="20000"/>
          </a:xfrm>
        </p:grpSpPr>
        <p:sp>
          <p:nvSpPr>
            <p:cNvPr id="17625" name="Oval 259">
              <a:extLst>
                <a:ext uri="{FF2B5EF4-FFF2-40B4-BE49-F238E27FC236}">
                  <a16:creationId xmlns:a16="http://schemas.microsoft.com/office/drawing/2014/main" id="{84E7D846-BD3B-1338-968E-8453B937B5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6" name="Rectangle 260">
              <a:extLst>
                <a:ext uri="{FF2B5EF4-FFF2-40B4-BE49-F238E27FC236}">
                  <a16:creationId xmlns:a16="http://schemas.microsoft.com/office/drawing/2014/main" id="{78FA434B-28AF-A150-8CA9-46AACE2A1314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45" name="Group 261">
            <a:extLst>
              <a:ext uri="{FF2B5EF4-FFF2-40B4-BE49-F238E27FC236}">
                <a16:creationId xmlns:a16="http://schemas.microsoft.com/office/drawing/2014/main" id="{522E3A77-BBD8-5B04-3A2D-E0C745CB5ABC}"/>
              </a:ext>
            </a:extLst>
          </p:cNvPr>
          <p:cNvGrpSpPr>
            <a:grpSpLocks/>
          </p:cNvGrpSpPr>
          <p:nvPr/>
        </p:nvGrpSpPr>
        <p:grpSpPr bwMode="auto">
          <a:xfrm>
            <a:off x="4251325" y="4198938"/>
            <a:ext cx="344488" cy="312737"/>
            <a:chOff x="0" y="0"/>
            <a:chExt cx="20000" cy="20000"/>
          </a:xfrm>
        </p:grpSpPr>
        <p:sp>
          <p:nvSpPr>
            <p:cNvPr id="17623" name="Oval 262">
              <a:extLst>
                <a:ext uri="{FF2B5EF4-FFF2-40B4-BE49-F238E27FC236}">
                  <a16:creationId xmlns:a16="http://schemas.microsoft.com/office/drawing/2014/main" id="{8CE6C012-A40A-1A82-65F3-A73114BA7D9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17281" cy="20000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4" name="Rectangle 263">
              <a:extLst>
                <a:ext uri="{FF2B5EF4-FFF2-40B4-BE49-F238E27FC236}">
                  <a16:creationId xmlns:a16="http://schemas.microsoft.com/office/drawing/2014/main" id="{BFEC6222-CA42-6E0D-D362-00FAAF0109B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7221" y="0"/>
              <a:ext cx="2779" cy="20000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7446" name="Freeform 264">
            <a:extLst>
              <a:ext uri="{FF2B5EF4-FFF2-40B4-BE49-F238E27FC236}">
                <a16:creationId xmlns:a16="http://schemas.microsoft.com/office/drawing/2014/main" id="{81FE7E1B-514B-1524-5E95-4B9356C74361}"/>
              </a:ext>
            </a:extLst>
          </p:cNvPr>
          <p:cNvSpPr>
            <a:spLocks/>
          </p:cNvSpPr>
          <p:nvPr/>
        </p:nvSpPr>
        <p:spPr bwMode="auto">
          <a:xfrm>
            <a:off x="4829175" y="3606800"/>
            <a:ext cx="47625" cy="1531938"/>
          </a:xfrm>
          <a:custGeom>
            <a:avLst/>
            <a:gdLst>
              <a:gd name="T0" fmla="*/ 31059 w 20000"/>
              <a:gd name="T1" fmla="*/ 0 h 20000"/>
              <a:gd name="T2" fmla="*/ 31059 w 20000"/>
              <a:gd name="T3" fmla="*/ 296813 h 20000"/>
              <a:gd name="T4" fmla="*/ 15531 w 20000"/>
              <a:gd name="T5" fmla="*/ 296813 h 20000"/>
              <a:gd name="T6" fmla="*/ 15531 w 20000"/>
              <a:gd name="T7" fmla="*/ 374942 h 20000"/>
              <a:gd name="T8" fmla="*/ 0 w 20000"/>
              <a:gd name="T9" fmla="*/ 374942 h 20000"/>
              <a:gd name="T10" fmla="*/ 0 w 20000"/>
              <a:gd name="T11" fmla="*/ 1390310 h 20000"/>
              <a:gd name="T12" fmla="*/ 15531 w 20000"/>
              <a:gd name="T13" fmla="*/ 1390310 h 20000"/>
              <a:gd name="T14" fmla="*/ 15531 w 20000"/>
              <a:gd name="T15" fmla="*/ 1452813 h 20000"/>
              <a:gd name="T16" fmla="*/ 31059 w 20000"/>
              <a:gd name="T17" fmla="*/ 1452813 h 20000"/>
              <a:gd name="T18" fmla="*/ 31059 w 20000"/>
              <a:gd name="T19" fmla="*/ 1499691 h 20000"/>
              <a:gd name="T20" fmla="*/ 46589 w 20000"/>
              <a:gd name="T21" fmla="*/ 1499691 h 20000"/>
              <a:gd name="T22" fmla="*/ 46589 w 20000"/>
              <a:gd name="T23" fmla="*/ 1530866 h 20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0000" h="20000">
                <a:moveTo>
                  <a:pt x="13043" y="0"/>
                </a:moveTo>
                <a:lnTo>
                  <a:pt x="13043" y="3875"/>
                </a:lnTo>
                <a:lnTo>
                  <a:pt x="6522" y="3875"/>
                </a:lnTo>
                <a:lnTo>
                  <a:pt x="6522" y="4895"/>
                </a:lnTo>
                <a:lnTo>
                  <a:pt x="0" y="4895"/>
                </a:lnTo>
                <a:lnTo>
                  <a:pt x="0" y="18151"/>
                </a:lnTo>
                <a:lnTo>
                  <a:pt x="6522" y="18151"/>
                </a:lnTo>
                <a:lnTo>
                  <a:pt x="6522" y="18967"/>
                </a:lnTo>
                <a:lnTo>
                  <a:pt x="13043" y="18967"/>
                </a:lnTo>
                <a:lnTo>
                  <a:pt x="13043" y="19579"/>
                </a:lnTo>
                <a:lnTo>
                  <a:pt x="19565" y="19579"/>
                </a:lnTo>
                <a:lnTo>
                  <a:pt x="19565" y="19986"/>
                </a:lnTo>
              </a:path>
            </a:pathLst>
          </a:custGeom>
          <a:solidFill>
            <a:srgbClr val="FFFFFF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7" name="Freeform 265">
            <a:extLst>
              <a:ext uri="{FF2B5EF4-FFF2-40B4-BE49-F238E27FC236}">
                <a16:creationId xmlns:a16="http://schemas.microsoft.com/office/drawing/2014/main" id="{E34F6890-9910-CD02-1849-423BD19C759F}"/>
              </a:ext>
            </a:extLst>
          </p:cNvPr>
          <p:cNvSpPr>
            <a:spLocks/>
          </p:cNvSpPr>
          <p:nvPr/>
        </p:nvSpPr>
        <p:spPr bwMode="auto">
          <a:xfrm>
            <a:off x="5329238" y="3638550"/>
            <a:ext cx="47625" cy="1530350"/>
          </a:xfrm>
          <a:custGeom>
            <a:avLst/>
            <a:gdLst>
              <a:gd name="T0" fmla="*/ 31059 w 20000"/>
              <a:gd name="T1" fmla="*/ 0 h 20000"/>
              <a:gd name="T2" fmla="*/ 31059 w 20000"/>
              <a:gd name="T3" fmla="*/ 296505 h 20000"/>
              <a:gd name="T4" fmla="*/ 15531 w 20000"/>
              <a:gd name="T5" fmla="*/ 296505 h 20000"/>
              <a:gd name="T6" fmla="*/ 15531 w 20000"/>
              <a:gd name="T7" fmla="*/ 374553 h 20000"/>
              <a:gd name="T8" fmla="*/ 0 w 20000"/>
              <a:gd name="T9" fmla="*/ 374553 h 20000"/>
              <a:gd name="T10" fmla="*/ 0 w 20000"/>
              <a:gd name="T11" fmla="*/ 1388869 h 20000"/>
              <a:gd name="T12" fmla="*/ 15531 w 20000"/>
              <a:gd name="T13" fmla="*/ 1388869 h 20000"/>
              <a:gd name="T14" fmla="*/ 15531 w 20000"/>
              <a:gd name="T15" fmla="*/ 1451307 h 20000"/>
              <a:gd name="T16" fmla="*/ 31059 w 20000"/>
              <a:gd name="T17" fmla="*/ 1451307 h 20000"/>
              <a:gd name="T18" fmla="*/ 31059 w 20000"/>
              <a:gd name="T19" fmla="*/ 1498136 h 20000"/>
              <a:gd name="T20" fmla="*/ 46589 w 20000"/>
              <a:gd name="T21" fmla="*/ 1498136 h 20000"/>
              <a:gd name="T22" fmla="*/ 46589 w 20000"/>
              <a:gd name="T23" fmla="*/ 1529279 h 20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0000" h="20000">
                <a:moveTo>
                  <a:pt x="13043" y="0"/>
                </a:moveTo>
                <a:lnTo>
                  <a:pt x="13043" y="3875"/>
                </a:lnTo>
                <a:lnTo>
                  <a:pt x="6522" y="3875"/>
                </a:lnTo>
                <a:lnTo>
                  <a:pt x="6522" y="4895"/>
                </a:lnTo>
                <a:lnTo>
                  <a:pt x="0" y="4895"/>
                </a:lnTo>
                <a:lnTo>
                  <a:pt x="0" y="18151"/>
                </a:lnTo>
                <a:lnTo>
                  <a:pt x="6522" y="18151"/>
                </a:lnTo>
                <a:lnTo>
                  <a:pt x="6522" y="18967"/>
                </a:lnTo>
                <a:lnTo>
                  <a:pt x="13043" y="18967"/>
                </a:lnTo>
                <a:lnTo>
                  <a:pt x="13043" y="19579"/>
                </a:lnTo>
                <a:lnTo>
                  <a:pt x="19565" y="19579"/>
                </a:lnTo>
                <a:lnTo>
                  <a:pt x="19565" y="19986"/>
                </a:lnTo>
              </a:path>
            </a:pathLst>
          </a:custGeom>
          <a:solidFill>
            <a:srgbClr val="FFFFFF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8" name="Freeform 266">
            <a:extLst>
              <a:ext uri="{FF2B5EF4-FFF2-40B4-BE49-F238E27FC236}">
                <a16:creationId xmlns:a16="http://schemas.microsoft.com/office/drawing/2014/main" id="{85D6F4BD-AD3F-9332-FB1E-3DD472497A84}"/>
              </a:ext>
            </a:extLst>
          </p:cNvPr>
          <p:cNvSpPr>
            <a:spLocks/>
          </p:cNvSpPr>
          <p:nvPr/>
        </p:nvSpPr>
        <p:spPr bwMode="auto">
          <a:xfrm>
            <a:off x="5797550" y="3622675"/>
            <a:ext cx="47625" cy="1531938"/>
          </a:xfrm>
          <a:custGeom>
            <a:avLst/>
            <a:gdLst>
              <a:gd name="T0" fmla="*/ 31059 w 20000"/>
              <a:gd name="T1" fmla="*/ 0 h 20000"/>
              <a:gd name="T2" fmla="*/ 31059 w 20000"/>
              <a:gd name="T3" fmla="*/ 296813 h 20000"/>
              <a:gd name="T4" fmla="*/ 15531 w 20000"/>
              <a:gd name="T5" fmla="*/ 296813 h 20000"/>
              <a:gd name="T6" fmla="*/ 15531 w 20000"/>
              <a:gd name="T7" fmla="*/ 374942 h 20000"/>
              <a:gd name="T8" fmla="*/ 0 w 20000"/>
              <a:gd name="T9" fmla="*/ 374942 h 20000"/>
              <a:gd name="T10" fmla="*/ 0 w 20000"/>
              <a:gd name="T11" fmla="*/ 1390310 h 20000"/>
              <a:gd name="T12" fmla="*/ 15531 w 20000"/>
              <a:gd name="T13" fmla="*/ 1390310 h 20000"/>
              <a:gd name="T14" fmla="*/ 15531 w 20000"/>
              <a:gd name="T15" fmla="*/ 1452813 h 20000"/>
              <a:gd name="T16" fmla="*/ 31059 w 20000"/>
              <a:gd name="T17" fmla="*/ 1452813 h 20000"/>
              <a:gd name="T18" fmla="*/ 31059 w 20000"/>
              <a:gd name="T19" fmla="*/ 1499691 h 20000"/>
              <a:gd name="T20" fmla="*/ 46589 w 20000"/>
              <a:gd name="T21" fmla="*/ 1499691 h 20000"/>
              <a:gd name="T22" fmla="*/ 46589 w 20000"/>
              <a:gd name="T23" fmla="*/ 1530866 h 20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0000" h="20000">
                <a:moveTo>
                  <a:pt x="13043" y="0"/>
                </a:moveTo>
                <a:lnTo>
                  <a:pt x="13043" y="3875"/>
                </a:lnTo>
                <a:lnTo>
                  <a:pt x="6522" y="3875"/>
                </a:lnTo>
                <a:lnTo>
                  <a:pt x="6522" y="4895"/>
                </a:lnTo>
                <a:lnTo>
                  <a:pt x="0" y="4895"/>
                </a:lnTo>
                <a:lnTo>
                  <a:pt x="0" y="18151"/>
                </a:lnTo>
                <a:lnTo>
                  <a:pt x="6522" y="18151"/>
                </a:lnTo>
                <a:lnTo>
                  <a:pt x="6522" y="18967"/>
                </a:lnTo>
                <a:lnTo>
                  <a:pt x="13043" y="18967"/>
                </a:lnTo>
                <a:lnTo>
                  <a:pt x="13043" y="19579"/>
                </a:lnTo>
                <a:lnTo>
                  <a:pt x="19565" y="19579"/>
                </a:lnTo>
                <a:lnTo>
                  <a:pt x="19565" y="19986"/>
                </a:lnTo>
              </a:path>
            </a:pathLst>
          </a:custGeom>
          <a:solidFill>
            <a:srgbClr val="FFFFFF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49" name="Freeform 267">
            <a:extLst>
              <a:ext uri="{FF2B5EF4-FFF2-40B4-BE49-F238E27FC236}">
                <a16:creationId xmlns:a16="http://schemas.microsoft.com/office/drawing/2014/main" id="{79022738-3110-6CBA-9773-9BD5C988D44C}"/>
              </a:ext>
            </a:extLst>
          </p:cNvPr>
          <p:cNvSpPr>
            <a:spLocks/>
          </p:cNvSpPr>
          <p:nvPr/>
        </p:nvSpPr>
        <p:spPr bwMode="auto">
          <a:xfrm>
            <a:off x="6249988" y="3649663"/>
            <a:ext cx="47625" cy="1531937"/>
          </a:xfrm>
          <a:custGeom>
            <a:avLst/>
            <a:gdLst>
              <a:gd name="T0" fmla="*/ 31059 w 20000"/>
              <a:gd name="T1" fmla="*/ 0 h 20000"/>
              <a:gd name="T2" fmla="*/ 31059 w 20000"/>
              <a:gd name="T3" fmla="*/ 296813 h 20000"/>
              <a:gd name="T4" fmla="*/ 15531 w 20000"/>
              <a:gd name="T5" fmla="*/ 296813 h 20000"/>
              <a:gd name="T6" fmla="*/ 15531 w 20000"/>
              <a:gd name="T7" fmla="*/ 374942 h 20000"/>
              <a:gd name="T8" fmla="*/ 0 w 20000"/>
              <a:gd name="T9" fmla="*/ 374942 h 20000"/>
              <a:gd name="T10" fmla="*/ 0 w 20000"/>
              <a:gd name="T11" fmla="*/ 1390309 h 20000"/>
              <a:gd name="T12" fmla="*/ 15531 w 20000"/>
              <a:gd name="T13" fmla="*/ 1390309 h 20000"/>
              <a:gd name="T14" fmla="*/ 15531 w 20000"/>
              <a:gd name="T15" fmla="*/ 1452812 h 20000"/>
              <a:gd name="T16" fmla="*/ 31059 w 20000"/>
              <a:gd name="T17" fmla="*/ 1452812 h 20000"/>
              <a:gd name="T18" fmla="*/ 31059 w 20000"/>
              <a:gd name="T19" fmla="*/ 1499690 h 20000"/>
              <a:gd name="T20" fmla="*/ 46589 w 20000"/>
              <a:gd name="T21" fmla="*/ 1499690 h 20000"/>
              <a:gd name="T22" fmla="*/ 46589 w 20000"/>
              <a:gd name="T23" fmla="*/ 1530865 h 20000"/>
              <a:gd name="T24" fmla="*/ 0 60000 65536"/>
              <a:gd name="T25" fmla="*/ 0 60000 65536"/>
              <a:gd name="T26" fmla="*/ 0 60000 65536"/>
              <a:gd name="T27" fmla="*/ 0 60000 65536"/>
              <a:gd name="T28" fmla="*/ 0 60000 65536"/>
              <a:gd name="T29" fmla="*/ 0 60000 65536"/>
              <a:gd name="T30" fmla="*/ 0 60000 65536"/>
              <a:gd name="T31" fmla="*/ 0 60000 65536"/>
              <a:gd name="T32" fmla="*/ 0 60000 65536"/>
              <a:gd name="T33" fmla="*/ 0 60000 65536"/>
              <a:gd name="T34" fmla="*/ 0 60000 65536"/>
              <a:gd name="T35" fmla="*/ 0 60000 65536"/>
            </a:gdLst>
            <a:ahLst/>
            <a:cxnLst>
              <a:cxn ang="T24">
                <a:pos x="T0" y="T1"/>
              </a:cxn>
              <a:cxn ang="T25">
                <a:pos x="T2" y="T3"/>
              </a:cxn>
              <a:cxn ang="T26">
                <a:pos x="T4" y="T5"/>
              </a:cxn>
              <a:cxn ang="T27">
                <a:pos x="T6" y="T7"/>
              </a:cxn>
              <a:cxn ang="T28">
                <a:pos x="T8" y="T9"/>
              </a:cxn>
              <a:cxn ang="T29">
                <a:pos x="T10" y="T11"/>
              </a:cxn>
              <a:cxn ang="T30">
                <a:pos x="T12" y="T13"/>
              </a:cxn>
              <a:cxn ang="T31">
                <a:pos x="T14" y="T15"/>
              </a:cxn>
              <a:cxn ang="T32">
                <a:pos x="T16" y="T17"/>
              </a:cxn>
              <a:cxn ang="T33">
                <a:pos x="T18" y="T19"/>
              </a:cxn>
              <a:cxn ang="T34">
                <a:pos x="T20" y="T21"/>
              </a:cxn>
              <a:cxn ang="T35">
                <a:pos x="T22" y="T23"/>
              </a:cxn>
            </a:cxnLst>
            <a:rect l="0" t="0" r="r" b="b"/>
            <a:pathLst>
              <a:path w="20000" h="20000">
                <a:moveTo>
                  <a:pt x="13043" y="0"/>
                </a:moveTo>
                <a:lnTo>
                  <a:pt x="13043" y="3875"/>
                </a:lnTo>
                <a:lnTo>
                  <a:pt x="6522" y="3875"/>
                </a:lnTo>
                <a:lnTo>
                  <a:pt x="6522" y="4895"/>
                </a:lnTo>
                <a:lnTo>
                  <a:pt x="0" y="4895"/>
                </a:lnTo>
                <a:lnTo>
                  <a:pt x="0" y="18151"/>
                </a:lnTo>
                <a:lnTo>
                  <a:pt x="6522" y="18151"/>
                </a:lnTo>
                <a:lnTo>
                  <a:pt x="6522" y="18967"/>
                </a:lnTo>
                <a:lnTo>
                  <a:pt x="13043" y="18967"/>
                </a:lnTo>
                <a:lnTo>
                  <a:pt x="13043" y="19579"/>
                </a:lnTo>
                <a:lnTo>
                  <a:pt x="19565" y="19579"/>
                </a:lnTo>
                <a:lnTo>
                  <a:pt x="19565" y="19986"/>
                </a:lnTo>
              </a:path>
            </a:pathLst>
          </a:custGeom>
          <a:solidFill>
            <a:srgbClr val="FFFFFF"/>
          </a:solidFill>
          <a:ln w="12700" cap="flat">
            <a:solidFill>
              <a:srgbClr val="000000"/>
            </a:solidFill>
            <a:prstDash val="solid"/>
            <a:round/>
            <a:headEnd type="none" w="sm" len="med"/>
            <a:tailEnd type="none" w="sm" len="med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7450" name="Group 268">
            <a:extLst>
              <a:ext uri="{FF2B5EF4-FFF2-40B4-BE49-F238E27FC236}">
                <a16:creationId xmlns:a16="http://schemas.microsoft.com/office/drawing/2014/main" id="{19B14A5D-FB91-EFA1-1A31-82C171952594}"/>
              </a:ext>
            </a:extLst>
          </p:cNvPr>
          <p:cNvGrpSpPr>
            <a:grpSpLocks/>
          </p:cNvGrpSpPr>
          <p:nvPr/>
        </p:nvGrpSpPr>
        <p:grpSpPr bwMode="auto">
          <a:xfrm>
            <a:off x="3221038" y="1589088"/>
            <a:ext cx="312737" cy="344487"/>
            <a:chOff x="0" y="0"/>
            <a:chExt cx="20000" cy="20000"/>
          </a:xfrm>
        </p:grpSpPr>
        <p:sp>
          <p:nvSpPr>
            <p:cNvPr id="17621" name="Oval 269">
              <a:extLst>
                <a:ext uri="{FF2B5EF4-FFF2-40B4-BE49-F238E27FC236}">
                  <a16:creationId xmlns:a16="http://schemas.microsoft.com/office/drawing/2014/main" id="{8D7BED4D-88DB-04DE-C981-5B1DF0E2F07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2" name="Rectangle 270">
              <a:extLst>
                <a:ext uri="{FF2B5EF4-FFF2-40B4-BE49-F238E27FC236}">
                  <a16:creationId xmlns:a16="http://schemas.microsoft.com/office/drawing/2014/main" id="{754B3800-A4EF-D668-FBC2-504F4FCAED0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1" name="Group 271">
            <a:extLst>
              <a:ext uri="{FF2B5EF4-FFF2-40B4-BE49-F238E27FC236}">
                <a16:creationId xmlns:a16="http://schemas.microsoft.com/office/drawing/2014/main" id="{738F2017-BEBC-1FA9-7F3C-59005F796A23}"/>
              </a:ext>
            </a:extLst>
          </p:cNvPr>
          <p:cNvGrpSpPr>
            <a:grpSpLocks/>
          </p:cNvGrpSpPr>
          <p:nvPr/>
        </p:nvGrpSpPr>
        <p:grpSpPr bwMode="auto">
          <a:xfrm>
            <a:off x="4002088" y="1589088"/>
            <a:ext cx="312737" cy="344487"/>
            <a:chOff x="0" y="0"/>
            <a:chExt cx="20000" cy="20000"/>
          </a:xfrm>
        </p:grpSpPr>
        <p:sp>
          <p:nvSpPr>
            <p:cNvPr id="17619" name="Oval 272">
              <a:extLst>
                <a:ext uri="{FF2B5EF4-FFF2-40B4-BE49-F238E27FC236}">
                  <a16:creationId xmlns:a16="http://schemas.microsoft.com/office/drawing/2014/main" id="{306FB350-6614-40BA-0797-DE066CEA2D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20" name="Rectangle 273">
              <a:extLst>
                <a:ext uri="{FF2B5EF4-FFF2-40B4-BE49-F238E27FC236}">
                  <a16:creationId xmlns:a16="http://schemas.microsoft.com/office/drawing/2014/main" id="{C8430782-A22D-E33B-A2EB-C444614E8ED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2" name="Group 274">
            <a:extLst>
              <a:ext uri="{FF2B5EF4-FFF2-40B4-BE49-F238E27FC236}">
                <a16:creationId xmlns:a16="http://schemas.microsoft.com/office/drawing/2014/main" id="{9274AF5B-1027-6202-A575-6DF7C67DD750}"/>
              </a:ext>
            </a:extLst>
          </p:cNvPr>
          <p:cNvGrpSpPr>
            <a:grpSpLocks/>
          </p:cNvGrpSpPr>
          <p:nvPr/>
        </p:nvGrpSpPr>
        <p:grpSpPr bwMode="auto">
          <a:xfrm>
            <a:off x="4797425" y="1589088"/>
            <a:ext cx="314325" cy="344487"/>
            <a:chOff x="0" y="0"/>
            <a:chExt cx="20000" cy="20000"/>
          </a:xfrm>
        </p:grpSpPr>
        <p:sp>
          <p:nvSpPr>
            <p:cNvPr id="17617" name="Oval 275">
              <a:extLst>
                <a:ext uri="{FF2B5EF4-FFF2-40B4-BE49-F238E27FC236}">
                  <a16:creationId xmlns:a16="http://schemas.microsoft.com/office/drawing/2014/main" id="{6140FB0E-9559-F83E-7C29-9DE2A39F65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8" name="Rectangle 276">
              <a:extLst>
                <a:ext uri="{FF2B5EF4-FFF2-40B4-BE49-F238E27FC236}">
                  <a16:creationId xmlns:a16="http://schemas.microsoft.com/office/drawing/2014/main" id="{8441256E-3CE7-87B2-9E6D-E04B6A7CC32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3" name="Group 277">
            <a:extLst>
              <a:ext uri="{FF2B5EF4-FFF2-40B4-BE49-F238E27FC236}">
                <a16:creationId xmlns:a16="http://schemas.microsoft.com/office/drawing/2014/main" id="{0C568818-B079-1823-123B-8C4C8515598C}"/>
              </a:ext>
            </a:extLst>
          </p:cNvPr>
          <p:cNvGrpSpPr>
            <a:grpSpLocks/>
          </p:cNvGrpSpPr>
          <p:nvPr/>
        </p:nvGrpSpPr>
        <p:grpSpPr bwMode="auto">
          <a:xfrm>
            <a:off x="5530850" y="1603375"/>
            <a:ext cx="314325" cy="344488"/>
            <a:chOff x="0" y="0"/>
            <a:chExt cx="20000" cy="20000"/>
          </a:xfrm>
        </p:grpSpPr>
        <p:sp>
          <p:nvSpPr>
            <p:cNvPr id="17615" name="Oval 278">
              <a:extLst>
                <a:ext uri="{FF2B5EF4-FFF2-40B4-BE49-F238E27FC236}">
                  <a16:creationId xmlns:a16="http://schemas.microsoft.com/office/drawing/2014/main" id="{2C1C35EE-F4B6-46E6-741B-DE022096BDC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6" name="Rectangle 279">
              <a:extLst>
                <a:ext uri="{FF2B5EF4-FFF2-40B4-BE49-F238E27FC236}">
                  <a16:creationId xmlns:a16="http://schemas.microsoft.com/office/drawing/2014/main" id="{B426FCCF-5A07-3A8B-DC3D-4830D2DFDC4A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4" name="Group 280">
            <a:extLst>
              <a:ext uri="{FF2B5EF4-FFF2-40B4-BE49-F238E27FC236}">
                <a16:creationId xmlns:a16="http://schemas.microsoft.com/office/drawing/2014/main" id="{246FC361-7FF7-E423-2CB5-22560852D154}"/>
              </a:ext>
            </a:extLst>
          </p:cNvPr>
          <p:cNvGrpSpPr>
            <a:grpSpLocks/>
          </p:cNvGrpSpPr>
          <p:nvPr/>
        </p:nvGrpSpPr>
        <p:grpSpPr bwMode="auto">
          <a:xfrm>
            <a:off x="6405563" y="1573213"/>
            <a:ext cx="312737" cy="344487"/>
            <a:chOff x="0" y="0"/>
            <a:chExt cx="20000" cy="20000"/>
          </a:xfrm>
        </p:grpSpPr>
        <p:sp>
          <p:nvSpPr>
            <p:cNvPr id="17613" name="Oval 281">
              <a:extLst>
                <a:ext uri="{FF2B5EF4-FFF2-40B4-BE49-F238E27FC236}">
                  <a16:creationId xmlns:a16="http://schemas.microsoft.com/office/drawing/2014/main" id="{15FBC5CE-F830-3C52-1815-73774F69A765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2719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4" name="Rectangle 282">
              <a:extLst>
                <a:ext uri="{FF2B5EF4-FFF2-40B4-BE49-F238E27FC236}">
                  <a16:creationId xmlns:a16="http://schemas.microsoft.com/office/drawing/2014/main" id="{6F6A22CB-BAD0-D3EC-F205-DEA6C4B46A1C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5" name="Group 283">
            <a:extLst>
              <a:ext uri="{FF2B5EF4-FFF2-40B4-BE49-F238E27FC236}">
                <a16:creationId xmlns:a16="http://schemas.microsoft.com/office/drawing/2014/main" id="{30049A83-3575-1772-3F64-B33528BD8620}"/>
              </a:ext>
            </a:extLst>
          </p:cNvPr>
          <p:cNvGrpSpPr>
            <a:grpSpLocks/>
          </p:cNvGrpSpPr>
          <p:nvPr/>
        </p:nvGrpSpPr>
        <p:grpSpPr bwMode="auto">
          <a:xfrm>
            <a:off x="3268663" y="2476500"/>
            <a:ext cx="312737" cy="344488"/>
            <a:chOff x="0" y="0"/>
            <a:chExt cx="20000" cy="20000"/>
          </a:xfrm>
        </p:grpSpPr>
        <p:sp>
          <p:nvSpPr>
            <p:cNvPr id="17611" name="Oval 284">
              <a:extLst>
                <a:ext uri="{FF2B5EF4-FFF2-40B4-BE49-F238E27FC236}">
                  <a16:creationId xmlns:a16="http://schemas.microsoft.com/office/drawing/2014/main" id="{031272F3-D498-F70C-0E5F-55995B27EE0B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2" name="Rectangle 285">
              <a:extLst>
                <a:ext uri="{FF2B5EF4-FFF2-40B4-BE49-F238E27FC236}">
                  <a16:creationId xmlns:a16="http://schemas.microsoft.com/office/drawing/2014/main" id="{1FC115DF-C277-6035-1F4F-3537652AD9A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6" name="Group 286">
            <a:extLst>
              <a:ext uri="{FF2B5EF4-FFF2-40B4-BE49-F238E27FC236}">
                <a16:creationId xmlns:a16="http://schemas.microsoft.com/office/drawing/2014/main" id="{5DB37275-CD7E-F37E-2D9B-187142078D49}"/>
              </a:ext>
            </a:extLst>
          </p:cNvPr>
          <p:cNvGrpSpPr>
            <a:grpSpLocks/>
          </p:cNvGrpSpPr>
          <p:nvPr/>
        </p:nvGrpSpPr>
        <p:grpSpPr bwMode="auto">
          <a:xfrm>
            <a:off x="4032250" y="2508250"/>
            <a:ext cx="314325" cy="344488"/>
            <a:chOff x="0" y="0"/>
            <a:chExt cx="20000" cy="20000"/>
          </a:xfrm>
        </p:grpSpPr>
        <p:sp>
          <p:nvSpPr>
            <p:cNvPr id="17609" name="Oval 287">
              <a:extLst>
                <a:ext uri="{FF2B5EF4-FFF2-40B4-BE49-F238E27FC236}">
                  <a16:creationId xmlns:a16="http://schemas.microsoft.com/office/drawing/2014/main" id="{2E016B02-B4B2-68ED-44CA-D34201F3A1B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10" name="Rectangle 288">
              <a:extLst>
                <a:ext uri="{FF2B5EF4-FFF2-40B4-BE49-F238E27FC236}">
                  <a16:creationId xmlns:a16="http://schemas.microsoft.com/office/drawing/2014/main" id="{7A76F58D-6AF1-4864-BB7E-E05415B70151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7" name="Group 289">
            <a:extLst>
              <a:ext uri="{FF2B5EF4-FFF2-40B4-BE49-F238E27FC236}">
                <a16:creationId xmlns:a16="http://schemas.microsoft.com/office/drawing/2014/main" id="{C8299410-9B2C-B240-82AE-4DB36C2C291D}"/>
              </a:ext>
            </a:extLst>
          </p:cNvPr>
          <p:cNvGrpSpPr>
            <a:grpSpLocks/>
          </p:cNvGrpSpPr>
          <p:nvPr/>
        </p:nvGrpSpPr>
        <p:grpSpPr bwMode="auto">
          <a:xfrm>
            <a:off x="4797425" y="2492375"/>
            <a:ext cx="314325" cy="344488"/>
            <a:chOff x="0" y="0"/>
            <a:chExt cx="20000" cy="20000"/>
          </a:xfrm>
        </p:grpSpPr>
        <p:sp>
          <p:nvSpPr>
            <p:cNvPr id="17607" name="Oval 290">
              <a:extLst>
                <a:ext uri="{FF2B5EF4-FFF2-40B4-BE49-F238E27FC236}">
                  <a16:creationId xmlns:a16="http://schemas.microsoft.com/office/drawing/2014/main" id="{8CE0C5F2-9993-7C99-8F5E-C0FA8D58E4F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8" name="Rectangle 291">
              <a:extLst>
                <a:ext uri="{FF2B5EF4-FFF2-40B4-BE49-F238E27FC236}">
                  <a16:creationId xmlns:a16="http://schemas.microsoft.com/office/drawing/2014/main" id="{A9277493-A30D-6536-D728-4EEF40D30E4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8" name="Group 292">
            <a:extLst>
              <a:ext uri="{FF2B5EF4-FFF2-40B4-BE49-F238E27FC236}">
                <a16:creationId xmlns:a16="http://schemas.microsoft.com/office/drawing/2014/main" id="{4CC2D10E-9DD9-FF06-91A2-DBDCAC7D67CB}"/>
              </a:ext>
            </a:extLst>
          </p:cNvPr>
          <p:cNvGrpSpPr>
            <a:grpSpLocks/>
          </p:cNvGrpSpPr>
          <p:nvPr/>
        </p:nvGrpSpPr>
        <p:grpSpPr bwMode="auto">
          <a:xfrm>
            <a:off x="5594350" y="2476500"/>
            <a:ext cx="312738" cy="344488"/>
            <a:chOff x="0" y="0"/>
            <a:chExt cx="20000" cy="20000"/>
          </a:xfrm>
        </p:grpSpPr>
        <p:sp>
          <p:nvSpPr>
            <p:cNvPr id="17605" name="Oval 293">
              <a:extLst>
                <a:ext uri="{FF2B5EF4-FFF2-40B4-BE49-F238E27FC236}">
                  <a16:creationId xmlns:a16="http://schemas.microsoft.com/office/drawing/2014/main" id="{38C8A811-AEAF-6DEC-3B49-54DC413C923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6" name="Rectangle 294">
              <a:extLst>
                <a:ext uri="{FF2B5EF4-FFF2-40B4-BE49-F238E27FC236}">
                  <a16:creationId xmlns:a16="http://schemas.microsoft.com/office/drawing/2014/main" id="{504BB22E-642D-41B3-A972-9DABAF7DC7D6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grpSp>
        <p:nvGrpSpPr>
          <p:cNvPr id="17459" name="Group 295">
            <a:extLst>
              <a:ext uri="{FF2B5EF4-FFF2-40B4-BE49-F238E27FC236}">
                <a16:creationId xmlns:a16="http://schemas.microsoft.com/office/drawing/2014/main" id="{BCABA2C7-DC75-6D37-FE6E-BABB2F7DD6D3}"/>
              </a:ext>
            </a:extLst>
          </p:cNvPr>
          <p:cNvGrpSpPr>
            <a:grpSpLocks/>
          </p:cNvGrpSpPr>
          <p:nvPr/>
        </p:nvGrpSpPr>
        <p:grpSpPr bwMode="auto">
          <a:xfrm>
            <a:off x="6421438" y="2476500"/>
            <a:ext cx="312737" cy="344488"/>
            <a:chOff x="0" y="0"/>
            <a:chExt cx="20000" cy="20000"/>
          </a:xfrm>
        </p:grpSpPr>
        <p:sp>
          <p:nvSpPr>
            <p:cNvPr id="17603" name="Oval 296">
              <a:extLst>
                <a:ext uri="{FF2B5EF4-FFF2-40B4-BE49-F238E27FC236}">
                  <a16:creationId xmlns:a16="http://schemas.microsoft.com/office/drawing/2014/main" id="{3F3463A3-F721-77FA-3B33-A315E22CC34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0"/>
              <a:ext cx="20000" cy="17281"/>
            </a:xfrm>
            <a:prstGeom prst="ellipse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round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  <p:sp>
          <p:nvSpPr>
            <p:cNvPr id="17604" name="Rectangle 297">
              <a:extLst>
                <a:ext uri="{FF2B5EF4-FFF2-40B4-BE49-F238E27FC236}">
                  <a16:creationId xmlns:a16="http://schemas.microsoft.com/office/drawing/2014/main" id="{31C9C0B6-4AA7-981C-6E4D-C684171449DD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0" y="17221"/>
              <a:ext cx="20000" cy="2779"/>
            </a:xfrm>
            <a:prstGeom prst="rect">
              <a:avLst/>
            </a:prstGeom>
            <a:solidFill>
              <a:srgbClr val="FFFFFF"/>
            </a:solidFill>
            <a:ln w="12700">
              <a:solidFill>
                <a:srgbClr val="000000"/>
              </a:solidFill>
              <a:miter lim="800000"/>
              <a:headEnd/>
              <a:tailEnd/>
            </a:ln>
            <a:effectLst/>
            <a:extLs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>
              <a:lvl1pPr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eaLnBrk="1" hangingPunct="1"/>
              <a:endParaRPr lang="en-US" altLang="en-US"/>
            </a:p>
          </p:txBody>
        </p:sp>
      </p:grpSp>
      <p:sp>
        <p:nvSpPr>
          <p:cNvPr id="17460" name="Line 298">
            <a:extLst>
              <a:ext uri="{FF2B5EF4-FFF2-40B4-BE49-F238E27FC236}">
                <a16:creationId xmlns:a16="http://schemas.microsoft.com/office/drawing/2014/main" id="{01B6E4A5-38B6-BA86-D120-C19C358FB646}"/>
              </a:ext>
            </a:extLst>
          </p:cNvPr>
          <p:cNvSpPr>
            <a:spLocks noChangeShapeType="1"/>
          </p:cNvSpPr>
          <p:nvPr/>
        </p:nvSpPr>
        <p:spPr bwMode="auto">
          <a:xfrm>
            <a:off x="801688" y="1249363"/>
            <a:ext cx="563562" cy="1412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1" name="Line 299">
            <a:extLst>
              <a:ext uri="{FF2B5EF4-FFF2-40B4-BE49-F238E27FC236}">
                <a16:creationId xmlns:a16="http://schemas.microsoft.com/office/drawing/2014/main" id="{5A27CFDB-CF90-095E-A554-9E2113F6418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379538" y="1265238"/>
            <a:ext cx="561975" cy="141287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62" name="Rectangle 300">
            <a:extLst>
              <a:ext uri="{FF2B5EF4-FFF2-40B4-BE49-F238E27FC236}">
                <a16:creationId xmlns:a16="http://schemas.microsoft.com/office/drawing/2014/main" id="{78BC6CAD-8AF2-404F-DB85-BD85B276D0B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613" y="931863"/>
            <a:ext cx="1671637" cy="2349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Entrance, Exit</a:t>
            </a:r>
            <a:endParaRPr lang="en-US" altLang="en-US"/>
          </a:p>
        </p:txBody>
      </p:sp>
      <p:sp>
        <p:nvSpPr>
          <p:cNvPr id="17463" name="Rectangle 301">
            <a:extLst>
              <a:ext uri="{FF2B5EF4-FFF2-40B4-BE49-F238E27FC236}">
                <a16:creationId xmlns:a16="http://schemas.microsoft.com/office/drawing/2014/main" id="{D701D95E-568D-B92E-FFC5-2C4955AB418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208088" y="3727450"/>
            <a:ext cx="468312" cy="563563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Info</a:t>
            </a:r>
          </a:p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Desk</a:t>
            </a:r>
            <a:endParaRPr lang="en-US" altLang="en-US"/>
          </a:p>
        </p:txBody>
      </p:sp>
      <p:sp>
        <p:nvSpPr>
          <p:cNvPr id="17464" name="Rectangle 302">
            <a:extLst>
              <a:ext uri="{FF2B5EF4-FFF2-40B4-BE49-F238E27FC236}">
                <a16:creationId xmlns:a16="http://schemas.microsoft.com/office/drawing/2014/main" id="{F373B7D8-6B55-6B47-4A42-3852DD0BD0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71800" y="931863"/>
            <a:ext cx="3794125" cy="2651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Exam Review, Eye Exam, Payment</a:t>
            </a:r>
            <a:endParaRPr lang="en-US" altLang="en-US"/>
          </a:p>
        </p:txBody>
      </p:sp>
      <p:sp>
        <p:nvSpPr>
          <p:cNvPr id="17465" name="Rectangle 303">
            <a:extLst>
              <a:ext uri="{FF2B5EF4-FFF2-40B4-BE49-F238E27FC236}">
                <a16:creationId xmlns:a16="http://schemas.microsoft.com/office/drawing/2014/main" id="{2D3B30E8-FDF4-2702-37B4-62440094840D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0400" y="5799138"/>
            <a:ext cx="1295400" cy="29686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Written Examination Area</a:t>
            </a:r>
            <a:endParaRPr lang="en-US" altLang="en-US"/>
          </a:p>
        </p:txBody>
      </p:sp>
      <p:sp>
        <p:nvSpPr>
          <p:cNvPr id="17466" name="Rectangle 304">
            <a:extLst>
              <a:ext uri="{FF2B5EF4-FFF2-40B4-BE49-F238E27FC236}">
                <a16:creationId xmlns:a16="http://schemas.microsoft.com/office/drawing/2014/main" id="{982C425C-BBD6-03BD-DED8-5FF1EFC31E94}"/>
              </a:ext>
            </a:extLst>
          </p:cNvPr>
          <p:cNvSpPr>
            <a:spLocks noChangeArrowheads="1"/>
          </p:cNvSpPr>
          <p:nvPr/>
        </p:nvSpPr>
        <p:spPr bwMode="auto">
          <a:xfrm>
            <a:off x="5249863" y="5797550"/>
            <a:ext cx="938212" cy="298450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Lines</a:t>
            </a:r>
            <a:endParaRPr lang="en-US" altLang="en-US"/>
          </a:p>
        </p:txBody>
      </p:sp>
      <p:sp>
        <p:nvSpPr>
          <p:cNvPr id="17467" name="Rectangle 305">
            <a:extLst>
              <a:ext uri="{FF2B5EF4-FFF2-40B4-BE49-F238E27FC236}">
                <a16:creationId xmlns:a16="http://schemas.microsoft.com/office/drawing/2014/main" id="{AFCCDFFE-5A59-289C-6312-DF90F4E1012F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81400" y="5843588"/>
            <a:ext cx="685800" cy="328612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Waiting Area</a:t>
            </a:r>
            <a:endParaRPr lang="en-US" altLang="en-US"/>
          </a:p>
        </p:txBody>
      </p:sp>
      <p:sp>
        <p:nvSpPr>
          <p:cNvPr id="17468" name="Rectangle 306">
            <a:extLst>
              <a:ext uri="{FF2B5EF4-FFF2-40B4-BE49-F238E27FC236}">
                <a16:creationId xmlns:a16="http://schemas.microsoft.com/office/drawing/2014/main" id="{AD73FFCC-B558-91F5-6D01-46738AC69471}"/>
              </a:ext>
            </a:extLst>
          </p:cNvPr>
          <p:cNvSpPr>
            <a:spLocks noChangeArrowheads="1"/>
          </p:cNvSpPr>
          <p:nvPr/>
        </p:nvSpPr>
        <p:spPr bwMode="auto">
          <a:xfrm>
            <a:off x="1847850" y="5853113"/>
            <a:ext cx="895350" cy="547687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Picture and License Prep</a:t>
            </a:r>
            <a:endParaRPr lang="en-US" altLang="en-US"/>
          </a:p>
        </p:txBody>
      </p:sp>
      <p:grpSp>
        <p:nvGrpSpPr>
          <p:cNvPr id="17469" name="Group 307">
            <a:extLst>
              <a:ext uri="{FF2B5EF4-FFF2-40B4-BE49-F238E27FC236}">
                <a16:creationId xmlns:a16="http://schemas.microsoft.com/office/drawing/2014/main" id="{989C770F-A0A0-1FCF-9BE3-11CC056A6F4D}"/>
              </a:ext>
            </a:extLst>
          </p:cNvPr>
          <p:cNvGrpSpPr>
            <a:grpSpLocks/>
          </p:cNvGrpSpPr>
          <p:nvPr/>
        </p:nvGrpSpPr>
        <p:grpSpPr bwMode="auto">
          <a:xfrm>
            <a:off x="931863" y="2171700"/>
            <a:ext cx="374650" cy="355600"/>
            <a:chOff x="-54" y="0"/>
            <a:chExt cx="20216" cy="20000"/>
          </a:xfrm>
        </p:grpSpPr>
        <p:sp>
          <p:nvSpPr>
            <p:cNvPr id="17596" name="Line 308">
              <a:extLst>
                <a:ext uri="{FF2B5EF4-FFF2-40B4-BE49-F238E27FC236}">
                  <a16:creationId xmlns:a16="http://schemas.microsoft.com/office/drawing/2014/main" id="{6AAF7AC8-96E3-4308-6526-B9CB58CB9EE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4986" y="0"/>
              <a:ext cx="56" cy="106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7" name="Line 309">
              <a:extLst>
                <a:ext uri="{FF2B5EF4-FFF2-40B4-BE49-F238E27FC236}">
                  <a16:creationId xmlns:a16="http://schemas.microsoft.com/office/drawing/2014/main" id="{B030C517-2896-8067-D186-15C4A0FA3AFA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626" y="0"/>
              <a:ext cx="56" cy="106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8" name="Line 310">
              <a:extLst>
                <a:ext uri="{FF2B5EF4-FFF2-40B4-BE49-F238E27FC236}">
                  <a16:creationId xmlns:a16="http://schemas.microsoft.com/office/drawing/2014/main" id="{CE70A940-8852-674F-6D2A-05C60F1A88DB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6" y="0"/>
              <a:ext cx="10136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9" name="Line 311">
              <a:extLst>
                <a:ext uri="{FF2B5EF4-FFF2-40B4-BE49-F238E27FC236}">
                  <a16:creationId xmlns:a16="http://schemas.microsoft.com/office/drawing/2014/main" id="{0193CC80-5B00-3E64-287F-E0325653710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54" y="10557"/>
              <a:ext cx="4536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0" name="Line 312">
              <a:extLst>
                <a:ext uri="{FF2B5EF4-FFF2-40B4-BE49-F238E27FC236}">
                  <a16:creationId xmlns:a16="http://schemas.microsoft.com/office/drawing/2014/main" id="{DE298265-CF00-4D5A-224D-F521A66979B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-54" y="10557"/>
              <a:ext cx="10136" cy="94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1" name="Line 313">
              <a:extLst>
                <a:ext uri="{FF2B5EF4-FFF2-40B4-BE49-F238E27FC236}">
                  <a16:creationId xmlns:a16="http://schemas.microsoft.com/office/drawing/2014/main" id="{576513F1-E213-39D8-B185-DA6AD685D4D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026" y="9971"/>
              <a:ext cx="10136" cy="1002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602" name="Line 314">
              <a:extLst>
                <a:ext uri="{FF2B5EF4-FFF2-40B4-BE49-F238E27FC236}">
                  <a16:creationId xmlns:a16="http://schemas.microsoft.com/office/drawing/2014/main" id="{9D643ACD-3149-CE6A-0CAC-7EED72E9A889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66" y="9971"/>
              <a:ext cx="5096" cy="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70" name="Rectangle 315">
            <a:extLst>
              <a:ext uri="{FF2B5EF4-FFF2-40B4-BE49-F238E27FC236}">
                <a16:creationId xmlns:a16="http://schemas.microsoft.com/office/drawing/2014/main" id="{CDEAC621-74A0-44E2-9D5A-0711BDB14FEB}"/>
              </a:ext>
            </a:extLst>
          </p:cNvPr>
          <p:cNvSpPr>
            <a:spLocks noChangeArrowheads="1"/>
          </p:cNvSpPr>
          <p:nvPr/>
        </p:nvSpPr>
        <p:spPr bwMode="auto">
          <a:xfrm>
            <a:off x="733425" y="4102100"/>
            <a:ext cx="334963" cy="28257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71" name="Group 316">
            <a:extLst>
              <a:ext uri="{FF2B5EF4-FFF2-40B4-BE49-F238E27FC236}">
                <a16:creationId xmlns:a16="http://schemas.microsoft.com/office/drawing/2014/main" id="{7114E818-792E-83B5-C246-5980FDD1DEDD}"/>
              </a:ext>
            </a:extLst>
          </p:cNvPr>
          <p:cNvGrpSpPr>
            <a:grpSpLocks/>
          </p:cNvGrpSpPr>
          <p:nvPr/>
        </p:nvGrpSpPr>
        <p:grpSpPr bwMode="auto">
          <a:xfrm>
            <a:off x="2919413" y="5229225"/>
            <a:ext cx="354012" cy="376238"/>
            <a:chOff x="0" y="-162"/>
            <a:chExt cx="20000" cy="20216"/>
          </a:xfrm>
        </p:grpSpPr>
        <p:sp>
          <p:nvSpPr>
            <p:cNvPr id="17589" name="Line 317">
              <a:extLst>
                <a:ext uri="{FF2B5EF4-FFF2-40B4-BE49-F238E27FC236}">
                  <a16:creationId xmlns:a16="http://schemas.microsoft.com/office/drawing/2014/main" id="{2D046295-3383-FEC8-0313-71A8DFE5EA6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0" name="Line 318">
              <a:extLst>
                <a:ext uri="{FF2B5EF4-FFF2-40B4-BE49-F238E27FC236}">
                  <a16:creationId xmlns:a16="http://schemas.microsoft.com/office/drawing/2014/main" id="{D3D74639-AA47-B650-5A82-5A6A82CFFD61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1" name="Line 319">
              <a:extLst>
                <a:ext uri="{FF2B5EF4-FFF2-40B4-BE49-F238E27FC236}">
                  <a16:creationId xmlns:a16="http://schemas.microsoft.com/office/drawing/2014/main" id="{EEC7EE2A-8A64-8A6B-C2E2-B8EB2EBC1FC6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2" name="Line 320">
              <a:extLst>
                <a:ext uri="{FF2B5EF4-FFF2-40B4-BE49-F238E27FC236}">
                  <a16:creationId xmlns:a16="http://schemas.microsoft.com/office/drawing/2014/main" id="{D0217709-5D8A-AAF1-7DDB-2692AABF554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557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3" name="Line 321">
              <a:extLst>
                <a:ext uri="{FF2B5EF4-FFF2-40B4-BE49-F238E27FC236}">
                  <a16:creationId xmlns:a16="http://schemas.microsoft.com/office/drawing/2014/main" id="{D649A65C-9734-1F49-2012-F857300FF97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557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4" name="Line 322">
              <a:extLst>
                <a:ext uri="{FF2B5EF4-FFF2-40B4-BE49-F238E27FC236}">
                  <a16:creationId xmlns:a16="http://schemas.microsoft.com/office/drawing/2014/main" id="{06FE1FF2-EFEB-26AB-04C4-F3608061C6E3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71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95" name="Line 323">
              <a:extLst>
                <a:ext uri="{FF2B5EF4-FFF2-40B4-BE49-F238E27FC236}">
                  <a16:creationId xmlns:a16="http://schemas.microsoft.com/office/drawing/2014/main" id="{AD4115D8-8791-37D4-E83A-8770C991F3E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72" name="Rectangle 324">
            <a:extLst>
              <a:ext uri="{FF2B5EF4-FFF2-40B4-BE49-F238E27FC236}">
                <a16:creationId xmlns:a16="http://schemas.microsoft.com/office/drawing/2014/main" id="{7E218159-7CB2-9C93-3CF8-EB1D5F6A8204}"/>
              </a:ext>
            </a:extLst>
          </p:cNvPr>
          <p:cNvSpPr>
            <a:spLocks noChangeArrowheads="1"/>
          </p:cNvSpPr>
          <p:nvPr/>
        </p:nvSpPr>
        <p:spPr bwMode="auto">
          <a:xfrm>
            <a:off x="7196138" y="4583113"/>
            <a:ext cx="396875" cy="271462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73" name="Group 325">
            <a:extLst>
              <a:ext uri="{FF2B5EF4-FFF2-40B4-BE49-F238E27FC236}">
                <a16:creationId xmlns:a16="http://schemas.microsoft.com/office/drawing/2014/main" id="{1ABC7CAC-36BA-FAE1-74D2-E92703E93E7F}"/>
              </a:ext>
            </a:extLst>
          </p:cNvPr>
          <p:cNvGrpSpPr>
            <a:grpSpLocks/>
          </p:cNvGrpSpPr>
          <p:nvPr/>
        </p:nvGrpSpPr>
        <p:grpSpPr bwMode="auto">
          <a:xfrm>
            <a:off x="5738813" y="5126038"/>
            <a:ext cx="355600" cy="376237"/>
            <a:chOff x="0" y="-162"/>
            <a:chExt cx="20000" cy="20216"/>
          </a:xfrm>
        </p:grpSpPr>
        <p:sp>
          <p:nvSpPr>
            <p:cNvPr id="17582" name="Line 326">
              <a:extLst>
                <a:ext uri="{FF2B5EF4-FFF2-40B4-BE49-F238E27FC236}">
                  <a16:creationId xmlns:a16="http://schemas.microsoft.com/office/drawing/2014/main" id="{4678ABAD-8708-8A62-E050-D37E6D8645CE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3" name="Line 327">
              <a:extLst>
                <a:ext uri="{FF2B5EF4-FFF2-40B4-BE49-F238E27FC236}">
                  <a16:creationId xmlns:a16="http://schemas.microsoft.com/office/drawing/2014/main" id="{C00B8B63-599B-4FDF-A539-8992B655139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4" name="Line 328">
              <a:extLst>
                <a:ext uri="{FF2B5EF4-FFF2-40B4-BE49-F238E27FC236}">
                  <a16:creationId xmlns:a16="http://schemas.microsoft.com/office/drawing/2014/main" id="{0F345238-762F-CDB6-D0BE-FC45718752D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941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5" name="Line 329">
              <a:extLst>
                <a:ext uri="{FF2B5EF4-FFF2-40B4-BE49-F238E27FC236}">
                  <a16:creationId xmlns:a16="http://schemas.microsoft.com/office/drawing/2014/main" id="{56FE839A-73E9-0FDC-8443-B8FC2E156A1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84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6" name="Line 330">
              <a:extLst>
                <a:ext uri="{FF2B5EF4-FFF2-40B4-BE49-F238E27FC236}">
                  <a16:creationId xmlns:a16="http://schemas.microsoft.com/office/drawing/2014/main" id="{ACCC4AC8-CCC9-8704-D108-43DB29A71EB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7" name="Line 331">
              <a:extLst>
                <a:ext uri="{FF2B5EF4-FFF2-40B4-BE49-F238E27FC236}">
                  <a16:creationId xmlns:a16="http://schemas.microsoft.com/office/drawing/2014/main" id="{424433E0-A0FC-AB99-7F10-7DB3CE5CF7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8" name="Line 332">
              <a:extLst>
                <a:ext uri="{FF2B5EF4-FFF2-40B4-BE49-F238E27FC236}">
                  <a16:creationId xmlns:a16="http://schemas.microsoft.com/office/drawing/2014/main" id="{43F08992-9986-4F19-8DCE-1A09F1ED03EB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74" name="Group 333">
            <a:extLst>
              <a:ext uri="{FF2B5EF4-FFF2-40B4-BE49-F238E27FC236}">
                <a16:creationId xmlns:a16="http://schemas.microsoft.com/office/drawing/2014/main" id="{D0244174-F0BD-29FF-7757-2658222C3C15}"/>
              </a:ext>
            </a:extLst>
          </p:cNvPr>
          <p:cNvGrpSpPr>
            <a:grpSpLocks/>
          </p:cNvGrpSpPr>
          <p:nvPr/>
        </p:nvGrpSpPr>
        <p:grpSpPr bwMode="auto">
          <a:xfrm>
            <a:off x="5422900" y="3643313"/>
            <a:ext cx="390525" cy="298450"/>
            <a:chOff x="0" y="0"/>
            <a:chExt cx="20000" cy="20020"/>
          </a:xfrm>
        </p:grpSpPr>
        <p:sp>
          <p:nvSpPr>
            <p:cNvPr id="17579" name="Line 334">
              <a:extLst>
                <a:ext uri="{FF2B5EF4-FFF2-40B4-BE49-F238E27FC236}">
                  <a16:creationId xmlns:a16="http://schemas.microsoft.com/office/drawing/2014/main" id="{54F8DD8B-4AF8-8D8C-CED7-832509D0D765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38" y="0"/>
              <a:ext cx="19362" cy="7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0" name="Line 335">
              <a:extLst>
                <a:ext uri="{FF2B5EF4-FFF2-40B4-BE49-F238E27FC236}">
                  <a16:creationId xmlns:a16="http://schemas.microsoft.com/office/drawing/2014/main" id="{A5C4657E-EA69-F35C-1CCA-926B47BBB2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947" y="0"/>
              <a:ext cx="10053" cy="200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81" name="Line 336">
              <a:extLst>
                <a:ext uri="{FF2B5EF4-FFF2-40B4-BE49-F238E27FC236}">
                  <a16:creationId xmlns:a16="http://schemas.microsoft.com/office/drawing/2014/main" id="{45FC705F-21DB-2310-E109-7E3F4145F7E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0" y="0"/>
              <a:ext cx="10053" cy="20020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75" name="Rectangle 337">
            <a:extLst>
              <a:ext uri="{FF2B5EF4-FFF2-40B4-BE49-F238E27FC236}">
                <a16:creationId xmlns:a16="http://schemas.microsoft.com/office/drawing/2014/main" id="{FC2E1237-E435-31AF-F766-73A7C05D52C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990975" y="2078038"/>
            <a:ext cx="438150" cy="273050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76" name="Group 338">
            <a:extLst>
              <a:ext uri="{FF2B5EF4-FFF2-40B4-BE49-F238E27FC236}">
                <a16:creationId xmlns:a16="http://schemas.microsoft.com/office/drawing/2014/main" id="{E9132FB1-A2A7-4848-658C-6C69A159EB38}"/>
              </a:ext>
            </a:extLst>
          </p:cNvPr>
          <p:cNvGrpSpPr>
            <a:grpSpLocks/>
          </p:cNvGrpSpPr>
          <p:nvPr/>
        </p:nvGrpSpPr>
        <p:grpSpPr bwMode="auto">
          <a:xfrm>
            <a:off x="3513138" y="2944813"/>
            <a:ext cx="354012" cy="376237"/>
            <a:chOff x="0" y="-162"/>
            <a:chExt cx="20000" cy="20216"/>
          </a:xfrm>
        </p:grpSpPr>
        <p:sp>
          <p:nvSpPr>
            <p:cNvPr id="17572" name="Line 339">
              <a:extLst>
                <a:ext uri="{FF2B5EF4-FFF2-40B4-BE49-F238E27FC236}">
                  <a16:creationId xmlns:a16="http://schemas.microsoft.com/office/drawing/2014/main" id="{F8CDC620-65E3-4886-987E-5C0C717684D7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3" name="Line 340">
              <a:extLst>
                <a:ext uri="{FF2B5EF4-FFF2-40B4-BE49-F238E27FC236}">
                  <a16:creationId xmlns:a16="http://schemas.microsoft.com/office/drawing/2014/main" id="{68C27FC8-DD3C-F638-BC23-AF09D912FF02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4" name="Line 341">
              <a:extLst>
                <a:ext uri="{FF2B5EF4-FFF2-40B4-BE49-F238E27FC236}">
                  <a16:creationId xmlns:a16="http://schemas.microsoft.com/office/drawing/2014/main" id="{AD42F339-6759-3080-4314-799C76714C0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941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5" name="Line 342">
              <a:extLst>
                <a:ext uri="{FF2B5EF4-FFF2-40B4-BE49-F238E27FC236}">
                  <a16:creationId xmlns:a16="http://schemas.microsoft.com/office/drawing/2014/main" id="{1D4D9F82-DCC4-8E7B-EA17-44FA6C25843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84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6" name="Line 343">
              <a:extLst>
                <a:ext uri="{FF2B5EF4-FFF2-40B4-BE49-F238E27FC236}">
                  <a16:creationId xmlns:a16="http://schemas.microsoft.com/office/drawing/2014/main" id="{14114E96-7893-BAD2-73B2-C5F0E5BA5CB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7" name="Line 344">
              <a:extLst>
                <a:ext uri="{FF2B5EF4-FFF2-40B4-BE49-F238E27FC236}">
                  <a16:creationId xmlns:a16="http://schemas.microsoft.com/office/drawing/2014/main" id="{5B6A4457-23FA-F241-29C1-DE786C8B9A9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8" name="Line 345">
              <a:extLst>
                <a:ext uri="{FF2B5EF4-FFF2-40B4-BE49-F238E27FC236}">
                  <a16:creationId xmlns:a16="http://schemas.microsoft.com/office/drawing/2014/main" id="{8F4D94C4-124A-FBDC-7058-C7707E6EF131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77" name="Rectangle 346">
            <a:extLst>
              <a:ext uri="{FF2B5EF4-FFF2-40B4-BE49-F238E27FC236}">
                <a16:creationId xmlns:a16="http://schemas.microsoft.com/office/drawing/2014/main" id="{57A14A97-2B92-CF49-CC76-00C4A5480B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33650" y="4656138"/>
            <a:ext cx="250825" cy="314325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pSp>
        <p:nvGrpSpPr>
          <p:cNvPr id="17478" name="Group 347">
            <a:extLst>
              <a:ext uri="{FF2B5EF4-FFF2-40B4-BE49-F238E27FC236}">
                <a16:creationId xmlns:a16="http://schemas.microsoft.com/office/drawing/2014/main" id="{43644DAA-356E-3A13-C6EB-6CA9CD17F9BA}"/>
              </a:ext>
            </a:extLst>
          </p:cNvPr>
          <p:cNvGrpSpPr>
            <a:grpSpLocks/>
          </p:cNvGrpSpPr>
          <p:nvPr/>
        </p:nvGrpSpPr>
        <p:grpSpPr bwMode="auto">
          <a:xfrm>
            <a:off x="2867025" y="4249738"/>
            <a:ext cx="355600" cy="376237"/>
            <a:chOff x="0" y="-162"/>
            <a:chExt cx="20000" cy="20216"/>
          </a:xfrm>
        </p:grpSpPr>
        <p:sp>
          <p:nvSpPr>
            <p:cNvPr id="17565" name="Line 348">
              <a:extLst>
                <a:ext uri="{FF2B5EF4-FFF2-40B4-BE49-F238E27FC236}">
                  <a16:creationId xmlns:a16="http://schemas.microsoft.com/office/drawing/2014/main" id="{80D62DAD-90F9-F53A-1A83-B02A1277365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6" name="Line 349">
              <a:extLst>
                <a:ext uri="{FF2B5EF4-FFF2-40B4-BE49-F238E27FC236}">
                  <a16:creationId xmlns:a16="http://schemas.microsoft.com/office/drawing/2014/main" id="{F69BB377-7E4E-CF2B-EA95-163DE19925E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7" name="Line 350">
              <a:extLst>
                <a:ext uri="{FF2B5EF4-FFF2-40B4-BE49-F238E27FC236}">
                  <a16:creationId xmlns:a16="http://schemas.microsoft.com/office/drawing/2014/main" id="{869E4603-CBA9-0277-F9CD-2802F11600F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0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8" name="Line 351">
              <a:extLst>
                <a:ext uri="{FF2B5EF4-FFF2-40B4-BE49-F238E27FC236}">
                  <a16:creationId xmlns:a16="http://schemas.microsoft.com/office/drawing/2014/main" id="{4724E7F4-3654-0D35-4E47-8036E72C83D0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0557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9" name="Line 352">
              <a:extLst>
                <a:ext uri="{FF2B5EF4-FFF2-40B4-BE49-F238E27FC236}">
                  <a16:creationId xmlns:a16="http://schemas.microsoft.com/office/drawing/2014/main" id="{6BD777AE-D701-C76D-F209-0787A2B51FC5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10557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0" name="Line 353">
              <a:extLst>
                <a:ext uri="{FF2B5EF4-FFF2-40B4-BE49-F238E27FC236}">
                  <a16:creationId xmlns:a16="http://schemas.microsoft.com/office/drawing/2014/main" id="{58155F3F-FA28-6BB1-ED7F-11F2C0C83F4F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9971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71" name="Line 354">
              <a:extLst>
                <a:ext uri="{FF2B5EF4-FFF2-40B4-BE49-F238E27FC236}">
                  <a16:creationId xmlns:a16="http://schemas.microsoft.com/office/drawing/2014/main" id="{3542DB5C-3317-0CA5-0A25-0F4C6C4F6E94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79" name="Group 355">
            <a:extLst>
              <a:ext uri="{FF2B5EF4-FFF2-40B4-BE49-F238E27FC236}">
                <a16:creationId xmlns:a16="http://schemas.microsoft.com/office/drawing/2014/main" id="{7C461E47-D05F-04A4-A652-24B13FF71344}"/>
              </a:ext>
            </a:extLst>
          </p:cNvPr>
          <p:cNvGrpSpPr>
            <a:grpSpLocks/>
          </p:cNvGrpSpPr>
          <p:nvPr/>
        </p:nvGrpSpPr>
        <p:grpSpPr bwMode="auto">
          <a:xfrm>
            <a:off x="3824288" y="4322763"/>
            <a:ext cx="396875" cy="328612"/>
            <a:chOff x="0" y="0"/>
            <a:chExt cx="20000" cy="19908"/>
          </a:xfrm>
        </p:grpSpPr>
        <p:sp>
          <p:nvSpPr>
            <p:cNvPr id="17562" name="Line 356">
              <a:extLst>
                <a:ext uri="{FF2B5EF4-FFF2-40B4-BE49-F238E27FC236}">
                  <a16:creationId xmlns:a16="http://schemas.microsoft.com/office/drawing/2014/main" id="{08410B29-8A05-C22F-55D3-99D06BD5441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682" y="0"/>
              <a:ext cx="19318" cy="6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3" name="Line 357">
              <a:extLst>
                <a:ext uri="{FF2B5EF4-FFF2-40B4-BE49-F238E27FC236}">
                  <a16:creationId xmlns:a16="http://schemas.microsoft.com/office/drawing/2014/main" id="{EE963FD1-EA25-C725-8E73-BF340424B8B3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974" y="0"/>
              <a:ext cx="10026" cy="1990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4" name="Line 358">
              <a:extLst>
                <a:ext uri="{FF2B5EF4-FFF2-40B4-BE49-F238E27FC236}">
                  <a16:creationId xmlns:a16="http://schemas.microsoft.com/office/drawing/2014/main" id="{1BCCE4E0-12F1-53A1-7C4D-00B8B24E02C0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0" y="0"/>
              <a:ext cx="10026" cy="1990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17480" name="Group 359">
            <a:extLst>
              <a:ext uri="{FF2B5EF4-FFF2-40B4-BE49-F238E27FC236}">
                <a16:creationId xmlns:a16="http://schemas.microsoft.com/office/drawing/2014/main" id="{D97400CC-6158-4845-1444-C99E7D51A5A9}"/>
              </a:ext>
            </a:extLst>
          </p:cNvPr>
          <p:cNvGrpSpPr>
            <a:grpSpLocks/>
          </p:cNvGrpSpPr>
          <p:nvPr/>
        </p:nvGrpSpPr>
        <p:grpSpPr bwMode="auto">
          <a:xfrm>
            <a:off x="1617663" y="2390775"/>
            <a:ext cx="376237" cy="355600"/>
            <a:chOff x="-54" y="0"/>
            <a:chExt cx="20216" cy="20000"/>
          </a:xfrm>
        </p:grpSpPr>
        <p:sp>
          <p:nvSpPr>
            <p:cNvPr id="17555" name="Line 360">
              <a:extLst>
                <a:ext uri="{FF2B5EF4-FFF2-40B4-BE49-F238E27FC236}">
                  <a16:creationId xmlns:a16="http://schemas.microsoft.com/office/drawing/2014/main" id="{F8E43C58-FEAC-BE04-B550-E40E3C692D58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4986" y="9384"/>
              <a:ext cx="56" cy="106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6" name="Line 361">
              <a:extLst>
                <a:ext uri="{FF2B5EF4-FFF2-40B4-BE49-F238E27FC236}">
                  <a16:creationId xmlns:a16="http://schemas.microsoft.com/office/drawing/2014/main" id="{1674D630-2A02-87AE-1E31-2853F43FF28A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5626" y="9384"/>
              <a:ext cx="56" cy="1061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7" name="Line 362">
              <a:extLst>
                <a:ext uri="{FF2B5EF4-FFF2-40B4-BE49-F238E27FC236}">
                  <a16:creationId xmlns:a16="http://schemas.microsoft.com/office/drawing/2014/main" id="{763A5211-57AE-218C-1B7D-00A4607D11B6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5546" y="19941"/>
              <a:ext cx="10136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8" name="Line 363">
              <a:extLst>
                <a:ext uri="{FF2B5EF4-FFF2-40B4-BE49-F238E27FC236}">
                  <a16:creationId xmlns:a16="http://schemas.microsoft.com/office/drawing/2014/main" id="{29721F32-48A6-0FCD-B36E-CF734EF04562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-54" y="9384"/>
              <a:ext cx="4536" cy="5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9" name="Line 364">
              <a:extLst>
                <a:ext uri="{FF2B5EF4-FFF2-40B4-BE49-F238E27FC236}">
                  <a16:creationId xmlns:a16="http://schemas.microsoft.com/office/drawing/2014/main" id="{18A7E56C-BD00-7AAA-D8EB-E2E6B7841B3B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-54" y="0"/>
              <a:ext cx="10136" cy="9443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0" name="Line 365">
              <a:extLst>
                <a:ext uri="{FF2B5EF4-FFF2-40B4-BE49-F238E27FC236}">
                  <a16:creationId xmlns:a16="http://schemas.microsoft.com/office/drawing/2014/main" id="{8064C41D-6D63-0DB1-D0EF-E36E13BFA348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 flipV="1">
              <a:off x="10026" y="0"/>
              <a:ext cx="10136" cy="10029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61" name="Line 366">
              <a:extLst>
                <a:ext uri="{FF2B5EF4-FFF2-40B4-BE49-F238E27FC236}">
                  <a16:creationId xmlns:a16="http://schemas.microsoft.com/office/drawing/2014/main" id="{3CEE2BEC-A467-8727-B81C-A18A36FF50BE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15066" y="9971"/>
              <a:ext cx="5096" cy="58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81" name="Oval 367">
            <a:extLst>
              <a:ext uri="{FF2B5EF4-FFF2-40B4-BE49-F238E27FC236}">
                <a16:creationId xmlns:a16="http://schemas.microsoft.com/office/drawing/2014/main" id="{BAAE3D73-E8E6-FA8C-EBD7-17BA509F7D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08138" y="1358900"/>
            <a:ext cx="333375" cy="333375"/>
          </a:xfrm>
          <a:prstGeom prst="ellipse">
            <a:avLst/>
          </a:prstGeom>
          <a:solidFill>
            <a:srgbClr val="FFFFFF"/>
          </a:solidFill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482" name="Line 368">
            <a:extLst>
              <a:ext uri="{FF2B5EF4-FFF2-40B4-BE49-F238E27FC236}">
                <a16:creationId xmlns:a16="http://schemas.microsoft.com/office/drawing/2014/main" id="{BD06FCFA-E6CE-0023-B741-36B2197AFCED}"/>
              </a:ext>
            </a:extLst>
          </p:cNvPr>
          <p:cNvSpPr>
            <a:spLocks noChangeShapeType="1"/>
          </p:cNvSpPr>
          <p:nvPr/>
        </p:nvSpPr>
        <p:spPr bwMode="auto">
          <a:xfrm>
            <a:off x="1128713" y="1671638"/>
            <a:ext cx="1587" cy="5222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3" name="Line 369">
            <a:extLst>
              <a:ext uri="{FF2B5EF4-FFF2-40B4-BE49-F238E27FC236}">
                <a16:creationId xmlns:a16="http://schemas.microsoft.com/office/drawing/2014/main" id="{340D7630-35BA-189D-BFD9-30FF9052CB86}"/>
              </a:ext>
            </a:extLst>
          </p:cNvPr>
          <p:cNvSpPr>
            <a:spLocks noChangeShapeType="1"/>
          </p:cNvSpPr>
          <p:nvPr/>
        </p:nvSpPr>
        <p:spPr bwMode="auto">
          <a:xfrm>
            <a:off x="1119188" y="2474913"/>
            <a:ext cx="0" cy="542925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4" name="Line 370">
            <a:extLst>
              <a:ext uri="{FF2B5EF4-FFF2-40B4-BE49-F238E27FC236}">
                <a16:creationId xmlns:a16="http://schemas.microsoft.com/office/drawing/2014/main" id="{73DAADCF-B585-5802-D3A1-72E7EB888AE6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890588" y="2997200"/>
            <a:ext cx="228600" cy="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5" name="Line 371">
            <a:extLst>
              <a:ext uri="{FF2B5EF4-FFF2-40B4-BE49-F238E27FC236}">
                <a16:creationId xmlns:a16="http://schemas.microsoft.com/office/drawing/2014/main" id="{503053D4-A7AD-25D0-3C0C-396E3E0F1DAA}"/>
              </a:ext>
            </a:extLst>
          </p:cNvPr>
          <p:cNvSpPr>
            <a:spLocks noChangeShapeType="1"/>
          </p:cNvSpPr>
          <p:nvPr/>
        </p:nvSpPr>
        <p:spPr bwMode="auto">
          <a:xfrm>
            <a:off x="890588" y="2997200"/>
            <a:ext cx="0" cy="118745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6" name="Line 372">
            <a:extLst>
              <a:ext uri="{FF2B5EF4-FFF2-40B4-BE49-F238E27FC236}">
                <a16:creationId xmlns:a16="http://schemas.microsoft.com/office/drawing/2014/main" id="{1CF1EFC0-4384-4944-DE75-785B5093D0EA}"/>
              </a:ext>
            </a:extLst>
          </p:cNvPr>
          <p:cNvSpPr>
            <a:spLocks noChangeShapeType="1"/>
          </p:cNvSpPr>
          <p:nvPr/>
        </p:nvSpPr>
        <p:spPr bwMode="auto">
          <a:xfrm>
            <a:off x="890588" y="4364038"/>
            <a:ext cx="0" cy="1082675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7" name="Line 373">
            <a:extLst>
              <a:ext uri="{FF2B5EF4-FFF2-40B4-BE49-F238E27FC236}">
                <a16:creationId xmlns:a16="http://schemas.microsoft.com/office/drawing/2014/main" id="{20C010AE-66BC-4A66-DA55-462766A06A04}"/>
              </a:ext>
            </a:extLst>
          </p:cNvPr>
          <p:cNvSpPr>
            <a:spLocks noChangeShapeType="1"/>
          </p:cNvSpPr>
          <p:nvPr/>
        </p:nvSpPr>
        <p:spPr bwMode="auto">
          <a:xfrm>
            <a:off x="890588" y="5375275"/>
            <a:ext cx="2019300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8" name="Line 374">
            <a:extLst>
              <a:ext uri="{FF2B5EF4-FFF2-40B4-BE49-F238E27FC236}">
                <a16:creationId xmlns:a16="http://schemas.microsoft.com/office/drawing/2014/main" id="{86A75434-9E65-E5BE-D98D-042E7BC6F6D9}"/>
              </a:ext>
            </a:extLst>
          </p:cNvPr>
          <p:cNvSpPr>
            <a:spLocks noChangeShapeType="1"/>
          </p:cNvSpPr>
          <p:nvPr/>
        </p:nvSpPr>
        <p:spPr bwMode="auto">
          <a:xfrm>
            <a:off x="3273425" y="5395913"/>
            <a:ext cx="4173538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89" name="Line 375">
            <a:extLst>
              <a:ext uri="{FF2B5EF4-FFF2-40B4-BE49-F238E27FC236}">
                <a16:creationId xmlns:a16="http://schemas.microsoft.com/office/drawing/2014/main" id="{7C130F5C-8EC6-10EE-6EAC-79C296B88F1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446963" y="4824413"/>
            <a:ext cx="0" cy="614362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0" name="Line 376">
            <a:extLst>
              <a:ext uri="{FF2B5EF4-FFF2-40B4-BE49-F238E27FC236}">
                <a16:creationId xmlns:a16="http://schemas.microsoft.com/office/drawing/2014/main" id="{F8AF3353-C4CB-2D35-ACE0-8EEF6E6B7CE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457950" y="4697413"/>
            <a:ext cx="728663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1" name="Line 377">
            <a:extLst>
              <a:ext uri="{FF2B5EF4-FFF2-40B4-BE49-F238E27FC236}">
                <a16:creationId xmlns:a16="http://schemas.microsoft.com/office/drawing/2014/main" id="{3F9FFEB4-5F45-CAAE-56F2-3AD2B6EB6700}"/>
              </a:ext>
            </a:extLst>
          </p:cNvPr>
          <p:cNvSpPr>
            <a:spLocks noChangeShapeType="1"/>
          </p:cNvSpPr>
          <p:nvPr/>
        </p:nvSpPr>
        <p:spPr bwMode="auto">
          <a:xfrm>
            <a:off x="6457950" y="4697413"/>
            <a:ext cx="0" cy="636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2" name="Line 378">
            <a:extLst>
              <a:ext uri="{FF2B5EF4-FFF2-40B4-BE49-F238E27FC236}">
                <a16:creationId xmlns:a16="http://schemas.microsoft.com/office/drawing/2014/main" id="{BCE824B4-C273-187A-3B4F-43A65012361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6083300" y="5292725"/>
            <a:ext cx="374650" cy="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3" name="Line 379">
            <a:extLst>
              <a:ext uri="{FF2B5EF4-FFF2-40B4-BE49-F238E27FC236}">
                <a16:creationId xmlns:a16="http://schemas.microsoft.com/office/drawing/2014/main" id="{9000D598-7C5A-D77F-C53C-F8C6829BB4DD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603875" y="5313363"/>
            <a:ext cx="147638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4" name="Line 380">
            <a:extLst>
              <a:ext uri="{FF2B5EF4-FFF2-40B4-BE49-F238E27FC236}">
                <a16:creationId xmlns:a16="http://schemas.microsoft.com/office/drawing/2014/main" id="{5928C8CD-50E0-E70F-582C-F3D781509A96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603875" y="3905250"/>
            <a:ext cx="1588" cy="1477963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5" name="Line 381">
            <a:extLst>
              <a:ext uri="{FF2B5EF4-FFF2-40B4-BE49-F238E27FC236}">
                <a16:creationId xmlns:a16="http://schemas.microsoft.com/office/drawing/2014/main" id="{5F2B3029-5DDB-92EA-C269-E6E786727A2C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5583238" y="3143250"/>
            <a:ext cx="1587" cy="531813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7496" name="Group 382">
            <a:extLst>
              <a:ext uri="{FF2B5EF4-FFF2-40B4-BE49-F238E27FC236}">
                <a16:creationId xmlns:a16="http://schemas.microsoft.com/office/drawing/2014/main" id="{2C6B0E63-7B9A-AC4A-63BA-03562FEF2BEB}"/>
              </a:ext>
            </a:extLst>
          </p:cNvPr>
          <p:cNvGrpSpPr>
            <a:grpSpLocks/>
          </p:cNvGrpSpPr>
          <p:nvPr/>
        </p:nvGrpSpPr>
        <p:grpSpPr bwMode="auto">
          <a:xfrm>
            <a:off x="5021263" y="2976563"/>
            <a:ext cx="355600" cy="374650"/>
            <a:chOff x="0" y="-162"/>
            <a:chExt cx="20000" cy="20216"/>
          </a:xfrm>
        </p:grpSpPr>
        <p:sp>
          <p:nvSpPr>
            <p:cNvPr id="17548" name="Line 383">
              <a:extLst>
                <a:ext uri="{FF2B5EF4-FFF2-40B4-BE49-F238E27FC236}">
                  <a16:creationId xmlns:a16="http://schemas.microsoft.com/office/drawing/2014/main" id="{97D204C1-2B0D-7CDA-CC5F-922AEB242776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9" name="Line 384">
              <a:extLst>
                <a:ext uri="{FF2B5EF4-FFF2-40B4-BE49-F238E27FC236}">
                  <a16:creationId xmlns:a16="http://schemas.microsoft.com/office/drawing/2014/main" id="{1FE5A67A-C431-6FEA-8502-8B995834691D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0" name="Line 385">
              <a:extLst>
                <a:ext uri="{FF2B5EF4-FFF2-40B4-BE49-F238E27FC236}">
                  <a16:creationId xmlns:a16="http://schemas.microsoft.com/office/drawing/2014/main" id="{150B14C2-C223-9EA8-8289-A5BD0F9D6F4F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941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1" name="Line 386">
              <a:extLst>
                <a:ext uri="{FF2B5EF4-FFF2-40B4-BE49-F238E27FC236}">
                  <a16:creationId xmlns:a16="http://schemas.microsoft.com/office/drawing/2014/main" id="{39D74222-66C4-FC5B-1AF7-EC001714319E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84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2" name="Line 387">
              <a:extLst>
                <a:ext uri="{FF2B5EF4-FFF2-40B4-BE49-F238E27FC236}">
                  <a16:creationId xmlns:a16="http://schemas.microsoft.com/office/drawing/2014/main" id="{1D13757A-B5AA-8EA6-A990-CE807CF2561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3" name="Line 388">
              <a:extLst>
                <a:ext uri="{FF2B5EF4-FFF2-40B4-BE49-F238E27FC236}">
                  <a16:creationId xmlns:a16="http://schemas.microsoft.com/office/drawing/2014/main" id="{78CC4E51-30AB-9062-5AED-F8D4DF85190C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54" name="Line 389">
              <a:extLst>
                <a:ext uri="{FF2B5EF4-FFF2-40B4-BE49-F238E27FC236}">
                  <a16:creationId xmlns:a16="http://schemas.microsoft.com/office/drawing/2014/main" id="{310BFBEA-8A6F-7741-196F-434FE5F6C989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497" name="Line 390">
            <a:extLst>
              <a:ext uri="{FF2B5EF4-FFF2-40B4-BE49-F238E27FC236}">
                <a16:creationId xmlns:a16="http://schemas.microsoft.com/office/drawing/2014/main" id="{065ABE5A-2C1E-DEBD-5F1B-CEF553376299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5395913" y="3133725"/>
            <a:ext cx="177800" cy="0"/>
          </a:xfrm>
          <a:prstGeom prst="line">
            <a:avLst/>
          </a:prstGeom>
          <a:noFill/>
          <a:ln w="12700">
            <a:solidFill>
              <a:srgbClr val="000000"/>
            </a:solidFill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8" name="Line 391">
            <a:extLst>
              <a:ext uri="{FF2B5EF4-FFF2-40B4-BE49-F238E27FC236}">
                <a16:creationId xmlns:a16="http://schemas.microsoft.com/office/drawing/2014/main" id="{0110DC18-42D4-1BD3-814A-31C933B0116C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470400" y="3154363"/>
            <a:ext cx="552450" cy="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499" name="Line 392">
            <a:extLst>
              <a:ext uri="{FF2B5EF4-FFF2-40B4-BE49-F238E27FC236}">
                <a16:creationId xmlns:a16="http://schemas.microsoft.com/office/drawing/2014/main" id="{E505C95D-C867-0D26-B98C-313B8A939B43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4303713" y="2328863"/>
            <a:ext cx="166687" cy="874712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0" name="Line 393">
            <a:extLst>
              <a:ext uri="{FF2B5EF4-FFF2-40B4-BE49-F238E27FC236}">
                <a16:creationId xmlns:a16="http://schemas.microsoft.com/office/drawing/2014/main" id="{EC225250-C593-BA53-8072-9EED85BFE7E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887788" y="2328863"/>
            <a:ext cx="198437" cy="8651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1" name="Line 394">
            <a:extLst>
              <a:ext uri="{FF2B5EF4-FFF2-40B4-BE49-F238E27FC236}">
                <a16:creationId xmlns:a16="http://schemas.microsoft.com/office/drawing/2014/main" id="{FBAF04F4-F1F2-4D70-A9F9-46E4924097A0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597150" y="3122613"/>
            <a:ext cx="885825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2" name="Line 395">
            <a:extLst>
              <a:ext uri="{FF2B5EF4-FFF2-40B4-BE49-F238E27FC236}">
                <a16:creationId xmlns:a16="http://schemas.microsoft.com/office/drawing/2014/main" id="{12CF064C-A24B-AFC3-BF7E-A435C91BA877}"/>
              </a:ext>
            </a:extLst>
          </p:cNvPr>
          <p:cNvSpPr>
            <a:spLocks noChangeShapeType="1"/>
          </p:cNvSpPr>
          <p:nvPr/>
        </p:nvSpPr>
        <p:spPr bwMode="auto">
          <a:xfrm>
            <a:off x="2597150" y="3122613"/>
            <a:ext cx="0" cy="1624012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grpSp>
        <p:nvGrpSpPr>
          <p:cNvPr id="17503" name="Group 396">
            <a:extLst>
              <a:ext uri="{FF2B5EF4-FFF2-40B4-BE49-F238E27FC236}">
                <a16:creationId xmlns:a16="http://schemas.microsoft.com/office/drawing/2014/main" id="{01F0A868-E5D8-E49B-DC4E-CDC831FD0873}"/>
              </a:ext>
            </a:extLst>
          </p:cNvPr>
          <p:cNvGrpSpPr>
            <a:grpSpLocks/>
          </p:cNvGrpSpPr>
          <p:nvPr/>
        </p:nvGrpSpPr>
        <p:grpSpPr bwMode="auto">
          <a:xfrm>
            <a:off x="3273425" y="4019550"/>
            <a:ext cx="354013" cy="376238"/>
            <a:chOff x="0" y="-162"/>
            <a:chExt cx="20000" cy="20216"/>
          </a:xfrm>
        </p:grpSpPr>
        <p:sp>
          <p:nvSpPr>
            <p:cNvPr id="17541" name="Line 397">
              <a:extLst>
                <a:ext uri="{FF2B5EF4-FFF2-40B4-BE49-F238E27FC236}">
                  <a16:creationId xmlns:a16="http://schemas.microsoft.com/office/drawing/2014/main" id="{F287DA7C-96F8-97E3-6A99-3EB6B186E461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1495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2" name="Line 398">
              <a:extLst>
                <a:ext uri="{FF2B5EF4-FFF2-40B4-BE49-F238E27FC236}">
                  <a16:creationId xmlns:a16="http://schemas.microsoft.com/office/drawing/2014/main" id="{F3E977AA-09E5-7074-3285-3565AF0F71C4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9384" y="4318"/>
              <a:ext cx="10616" cy="5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3" name="Line 399">
              <a:extLst>
                <a:ext uri="{FF2B5EF4-FFF2-40B4-BE49-F238E27FC236}">
                  <a16:creationId xmlns:a16="http://schemas.microsoft.com/office/drawing/2014/main" id="{151C1712-1FF2-80E9-C1C4-B32273F6AF97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19941" y="4318"/>
              <a:ext cx="5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4" name="Line 400">
              <a:extLst>
                <a:ext uri="{FF2B5EF4-FFF2-40B4-BE49-F238E27FC236}">
                  <a16:creationId xmlns:a16="http://schemas.microsoft.com/office/drawing/2014/main" id="{3DAFA21E-F02C-37DF-081C-93E61CC6D873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384" y="15518"/>
              <a:ext cx="59" cy="45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5" name="Line 401">
              <a:extLst>
                <a:ext uri="{FF2B5EF4-FFF2-40B4-BE49-F238E27FC236}">
                  <a16:creationId xmlns:a16="http://schemas.microsoft.com/office/drawing/2014/main" id="{C155C789-1866-0ACA-04C7-2C1CE9CDA8AC}"/>
                </a:ext>
              </a:extLst>
            </p:cNvPr>
            <p:cNvSpPr>
              <a:spLocks noChangeShapeType="1"/>
            </p:cNvSpPr>
            <p:nvPr/>
          </p:nvSpPr>
          <p:spPr bwMode="auto">
            <a:xfrm>
              <a:off x="0" y="9918"/>
              <a:ext cx="9443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6" name="Line 402">
              <a:extLst>
                <a:ext uri="{FF2B5EF4-FFF2-40B4-BE49-F238E27FC236}">
                  <a16:creationId xmlns:a16="http://schemas.microsoft.com/office/drawing/2014/main" id="{C7C0BF8B-BA12-6213-B735-66B9E13E089A}"/>
                </a:ext>
              </a:extLst>
            </p:cNvPr>
            <p:cNvSpPr>
              <a:spLocks noChangeShapeType="1"/>
            </p:cNvSpPr>
            <p:nvPr/>
          </p:nvSpPr>
          <p:spPr bwMode="auto">
            <a:xfrm flipH="1">
              <a:off x="0" y="-162"/>
              <a:ext cx="10029" cy="1013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17547" name="Line 403">
              <a:extLst>
                <a:ext uri="{FF2B5EF4-FFF2-40B4-BE49-F238E27FC236}">
                  <a16:creationId xmlns:a16="http://schemas.microsoft.com/office/drawing/2014/main" id="{578EBAE2-E410-5D64-E575-6B8DD5E4A92C}"/>
                </a:ext>
              </a:extLst>
            </p:cNvPr>
            <p:cNvSpPr>
              <a:spLocks noChangeShapeType="1"/>
            </p:cNvSpPr>
            <p:nvPr/>
          </p:nvSpPr>
          <p:spPr bwMode="auto">
            <a:xfrm flipV="1">
              <a:off x="9971" y="-162"/>
              <a:ext cx="58" cy="5096"/>
            </a:xfrm>
            <a:prstGeom prst="line">
              <a:avLst/>
            </a:prstGeom>
            <a:noFill/>
            <a:ln w="12700">
              <a:solidFill>
                <a:srgbClr val="000000"/>
              </a:solidFill>
              <a:round/>
              <a:headEnd type="none" w="sm" len="med"/>
              <a:tailEnd type="none" w="sm" len="med"/>
            </a:ln>
            <a:effectLst/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  <a:ext uri="{AF507438-7753-43E0-B8FC-AC1667EBCBE1}">
                <a14:hiddenEffects xmlns:a14="http://schemas.microsoft.com/office/drawing/2010/main">
                  <a:effectLst>
                    <a:outerShdw dist="35921" dir="2700000" algn="ctr" rotWithShape="0">
                      <a:srgbClr val="808080"/>
                    </a:outerShdw>
                  </a:effectLst>
                </a14:hiddenEffects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17504" name="Rectangle 404">
            <a:extLst>
              <a:ext uri="{FF2B5EF4-FFF2-40B4-BE49-F238E27FC236}">
                <a16:creationId xmlns:a16="http://schemas.microsoft.com/office/drawing/2014/main" id="{A7030477-607C-1DED-597E-6FDF4D7E2FB0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0113" y="4040188"/>
            <a:ext cx="250825" cy="312737"/>
          </a:xfrm>
          <a:prstGeom prst="rect">
            <a:avLst/>
          </a:prstGeom>
          <a:solidFill>
            <a:srgbClr val="FFFFFF"/>
          </a:solidFill>
          <a:ln w="12700">
            <a:solidFill>
              <a:srgbClr val="000000"/>
            </a:solidFill>
            <a:miter lim="800000"/>
            <a:headEnd/>
            <a:tailEnd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505" name="Line 405">
            <a:extLst>
              <a:ext uri="{FF2B5EF4-FFF2-40B4-BE49-F238E27FC236}">
                <a16:creationId xmlns:a16="http://schemas.microsoft.com/office/drawing/2014/main" id="{CF2B90FB-CBAE-F4F5-64ED-C9B458256D0D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700338" y="4437063"/>
            <a:ext cx="1587" cy="2301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6" name="Line 406">
            <a:extLst>
              <a:ext uri="{FF2B5EF4-FFF2-40B4-BE49-F238E27FC236}">
                <a16:creationId xmlns:a16="http://schemas.microsoft.com/office/drawing/2014/main" id="{73CF2098-8D1A-5ABC-7402-F8F12FFBBFB6}"/>
              </a:ext>
            </a:extLst>
          </p:cNvPr>
          <p:cNvSpPr>
            <a:spLocks noChangeShapeType="1"/>
          </p:cNvSpPr>
          <p:nvPr/>
        </p:nvSpPr>
        <p:spPr bwMode="auto">
          <a:xfrm>
            <a:off x="2700338" y="4437063"/>
            <a:ext cx="157162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7" name="Line 407">
            <a:extLst>
              <a:ext uri="{FF2B5EF4-FFF2-40B4-BE49-F238E27FC236}">
                <a16:creationId xmlns:a16="http://schemas.microsoft.com/office/drawing/2014/main" id="{6D66BCF7-BBE4-F825-4722-AFF839D51837}"/>
              </a:ext>
            </a:extLst>
          </p:cNvPr>
          <p:cNvSpPr>
            <a:spLocks noChangeShapeType="1"/>
          </p:cNvSpPr>
          <p:nvPr/>
        </p:nvSpPr>
        <p:spPr bwMode="auto">
          <a:xfrm>
            <a:off x="3209925" y="4437063"/>
            <a:ext cx="677863" cy="158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8" name="Line 408">
            <a:extLst>
              <a:ext uri="{FF2B5EF4-FFF2-40B4-BE49-F238E27FC236}">
                <a16:creationId xmlns:a16="http://schemas.microsoft.com/office/drawing/2014/main" id="{DBB6CE1A-872E-73B6-23EA-047E533F1B0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627313" y="4206875"/>
            <a:ext cx="646112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09" name="Line 409">
            <a:extLst>
              <a:ext uri="{FF2B5EF4-FFF2-40B4-BE49-F238E27FC236}">
                <a16:creationId xmlns:a16="http://schemas.microsoft.com/office/drawing/2014/main" id="{33E2B81B-C437-0284-794C-FC84C9C7297F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2419350" y="4206875"/>
            <a:ext cx="127000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0" name="Line 410">
            <a:extLst>
              <a:ext uri="{FF2B5EF4-FFF2-40B4-BE49-F238E27FC236}">
                <a16:creationId xmlns:a16="http://schemas.microsoft.com/office/drawing/2014/main" id="{2135E2A9-1B33-B8B2-6D3F-E78F9531F387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05050" y="3111500"/>
            <a:ext cx="1588" cy="9794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1" name="Line 411">
            <a:extLst>
              <a:ext uri="{FF2B5EF4-FFF2-40B4-BE49-F238E27FC236}">
                <a16:creationId xmlns:a16="http://schemas.microsoft.com/office/drawing/2014/main" id="{B85C393A-0F0D-6314-F926-5587AD25DACB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804988" y="3111500"/>
            <a:ext cx="490537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2" name="Line 412">
            <a:extLst>
              <a:ext uri="{FF2B5EF4-FFF2-40B4-BE49-F238E27FC236}">
                <a16:creationId xmlns:a16="http://schemas.microsoft.com/office/drawing/2014/main" id="{DA154D60-3EBB-A9DB-3372-22B27C1F51B1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804988" y="2725738"/>
            <a:ext cx="1587" cy="427037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3" name="Line 413">
            <a:extLst>
              <a:ext uri="{FF2B5EF4-FFF2-40B4-BE49-F238E27FC236}">
                <a16:creationId xmlns:a16="http://schemas.microsoft.com/office/drawing/2014/main" id="{91C7F903-0F05-F6AE-37D6-7E1D710A4870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1795463" y="1682750"/>
            <a:ext cx="1587" cy="749300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4" name="Line 414">
            <a:extLst>
              <a:ext uri="{FF2B5EF4-FFF2-40B4-BE49-F238E27FC236}">
                <a16:creationId xmlns:a16="http://schemas.microsoft.com/office/drawing/2014/main" id="{A7BB181E-266C-035F-8441-06A681568069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81450" y="4197350"/>
            <a:ext cx="0" cy="125413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5" name="Line 415">
            <a:extLst>
              <a:ext uri="{FF2B5EF4-FFF2-40B4-BE49-F238E27FC236}">
                <a16:creationId xmlns:a16="http://schemas.microsoft.com/office/drawing/2014/main" id="{63A15182-35D5-D5AD-5AE5-AF8B64564C93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3627438" y="4206875"/>
            <a:ext cx="354012" cy="1588"/>
          </a:xfrm>
          <a:prstGeom prst="line">
            <a:avLst/>
          </a:prstGeom>
          <a:noFill/>
          <a:ln w="6350">
            <a:solidFill>
              <a:srgbClr val="000000"/>
            </a:solidFill>
            <a:prstDash val="sysDot"/>
            <a:round/>
            <a:headEnd type="none" w="sm" len="med"/>
            <a:tailEnd type="non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16" name="Rectangle 416">
            <a:extLst>
              <a:ext uri="{FF2B5EF4-FFF2-40B4-BE49-F238E27FC236}">
                <a16:creationId xmlns:a16="http://schemas.microsoft.com/office/drawing/2014/main" id="{F401ADC9-54BD-E461-9C44-7B0EBD931BDD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50925" y="1384300"/>
            <a:ext cx="220663" cy="312738"/>
          </a:xfrm>
          <a:prstGeom prst="rect">
            <a:avLst/>
          </a:prstGeom>
          <a:solidFill>
            <a:srgbClr val="FFFFFF"/>
          </a:solidFill>
          <a:ln>
            <a:noFill/>
          </a:ln>
          <a:effectLst/>
          <a:extLs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A</a:t>
            </a:r>
            <a:endParaRPr lang="en-US" altLang="en-US"/>
          </a:p>
        </p:txBody>
      </p:sp>
      <p:sp>
        <p:nvSpPr>
          <p:cNvPr id="17517" name="Oval 417">
            <a:extLst>
              <a:ext uri="{FF2B5EF4-FFF2-40B4-BE49-F238E27FC236}">
                <a16:creationId xmlns:a16="http://schemas.microsoft.com/office/drawing/2014/main" id="{15A9B8FD-431C-36FA-D8A7-F2CDE6A7137B}"/>
              </a:ext>
            </a:extLst>
          </p:cNvPr>
          <p:cNvSpPr>
            <a:spLocks noChangeArrowheads="1"/>
          </p:cNvSpPr>
          <p:nvPr/>
        </p:nvSpPr>
        <p:spPr bwMode="auto">
          <a:xfrm>
            <a:off x="984250" y="1358900"/>
            <a:ext cx="333375" cy="333375"/>
          </a:xfrm>
          <a:prstGeom prst="ellipse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518" name="Rectangle 418">
            <a:extLst>
              <a:ext uri="{FF2B5EF4-FFF2-40B4-BE49-F238E27FC236}">
                <a16:creationId xmlns:a16="http://schemas.microsoft.com/office/drawing/2014/main" id="{2BD198CE-EE83-B955-FD39-A604B57872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020763" y="2187575"/>
            <a:ext cx="203200" cy="28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B</a:t>
            </a:r>
            <a:endParaRPr lang="en-US" altLang="en-US"/>
          </a:p>
        </p:txBody>
      </p:sp>
      <p:sp>
        <p:nvSpPr>
          <p:cNvPr id="17519" name="Rectangle 419">
            <a:extLst>
              <a:ext uri="{FF2B5EF4-FFF2-40B4-BE49-F238E27FC236}">
                <a16:creationId xmlns:a16="http://schemas.microsoft.com/office/drawing/2014/main" id="{A7529258-5B82-BE11-79E6-BB2C67301100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9938" y="4108450"/>
            <a:ext cx="250825" cy="2968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C</a:t>
            </a:r>
            <a:endParaRPr lang="en-US" altLang="en-US"/>
          </a:p>
        </p:txBody>
      </p:sp>
      <p:sp>
        <p:nvSpPr>
          <p:cNvPr id="17520" name="Rectangle 420">
            <a:extLst>
              <a:ext uri="{FF2B5EF4-FFF2-40B4-BE49-F238E27FC236}">
                <a16:creationId xmlns:a16="http://schemas.microsoft.com/office/drawing/2014/main" id="{FDFAAF98-11E3-213D-5766-1FAA367E645E}"/>
              </a:ext>
            </a:extLst>
          </p:cNvPr>
          <p:cNvSpPr>
            <a:spLocks noChangeArrowheads="1"/>
          </p:cNvSpPr>
          <p:nvPr/>
        </p:nvSpPr>
        <p:spPr bwMode="auto">
          <a:xfrm>
            <a:off x="2940050" y="5308600"/>
            <a:ext cx="250825" cy="23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D</a:t>
            </a:r>
            <a:endParaRPr lang="en-US" altLang="en-US"/>
          </a:p>
        </p:txBody>
      </p:sp>
      <p:sp>
        <p:nvSpPr>
          <p:cNvPr id="17521" name="Rectangle 421">
            <a:extLst>
              <a:ext uri="{FF2B5EF4-FFF2-40B4-BE49-F238E27FC236}">
                <a16:creationId xmlns:a16="http://schemas.microsoft.com/office/drawing/2014/main" id="{58A9CED4-B30B-68D8-0297-48BBFC17B3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7248525" y="4583113"/>
            <a:ext cx="312738" cy="28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E</a:t>
            </a:r>
            <a:endParaRPr lang="en-US" altLang="en-US"/>
          </a:p>
        </p:txBody>
      </p:sp>
      <p:sp>
        <p:nvSpPr>
          <p:cNvPr id="17522" name="Rectangle 422">
            <a:extLst>
              <a:ext uri="{FF2B5EF4-FFF2-40B4-BE49-F238E27FC236}">
                <a16:creationId xmlns:a16="http://schemas.microsoft.com/office/drawing/2014/main" id="{5A326E5B-48DB-C559-9367-D30DE4523F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11838" y="5183188"/>
            <a:ext cx="250825" cy="2349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F</a:t>
            </a:r>
            <a:endParaRPr lang="en-US" altLang="en-US"/>
          </a:p>
        </p:txBody>
      </p:sp>
      <p:sp>
        <p:nvSpPr>
          <p:cNvPr id="17523" name="Rectangle 423">
            <a:extLst>
              <a:ext uri="{FF2B5EF4-FFF2-40B4-BE49-F238E27FC236}">
                <a16:creationId xmlns:a16="http://schemas.microsoft.com/office/drawing/2014/main" id="{5EF4E248-8B32-1F3F-39E0-7083B9499C8F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68938" y="3644900"/>
            <a:ext cx="328612" cy="2508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G</a:t>
            </a:r>
            <a:endParaRPr lang="en-US" altLang="en-US"/>
          </a:p>
        </p:txBody>
      </p:sp>
      <p:sp>
        <p:nvSpPr>
          <p:cNvPr id="17524" name="Rectangle 424">
            <a:extLst>
              <a:ext uri="{FF2B5EF4-FFF2-40B4-BE49-F238E27FC236}">
                <a16:creationId xmlns:a16="http://schemas.microsoft.com/office/drawing/2014/main" id="{527565B8-0A40-30AC-E37F-2397E58C117D}"/>
              </a:ext>
            </a:extLst>
          </p:cNvPr>
          <p:cNvSpPr>
            <a:spLocks noChangeArrowheads="1"/>
          </p:cNvSpPr>
          <p:nvPr/>
        </p:nvSpPr>
        <p:spPr bwMode="auto">
          <a:xfrm>
            <a:off x="5110163" y="3048000"/>
            <a:ext cx="282575" cy="23653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H</a:t>
            </a:r>
            <a:endParaRPr lang="en-US" altLang="en-US"/>
          </a:p>
        </p:txBody>
      </p:sp>
      <p:sp>
        <p:nvSpPr>
          <p:cNvPr id="17525" name="Rectangle 425">
            <a:extLst>
              <a:ext uri="{FF2B5EF4-FFF2-40B4-BE49-F238E27FC236}">
                <a16:creationId xmlns:a16="http://schemas.microsoft.com/office/drawing/2014/main" id="{B6C6D13E-1AAB-9608-F495-F7FABE2E83BA}"/>
              </a:ext>
            </a:extLst>
          </p:cNvPr>
          <p:cNvSpPr>
            <a:spLocks noChangeArrowheads="1"/>
          </p:cNvSpPr>
          <p:nvPr/>
        </p:nvSpPr>
        <p:spPr bwMode="auto">
          <a:xfrm>
            <a:off x="4032250" y="2078038"/>
            <a:ext cx="330200" cy="2984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I</a:t>
            </a:r>
            <a:endParaRPr lang="en-US" altLang="en-US"/>
          </a:p>
        </p:txBody>
      </p:sp>
      <p:sp>
        <p:nvSpPr>
          <p:cNvPr id="17526" name="Rectangle 426">
            <a:extLst>
              <a:ext uri="{FF2B5EF4-FFF2-40B4-BE49-F238E27FC236}">
                <a16:creationId xmlns:a16="http://schemas.microsoft.com/office/drawing/2014/main" id="{BAEFA016-E0C9-EDA1-02C5-5339F7B7B9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3563938" y="3001963"/>
            <a:ext cx="33020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J</a:t>
            </a:r>
            <a:endParaRPr lang="en-US" altLang="en-US"/>
          </a:p>
        </p:txBody>
      </p:sp>
      <p:sp>
        <p:nvSpPr>
          <p:cNvPr id="17527" name="Rectangle 427">
            <a:extLst>
              <a:ext uri="{FF2B5EF4-FFF2-40B4-BE49-F238E27FC236}">
                <a16:creationId xmlns:a16="http://schemas.microsoft.com/office/drawing/2014/main" id="{0F64D428-1AA4-9C70-E6F9-00167DE617A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565400" y="4676775"/>
            <a:ext cx="219075" cy="2825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K</a:t>
            </a:r>
            <a:endParaRPr lang="en-US" altLang="en-US"/>
          </a:p>
        </p:txBody>
      </p:sp>
      <p:sp>
        <p:nvSpPr>
          <p:cNvPr id="17528" name="Rectangle 428">
            <a:extLst>
              <a:ext uri="{FF2B5EF4-FFF2-40B4-BE49-F238E27FC236}">
                <a16:creationId xmlns:a16="http://schemas.microsoft.com/office/drawing/2014/main" id="{2ABB09D6-BF18-E53E-1C11-3F3D11A32AD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894013" y="4306888"/>
            <a:ext cx="234950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L</a:t>
            </a:r>
            <a:endParaRPr lang="en-US" altLang="en-US"/>
          </a:p>
        </p:txBody>
      </p:sp>
      <p:sp>
        <p:nvSpPr>
          <p:cNvPr id="17529" name="Rectangle 429">
            <a:extLst>
              <a:ext uri="{FF2B5EF4-FFF2-40B4-BE49-F238E27FC236}">
                <a16:creationId xmlns:a16="http://schemas.microsoft.com/office/drawing/2014/main" id="{9BFD464F-5C7B-7337-1550-DCF16D41C117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05238" y="4291013"/>
            <a:ext cx="41275" cy="4127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17530" name="Rectangle 430">
            <a:extLst>
              <a:ext uri="{FF2B5EF4-FFF2-40B4-BE49-F238E27FC236}">
                <a16:creationId xmlns:a16="http://schemas.microsoft.com/office/drawing/2014/main" id="{3217436F-C95F-3A4B-49FB-89311CA8AFFD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76675" y="4306888"/>
            <a:ext cx="312738" cy="2968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M</a:t>
            </a:r>
            <a:endParaRPr lang="en-US" altLang="en-US"/>
          </a:p>
        </p:txBody>
      </p:sp>
      <p:sp>
        <p:nvSpPr>
          <p:cNvPr id="17531" name="Rectangle 431">
            <a:extLst>
              <a:ext uri="{FF2B5EF4-FFF2-40B4-BE49-F238E27FC236}">
                <a16:creationId xmlns:a16="http://schemas.microsoft.com/office/drawing/2014/main" id="{19964890-D50A-C609-223C-F5AF9BC38DF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346450" y="4092575"/>
            <a:ext cx="296863" cy="266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N</a:t>
            </a:r>
            <a:endParaRPr lang="en-US" altLang="en-US"/>
          </a:p>
        </p:txBody>
      </p:sp>
      <p:sp>
        <p:nvSpPr>
          <p:cNvPr id="17532" name="Rectangle 432">
            <a:extLst>
              <a:ext uri="{FF2B5EF4-FFF2-40B4-BE49-F238E27FC236}">
                <a16:creationId xmlns:a16="http://schemas.microsoft.com/office/drawing/2014/main" id="{D543B2B7-0774-042E-3A4D-F761AE42596B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74875" y="4051300"/>
            <a:ext cx="234950" cy="38576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O</a:t>
            </a:r>
            <a:endParaRPr lang="en-US" altLang="en-US"/>
          </a:p>
        </p:txBody>
      </p:sp>
      <p:sp>
        <p:nvSpPr>
          <p:cNvPr id="17533" name="Rectangle 433">
            <a:extLst>
              <a:ext uri="{FF2B5EF4-FFF2-40B4-BE49-F238E27FC236}">
                <a16:creationId xmlns:a16="http://schemas.microsoft.com/office/drawing/2014/main" id="{A863FDB7-C0C7-53EE-2D6C-54FC7FE02FD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76400" y="2432050"/>
            <a:ext cx="265113" cy="3143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P</a:t>
            </a:r>
            <a:endParaRPr lang="en-US" altLang="en-US"/>
          </a:p>
        </p:txBody>
      </p:sp>
      <p:sp>
        <p:nvSpPr>
          <p:cNvPr id="17534" name="Rectangle 434">
            <a:extLst>
              <a:ext uri="{FF2B5EF4-FFF2-40B4-BE49-F238E27FC236}">
                <a16:creationId xmlns:a16="http://schemas.microsoft.com/office/drawing/2014/main" id="{C7953702-2951-FFD5-474E-16FEFDEA020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628775" y="1368425"/>
            <a:ext cx="282575" cy="344488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6350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latin typeface="Times New Roman" panose="02020603050405020304" pitchFamily="18" charset="0"/>
                <a:ea typeface="Batang" panose="02030600000101010101" pitchFamily="18" charset="-127"/>
              </a:rPr>
              <a:t>Q</a:t>
            </a:r>
            <a:endParaRPr lang="en-US" altLang="en-US"/>
          </a:p>
        </p:txBody>
      </p:sp>
      <p:sp>
        <p:nvSpPr>
          <p:cNvPr id="17535" name="Line 435">
            <a:extLst>
              <a:ext uri="{FF2B5EF4-FFF2-40B4-BE49-F238E27FC236}">
                <a16:creationId xmlns:a16="http://schemas.microsoft.com/office/drawing/2014/main" id="{E91D6CF0-695C-F149-6CC4-61371C5795AE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4173538" y="1169988"/>
            <a:ext cx="125412" cy="3603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6" name="Line 436">
            <a:extLst>
              <a:ext uri="{FF2B5EF4-FFF2-40B4-BE49-F238E27FC236}">
                <a16:creationId xmlns:a16="http://schemas.microsoft.com/office/drawing/2014/main" id="{8DE69DB1-448E-B430-2CFA-AFFDB2B7DFC2}"/>
              </a:ext>
            </a:extLst>
          </p:cNvPr>
          <p:cNvSpPr>
            <a:spLocks noChangeShapeType="1"/>
          </p:cNvSpPr>
          <p:nvPr/>
        </p:nvSpPr>
        <p:spPr bwMode="auto">
          <a:xfrm>
            <a:off x="4751388" y="1201738"/>
            <a:ext cx="125412" cy="3286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7" name="Line 437">
            <a:extLst>
              <a:ext uri="{FF2B5EF4-FFF2-40B4-BE49-F238E27FC236}">
                <a16:creationId xmlns:a16="http://schemas.microsoft.com/office/drawing/2014/main" id="{6B7EB350-828E-23C5-5638-C113BA0FC4D2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848600" y="5322888"/>
            <a:ext cx="103188" cy="4683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8" name="Line 438">
            <a:extLst>
              <a:ext uri="{FF2B5EF4-FFF2-40B4-BE49-F238E27FC236}">
                <a16:creationId xmlns:a16="http://schemas.microsoft.com/office/drawing/2014/main" id="{EDB1CCCD-2053-CD0F-5044-E29CC3F10779}"/>
              </a:ext>
            </a:extLst>
          </p:cNvPr>
          <p:cNvSpPr>
            <a:spLocks noChangeShapeType="1"/>
          </p:cNvSpPr>
          <p:nvPr/>
        </p:nvSpPr>
        <p:spPr bwMode="auto">
          <a:xfrm flipH="1" flipV="1">
            <a:off x="5126038" y="5032375"/>
            <a:ext cx="609600" cy="7810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39" name="Line 439">
            <a:extLst>
              <a:ext uri="{FF2B5EF4-FFF2-40B4-BE49-F238E27FC236}">
                <a16:creationId xmlns:a16="http://schemas.microsoft.com/office/drawing/2014/main" id="{511A42F5-9C81-07E0-92DF-F4121153A204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3924300" y="5151438"/>
            <a:ext cx="157163" cy="6413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7540" name="Line 440">
            <a:extLst>
              <a:ext uri="{FF2B5EF4-FFF2-40B4-BE49-F238E27FC236}">
                <a16:creationId xmlns:a16="http://schemas.microsoft.com/office/drawing/2014/main" id="{E6225758-11CD-8CE8-5EB1-846655437A78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2332038" y="5057775"/>
            <a:ext cx="31750" cy="782638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 type="none" w="sm" len="med"/>
            <a:tailEnd type="triangle" w="sm" len="med"/>
          </a:ln>
          <a:effectLst/>
          <a:extLst>
            <a:ext uri="{909E8E84-426E-40DD-AFC4-6F175D3DCCD1}">
              <a14:hiddenFill xmlns:a14="http://schemas.microsoft.com/office/drawing/2010/main">
                <a:noFill/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endParaRPr lang="en-US"/>
          </a:p>
        </p:txBody>
      </p:sp>
    </p:spTree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3266" name="Rectangle 2">
            <a:extLst>
              <a:ext uri="{FF2B5EF4-FFF2-40B4-BE49-F238E27FC236}">
                <a16:creationId xmlns:a16="http://schemas.microsoft.com/office/drawing/2014/main" id="{713F456A-5A43-DC3D-AE82-EBFC0D8B5B5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Other Models</a:t>
            </a:r>
          </a:p>
        </p:txBody>
      </p:sp>
      <p:sp>
        <p:nvSpPr>
          <p:cNvPr id="18435" name="Rectangle 3">
            <a:extLst>
              <a:ext uri="{FF2B5EF4-FFF2-40B4-BE49-F238E27FC236}">
                <a16:creationId xmlns:a16="http://schemas.microsoft.com/office/drawing/2014/main" id="{5135AC5A-5D58-465E-EDF5-BFF30C4847DE}"/>
              </a:ext>
            </a:extLst>
          </p:cNvPr>
          <p:cNvSpPr>
            <a:spLocks noGrp="1" noChangeArrowheads="1"/>
          </p:cNvSpPr>
          <p:nvPr>
            <p:ph type="body" sz="half" idx="1"/>
          </p:nvPr>
        </p:nvSpPr>
        <p:spPr>
          <a:xfrm>
            <a:off x="346075" y="1076325"/>
            <a:ext cx="3311525" cy="5513388"/>
          </a:xfrm>
        </p:spPr>
        <p:txBody>
          <a:bodyPr/>
          <a:lstStyle/>
          <a:p>
            <a:pPr eaLnBrk="1" hangingPunct="1"/>
            <a:r>
              <a:rPr lang="en-US" altLang="en-US" sz="2800"/>
              <a:t>Process Watch</a:t>
            </a:r>
          </a:p>
          <a:p>
            <a:pPr eaLnBrk="1" hangingPunct="1"/>
            <a:r>
              <a:rPr lang="en-US" altLang="en-US" sz="2800"/>
              <a:t>Physical Models</a:t>
            </a:r>
          </a:p>
          <a:p>
            <a:pPr eaLnBrk="1" hangingPunct="1"/>
            <a:endParaRPr lang="en-US" altLang="en-US" sz="2800"/>
          </a:p>
          <a:p>
            <a:pPr eaLnBrk="1" hangingPunct="1"/>
            <a:r>
              <a:rPr lang="en-US" altLang="en-US" sz="2800"/>
              <a:t>Computer Simulations</a:t>
            </a:r>
          </a:p>
        </p:txBody>
      </p:sp>
      <p:pic>
        <p:nvPicPr>
          <p:cNvPr id="18436" name="Picture 4">
            <a:extLst>
              <a:ext uri="{FF2B5EF4-FFF2-40B4-BE49-F238E27FC236}">
                <a16:creationId xmlns:a16="http://schemas.microsoft.com/office/drawing/2014/main" id="{FADDEDC4-D226-9494-5B21-4C16D7ACE0ED}"/>
              </a:ext>
            </a:extLst>
          </p:cNvPr>
          <p:cNvPicPr>
            <a:picLocks noGrp="1" noChangeAspect="1" noChangeArrowheads="1"/>
          </p:cNvPicPr>
          <p:nvPr>
            <p:ph sz="half" idx="2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3124200" y="2743200"/>
            <a:ext cx="5029200" cy="3451225"/>
          </a:xfr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D4BFEC4F-3E33-6071-E31E-3AE7CF59DA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- Results</a:t>
            </a:r>
          </a:p>
        </p:txBody>
      </p:sp>
    </p:spTree>
    <p:extLst>
      <p:ext uri="{BB962C8B-B14F-4D97-AF65-F5344CB8AC3E}">
        <p14:creationId xmlns:p14="http://schemas.microsoft.com/office/powerpoint/2010/main" val="1901630358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6338" name="Rectangle 2">
            <a:extLst>
              <a:ext uri="{FF2B5EF4-FFF2-40B4-BE49-F238E27FC236}">
                <a16:creationId xmlns:a16="http://schemas.microsoft.com/office/drawing/2014/main" id="{DE0AF6DC-AFC2-0AFD-84B9-3F4FE679B335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Process Thinking</a:t>
            </a:r>
          </a:p>
        </p:txBody>
      </p:sp>
      <p:sp>
        <p:nvSpPr>
          <p:cNvPr id="6147" name="Text Box 3">
            <a:extLst>
              <a:ext uri="{FF2B5EF4-FFF2-40B4-BE49-F238E27FC236}">
                <a16:creationId xmlns:a16="http://schemas.microsoft.com/office/drawing/2014/main" id="{9EB57E65-B948-D829-9DCA-13720D0AB8FF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935038" y="2871788"/>
            <a:ext cx="2014537" cy="6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700" b="1" i="1"/>
              <a:t>Process</a:t>
            </a:r>
          </a:p>
        </p:txBody>
      </p:sp>
      <p:sp>
        <p:nvSpPr>
          <p:cNvPr id="6148" name="Text Box 4">
            <a:extLst>
              <a:ext uri="{FF2B5EF4-FFF2-40B4-BE49-F238E27FC236}">
                <a16:creationId xmlns:a16="http://schemas.microsoft.com/office/drawing/2014/main" id="{F6C30D7C-D690-134E-9660-07043373AAC5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888038" y="2871788"/>
            <a:ext cx="1884362" cy="655637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700" b="1" i="1"/>
              <a:t>Results</a:t>
            </a:r>
          </a:p>
        </p:txBody>
      </p:sp>
      <p:sp>
        <p:nvSpPr>
          <p:cNvPr id="6149" name="AutoShape 5">
            <a:extLst>
              <a:ext uri="{FF2B5EF4-FFF2-40B4-BE49-F238E27FC236}">
                <a16:creationId xmlns:a16="http://schemas.microsoft.com/office/drawing/2014/main" id="{109D134B-4B7D-FDEF-14DB-7CD7AA97BD66}"/>
              </a:ext>
            </a:extLst>
          </p:cNvPr>
          <p:cNvSpPr>
            <a:spLocks noChangeArrowheads="1"/>
          </p:cNvSpPr>
          <p:nvPr/>
        </p:nvSpPr>
        <p:spPr bwMode="auto">
          <a:xfrm>
            <a:off x="3275013" y="2743200"/>
            <a:ext cx="2286000" cy="914400"/>
          </a:xfrm>
          <a:prstGeom prst="rightArrow">
            <a:avLst>
              <a:gd name="adj1" fmla="val 50000"/>
              <a:gd name="adj2" fmla="val 62500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8386" name="Rectangle 2">
            <a:extLst>
              <a:ext uri="{FF2B5EF4-FFF2-40B4-BE49-F238E27FC236}">
                <a16:creationId xmlns:a16="http://schemas.microsoft.com/office/drawing/2014/main" id="{E41EC87F-0805-049A-4200-861FA06B93B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Process Components</a:t>
            </a:r>
          </a:p>
        </p:txBody>
      </p:sp>
      <p:sp>
        <p:nvSpPr>
          <p:cNvPr id="8195" name="Text Box 3">
            <a:extLst>
              <a:ext uri="{FF2B5EF4-FFF2-40B4-BE49-F238E27FC236}">
                <a16:creationId xmlns:a16="http://schemas.microsoft.com/office/drawing/2014/main" id="{EC814E73-1227-82A3-CAAD-0D562845A9BD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533400" y="1797050"/>
            <a:ext cx="1439863" cy="59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 b="1" i="1"/>
              <a:t>Inputs</a:t>
            </a:r>
          </a:p>
        </p:txBody>
      </p:sp>
      <p:sp>
        <p:nvSpPr>
          <p:cNvPr id="8196" name="Text Box 4">
            <a:extLst>
              <a:ext uri="{FF2B5EF4-FFF2-40B4-BE49-F238E27FC236}">
                <a16:creationId xmlns:a16="http://schemas.microsoft.com/office/drawing/2014/main" id="{3E8287D4-8DF0-FD7D-8F01-DE676910E4D7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413125" y="1798638"/>
            <a:ext cx="1844675" cy="623887"/>
          </a:xfrm>
          <a:prstGeom prst="rect">
            <a:avLst/>
          </a:prstGeom>
          <a:solidFill>
            <a:srgbClr val="FFFF66"/>
          </a:solidFill>
          <a:ln w="28575">
            <a:solidFill>
              <a:schemeClr val="tx1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 b="1" i="1"/>
              <a:t>Process</a:t>
            </a:r>
          </a:p>
        </p:txBody>
      </p:sp>
      <p:sp>
        <p:nvSpPr>
          <p:cNvPr id="8197" name="Text Box 5">
            <a:extLst>
              <a:ext uri="{FF2B5EF4-FFF2-40B4-BE49-F238E27FC236}">
                <a16:creationId xmlns:a16="http://schemas.microsoft.com/office/drawing/2014/main" id="{7BF4C4E3-A11C-E991-3450-4F5F490B3709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6669088" y="1797050"/>
            <a:ext cx="1789112" cy="59531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en-US" sz="3300" b="1" i="1"/>
              <a:t>Outputs</a:t>
            </a:r>
          </a:p>
        </p:txBody>
      </p:sp>
      <p:sp>
        <p:nvSpPr>
          <p:cNvPr id="8198" name="Text Box 6">
            <a:extLst>
              <a:ext uri="{FF2B5EF4-FFF2-40B4-BE49-F238E27FC236}">
                <a16:creationId xmlns:a16="http://schemas.microsoft.com/office/drawing/2014/main" id="{2B39744C-C554-572C-D390-6D5995572C1E}"/>
              </a:ext>
            </a:extLst>
          </p:cNvPr>
          <p:cNvSpPr txBox="1">
            <a:spLocks noChangeArrowheads="1"/>
          </p:cNvSpPr>
          <p:nvPr/>
        </p:nvSpPr>
        <p:spPr bwMode="auto">
          <a:xfrm>
            <a:off x="3336925" y="2497138"/>
            <a:ext cx="2917825" cy="260826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>
            <a:spAutoFit/>
          </a:bodyPr>
          <a:lstStyle>
            <a:lvl1pPr marL="173038" indent="-173038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>
              <a:buFontTx/>
              <a:buChar char="•"/>
            </a:pPr>
            <a:r>
              <a:rPr lang="en-US" altLang="en-US" sz="3300" b="1" i="1"/>
              <a:t>Materials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/>
              <a:t>Methods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/>
              <a:t>Equipment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/>
              <a:t>Environment</a:t>
            </a:r>
          </a:p>
          <a:p>
            <a:pPr eaLnBrk="1" hangingPunct="1">
              <a:buFontTx/>
              <a:buChar char="•"/>
            </a:pPr>
            <a:r>
              <a:rPr lang="en-US" altLang="en-US" sz="3300" b="1" i="1"/>
              <a:t>People</a:t>
            </a:r>
          </a:p>
        </p:txBody>
      </p:sp>
      <p:sp>
        <p:nvSpPr>
          <p:cNvPr id="8199" name="AutoShape 7">
            <a:extLst>
              <a:ext uri="{FF2B5EF4-FFF2-40B4-BE49-F238E27FC236}">
                <a16:creationId xmlns:a16="http://schemas.microsoft.com/office/drawing/2014/main" id="{0F90E435-2FEB-4654-84D7-4BB8DA82D50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9000" y="1752600"/>
            <a:ext cx="1066800" cy="685800"/>
          </a:xfrm>
          <a:prstGeom prst="rightArrow">
            <a:avLst>
              <a:gd name="adj1" fmla="val 50000"/>
              <a:gd name="adj2" fmla="val 38889"/>
            </a:avLst>
          </a:prstGeom>
          <a:solidFill>
            <a:srgbClr val="FF00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8200" name="AutoShape 8">
            <a:extLst>
              <a:ext uri="{FF2B5EF4-FFF2-40B4-BE49-F238E27FC236}">
                <a16:creationId xmlns:a16="http://schemas.microsoft.com/office/drawing/2014/main" id="{DDF018D0-6C93-F43B-A4ED-E39A423C7AF9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14963" y="1752600"/>
            <a:ext cx="1066800" cy="685800"/>
          </a:xfrm>
          <a:prstGeom prst="rightArrow">
            <a:avLst>
              <a:gd name="adj1" fmla="val 50000"/>
              <a:gd name="adj2" fmla="val 38889"/>
            </a:avLst>
          </a:prstGeom>
          <a:solidFill>
            <a:srgbClr val="00CC00"/>
          </a:solidFill>
          <a:ln w="12700">
            <a:solidFill>
              <a:srgbClr val="000000"/>
            </a:solidFill>
            <a:miter lim="800000"/>
            <a:headEnd type="none" w="sm" len="sm"/>
            <a:tailEnd type="none" w="sm" len="sm"/>
          </a:ln>
          <a:effectLst/>
          <a:extLs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>
          <a:extLst>
            <a:ext uri="{FF2B5EF4-FFF2-40B4-BE49-F238E27FC236}">
              <a16:creationId xmlns:a16="http://schemas.microsoft.com/office/drawing/2014/main" id="{28AB5F8E-3770-2D77-4538-6063BF9B4382}"/>
            </a:ext>
          </a:extLst>
        </p:cNvPr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itle 3">
            <a:extLst>
              <a:ext uri="{FF2B5EF4-FFF2-40B4-BE49-F238E27FC236}">
                <a16:creationId xmlns:a16="http://schemas.microsoft.com/office/drawing/2014/main" id="{0752A568-37FA-06D6-FCE2-E0CD9CA5EBB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Process Pictures</a:t>
            </a:r>
          </a:p>
        </p:txBody>
      </p:sp>
    </p:spTree>
    <p:extLst>
      <p:ext uri="{BB962C8B-B14F-4D97-AF65-F5344CB8AC3E}">
        <p14:creationId xmlns:p14="http://schemas.microsoft.com/office/powerpoint/2010/main" val="3043868566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41360" name="Rectangle 16">
            <a:extLst>
              <a:ext uri="{FF2B5EF4-FFF2-40B4-BE49-F238E27FC236}">
                <a16:creationId xmlns:a16="http://schemas.microsoft.com/office/drawing/2014/main" id="{ED80A1C0-5D12-776E-0C47-073BAE888ED2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SIPOC – Manufacturing Process</a:t>
            </a:r>
          </a:p>
        </p:txBody>
      </p:sp>
      <p:sp>
        <p:nvSpPr>
          <p:cNvPr id="9219" name="Rectangle 21">
            <a:extLst>
              <a:ext uri="{FF2B5EF4-FFF2-40B4-BE49-F238E27FC236}">
                <a16:creationId xmlns:a16="http://schemas.microsoft.com/office/drawing/2014/main" id="{172860BC-5471-D9B5-2AD4-A57C631A71E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34988" y="1143000"/>
            <a:ext cx="11493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Suppliers</a:t>
            </a:r>
            <a:endParaRPr lang="en-US" altLang="en-US"/>
          </a:p>
        </p:txBody>
      </p:sp>
      <p:sp>
        <p:nvSpPr>
          <p:cNvPr id="9220" name="Rectangle 22">
            <a:extLst>
              <a:ext uri="{FF2B5EF4-FFF2-40B4-BE49-F238E27FC236}">
                <a16:creationId xmlns:a16="http://schemas.microsoft.com/office/drawing/2014/main" id="{617C0988-EC9E-36F6-21F8-A84CC5C296C8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497138" y="1158875"/>
            <a:ext cx="755650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Inputs</a:t>
            </a:r>
            <a:endParaRPr lang="en-US" altLang="en-US"/>
          </a:p>
        </p:txBody>
      </p:sp>
      <p:sp>
        <p:nvSpPr>
          <p:cNvPr id="9221" name="Rectangle 23">
            <a:extLst>
              <a:ext uri="{FF2B5EF4-FFF2-40B4-BE49-F238E27FC236}">
                <a16:creationId xmlns:a16="http://schemas.microsoft.com/office/drawing/2014/main" id="{1E46DA87-037A-36D9-BBD5-6A16DA245CA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35425" y="1143000"/>
            <a:ext cx="115887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Process</a:t>
            </a:r>
            <a:endParaRPr lang="en-US" altLang="en-US"/>
          </a:p>
        </p:txBody>
      </p:sp>
      <p:sp>
        <p:nvSpPr>
          <p:cNvPr id="9222" name="Rectangle 24">
            <a:extLst>
              <a:ext uri="{FF2B5EF4-FFF2-40B4-BE49-F238E27FC236}">
                <a16:creationId xmlns:a16="http://schemas.microsoft.com/office/drawing/2014/main" id="{F0A0E34C-3129-6449-314B-770F334AAC05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81700" y="1143000"/>
            <a:ext cx="966788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800" b="1">
                <a:ea typeface="Batang" panose="02030600000101010101" pitchFamily="18" charset="-127"/>
              </a:rPr>
              <a:t>Outputs</a:t>
            </a:r>
            <a:endParaRPr lang="en-US" altLang="en-US"/>
          </a:p>
        </p:txBody>
      </p:sp>
      <p:sp>
        <p:nvSpPr>
          <p:cNvPr id="9223" name="Rectangle 25">
            <a:extLst>
              <a:ext uri="{FF2B5EF4-FFF2-40B4-BE49-F238E27FC236}">
                <a16:creationId xmlns:a16="http://schemas.microsoft.com/office/drawing/2014/main" id="{4CE741EE-CBB8-93DA-E978-4AF9ED9DEF6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362825" y="1143000"/>
            <a:ext cx="13176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Customers</a:t>
            </a:r>
            <a:endParaRPr lang="en-US" altLang="en-US"/>
          </a:p>
        </p:txBody>
      </p:sp>
      <p:sp>
        <p:nvSpPr>
          <p:cNvPr id="9224" name="Line 26">
            <a:extLst>
              <a:ext uri="{FF2B5EF4-FFF2-40B4-BE49-F238E27FC236}">
                <a16:creationId xmlns:a16="http://schemas.microsoft.com/office/drawing/2014/main" id="{719CB713-71CB-DC38-47A4-E82E68DF97D9}"/>
              </a:ext>
            </a:extLst>
          </p:cNvPr>
          <p:cNvSpPr>
            <a:spLocks noChangeAspect="1" noChangeShapeType="1"/>
          </p:cNvSpPr>
          <p:nvPr/>
        </p:nvSpPr>
        <p:spPr bwMode="auto">
          <a:xfrm rot="-3973442">
            <a:off x="1920081" y="3199607"/>
            <a:ext cx="250825" cy="573088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25" name="Line 27">
            <a:extLst>
              <a:ext uri="{FF2B5EF4-FFF2-40B4-BE49-F238E27FC236}">
                <a16:creationId xmlns:a16="http://schemas.microsoft.com/office/drawing/2014/main" id="{C5C5FF58-50A0-9C5F-ADF1-AD889C1E9A29}"/>
              </a:ext>
            </a:extLst>
          </p:cNvPr>
          <p:cNvSpPr>
            <a:spLocks noChangeAspect="1" noChangeShapeType="1"/>
          </p:cNvSpPr>
          <p:nvPr/>
        </p:nvSpPr>
        <p:spPr bwMode="auto">
          <a:xfrm rot="-5400000">
            <a:off x="2073275" y="3763963"/>
            <a:ext cx="0" cy="584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26" name="Line 28">
            <a:extLst>
              <a:ext uri="{FF2B5EF4-FFF2-40B4-BE49-F238E27FC236}">
                <a16:creationId xmlns:a16="http://schemas.microsoft.com/office/drawing/2014/main" id="{A2CA47BA-DFEC-B8A8-AA2B-8877299ED4A4}"/>
              </a:ext>
            </a:extLst>
          </p:cNvPr>
          <p:cNvSpPr>
            <a:spLocks noChangeAspect="1" noChangeShapeType="1"/>
          </p:cNvSpPr>
          <p:nvPr/>
        </p:nvSpPr>
        <p:spPr bwMode="auto">
          <a:xfrm rot="-5400000">
            <a:off x="2062163" y="1908175"/>
            <a:ext cx="0" cy="5842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27" name="Line 29">
            <a:extLst>
              <a:ext uri="{FF2B5EF4-FFF2-40B4-BE49-F238E27FC236}">
                <a16:creationId xmlns:a16="http://schemas.microsoft.com/office/drawing/2014/main" id="{ED323EFC-E769-CD52-D2A6-9134FE7B2880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1779588" y="2435225"/>
            <a:ext cx="541337" cy="257175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28" name="Rectangle 30">
            <a:extLst>
              <a:ext uri="{FF2B5EF4-FFF2-40B4-BE49-F238E27FC236}">
                <a16:creationId xmlns:a16="http://schemas.microsoft.com/office/drawing/2014/main" id="{B89930A9-9CA7-3498-E1C7-C3E023DB413E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714625" y="1528763"/>
            <a:ext cx="42703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Web </a:t>
            </a:r>
            <a:endParaRPr lang="en-US" altLang="en-US"/>
          </a:p>
        </p:txBody>
      </p:sp>
      <p:sp>
        <p:nvSpPr>
          <p:cNvPr id="9229" name="Rectangle 31">
            <a:extLst>
              <a:ext uri="{FF2B5EF4-FFF2-40B4-BE49-F238E27FC236}">
                <a16:creationId xmlns:a16="http://schemas.microsoft.com/office/drawing/2014/main" id="{B0FB508E-CC18-493C-1EBA-673F3FDBFFE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659063" y="2720975"/>
            <a:ext cx="6572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>
                <a:ea typeface="Batang" panose="02030600000101010101" pitchFamily="18" charset="-127"/>
              </a:rPr>
              <a:t>Settings</a:t>
            </a:r>
            <a:endParaRPr lang="en-US" altLang="en-US"/>
          </a:p>
        </p:txBody>
      </p:sp>
      <p:sp>
        <p:nvSpPr>
          <p:cNvPr id="9230" name="Rectangle 32">
            <a:extLst>
              <a:ext uri="{FF2B5EF4-FFF2-40B4-BE49-F238E27FC236}">
                <a16:creationId xmlns:a16="http://schemas.microsoft.com/office/drawing/2014/main" id="{2EC7387D-ECF1-BB5A-3F91-FEFF9A96681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03488" y="3983038"/>
            <a:ext cx="822325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>
                <a:ea typeface="Batang" panose="02030600000101010101" pitchFamily="18" charset="-127"/>
              </a:rPr>
              <a:t>Personnel</a:t>
            </a:r>
            <a:endParaRPr lang="en-US" altLang="en-US"/>
          </a:p>
        </p:txBody>
      </p:sp>
      <p:sp>
        <p:nvSpPr>
          <p:cNvPr id="9231" name="Rectangle 33">
            <a:extLst>
              <a:ext uri="{FF2B5EF4-FFF2-40B4-BE49-F238E27FC236}">
                <a16:creationId xmlns:a16="http://schemas.microsoft.com/office/drawing/2014/main" id="{52FF4449-BA02-E657-BBC2-CA315192144A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71750" y="3351213"/>
            <a:ext cx="1025525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>
                <a:ea typeface="Batang" panose="02030600000101010101" pitchFamily="18" charset="-127"/>
              </a:rPr>
              <a:t>Environment</a:t>
            </a:r>
            <a:endParaRPr lang="en-US" altLang="en-US"/>
          </a:p>
        </p:txBody>
      </p:sp>
      <p:sp>
        <p:nvSpPr>
          <p:cNvPr id="9232" name="Rectangle 34">
            <a:extLst>
              <a:ext uri="{FF2B5EF4-FFF2-40B4-BE49-F238E27FC236}">
                <a16:creationId xmlns:a16="http://schemas.microsoft.com/office/drawing/2014/main" id="{A700339D-333B-83BC-CA26-1354D1A7298B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663575" y="3351213"/>
            <a:ext cx="725488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HVAC</a:t>
            </a:r>
            <a:endParaRPr lang="en-US" altLang="en-US"/>
          </a:p>
        </p:txBody>
      </p:sp>
      <p:sp>
        <p:nvSpPr>
          <p:cNvPr id="9233" name="Rectangle 35">
            <a:extLst>
              <a:ext uri="{FF2B5EF4-FFF2-40B4-BE49-F238E27FC236}">
                <a16:creationId xmlns:a16="http://schemas.microsoft.com/office/drawing/2014/main" id="{601A0C2A-E793-D58E-3786-E8E0BAB0375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806450" y="3952875"/>
            <a:ext cx="476250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Union</a:t>
            </a:r>
            <a:endParaRPr lang="en-US" altLang="en-US"/>
          </a:p>
        </p:txBody>
      </p:sp>
      <p:sp>
        <p:nvSpPr>
          <p:cNvPr id="9234" name="Rectangle 36">
            <a:extLst>
              <a:ext uri="{FF2B5EF4-FFF2-40B4-BE49-F238E27FC236}">
                <a16:creationId xmlns:a16="http://schemas.microsoft.com/office/drawing/2014/main" id="{4A57DA7A-01ED-6AEE-78C2-C9FB4F06EFBC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84225" y="1987550"/>
            <a:ext cx="461963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 W+D</a:t>
            </a:r>
            <a:endParaRPr lang="en-US" altLang="en-US"/>
          </a:p>
        </p:txBody>
      </p:sp>
      <p:sp>
        <p:nvSpPr>
          <p:cNvPr id="9235" name="Rectangle 37">
            <a:extLst>
              <a:ext uri="{FF2B5EF4-FFF2-40B4-BE49-F238E27FC236}">
                <a16:creationId xmlns:a16="http://schemas.microsoft.com/office/drawing/2014/main" id="{3938E6BD-F7C8-831E-7C79-3EA41B9A897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908675" y="1552575"/>
            <a:ext cx="1284288" cy="200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>
                <a:ea typeface="Batang" panose="02030600000101010101" pitchFamily="18" charset="-127"/>
              </a:rPr>
              <a:t>Sanitary Napkin</a:t>
            </a:r>
            <a:endParaRPr lang="en-US" altLang="en-US"/>
          </a:p>
        </p:txBody>
      </p:sp>
      <p:sp>
        <p:nvSpPr>
          <p:cNvPr id="9236" name="Rectangle 38">
            <a:extLst>
              <a:ext uri="{FF2B5EF4-FFF2-40B4-BE49-F238E27FC236}">
                <a16:creationId xmlns:a16="http://schemas.microsoft.com/office/drawing/2014/main" id="{CA7DEED5-B9EA-7D54-1478-1D6A46376C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517525" y="1514475"/>
            <a:ext cx="106362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Raw Material</a:t>
            </a:r>
            <a:endParaRPr lang="en-US" altLang="en-US"/>
          </a:p>
        </p:txBody>
      </p:sp>
      <p:grpSp>
        <p:nvGrpSpPr>
          <p:cNvPr id="9237" name="Group 39">
            <a:extLst>
              <a:ext uri="{FF2B5EF4-FFF2-40B4-BE49-F238E27FC236}">
                <a16:creationId xmlns:a16="http://schemas.microsoft.com/office/drawing/2014/main" id="{E9108DC5-653C-5F64-DC71-C4CA1607232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239963" y="1752600"/>
            <a:ext cx="1312862" cy="2457450"/>
            <a:chOff x="1712" y="1819"/>
            <a:chExt cx="743" cy="1768"/>
          </a:xfrm>
        </p:grpSpPr>
        <p:sp>
          <p:nvSpPr>
            <p:cNvPr id="9276" name="Line 40">
              <a:extLst>
                <a:ext uri="{FF2B5EF4-FFF2-40B4-BE49-F238E27FC236}">
                  <a16:creationId xmlns:a16="http://schemas.microsoft.com/office/drawing/2014/main" id="{CC62B8C4-7EF8-97ED-5AA8-B76CCC7F0563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1819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7" name="Line 41">
              <a:extLst>
                <a:ext uri="{FF2B5EF4-FFF2-40B4-BE49-F238E27FC236}">
                  <a16:creationId xmlns:a16="http://schemas.microsoft.com/office/drawing/2014/main" id="{87B7ED56-3A94-AE51-83C4-F7C9BC39BBC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2263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8" name="Line 42">
              <a:extLst>
                <a:ext uri="{FF2B5EF4-FFF2-40B4-BE49-F238E27FC236}">
                  <a16:creationId xmlns:a16="http://schemas.microsoft.com/office/drawing/2014/main" id="{784D9B1D-CC47-E239-6F43-A5FC03296FF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2708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9" name="Line 43">
              <a:extLst>
                <a:ext uri="{FF2B5EF4-FFF2-40B4-BE49-F238E27FC236}">
                  <a16:creationId xmlns:a16="http://schemas.microsoft.com/office/drawing/2014/main" id="{68A5957D-0639-89D9-81F9-006AA86261E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3142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80" name="Line 44">
              <a:extLst>
                <a:ext uri="{FF2B5EF4-FFF2-40B4-BE49-F238E27FC236}">
                  <a16:creationId xmlns:a16="http://schemas.microsoft.com/office/drawing/2014/main" id="{13B9F04D-4B17-3ECA-AF4F-D77649D5490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712" y="3586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38" name="Rectangle 45">
            <a:extLst>
              <a:ext uri="{FF2B5EF4-FFF2-40B4-BE49-F238E27FC236}">
                <a16:creationId xmlns:a16="http://schemas.microsoft.com/office/drawing/2014/main" id="{3E2FABD5-D1F5-D826-BA6F-0D202F40CD16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949700" y="2003425"/>
            <a:ext cx="1389063" cy="1765300"/>
          </a:xfrm>
          <a:prstGeom prst="rect">
            <a:avLst/>
          </a:prstGeom>
          <a:solidFill>
            <a:srgbClr val="FFFF99"/>
          </a:solidFill>
          <a:ln w="15875">
            <a:solidFill>
              <a:srgbClr val="000000"/>
            </a:solidFill>
            <a:miter lim="800000"/>
            <a:headEnd/>
            <a:tailEnd/>
          </a:ln>
        </p:spPr>
        <p:txBody>
          <a:bodyPr anchor="ctr" anchorCtr="1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600" b="1">
                <a:ea typeface="Batang" panose="02030600000101010101" pitchFamily="18" charset="-127"/>
              </a:rPr>
              <a:t>Apply Position Adhesive (PA) to a Sanitary Napkin web</a:t>
            </a:r>
            <a:endParaRPr lang="en-US" altLang="en-US"/>
          </a:p>
        </p:txBody>
      </p:sp>
      <p:grpSp>
        <p:nvGrpSpPr>
          <p:cNvPr id="9239" name="Group 46">
            <a:extLst>
              <a:ext uri="{FF2B5EF4-FFF2-40B4-BE49-F238E27FC236}">
                <a16:creationId xmlns:a16="http://schemas.microsoft.com/office/drawing/2014/main" id="{F0997400-1E0A-3E43-20DD-F35CF82BA11D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381000" y="1752600"/>
            <a:ext cx="1314450" cy="2457450"/>
            <a:chOff x="661" y="1819"/>
            <a:chExt cx="743" cy="1768"/>
          </a:xfrm>
        </p:grpSpPr>
        <p:sp>
          <p:nvSpPr>
            <p:cNvPr id="9271" name="Line 47">
              <a:extLst>
                <a:ext uri="{FF2B5EF4-FFF2-40B4-BE49-F238E27FC236}">
                  <a16:creationId xmlns:a16="http://schemas.microsoft.com/office/drawing/2014/main" id="{CC636523-D533-7EA4-5159-FA9B52EE721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1819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2" name="Line 48">
              <a:extLst>
                <a:ext uri="{FF2B5EF4-FFF2-40B4-BE49-F238E27FC236}">
                  <a16:creationId xmlns:a16="http://schemas.microsoft.com/office/drawing/2014/main" id="{E07FF7B2-561B-D243-1134-E64CE5CE763A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2263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3" name="Line 49">
              <a:extLst>
                <a:ext uri="{FF2B5EF4-FFF2-40B4-BE49-F238E27FC236}">
                  <a16:creationId xmlns:a16="http://schemas.microsoft.com/office/drawing/2014/main" id="{820D7E43-1131-16E6-2C78-48DB7FCEDDE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2708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4" name="Line 50">
              <a:extLst>
                <a:ext uri="{FF2B5EF4-FFF2-40B4-BE49-F238E27FC236}">
                  <a16:creationId xmlns:a16="http://schemas.microsoft.com/office/drawing/2014/main" id="{EB9ACE43-951B-F73A-0DFF-8ADE45D1459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3142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5" name="Line 51">
              <a:extLst>
                <a:ext uri="{FF2B5EF4-FFF2-40B4-BE49-F238E27FC236}">
                  <a16:creationId xmlns:a16="http://schemas.microsoft.com/office/drawing/2014/main" id="{FF782B2B-026E-801A-D7EA-E5A42FDF2B9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661" y="3586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40" name="Group 52">
            <a:extLst>
              <a:ext uri="{FF2B5EF4-FFF2-40B4-BE49-F238E27FC236}">
                <a16:creationId xmlns:a16="http://schemas.microsoft.com/office/drawing/2014/main" id="{1FD2135E-073A-2B83-A196-0FC9AF15FA9A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5770563" y="1752600"/>
            <a:ext cx="1312862" cy="2457450"/>
            <a:chOff x="3709" y="1819"/>
            <a:chExt cx="743" cy="1768"/>
          </a:xfrm>
        </p:grpSpPr>
        <p:sp>
          <p:nvSpPr>
            <p:cNvPr id="9266" name="Line 53">
              <a:extLst>
                <a:ext uri="{FF2B5EF4-FFF2-40B4-BE49-F238E27FC236}">
                  <a16:creationId xmlns:a16="http://schemas.microsoft.com/office/drawing/2014/main" id="{13DB6E7B-124E-B3BF-A312-36BB02B880D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1819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7" name="Line 54">
              <a:extLst>
                <a:ext uri="{FF2B5EF4-FFF2-40B4-BE49-F238E27FC236}">
                  <a16:creationId xmlns:a16="http://schemas.microsoft.com/office/drawing/2014/main" id="{1230BB15-20BE-25FA-C931-B31A152F57C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2263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8" name="Line 55">
              <a:extLst>
                <a:ext uri="{FF2B5EF4-FFF2-40B4-BE49-F238E27FC236}">
                  <a16:creationId xmlns:a16="http://schemas.microsoft.com/office/drawing/2014/main" id="{D899C47C-7C7C-EEEB-466B-C2AFFD8A123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2708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9" name="Line 56">
              <a:extLst>
                <a:ext uri="{FF2B5EF4-FFF2-40B4-BE49-F238E27FC236}">
                  <a16:creationId xmlns:a16="http://schemas.microsoft.com/office/drawing/2014/main" id="{D841295B-DB33-BF89-8243-690F3479DAD5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3142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70" name="Line 57">
              <a:extLst>
                <a:ext uri="{FF2B5EF4-FFF2-40B4-BE49-F238E27FC236}">
                  <a16:creationId xmlns:a16="http://schemas.microsoft.com/office/drawing/2014/main" id="{4D97EC74-72E5-72B1-8BC7-66496D1C4E2B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3709" y="3586"/>
              <a:ext cx="743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grpSp>
        <p:nvGrpSpPr>
          <p:cNvPr id="9241" name="Group 58">
            <a:extLst>
              <a:ext uri="{FF2B5EF4-FFF2-40B4-BE49-F238E27FC236}">
                <a16:creationId xmlns:a16="http://schemas.microsoft.com/office/drawing/2014/main" id="{6410EE81-6887-D5D9-8D48-97B7DC506E8B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7375525" y="1752600"/>
            <a:ext cx="1311275" cy="2457450"/>
            <a:chOff x="4616" y="1819"/>
            <a:chExt cx="742" cy="1768"/>
          </a:xfrm>
        </p:grpSpPr>
        <p:sp>
          <p:nvSpPr>
            <p:cNvPr id="9261" name="Line 59">
              <a:extLst>
                <a:ext uri="{FF2B5EF4-FFF2-40B4-BE49-F238E27FC236}">
                  <a16:creationId xmlns:a16="http://schemas.microsoft.com/office/drawing/2014/main" id="{2353901F-95A5-FFE2-5F15-7C2344B8219F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1819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2" name="Line 60">
              <a:extLst>
                <a:ext uri="{FF2B5EF4-FFF2-40B4-BE49-F238E27FC236}">
                  <a16:creationId xmlns:a16="http://schemas.microsoft.com/office/drawing/2014/main" id="{00E4B74E-31A3-F1D0-055D-47917F9B52A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2263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3" name="Line 61">
              <a:extLst>
                <a:ext uri="{FF2B5EF4-FFF2-40B4-BE49-F238E27FC236}">
                  <a16:creationId xmlns:a16="http://schemas.microsoft.com/office/drawing/2014/main" id="{37054134-5F55-95AC-17D1-E8230A7470F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2708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4" name="Line 62">
              <a:extLst>
                <a:ext uri="{FF2B5EF4-FFF2-40B4-BE49-F238E27FC236}">
                  <a16:creationId xmlns:a16="http://schemas.microsoft.com/office/drawing/2014/main" id="{0BD12BC1-75C1-73A3-499B-16E3B62BE084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3142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  <p:sp>
          <p:nvSpPr>
            <p:cNvPr id="9265" name="Line 63">
              <a:extLst>
                <a:ext uri="{FF2B5EF4-FFF2-40B4-BE49-F238E27FC236}">
                  <a16:creationId xmlns:a16="http://schemas.microsoft.com/office/drawing/2014/main" id="{309FF9BC-8A54-79B1-11DC-38F537129AC9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4616" y="3586"/>
              <a:ext cx="742" cy="1"/>
            </a:xfrm>
            <a:prstGeom prst="line">
              <a:avLst/>
            </a:prstGeom>
            <a:noFill/>
            <a:ln w="15875">
              <a:solidFill>
                <a:srgbClr val="00000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/>
            <a:lstStyle/>
            <a:p>
              <a:endParaRPr lang="en-US"/>
            </a:p>
          </p:txBody>
        </p:sp>
      </p:grpSp>
      <p:sp>
        <p:nvSpPr>
          <p:cNvPr id="9242" name="Rectangle 64">
            <a:extLst>
              <a:ext uri="{FF2B5EF4-FFF2-40B4-BE49-F238E27FC236}">
                <a16:creationId xmlns:a16="http://schemas.microsoft.com/office/drawing/2014/main" id="{C1935F23-294A-BB89-EB1B-65DF2D5C77E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605713" y="1514475"/>
            <a:ext cx="841375" cy="1968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Consumer</a:t>
            </a:r>
            <a:endParaRPr lang="en-US" altLang="en-US"/>
          </a:p>
        </p:txBody>
      </p:sp>
      <p:sp>
        <p:nvSpPr>
          <p:cNvPr id="9243" name="Rectangle 65">
            <a:extLst>
              <a:ext uri="{FF2B5EF4-FFF2-40B4-BE49-F238E27FC236}">
                <a16:creationId xmlns:a16="http://schemas.microsoft.com/office/drawing/2014/main" id="{F4E3E4F2-941F-9CB6-96B0-8CC9FA79D524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689850" y="2132013"/>
            <a:ext cx="742950" cy="1984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R&amp;D</a:t>
            </a:r>
            <a:endParaRPr lang="en-US" altLang="en-US"/>
          </a:p>
        </p:txBody>
      </p:sp>
      <p:sp>
        <p:nvSpPr>
          <p:cNvPr id="9244" name="Rectangle 66">
            <a:extLst>
              <a:ext uri="{FF2B5EF4-FFF2-40B4-BE49-F238E27FC236}">
                <a16:creationId xmlns:a16="http://schemas.microsoft.com/office/drawing/2014/main" id="{72F22A81-01F6-1D69-0A8A-D531E8EB7B12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7902575" y="2762250"/>
            <a:ext cx="352425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QA</a:t>
            </a:r>
            <a:endParaRPr lang="en-US" altLang="en-US"/>
          </a:p>
        </p:txBody>
      </p:sp>
      <p:sp>
        <p:nvSpPr>
          <p:cNvPr id="9245" name="Line 67">
            <a:extLst>
              <a:ext uri="{FF2B5EF4-FFF2-40B4-BE49-F238E27FC236}">
                <a16:creationId xmlns:a16="http://schemas.microsoft.com/office/drawing/2014/main" id="{290F1BE9-74B8-07DE-726B-6E320A2C9625}"/>
              </a:ext>
            </a:extLst>
          </p:cNvPr>
          <p:cNvSpPr>
            <a:spLocks noChangeAspect="1" noChangeShapeType="1"/>
          </p:cNvSpPr>
          <p:nvPr/>
        </p:nvSpPr>
        <p:spPr bwMode="auto">
          <a:xfrm rot="-5400000">
            <a:off x="2066925" y="1368426"/>
            <a:ext cx="9525" cy="52070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grpSp>
        <p:nvGrpSpPr>
          <p:cNvPr id="9246" name="Group 69">
            <a:extLst>
              <a:ext uri="{FF2B5EF4-FFF2-40B4-BE49-F238E27FC236}">
                <a16:creationId xmlns:a16="http://schemas.microsoft.com/office/drawing/2014/main" id="{0CE44391-76C6-2F59-0AAB-250CD36847C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1304925" y="5195888"/>
            <a:ext cx="1390650" cy="663575"/>
            <a:chOff x="446" y="3080"/>
            <a:chExt cx="1078" cy="518"/>
          </a:xfrm>
        </p:grpSpPr>
        <p:sp>
          <p:nvSpPr>
            <p:cNvPr id="9259" name="Text Box 70">
              <a:extLst>
                <a:ext uri="{FF2B5EF4-FFF2-40B4-BE49-F238E27FC236}">
                  <a16:creationId xmlns:a16="http://schemas.microsoft.com/office/drawing/2014/main" id="{98D4C246-A3B7-D835-A782-BD41658FCFD9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46" y="3080"/>
              <a:ext cx="803" cy="518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/>
              </a:outerShdw>
            </a:effectLst>
          </p:spPr>
          <p:txBody>
            <a:bodyPr lIns="137160" tIns="137160" rIns="137160" bIns="137160" anchor="ctr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Channel</a:t>
              </a:r>
            </a:p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Product Web</a:t>
              </a:r>
              <a:endParaRPr lang="en-US" altLang="en-US"/>
            </a:p>
          </p:txBody>
        </p:sp>
        <p:sp>
          <p:nvSpPr>
            <p:cNvPr id="9260" name="Line 71">
              <a:extLst>
                <a:ext uri="{FF2B5EF4-FFF2-40B4-BE49-F238E27FC236}">
                  <a16:creationId xmlns:a16="http://schemas.microsoft.com/office/drawing/2014/main" id="{714CBB7E-B448-4191-41D6-F8E6B2AD1D36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242" y="3342"/>
              <a:ext cx="28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grpSp>
        <p:nvGrpSpPr>
          <p:cNvPr id="9247" name="Group 72">
            <a:extLst>
              <a:ext uri="{FF2B5EF4-FFF2-40B4-BE49-F238E27FC236}">
                <a16:creationId xmlns:a16="http://schemas.microsoft.com/office/drawing/2014/main" id="{5AE114B5-EFEC-D5A6-6D06-6E525D7CD8A5}"/>
              </a:ext>
            </a:extLst>
          </p:cNvPr>
          <p:cNvGrpSpPr>
            <a:grpSpLocks noChangeAspect="1"/>
          </p:cNvGrpSpPr>
          <p:nvPr/>
        </p:nvGrpSpPr>
        <p:grpSpPr bwMode="auto">
          <a:xfrm>
            <a:off x="2698750" y="5195888"/>
            <a:ext cx="1390650" cy="663575"/>
            <a:chOff x="446" y="3080"/>
            <a:chExt cx="1078" cy="518"/>
          </a:xfrm>
        </p:grpSpPr>
        <p:sp>
          <p:nvSpPr>
            <p:cNvPr id="9257" name="Text Box 73">
              <a:extLst>
                <a:ext uri="{FF2B5EF4-FFF2-40B4-BE49-F238E27FC236}">
                  <a16:creationId xmlns:a16="http://schemas.microsoft.com/office/drawing/2014/main" id="{85A8E696-76A8-B2E9-9ECA-55B64186D142}"/>
                </a:ext>
              </a:extLst>
            </p:cNvPr>
            <p:cNvSpPr txBox="1">
              <a:spLocks noChangeAspect="1" noChangeArrowheads="1"/>
            </p:cNvSpPr>
            <p:nvPr/>
          </p:nvSpPr>
          <p:spPr bwMode="auto">
            <a:xfrm>
              <a:off x="446" y="3080"/>
              <a:ext cx="803" cy="518"/>
            </a:xfrm>
            <a:prstGeom prst="rect">
              <a:avLst/>
            </a:prstGeom>
            <a:solidFill>
              <a:srgbClr val="FFFF99"/>
            </a:solidFill>
            <a:ln w="19050">
              <a:solidFill>
                <a:srgbClr val="000000"/>
              </a:solidFill>
              <a:miter lim="800000"/>
              <a:headEnd/>
              <a:tailEnd/>
            </a:ln>
            <a:effectLst>
              <a:outerShdw dist="53882" dir="2700000" algn="ctr" rotWithShape="0">
                <a:srgbClr val="000000"/>
              </a:outerShdw>
            </a:effectLst>
          </p:spPr>
          <p:txBody>
            <a:bodyPr lIns="137160" tIns="137160" rIns="137160" bIns="137160" anchor="ctr"/>
            <a:lstStyle>
              <a:lvl1pPr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1pPr>
              <a:lvl2pPr marL="742950" indent="-28575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2pPr>
              <a:lvl3pPr marL="11430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3pPr>
              <a:lvl4pPr marL="16002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4pPr>
              <a:lvl5pPr marL="2057400" indent="-228600" defTabSz="820738"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5pPr>
              <a:lvl6pPr marL="25146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6pPr>
              <a:lvl7pPr marL="29718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7pPr>
              <a:lvl8pPr marL="34290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8pPr>
              <a:lvl9pPr marL="3886200" indent="-228600" defTabSz="820738" eaLnBrk="0" fontAlgn="base" hangingPunct="0">
                <a:spcBef>
                  <a:spcPct val="0"/>
                </a:spcBef>
                <a:spcAft>
                  <a:spcPct val="0"/>
                </a:spcAft>
                <a:defRPr sz="1300">
                  <a:solidFill>
                    <a:schemeClr val="tx1"/>
                  </a:solidFill>
                  <a:latin typeface="Arial" panose="020B0604020202020204" pitchFamily="34" charset="0"/>
                </a:defRPr>
              </a:lvl9pPr>
            </a:lstStyle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Laminate</a:t>
              </a:r>
            </a:p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Barrier</a:t>
              </a:r>
            </a:p>
            <a:p>
              <a:pPr algn="ctr" eaLnBrk="1" hangingPunct="1"/>
              <a:r>
                <a:rPr lang="en-US" altLang="ko-KR" sz="1200">
                  <a:ea typeface="Batang" panose="02030600000101010101" pitchFamily="18" charset="-127"/>
                </a:rPr>
                <a:t>to Web</a:t>
              </a:r>
              <a:endParaRPr lang="en-US" altLang="en-US"/>
            </a:p>
          </p:txBody>
        </p:sp>
        <p:sp>
          <p:nvSpPr>
            <p:cNvPr id="9258" name="Line 74">
              <a:extLst>
                <a:ext uri="{FF2B5EF4-FFF2-40B4-BE49-F238E27FC236}">
                  <a16:creationId xmlns:a16="http://schemas.microsoft.com/office/drawing/2014/main" id="{900509BC-813A-EE77-B058-890FDBAD910D}"/>
                </a:ext>
              </a:extLst>
            </p:cNvPr>
            <p:cNvSpPr>
              <a:spLocks noChangeAspect="1" noChangeShapeType="1"/>
            </p:cNvSpPr>
            <p:nvPr/>
          </p:nvSpPr>
          <p:spPr bwMode="auto">
            <a:xfrm>
              <a:off x="1242" y="3342"/>
              <a:ext cx="282" cy="0"/>
            </a:xfrm>
            <a:prstGeom prst="line">
              <a:avLst/>
            </a:prstGeom>
            <a:noFill/>
            <a:ln w="38100">
              <a:solidFill>
                <a:srgbClr val="000000"/>
              </a:solidFill>
              <a:round/>
              <a:headEnd/>
              <a:tailEnd type="stealth" w="lg" len="lg"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  <p:txBody>
            <a:bodyPr anchor="ctr"/>
            <a:lstStyle/>
            <a:p>
              <a:endParaRPr lang="en-US"/>
            </a:p>
          </p:txBody>
        </p:sp>
      </p:grpSp>
      <p:sp>
        <p:nvSpPr>
          <p:cNvPr id="9248" name="Text Box 75">
            <a:extLst>
              <a:ext uri="{FF2B5EF4-FFF2-40B4-BE49-F238E27FC236}">
                <a16:creationId xmlns:a16="http://schemas.microsoft.com/office/drawing/2014/main" id="{76E58EB8-1D38-7976-33F9-8056A28F4752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4090988" y="5195888"/>
            <a:ext cx="1036637" cy="663575"/>
          </a:xfrm>
          <a:prstGeom prst="rect">
            <a:avLst/>
          </a:prstGeom>
          <a:solidFill>
            <a:srgbClr val="FFFF99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lIns="137160" tIns="137160" rIns="137160" bIns="137160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endParaRPr lang="en-US" altLang="en-US"/>
          </a:p>
        </p:txBody>
      </p:sp>
      <p:sp>
        <p:nvSpPr>
          <p:cNvPr id="9249" name="Line 76">
            <a:extLst>
              <a:ext uri="{FF2B5EF4-FFF2-40B4-BE49-F238E27FC236}">
                <a16:creationId xmlns:a16="http://schemas.microsoft.com/office/drawing/2014/main" id="{04EF6E18-143C-FB74-14C2-F9232138F48E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5118100" y="5532438"/>
            <a:ext cx="36353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50" name="Line 78">
            <a:extLst>
              <a:ext uri="{FF2B5EF4-FFF2-40B4-BE49-F238E27FC236}">
                <a16:creationId xmlns:a16="http://schemas.microsoft.com/office/drawing/2014/main" id="{E7DFA0F1-0645-F267-90AE-73A8AF8C4DD6}"/>
              </a:ext>
            </a:extLst>
          </p:cNvPr>
          <p:cNvSpPr>
            <a:spLocks noChangeAspect="1" noChangeShapeType="1"/>
          </p:cNvSpPr>
          <p:nvPr/>
        </p:nvSpPr>
        <p:spPr bwMode="auto">
          <a:xfrm>
            <a:off x="6550025" y="5540375"/>
            <a:ext cx="363538" cy="0"/>
          </a:xfrm>
          <a:prstGeom prst="line">
            <a:avLst/>
          </a:prstGeom>
          <a:noFill/>
          <a:ln w="38100">
            <a:solidFill>
              <a:srgbClr val="000000"/>
            </a:solidFill>
            <a:round/>
            <a:headEnd/>
            <a:tailEnd type="stealth" w="lg" len="lg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 anchor="ctr"/>
          <a:lstStyle/>
          <a:p>
            <a:endParaRPr lang="en-US"/>
          </a:p>
        </p:txBody>
      </p:sp>
      <p:sp>
        <p:nvSpPr>
          <p:cNvPr id="9251" name="Text Box 79">
            <a:extLst>
              <a:ext uri="{FF2B5EF4-FFF2-40B4-BE49-F238E27FC236}">
                <a16:creationId xmlns:a16="http://schemas.microsoft.com/office/drawing/2014/main" id="{D1F6E5CD-BFDD-DBE9-DACA-CEA21398532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6924675" y="5205413"/>
            <a:ext cx="1035050" cy="663575"/>
          </a:xfrm>
          <a:prstGeom prst="rect">
            <a:avLst/>
          </a:prstGeom>
          <a:solidFill>
            <a:srgbClr val="FFFF99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lIns="137160" tIns="137160" rIns="137160" bIns="137160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Final </a:t>
            </a:r>
          </a:p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pressure</a:t>
            </a:r>
          </a:p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roll</a:t>
            </a:r>
            <a:endParaRPr lang="en-US" altLang="en-US"/>
          </a:p>
        </p:txBody>
      </p:sp>
      <p:sp>
        <p:nvSpPr>
          <p:cNvPr id="9252" name="Rectangle 80">
            <a:extLst>
              <a:ext uri="{FF2B5EF4-FFF2-40B4-BE49-F238E27FC236}">
                <a16:creationId xmlns:a16="http://schemas.microsoft.com/office/drawing/2014/main" id="{83EDB0D3-0569-563D-CAF1-D574D59732E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904875" y="4922838"/>
            <a:ext cx="7413625" cy="1155700"/>
          </a:xfrm>
          <a:prstGeom prst="rect">
            <a:avLst/>
          </a:prstGeom>
          <a:noFill/>
          <a:ln w="9525" cap="rnd">
            <a:solidFill>
              <a:srgbClr val="000000"/>
            </a:solidFill>
            <a:prstDash val="sysDot"/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</a:extLst>
        </p:spPr>
        <p:txBody>
          <a:bodyPr anchor="ctr"/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sp>
        <p:nvSpPr>
          <p:cNvPr id="9253" name="Rectangle 81">
            <a:extLst>
              <a:ext uri="{FF2B5EF4-FFF2-40B4-BE49-F238E27FC236}">
                <a16:creationId xmlns:a16="http://schemas.microsoft.com/office/drawing/2014/main" id="{E14FA92E-415D-619C-7039-0A4A565DA54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3789363" y="4559300"/>
            <a:ext cx="1736725" cy="2746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800" b="1">
                <a:ea typeface="Batang" panose="02030600000101010101" pitchFamily="18" charset="-127"/>
              </a:rPr>
              <a:t>Process Steps</a:t>
            </a:r>
            <a:endParaRPr lang="en-US" altLang="en-US"/>
          </a:p>
        </p:txBody>
      </p:sp>
      <p:sp>
        <p:nvSpPr>
          <p:cNvPr id="9254" name="Rectangle 82">
            <a:extLst>
              <a:ext uri="{FF2B5EF4-FFF2-40B4-BE49-F238E27FC236}">
                <a16:creationId xmlns:a16="http://schemas.microsoft.com/office/drawing/2014/main" id="{58F936B8-7319-315C-02B2-728A1E8B6880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506663" y="2111375"/>
            <a:ext cx="842962" cy="1984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lIns="0" tIns="0" rIns="0" bIns="0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>
                <a:ea typeface="Batang" panose="02030600000101010101" pitchFamily="18" charset="-127"/>
              </a:rPr>
              <a:t>Machinery</a:t>
            </a:r>
            <a:endParaRPr lang="en-US" altLang="en-US"/>
          </a:p>
        </p:txBody>
      </p:sp>
      <p:sp>
        <p:nvSpPr>
          <p:cNvPr id="9255" name="Rectangle 83">
            <a:extLst>
              <a:ext uri="{FF2B5EF4-FFF2-40B4-BE49-F238E27FC236}">
                <a16:creationId xmlns:a16="http://schemas.microsoft.com/office/drawing/2014/main" id="{FDEF938D-A7B5-0EFA-1775-92C17C16B5F3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4090988" y="5262563"/>
            <a:ext cx="1204912" cy="6397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00CC99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Apply PA</a:t>
            </a: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adhesive to</a:t>
            </a:r>
          </a:p>
          <a:p>
            <a:pPr eaLnBrk="1" hangingPunct="1"/>
            <a:r>
              <a:rPr lang="en-US" altLang="ko-KR" sz="1200">
                <a:ea typeface="Batang" panose="02030600000101010101" pitchFamily="18" charset="-127"/>
              </a:rPr>
              <a:t>R. Paper</a:t>
            </a:r>
            <a:endParaRPr lang="en-US" altLang="en-US"/>
          </a:p>
        </p:txBody>
      </p:sp>
      <p:sp>
        <p:nvSpPr>
          <p:cNvPr id="9256" name="Text Box 77">
            <a:extLst>
              <a:ext uri="{FF2B5EF4-FFF2-40B4-BE49-F238E27FC236}">
                <a16:creationId xmlns:a16="http://schemas.microsoft.com/office/drawing/2014/main" id="{DE3D9B2F-37E7-A52C-2892-9C096E610619}"/>
              </a:ext>
            </a:extLst>
          </p:cNvPr>
          <p:cNvSpPr txBox="1">
            <a:spLocks noChangeAspect="1" noChangeArrowheads="1"/>
          </p:cNvSpPr>
          <p:nvPr/>
        </p:nvSpPr>
        <p:spPr bwMode="auto">
          <a:xfrm>
            <a:off x="5492750" y="5195888"/>
            <a:ext cx="1136650" cy="663575"/>
          </a:xfrm>
          <a:prstGeom prst="rect">
            <a:avLst/>
          </a:prstGeom>
          <a:solidFill>
            <a:srgbClr val="FFFF99"/>
          </a:solidFill>
          <a:ln w="19050">
            <a:solidFill>
              <a:srgbClr val="000000"/>
            </a:solidFill>
            <a:miter lim="800000"/>
            <a:headEnd/>
            <a:tailEnd/>
          </a:ln>
          <a:effectLst>
            <a:outerShdw dist="53882" dir="2700000" algn="ctr" rotWithShape="0">
              <a:srgbClr val="000000"/>
            </a:outerShdw>
          </a:effectLst>
        </p:spPr>
        <p:txBody>
          <a:bodyPr lIns="137160" tIns="137160" rIns="137160" bIns="137160" anchor="ctr"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ko-KR" sz="1200">
                <a:ea typeface="Batang" panose="02030600000101010101" pitchFamily="18" charset="-127"/>
              </a:rPr>
              <a:t>Transfer PA Adhesive to Barrier</a:t>
            </a:r>
            <a:endParaRPr lang="en-US" altLang="en-US"/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9410" name="Rectangle 2">
            <a:extLst>
              <a:ext uri="{FF2B5EF4-FFF2-40B4-BE49-F238E27FC236}">
                <a16:creationId xmlns:a16="http://schemas.microsoft.com/office/drawing/2014/main" id="{A5F87CD8-E5DE-4B4D-0662-5C8DBD1D6ED1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SIPOC – Business Process</a:t>
            </a:r>
          </a:p>
        </p:txBody>
      </p:sp>
      <p:graphicFrame>
        <p:nvGraphicFramePr>
          <p:cNvPr id="11267" name="Object 4">
            <a:extLst>
              <a:ext uri="{FF2B5EF4-FFF2-40B4-BE49-F238E27FC236}">
                <a16:creationId xmlns:a16="http://schemas.microsoft.com/office/drawing/2014/main" id="{2BBEAF19-6833-CB38-F20A-F10F2FB4A7CD}"/>
              </a:ext>
            </a:extLst>
          </p:cNvPr>
          <p:cNvGraphicFramePr>
            <a:graphicFrameLocks noChangeAspect="1"/>
          </p:cNvGraphicFramePr>
          <p:nvPr/>
        </p:nvGraphicFramePr>
        <p:xfrm>
          <a:off x="533400" y="1066800"/>
          <a:ext cx="8051800" cy="473710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Worksheet" r:id="rId2" imgW="9906406" imgH="5629461" progId="Excel.Sheet.8">
                  <p:embed/>
                </p:oleObj>
              </mc:Choice>
              <mc:Fallback>
                <p:oleObj name="Worksheet" r:id="rId2" imgW="9906406" imgH="5629461" progId="Excel.Sheet.8">
                  <p:embed/>
                  <p:pic>
                    <p:nvPicPr>
                      <p:cNvPr id="11267" name="Object 4">
                        <a:extLst>
                          <a:ext uri="{FF2B5EF4-FFF2-40B4-BE49-F238E27FC236}">
                            <a16:creationId xmlns:a16="http://schemas.microsoft.com/office/drawing/2014/main" id="{2BBEAF19-6833-CB38-F20A-F10F2FB4A7CD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533400" y="1066800"/>
                        <a:ext cx="8051800" cy="4737100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ffectLst/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chemeClr val="bg1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12700">
                            <a:solidFill>
                              <a:schemeClr val="bg1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  <a:ext uri="{AF507438-7753-43E0-B8FC-AC1667EBCBE1}">
                          <a14:hiddenEffects xmlns:a14="http://schemas.microsoft.com/office/drawing/2010/main">
                            <a:effectLst>
                              <a:outerShdw dist="35921" dir="2700000" algn="ctr" rotWithShape="0">
                                <a:schemeClr val="bg2"/>
                              </a:outerShdw>
                            </a:effectLst>
                          </a14:hiddenEffects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  <p:transition>
    <p:zoom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25314" name="Rectangle 2">
            <a:extLst>
              <a:ext uri="{FF2B5EF4-FFF2-40B4-BE49-F238E27FC236}">
                <a16:creationId xmlns:a16="http://schemas.microsoft.com/office/drawing/2014/main" id="{5E855809-EA45-BB2E-B12F-D39A90B72583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Basic Process Map</a:t>
            </a:r>
          </a:p>
        </p:txBody>
      </p:sp>
      <p:sp>
        <p:nvSpPr>
          <p:cNvPr id="12291" name="AutoShape 3">
            <a:extLst>
              <a:ext uri="{FF2B5EF4-FFF2-40B4-BE49-F238E27FC236}">
                <a16:creationId xmlns:a16="http://schemas.microsoft.com/office/drawing/2014/main" id="{3520176D-3B92-51E4-26A3-06F5CAA81F9C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1066800"/>
            <a:ext cx="1089025" cy="1270000"/>
          </a:xfrm>
          <a:prstGeom prst="flowChartConnector">
            <a:avLst/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600" b="1">
                <a:ea typeface="Batang" panose="02030600000101010101" pitchFamily="18" charset="-127"/>
              </a:rPr>
              <a:t>Get out of car</a:t>
            </a:r>
            <a:endParaRPr lang="en-US" altLang="en-US" sz="1800" b="1"/>
          </a:p>
        </p:txBody>
      </p:sp>
      <p:sp>
        <p:nvSpPr>
          <p:cNvPr id="12292" name="AutoShape 4">
            <a:extLst>
              <a:ext uri="{FF2B5EF4-FFF2-40B4-BE49-F238E27FC236}">
                <a16:creationId xmlns:a16="http://schemas.microsoft.com/office/drawing/2014/main" id="{F468A216-301B-59F0-CA75-E781E3EC9FB2}"/>
              </a:ext>
            </a:extLst>
          </p:cNvPr>
          <p:cNvSpPr>
            <a:spLocks noChangeArrowheads="1"/>
          </p:cNvSpPr>
          <p:nvPr/>
        </p:nvSpPr>
        <p:spPr bwMode="auto">
          <a:xfrm>
            <a:off x="2030413" y="1208088"/>
            <a:ext cx="12096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Open gas cap</a:t>
            </a:r>
            <a:endParaRPr lang="en-US" altLang="en-US" sz="1900" b="1"/>
          </a:p>
        </p:txBody>
      </p:sp>
      <p:sp>
        <p:nvSpPr>
          <p:cNvPr id="12293" name="AutoShape 5">
            <a:extLst>
              <a:ext uri="{FF2B5EF4-FFF2-40B4-BE49-F238E27FC236}">
                <a16:creationId xmlns:a16="http://schemas.microsoft.com/office/drawing/2014/main" id="{6BB76503-05EB-3266-939B-010030F0657C}"/>
              </a:ext>
            </a:extLst>
          </p:cNvPr>
          <p:cNvSpPr>
            <a:spLocks noChangeArrowheads="1"/>
          </p:cNvSpPr>
          <p:nvPr/>
        </p:nvSpPr>
        <p:spPr bwMode="auto">
          <a:xfrm>
            <a:off x="3603625" y="1208088"/>
            <a:ext cx="13493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Determine type of gas</a:t>
            </a:r>
            <a:endParaRPr lang="en-US" altLang="en-US" sz="1900" b="1"/>
          </a:p>
        </p:txBody>
      </p:sp>
      <p:sp>
        <p:nvSpPr>
          <p:cNvPr id="12294" name="AutoShape 6">
            <a:extLst>
              <a:ext uri="{FF2B5EF4-FFF2-40B4-BE49-F238E27FC236}">
                <a16:creationId xmlns:a16="http://schemas.microsoft.com/office/drawing/2014/main" id="{FE29B3DF-4B26-AF38-C828-19E49CC81F7E}"/>
              </a:ext>
            </a:extLst>
          </p:cNvPr>
          <p:cNvSpPr>
            <a:spLocks noChangeArrowheads="1"/>
          </p:cNvSpPr>
          <p:nvPr/>
        </p:nvSpPr>
        <p:spPr bwMode="auto">
          <a:xfrm>
            <a:off x="5445125" y="1208088"/>
            <a:ext cx="1211263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Remove nozzle</a:t>
            </a:r>
            <a:endParaRPr lang="en-US" altLang="en-US" sz="1900" b="1"/>
          </a:p>
        </p:txBody>
      </p:sp>
      <p:sp>
        <p:nvSpPr>
          <p:cNvPr id="12295" name="AutoShape 7">
            <a:extLst>
              <a:ext uri="{FF2B5EF4-FFF2-40B4-BE49-F238E27FC236}">
                <a16:creationId xmlns:a16="http://schemas.microsoft.com/office/drawing/2014/main" id="{0BBEE069-559F-BC06-3D32-51312842D2A5}"/>
              </a:ext>
            </a:extLst>
          </p:cNvPr>
          <p:cNvSpPr>
            <a:spLocks noChangeArrowheads="1"/>
          </p:cNvSpPr>
          <p:nvPr/>
        </p:nvSpPr>
        <p:spPr bwMode="auto">
          <a:xfrm>
            <a:off x="7018338" y="1208088"/>
            <a:ext cx="1211262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Pump gas</a:t>
            </a:r>
            <a:endParaRPr lang="en-US" altLang="en-US" sz="1900" b="1"/>
          </a:p>
        </p:txBody>
      </p:sp>
      <p:sp>
        <p:nvSpPr>
          <p:cNvPr id="12296" name="AutoShape 8">
            <a:extLst>
              <a:ext uri="{FF2B5EF4-FFF2-40B4-BE49-F238E27FC236}">
                <a16:creationId xmlns:a16="http://schemas.microsoft.com/office/drawing/2014/main" id="{A1826525-F362-4375-9ABF-7142FE971975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51063" y="3209925"/>
            <a:ext cx="1211262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Enter store</a:t>
            </a:r>
            <a:endParaRPr lang="en-US" altLang="en-US" sz="1900" b="1"/>
          </a:p>
        </p:txBody>
      </p:sp>
      <p:sp>
        <p:nvSpPr>
          <p:cNvPr id="12297" name="AutoShape 9">
            <a:extLst>
              <a:ext uri="{FF2B5EF4-FFF2-40B4-BE49-F238E27FC236}">
                <a16:creationId xmlns:a16="http://schemas.microsoft.com/office/drawing/2014/main" id="{BBB56479-2FB7-B45E-6D29-44D5997FF352}"/>
              </a:ext>
            </a:extLst>
          </p:cNvPr>
          <p:cNvSpPr>
            <a:spLocks noChangeArrowheads="1"/>
          </p:cNvSpPr>
          <p:nvPr/>
        </p:nvSpPr>
        <p:spPr bwMode="auto">
          <a:xfrm>
            <a:off x="457200" y="3209925"/>
            <a:ext cx="12096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Replace nozzle</a:t>
            </a:r>
            <a:endParaRPr lang="en-US" altLang="en-US" sz="1900" b="1"/>
          </a:p>
        </p:txBody>
      </p:sp>
      <p:sp>
        <p:nvSpPr>
          <p:cNvPr id="12298" name="AutoShape 10">
            <a:extLst>
              <a:ext uri="{FF2B5EF4-FFF2-40B4-BE49-F238E27FC236}">
                <a16:creationId xmlns:a16="http://schemas.microsoft.com/office/drawing/2014/main" id="{25D2C2A9-6B58-CE0B-F5E6-03920012587A}"/>
              </a:ext>
            </a:extLst>
          </p:cNvPr>
          <p:cNvSpPr>
            <a:spLocks noChangeArrowheads="1"/>
          </p:cNvSpPr>
          <p:nvPr/>
        </p:nvSpPr>
        <p:spPr bwMode="auto">
          <a:xfrm>
            <a:off x="5781675" y="3209925"/>
            <a:ext cx="1211263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Pay cashier</a:t>
            </a:r>
            <a:endParaRPr lang="en-US" altLang="en-US" sz="1900" b="1"/>
          </a:p>
        </p:txBody>
      </p:sp>
      <p:sp>
        <p:nvSpPr>
          <p:cNvPr id="12299" name="AutoShape 11">
            <a:extLst>
              <a:ext uri="{FF2B5EF4-FFF2-40B4-BE49-F238E27FC236}">
                <a16:creationId xmlns:a16="http://schemas.microsoft.com/office/drawing/2014/main" id="{248B74CD-9F35-D3F0-D4E2-8BCC29972B88}"/>
              </a:ext>
            </a:extLst>
          </p:cNvPr>
          <p:cNvSpPr>
            <a:spLocks noChangeArrowheads="1"/>
          </p:cNvSpPr>
          <p:nvPr/>
        </p:nvSpPr>
        <p:spPr bwMode="auto">
          <a:xfrm>
            <a:off x="3886200" y="4602163"/>
            <a:ext cx="1209675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Get credit approval</a:t>
            </a:r>
            <a:endParaRPr lang="en-US" altLang="en-US" sz="1900" b="1"/>
          </a:p>
        </p:txBody>
      </p:sp>
      <p:sp>
        <p:nvSpPr>
          <p:cNvPr id="12300" name="AutoShape 12">
            <a:extLst>
              <a:ext uri="{FF2B5EF4-FFF2-40B4-BE49-F238E27FC236}">
                <a16:creationId xmlns:a16="http://schemas.microsoft.com/office/drawing/2014/main" id="{305067D0-0275-FB84-0645-37DE927B8907}"/>
              </a:ext>
            </a:extLst>
          </p:cNvPr>
          <p:cNvSpPr>
            <a:spLocks noChangeArrowheads="1"/>
          </p:cNvSpPr>
          <p:nvPr/>
        </p:nvSpPr>
        <p:spPr bwMode="auto">
          <a:xfrm>
            <a:off x="5821363" y="4602163"/>
            <a:ext cx="1211262" cy="987425"/>
          </a:xfrm>
          <a:prstGeom prst="flowChartProcess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Sign receipt</a:t>
            </a:r>
            <a:endParaRPr lang="en-US" altLang="en-US" sz="1900" b="1"/>
          </a:p>
        </p:txBody>
      </p:sp>
      <p:sp>
        <p:nvSpPr>
          <p:cNvPr id="12301" name="AutoShape 13">
            <a:extLst>
              <a:ext uri="{FF2B5EF4-FFF2-40B4-BE49-F238E27FC236}">
                <a16:creationId xmlns:a16="http://schemas.microsoft.com/office/drawing/2014/main" id="{597FB9AB-29FA-0565-0FEA-787E842C0537}"/>
              </a:ext>
            </a:extLst>
          </p:cNvPr>
          <p:cNvSpPr>
            <a:spLocks noChangeArrowheads="1"/>
          </p:cNvSpPr>
          <p:nvPr/>
        </p:nvSpPr>
        <p:spPr bwMode="auto">
          <a:xfrm>
            <a:off x="7597775" y="3070225"/>
            <a:ext cx="1089025" cy="1268413"/>
          </a:xfrm>
          <a:prstGeom prst="flowChartConnector">
            <a:avLst/>
          </a:prstGeom>
          <a:solidFill>
            <a:srgbClr val="FFFF66"/>
          </a:solidFill>
          <a:ln w="9525">
            <a:solidFill>
              <a:srgbClr val="000000"/>
            </a:solidFill>
            <a:round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800" b="1">
                <a:ea typeface="Batang" panose="02030600000101010101" pitchFamily="18" charset="-127"/>
              </a:rPr>
              <a:t>Get into car</a:t>
            </a:r>
            <a:endParaRPr lang="en-US" altLang="en-US" sz="1900" b="1"/>
          </a:p>
        </p:txBody>
      </p:sp>
      <p:sp>
        <p:nvSpPr>
          <p:cNvPr id="12302" name="Line 14">
            <a:extLst>
              <a:ext uri="{FF2B5EF4-FFF2-40B4-BE49-F238E27FC236}">
                <a16:creationId xmlns:a16="http://schemas.microsoft.com/office/drawing/2014/main" id="{6DA74771-2B22-5A38-FC7D-947DA6C93AC4}"/>
              </a:ext>
            </a:extLst>
          </p:cNvPr>
          <p:cNvSpPr>
            <a:spLocks noChangeShapeType="1"/>
          </p:cNvSpPr>
          <p:nvPr/>
        </p:nvSpPr>
        <p:spPr bwMode="auto">
          <a:xfrm>
            <a:off x="1546225" y="1701800"/>
            <a:ext cx="484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3" name="Line 15">
            <a:extLst>
              <a:ext uri="{FF2B5EF4-FFF2-40B4-BE49-F238E27FC236}">
                <a16:creationId xmlns:a16="http://schemas.microsoft.com/office/drawing/2014/main" id="{E3B7D1E8-E302-4398-A20F-AD13983F3621}"/>
              </a:ext>
            </a:extLst>
          </p:cNvPr>
          <p:cNvSpPr>
            <a:spLocks noChangeShapeType="1"/>
          </p:cNvSpPr>
          <p:nvPr/>
        </p:nvSpPr>
        <p:spPr bwMode="auto">
          <a:xfrm>
            <a:off x="3240088" y="1701800"/>
            <a:ext cx="36353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4" name="Line 16">
            <a:extLst>
              <a:ext uri="{FF2B5EF4-FFF2-40B4-BE49-F238E27FC236}">
                <a16:creationId xmlns:a16="http://schemas.microsoft.com/office/drawing/2014/main" id="{828703E7-FF69-8013-79A4-48F689AC28B5}"/>
              </a:ext>
            </a:extLst>
          </p:cNvPr>
          <p:cNvSpPr>
            <a:spLocks noChangeShapeType="1"/>
          </p:cNvSpPr>
          <p:nvPr/>
        </p:nvSpPr>
        <p:spPr bwMode="auto">
          <a:xfrm>
            <a:off x="4960938" y="1701800"/>
            <a:ext cx="4841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5" name="Line 17">
            <a:extLst>
              <a:ext uri="{FF2B5EF4-FFF2-40B4-BE49-F238E27FC236}">
                <a16:creationId xmlns:a16="http://schemas.microsoft.com/office/drawing/2014/main" id="{49B2EAC7-0296-56F1-1114-94EE2AE837DE}"/>
              </a:ext>
            </a:extLst>
          </p:cNvPr>
          <p:cNvSpPr>
            <a:spLocks noChangeShapeType="1"/>
          </p:cNvSpPr>
          <p:nvPr/>
        </p:nvSpPr>
        <p:spPr bwMode="auto">
          <a:xfrm>
            <a:off x="6656388" y="1701800"/>
            <a:ext cx="3619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6" name="Line 18">
            <a:extLst>
              <a:ext uri="{FF2B5EF4-FFF2-40B4-BE49-F238E27FC236}">
                <a16:creationId xmlns:a16="http://schemas.microsoft.com/office/drawing/2014/main" id="{26CFE805-7930-EDE9-4EC9-96B777EDA2BE}"/>
              </a:ext>
            </a:extLst>
          </p:cNvPr>
          <p:cNvSpPr>
            <a:spLocks noChangeShapeType="1"/>
          </p:cNvSpPr>
          <p:nvPr/>
        </p:nvSpPr>
        <p:spPr bwMode="auto">
          <a:xfrm>
            <a:off x="7477125" y="2236788"/>
            <a:ext cx="0" cy="42386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7" name="Line 19">
            <a:extLst>
              <a:ext uri="{FF2B5EF4-FFF2-40B4-BE49-F238E27FC236}">
                <a16:creationId xmlns:a16="http://schemas.microsoft.com/office/drawing/2014/main" id="{2CF9027E-680B-03C8-3E4A-1D1F2CC462FA}"/>
              </a:ext>
            </a:extLst>
          </p:cNvPr>
          <p:cNvSpPr>
            <a:spLocks noChangeShapeType="1"/>
          </p:cNvSpPr>
          <p:nvPr/>
        </p:nvSpPr>
        <p:spPr bwMode="auto">
          <a:xfrm flipH="1">
            <a:off x="1062038" y="2660650"/>
            <a:ext cx="64150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8" name="Line 20">
            <a:extLst>
              <a:ext uri="{FF2B5EF4-FFF2-40B4-BE49-F238E27FC236}">
                <a16:creationId xmlns:a16="http://schemas.microsoft.com/office/drawing/2014/main" id="{2B156F77-7743-0340-82D4-F1FCA6E3B7CF}"/>
              </a:ext>
            </a:extLst>
          </p:cNvPr>
          <p:cNvSpPr>
            <a:spLocks noChangeShapeType="1"/>
          </p:cNvSpPr>
          <p:nvPr/>
        </p:nvSpPr>
        <p:spPr bwMode="auto">
          <a:xfrm>
            <a:off x="1062038" y="2660650"/>
            <a:ext cx="0" cy="563563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09" name="Line 21">
            <a:extLst>
              <a:ext uri="{FF2B5EF4-FFF2-40B4-BE49-F238E27FC236}">
                <a16:creationId xmlns:a16="http://schemas.microsoft.com/office/drawing/2014/main" id="{D16DB826-971D-6D17-0FF3-3A7D01442CDC}"/>
              </a:ext>
            </a:extLst>
          </p:cNvPr>
          <p:cNvSpPr>
            <a:spLocks noChangeShapeType="1"/>
          </p:cNvSpPr>
          <p:nvPr/>
        </p:nvSpPr>
        <p:spPr bwMode="auto">
          <a:xfrm>
            <a:off x="1666875" y="3703638"/>
            <a:ext cx="4841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0" name="Line 22">
            <a:extLst>
              <a:ext uri="{FF2B5EF4-FFF2-40B4-BE49-F238E27FC236}">
                <a16:creationId xmlns:a16="http://schemas.microsoft.com/office/drawing/2014/main" id="{7E1C1426-0529-0660-59CC-54FEF0032AC0}"/>
              </a:ext>
            </a:extLst>
          </p:cNvPr>
          <p:cNvSpPr>
            <a:spLocks noChangeShapeType="1"/>
          </p:cNvSpPr>
          <p:nvPr/>
        </p:nvSpPr>
        <p:spPr bwMode="auto">
          <a:xfrm>
            <a:off x="3362325" y="3703638"/>
            <a:ext cx="36195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1" name="Line 23">
            <a:extLst>
              <a:ext uri="{FF2B5EF4-FFF2-40B4-BE49-F238E27FC236}">
                <a16:creationId xmlns:a16="http://schemas.microsoft.com/office/drawing/2014/main" id="{8E6D8117-89C2-E5C0-5CE5-60C39B0AC70A}"/>
              </a:ext>
            </a:extLst>
          </p:cNvPr>
          <p:cNvSpPr>
            <a:spLocks noChangeShapeType="1"/>
          </p:cNvSpPr>
          <p:nvPr/>
        </p:nvSpPr>
        <p:spPr bwMode="auto">
          <a:xfrm>
            <a:off x="5297488" y="3703638"/>
            <a:ext cx="48418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2" name="Line 24">
            <a:extLst>
              <a:ext uri="{FF2B5EF4-FFF2-40B4-BE49-F238E27FC236}">
                <a16:creationId xmlns:a16="http://schemas.microsoft.com/office/drawing/2014/main" id="{074008DA-EEF8-F2FF-45ED-D38C5947BDD6}"/>
              </a:ext>
            </a:extLst>
          </p:cNvPr>
          <p:cNvSpPr>
            <a:spLocks noChangeShapeType="1"/>
          </p:cNvSpPr>
          <p:nvPr/>
        </p:nvSpPr>
        <p:spPr bwMode="auto">
          <a:xfrm>
            <a:off x="4516438" y="4191000"/>
            <a:ext cx="12700" cy="42545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3" name="Line 25">
            <a:extLst>
              <a:ext uri="{FF2B5EF4-FFF2-40B4-BE49-F238E27FC236}">
                <a16:creationId xmlns:a16="http://schemas.microsoft.com/office/drawing/2014/main" id="{A9DF136E-91E0-40EA-EA39-56E143624DBF}"/>
              </a:ext>
            </a:extLst>
          </p:cNvPr>
          <p:cNvSpPr>
            <a:spLocks noChangeShapeType="1"/>
          </p:cNvSpPr>
          <p:nvPr/>
        </p:nvSpPr>
        <p:spPr bwMode="auto">
          <a:xfrm>
            <a:off x="5095875" y="4935538"/>
            <a:ext cx="725488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4" name="Line 26">
            <a:extLst>
              <a:ext uri="{FF2B5EF4-FFF2-40B4-BE49-F238E27FC236}">
                <a16:creationId xmlns:a16="http://schemas.microsoft.com/office/drawing/2014/main" id="{20527618-A71D-F4D0-BC70-CB73F874D2E5}"/>
              </a:ext>
            </a:extLst>
          </p:cNvPr>
          <p:cNvSpPr>
            <a:spLocks noChangeShapeType="1"/>
          </p:cNvSpPr>
          <p:nvPr/>
        </p:nvSpPr>
        <p:spPr bwMode="auto">
          <a:xfrm>
            <a:off x="6992938" y="3703638"/>
            <a:ext cx="604837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5" name="Line 27">
            <a:extLst>
              <a:ext uri="{FF2B5EF4-FFF2-40B4-BE49-F238E27FC236}">
                <a16:creationId xmlns:a16="http://schemas.microsoft.com/office/drawing/2014/main" id="{93996A52-FF25-2B43-0687-75DD5C5CBF9A}"/>
              </a:ext>
            </a:extLst>
          </p:cNvPr>
          <p:cNvSpPr>
            <a:spLocks noChangeShapeType="1"/>
          </p:cNvSpPr>
          <p:nvPr/>
        </p:nvSpPr>
        <p:spPr bwMode="auto">
          <a:xfrm>
            <a:off x="7010400" y="4953000"/>
            <a:ext cx="228600" cy="0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6" name="Line 28">
            <a:extLst>
              <a:ext uri="{FF2B5EF4-FFF2-40B4-BE49-F238E27FC236}">
                <a16:creationId xmlns:a16="http://schemas.microsoft.com/office/drawing/2014/main" id="{702BC924-997D-81FB-B028-4670E0B10103}"/>
              </a:ext>
            </a:extLst>
          </p:cNvPr>
          <p:cNvSpPr>
            <a:spLocks noChangeShapeType="1"/>
          </p:cNvSpPr>
          <p:nvPr/>
        </p:nvSpPr>
        <p:spPr bwMode="auto">
          <a:xfrm flipV="1">
            <a:off x="7239000" y="3684588"/>
            <a:ext cx="0" cy="1268412"/>
          </a:xfrm>
          <a:prstGeom prst="line">
            <a:avLst/>
          </a:prstGeom>
          <a:noFill/>
          <a:ln w="9525">
            <a:solidFill>
              <a:srgbClr val="000000"/>
            </a:solidFill>
            <a:round/>
            <a:headEnd/>
            <a:tailEnd type="triangle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en-US"/>
          </a:p>
        </p:txBody>
      </p:sp>
      <p:sp>
        <p:nvSpPr>
          <p:cNvPr id="12317" name="AutoShape 29">
            <a:extLst>
              <a:ext uri="{FF2B5EF4-FFF2-40B4-BE49-F238E27FC236}">
                <a16:creationId xmlns:a16="http://schemas.microsoft.com/office/drawing/2014/main" id="{814F4941-F5F8-147E-CA42-8497E39E1A8B}"/>
              </a:ext>
            </a:extLst>
          </p:cNvPr>
          <p:cNvSpPr>
            <a:spLocks noChangeArrowheads="1"/>
          </p:cNvSpPr>
          <p:nvPr/>
        </p:nvSpPr>
        <p:spPr bwMode="auto">
          <a:xfrm>
            <a:off x="3724275" y="3140075"/>
            <a:ext cx="1573213" cy="1128713"/>
          </a:xfrm>
          <a:prstGeom prst="flowChartDecision">
            <a:avLst/>
          </a:prstGeom>
          <a:solidFill>
            <a:srgbClr val="66FFFF"/>
          </a:solidFill>
          <a:ln w="9525">
            <a:solidFill>
              <a:srgbClr val="000000"/>
            </a:solidFill>
            <a:miter lim="800000"/>
            <a:headEnd/>
            <a:tailEnd/>
          </a:ln>
        </p:spPr>
        <p:txBody>
          <a:bodyPr/>
          <a:lstStyle>
            <a:lvl1pPr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 defTabSz="820738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defTabSz="820738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algn="ctr" eaLnBrk="1" hangingPunct="1"/>
            <a:r>
              <a:rPr lang="en-US" altLang="en-US" sz="1700" b="1">
                <a:ea typeface="Batang" panose="02030600000101010101" pitchFamily="18" charset="-127"/>
              </a:rPr>
              <a:t>Pay Cash?</a:t>
            </a:r>
            <a:endParaRPr lang="en-US" altLang="en-US" sz="1900" b="1"/>
          </a:p>
        </p:txBody>
      </p:sp>
    </p:spTree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3028" name="Rectangle 4">
            <a:extLst>
              <a:ext uri="{FF2B5EF4-FFF2-40B4-BE49-F238E27FC236}">
                <a16:creationId xmlns:a16="http://schemas.microsoft.com/office/drawing/2014/main" id="{A7C573D6-BDBE-148D-F08C-3E5E4CA6A5CC}"/>
              </a:ext>
            </a:extLst>
          </p:cNvPr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pPr eaLnBrk="1" hangingPunct="1">
              <a:defRPr/>
            </a:pPr>
            <a:r>
              <a:rPr lang="en-US" altLang="en-US"/>
              <a:t>Flowcharting Symbols</a:t>
            </a:r>
          </a:p>
        </p:txBody>
      </p:sp>
      <p:sp>
        <p:nvSpPr>
          <p:cNvPr id="13315" name="Rectangle 6">
            <a:extLst>
              <a:ext uri="{FF2B5EF4-FFF2-40B4-BE49-F238E27FC236}">
                <a16:creationId xmlns:a16="http://schemas.microsoft.com/office/drawing/2014/main" id="{26346E17-C64A-1D5A-A729-352F0F58FEA8}"/>
              </a:ext>
            </a:extLst>
          </p:cNvPr>
          <p:cNvSpPr>
            <a:spLocks noChangeArrowheads="1"/>
          </p:cNvSpPr>
          <p:nvPr/>
        </p:nvSpPr>
        <p:spPr bwMode="auto">
          <a:xfrm>
            <a:off x="0" y="1147763"/>
            <a:ext cx="9144000" cy="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 type="none" w="sm" len="sm"/>
                <a:tailEnd type="none" w="sm" len="sm"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 wrap="none" anchor="ctr">
            <a:spAutoFit/>
          </a:bodyPr>
          <a:lstStyle>
            <a:lvl1pPr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1pPr>
            <a:lvl2pPr marL="742950" indent="-28575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2pPr>
            <a:lvl3pPr marL="11430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3pPr>
            <a:lvl4pPr marL="16002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4pPr>
            <a:lvl5pPr marL="2057400" indent="-228600"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300">
                <a:solidFill>
                  <a:schemeClr val="tx1"/>
                </a:solidFill>
                <a:latin typeface="Arial" panose="020B0604020202020204" pitchFamily="34" charset="0"/>
              </a:defRPr>
            </a:lvl9pPr>
          </a:lstStyle>
          <a:p>
            <a:pPr eaLnBrk="1" hangingPunct="1"/>
            <a:endParaRPr lang="en-US" altLang="en-US"/>
          </a:p>
        </p:txBody>
      </p:sp>
      <p:graphicFrame>
        <p:nvGraphicFramePr>
          <p:cNvPr id="13316" name="Object 5">
            <a:extLst>
              <a:ext uri="{FF2B5EF4-FFF2-40B4-BE49-F238E27FC236}">
                <a16:creationId xmlns:a16="http://schemas.microsoft.com/office/drawing/2014/main" id="{5B9CB4AB-402A-6D9C-637C-F47F02BED366}"/>
              </a:ext>
            </a:extLst>
          </p:cNvPr>
          <p:cNvGraphicFramePr>
            <a:graphicFrameLocks noChangeAspect="1"/>
          </p:cNvGraphicFramePr>
          <p:nvPr/>
        </p:nvGraphicFramePr>
        <p:xfrm>
          <a:off x="1295400" y="838200"/>
          <a:ext cx="6400800" cy="576262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name="Microsoft Drawing" r:id="rId2" imgW="5068888" imgH="4565650" progId="MSDraw">
                  <p:embed/>
                </p:oleObj>
              </mc:Choice>
              <mc:Fallback>
                <p:oleObj name="Microsoft Drawing" r:id="rId2" imgW="5068888" imgH="4565650" progId="MSDraw">
                  <p:embed/>
                  <p:pic>
                    <p:nvPicPr>
                      <p:cNvPr id="13316" name="Object 5">
                        <a:extLst>
                          <a:ext uri="{FF2B5EF4-FFF2-40B4-BE49-F238E27FC236}">
                            <a16:creationId xmlns:a16="http://schemas.microsoft.com/office/drawing/2014/main" id="{5B9CB4AB-402A-6D9C-637C-F47F02BED366}"/>
                          </a:ext>
                        </a:extLst>
                      </p:cNvPr>
                      <p:cNvPicPr>
                        <a:picLocks noChangeAspect="1" noChangeArrowheads="1"/>
                      </p:cNvPicPr>
                      <p:nvPr/>
                    </p:nvPicPr>
                    <p:blipFill>
                      <a:blip r:embed="rId3">
                        <a:extLst>
                          <a:ext uri="{28A0092B-C50C-407E-A947-70E740481C1C}">
                            <a14:useLocalDpi xmlns:a14="http://schemas.microsoft.com/office/drawing/2010/main" val="0"/>
                          </a:ext>
                        </a:extLst>
                      </a:blip>
                      <a:srcRect/>
                      <a:stretch>
                        <a:fillRect/>
                      </a:stretch>
                    </p:blipFill>
                    <p:spPr bwMode="auto">
                      <a:xfrm>
                        <a:off x="1295400" y="838200"/>
                        <a:ext cx="6400800" cy="5762625"/>
                      </a:xfrm>
                      <a:prstGeom prst="rect">
                        <a:avLst/>
                      </a:prstGeom>
                      <a:noFill/>
                      <a:ln>
                        <a:noFill/>
                      </a:ln>
                      <a:extLst>
                        <a:ext uri="{909E8E84-426E-40DD-AFC4-6F175D3DCCD1}">
                          <a14:hiddenFill xmlns:a14="http://schemas.microsoft.com/office/drawing/2010/main">
                            <a:solidFill>
                              <a:srgbClr val="FFFFFF"/>
                            </a:solidFill>
                          </a14:hiddenFill>
                        </a:ext>
                        <a:ext uri="{91240B29-F687-4F45-9708-019B960494DF}">
                          <a14:hiddenLine xmlns:a14="http://schemas.microsoft.com/office/drawing/2010/main" w="9525">
                            <a:solidFill>
                              <a:srgbClr val="000000"/>
                            </a:solidFill>
                            <a:miter lim="800000"/>
                            <a:headEnd/>
                            <a:tailEnd/>
                          </a14:hiddenLine>
                        </a:ext>
                      </a:extLst>
                    </p:spPr>
                  </p:pic>
                </p:oleObj>
              </mc:Fallback>
            </mc:AlternateContent>
          </a:graphicData>
        </a:graphic>
      </p:graphicFrame>
    </p:spTree>
  </p:cSld>
  <p:clrMapOvr>
    <a:masterClrMapping/>
  </p:clrMapOvr>
</p:sld>
</file>

<file path=ppt/theme/theme1.xml><?xml version="1.0" encoding="utf-8"?>
<a:theme xmlns:a="http://schemas.openxmlformats.org/drawingml/2006/main" name="JPMorgan">
  <a:themeElements>
    <a:clrScheme name="JPMorgan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JPMorgan">
      <a:majorFont>
        <a:latin typeface="Arial"/>
        <a:ea typeface=""/>
        <a:cs typeface=""/>
      </a:majorFont>
      <a:minorFont>
        <a:latin typeface="Arial"/>
        <a:ea typeface="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rgbClr val="FFFFFF"/>
        </a:solidFill>
        <a:ln w="12700" cap="flat" cmpd="sng" algn="ctr">
          <a:solidFill>
            <a:srgbClr val="000000"/>
          </a:solidFill>
          <a:prstDash val="solid"/>
          <a:round/>
          <a:headEnd type="none" w="sm" len="sm"/>
          <a:tailEnd type="none" w="sm" len="sm"/>
        </a:ln>
        <a:effectLst/>
        <a:extLst>
          <a:ext uri="{AF507438-7753-43E0-B8FC-AC1667EBCBE1}">
            <a14:hiddenEffects xmlns:a14="http://schemas.microsoft.com/office/drawing/2010/main">
              <a:effectLst>
                <a:outerShdw dist="35921" dir="2700000" algn="ctr" rotWithShape="0">
                  <a:schemeClr val="bg2"/>
                </a:outerShdw>
              </a:effectLst>
            </a14:hiddenEffects>
          </a:ext>
        </a:extLst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820738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US" altLang="en-US" sz="13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</a:defRPr>
        </a:defPPr>
      </a:lstStyle>
    </a:lnDef>
  </a:objectDefaults>
  <a:extraClrSchemeLst>
    <a:extraClrScheme>
      <a:clrScheme name="JPMorgan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00CC99"/>
        </a:accent1>
        <a:accent2>
          <a:srgbClr val="3333CC"/>
        </a:accent2>
        <a:accent3>
          <a:srgbClr val="FFFFFF"/>
        </a:accent3>
        <a:accent4>
          <a:srgbClr val="000000"/>
        </a:accent4>
        <a:accent5>
          <a:srgbClr val="AAE2CA"/>
        </a:accent5>
        <a:accent6>
          <a:srgbClr val="2D2DB9"/>
        </a:accent6>
        <a:hlink>
          <a:srgbClr val="CCCCFF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2">
        <a:dk1>
          <a:srgbClr val="000000"/>
        </a:dk1>
        <a:lt1>
          <a:srgbClr val="FFFFFF"/>
        </a:lt1>
        <a:dk2>
          <a:srgbClr val="0000FF"/>
        </a:dk2>
        <a:lt2>
          <a:srgbClr val="FFFF00"/>
        </a:lt2>
        <a:accent1>
          <a:srgbClr val="FF9900"/>
        </a:accent1>
        <a:accent2>
          <a:srgbClr val="00FFFF"/>
        </a:accent2>
        <a:accent3>
          <a:srgbClr val="AAAAFF"/>
        </a:accent3>
        <a:accent4>
          <a:srgbClr val="DADADA"/>
        </a:accent4>
        <a:accent5>
          <a:srgbClr val="FFCAAA"/>
        </a:accent5>
        <a:accent6>
          <a:srgbClr val="00E7E7"/>
        </a:accent6>
        <a:hlink>
          <a:srgbClr val="FF0000"/>
        </a:hlink>
        <a:folHlink>
          <a:srgbClr val="969696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JPMorgan 3">
        <a:dk1>
          <a:srgbClr val="000000"/>
        </a:dk1>
        <a:lt1>
          <a:srgbClr val="FFFFCC"/>
        </a:lt1>
        <a:dk2>
          <a:srgbClr val="808000"/>
        </a:dk2>
        <a:lt2>
          <a:srgbClr val="666633"/>
        </a:lt2>
        <a:accent1>
          <a:srgbClr val="339933"/>
        </a:accent1>
        <a:accent2>
          <a:srgbClr val="800000"/>
        </a:accent2>
        <a:accent3>
          <a:srgbClr val="FFFFE2"/>
        </a:accent3>
        <a:accent4>
          <a:srgbClr val="000000"/>
        </a:accent4>
        <a:accent5>
          <a:srgbClr val="ADCAAD"/>
        </a:accent5>
        <a:accent6>
          <a:srgbClr val="730000"/>
        </a:accent6>
        <a:hlink>
          <a:srgbClr val="0033CC"/>
        </a:hlink>
        <a:folHlink>
          <a:srgbClr val="FFCC66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4">
        <a:dk1>
          <a:srgbClr val="000000"/>
        </a:dk1>
        <a:lt1>
          <a:srgbClr val="FFFFFF"/>
        </a:lt1>
        <a:dk2>
          <a:srgbClr val="000000"/>
        </a:dk2>
        <a:lt2>
          <a:srgbClr val="333333"/>
        </a:lt2>
        <a:accent1>
          <a:srgbClr val="DDDDDD"/>
        </a:accent1>
        <a:accent2>
          <a:srgbClr val="808080"/>
        </a:accent2>
        <a:accent3>
          <a:srgbClr val="FFFFFF"/>
        </a:accent3>
        <a:accent4>
          <a:srgbClr val="000000"/>
        </a:accent4>
        <a:accent5>
          <a:srgbClr val="EBEBEB"/>
        </a:accent5>
        <a:accent6>
          <a:srgbClr val="737373"/>
        </a:accent6>
        <a:hlink>
          <a:srgbClr val="4D4D4D"/>
        </a:hlink>
        <a:folHlink>
          <a:srgbClr val="EAEAEA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5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FFCC66"/>
        </a:accent1>
        <a:accent2>
          <a:srgbClr val="0000FF"/>
        </a:accent2>
        <a:accent3>
          <a:srgbClr val="FFFFFF"/>
        </a:accent3>
        <a:accent4>
          <a:srgbClr val="000000"/>
        </a:accent4>
        <a:accent5>
          <a:srgbClr val="FFE2B8"/>
        </a:accent5>
        <a:accent6>
          <a:srgbClr val="0000E7"/>
        </a:accent6>
        <a:hlink>
          <a:srgbClr val="CC00CC"/>
        </a:hlink>
        <a:folHlink>
          <a:srgbClr val="C0C0C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6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0C0C0"/>
        </a:accent1>
        <a:accent2>
          <a:srgbClr val="0066FF"/>
        </a:accent2>
        <a:accent3>
          <a:srgbClr val="FFFFFF"/>
        </a:accent3>
        <a:accent4>
          <a:srgbClr val="000000"/>
        </a:accent4>
        <a:accent5>
          <a:srgbClr val="DCDCDC"/>
        </a:accent5>
        <a:accent6>
          <a:srgbClr val="005CE7"/>
        </a:accent6>
        <a:hlink>
          <a:srgbClr val="FF0000"/>
        </a:hlink>
        <a:folHlink>
          <a:srgbClr val="00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JPMorgan 7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3399FF"/>
        </a:accent1>
        <a:accent2>
          <a:srgbClr val="99FFCC"/>
        </a:accent2>
        <a:accent3>
          <a:srgbClr val="FFFFFF"/>
        </a:accent3>
        <a:accent4>
          <a:srgbClr val="000000"/>
        </a:accent4>
        <a:accent5>
          <a:srgbClr val="ADCAFF"/>
        </a:accent5>
        <a:accent6>
          <a:srgbClr val="8AE7B9"/>
        </a:accent6>
        <a:hlink>
          <a:srgbClr val="CC00CC"/>
        </a:hlink>
        <a:folHlink>
          <a:srgbClr val="B2B2B2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7571</TotalTime>
  <Words>376</Words>
  <Application>Microsoft Office PowerPoint</Application>
  <PresentationFormat>On-screen Show (4:3)</PresentationFormat>
  <Paragraphs>192</Paragraphs>
  <Slides>14</Slides>
  <Notes>3</Notes>
  <HiddenSlides>0</HiddenSlides>
  <MMClips>0</MMClips>
  <ScaleCrop>false</ScaleCrop>
  <HeadingPairs>
    <vt:vector size="8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Embedded OLE Servers</vt:lpstr>
      </vt:variant>
      <vt:variant>
        <vt:i4>2</vt:i4>
      </vt:variant>
      <vt:variant>
        <vt:lpstr>Slide Titles</vt:lpstr>
      </vt:variant>
      <vt:variant>
        <vt:i4>14</vt:i4>
      </vt:variant>
    </vt:vector>
  </HeadingPairs>
  <TitlesOfParts>
    <vt:vector size="22" baseType="lpstr">
      <vt:lpstr>Batang</vt:lpstr>
      <vt:lpstr>Arial</vt:lpstr>
      <vt:lpstr>Copperplate Gothic Bold</vt:lpstr>
      <vt:lpstr>Symbol</vt:lpstr>
      <vt:lpstr>Times New Roman</vt:lpstr>
      <vt:lpstr>JPMorgan</vt:lpstr>
      <vt:lpstr>Worksheet</vt:lpstr>
      <vt:lpstr>Microsoft Drawing</vt:lpstr>
      <vt:lpstr>PowerPoint Presentation</vt:lpstr>
      <vt:lpstr>Process - Results</vt:lpstr>
      <vt:lpstr>Process Thinking</vt:lpstr>
      <vt:lpstr>Process Components</vt:lpstr>
      <vt:lpstr>Process Pictures</vt:lpstr>
      <vt:lpstr>SIPOC – Manufacturing Process</vt:lpstr>
      <vt:lpstr>SIPOC – Business Process</vt:lpstr>
      <vt:lpstr>Basic Process Map</vt:lpstr>
      <vt:lpstr>Flowcharting Symbols</vt:lpstr>
      <vt:lpstr>Flowcharting Tips</vt:lpstr>
      <vt:lpstr>Cross-Functional/Responsibility Flowchart</vt:lpstr>
      <vt:lpstr>Layout Diagrams</vt:lpstr>
      <vt:lpstr>Flowchart/Layout Diagram</vt:lpstr>
      <vt:lpstr>Other Models</vt:lpstr>
    </vt:vector>
  </TitlesOfParts>
  <Company>Micron Electronics, Inc.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Productivity/Quality Workshop</dc:title>
  <dc:creator>John J. O'Neill, Jr.</dc:creator>
  <cp:lastModifiedBy>John O'Neill</cp:lastModifiedBy>
  <cp:revision>169</cp:revision>
  <cp:lastPrinted>1998-11-12T16:48:12Z</cp:lastPrinted>
  <dcterms:created xsi:type="dcterms:W3CDTF">1998-10-26T20:45:45Z</dcterms:created>
  <dcterms:modified xsi:type="dcterms:W3CDTF">2026-01-21T16:19:54Z</dcterms:modified>
</cp:coreProperties>
</file>