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256" r:id="rId2"/>
    <p:sldId id="258" r:id="rId3"/>
    <p:sldId id="257" r:id="rId4"/>
    <p:sldId id="273" r:id="rId5"/>
    <p:sldId id="259" r:id="rId6"/>
    <p:sldId id="260" r:id="rId7"/>
    <p:sldId id="261" r:id="rId8"/>
    <p:sldId id="262" r:id="rId9"/>
    <p:sldId id="263" r:id="rId10"/>
    <p:sldId id="264" r:id="rId11"/>
    <p:sldId id="265" r:id="rId12"/>
    <p:sldId id="266" r:id="rId13"/>
    <p:sldId id="267" r:id="rId14"/>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CC"/>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9" d="100"/>
          <a:sy n="99" d="100"/>
        </p:scale>
        <p:origin x="1866" y="3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2" d="100"/>
          <a:sy n="92" d="100"/>
        </p:scale>
        <p:origin x="-194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F8B5ED7B-3655-DDD5-246D-7172A632B9A0}"/>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0F900EAC-B82E-F475-824A-F4B7752F34E1}"/>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DFC0DC12-D3ED-F401-2A14-CBFF74247CD9}"/>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C5543CD7-3C67-6C62-9944-95CFF2EE139A}"/>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pPr>
              <a:defRPr/>
            </a:pPr>
            <a:fld id="{E96F4E61-8C53-458C-827A-7A866EE8C17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6C7ABF7C-E823-0958-398D-44C9CC7FBF29}"/>
              </a:ext>
            </a:extLst>
          </p:cNvPr>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AC93F34F-11E5-6142-C347-F752A85208BC}"/>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2052" name="Line 4">
            <a:extLst>
              <a:ext uri="{FF2B5EF4-FFF2-40B4-BE49-F238E27FC236}">
                <a16:creationId xmlns:a16="http://schemas.microsoft.com/office/drawing/2014/main" id="{61E1ECCF-D364-59C6-0402-BD0FF9080980}"/>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C94425A0-A6B2-01B0-04AE-0976EC6BA66A}"/>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8481B6C7-0622-132F-619F-98CE198FDF60}"/>
              </a:ext>
            </a:extLst>
          </p:cNvPr>
          <p:cNvSpPr>
            <a:spLocks noChangeArrowheads="1"/>
          </p:cNvSpPr>
          <p:nvPr/>
        </p:nvSpPr>
        <p:spPr bwMode="auto">
          <a:xfrm>
            <a:off x="3486150" y="9020175"/>
            <a:ext cx="304800" cy="201613"/>
          </a:xfrm>
          <a:prstGeom prst="rect">
            <a:avLst/>
          </a:prstGeom>
          <a:noFill/>
          <a:ln>
            <a:noFill/>
          </a:ln>
          <a:effectLst/>
        </p:spPr>
        <p:txBody>
          <a:bodyPr lIns="9525" tIns="9525" rIns="9525" bIns="9525" anchor="ctr" anchorCtr="1">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defRPr/>
            </a:pPr>
            <a:fld id="{ABE12387-D8AE-4D39-8FE7-B99F91F0BA27}" type="slidenum">
              <a:rPr lang="en-US" altLang="en-US" sz="1200" b="1" smtClean="0"/>
              <a:pPr algn="ctr">
                <a:defRPr/>
              </a:pPr>
              <a:t>‹#›</a:t>
            </a:fld>
            <a:endParaRPr lang="en-US" altLang="en-US" sz="1200" b="1"/>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E6A24BF-FAAE-DA58-9391-6DA485BD37CD}"/>
              </a:ext>
            </a:extLst>
          </p:cNvPr>
          <p:cNvSpPr>
            <a:spLocks noGrp="1" noRot="1" noChangeAspect="1" noChangeArrowheads="1" noTextEdit="1"/>
          </p:cNvSpPr>
          <p:nvPr>
            <p:ph type="sldImg"/>
          </p:nvPr>
        </p:nvSpPr>
        <p:spPr/>
      </p:sp>
      <p:sp>
        <p:nvSpPr>
          <p:cNvPr id="5123" name="Rectangle 3">
            <a:extLst>
              <a:ext uri="{FF2B5EF4-FFF2-40B4-BE49-F238E27FC236}">
                <a16:creationId xmlns:a16="http://schemas.microsoft.com/office/drawing/2014/main" id="{431D9C45-3F71-5A72-1028-46C4494709B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40E3FB00-2FA3-BBF0-B72B-361AB494F2B7}"/>
              </a:ext>
            </a:extLst>
          </p:cNvPr>
          <p:cNvSpPr>
            <a:spLocks noGrp="1" noRot="1" noChangeAspect="1" noChangeArrowheads="1" noTextEdit="1"/>
          </p:cNvSpPr>
          <p:nvPr>
            <p:ph type="sldImg"/>
          </p:nvPr>
        </p:nvSpPr>
        <p:spPr/>
      </p:sp>
      <p:sp>
        <p:nvSpPr>
          <p:cNvPr id="24579" name="Rectangle 3">
            <a:extLst>
              <a:ext uri="{FF2B5EF4-FFF2-40B4-BE49-F238E27FC236}">
                <a16:creationId xmlns:a16="http://schemas.microsoft.com/office/drawing/2014/main" id="{F189CC95-B96F-578D-E15E-A303EA4E10A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4BBD1ADC-3D2F-D655-00E3-6A58F0605B15}"/>
              </a:ext>
            </a:extLst>
          </p:cNvPr>
          <p:cNvSpPr>
            <a:spLocks noGrp="1" noRot="1" noChangeAspect="1" noChangeArrowheads="1" noTextEdit="1"/>
          </p:cNvSpPr>
          <p:nvPr>
            <p:ph type="sldImg"/>
          </p:nvPr>
        </p:nvSpPr>
        <p:spPr/>
      </p:sp>
      <p:sp>
        <p:nvSpPr>
          <p:cNvPr id="26627" name="Rectangle 3">
            <a:extLst>
              <a:ext uri="{FF2B5EF4-FFF2-40B4-BE49-F238E27FC236}">
                <a16:creationId xmlns:a16="http://schemas.microsoft.com/office/drawing/2014/main" id="{5DDB02C1-F18D-49CE-20F1-3ACE3A3FF9D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3C0E24DD-66B3-35D6-745B-82572F4B149E}"/>
              </a:ext>
            </a:extLst>
          </p:cNvPr>
          <p:cNvSpPr>
            <a:spLocks noGrp="1" noRot="1" noChangeAspect="1" noChangeArrowheads="1" noTextEdit="1"/>
          </p:cNvSpPr>
          <p:nvPr>
            <p:ph type="sldImg"/>
          </p:nvPr>
        </p:nvSpPr>
        <p:spPr/>
      </p:sp>
      <p:sp>
        <p:nvSpPr>
          <p:cNvPr id="7171" name="Rectangle 3">
            <a:extLst>
              <a:ext uri="{FF2B5EF4-FFF2-40B4-BE49-F238E27FC236}">
                <a16:creationId xmlns:a16="http://schemas.microsoft.com/office/drawing/2014/main" id="{7D9697B0-57C7-CAA4-0275-98CA915FFDD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a:extLst>
              <a:ext uri="{FF2B5EF4-FFF2-40B4-BE49-F238E27FC236}">
                <a16:creationId xmlns:a16="http://schemas.microsoft.com/office/drawing/2014/main" id="{396EF5EE-6A2F-0D17-9CA8-A40F532E13BF}"/>
              </a:ext>
            </a:extLst>
          </p:cNvPr>
          <p:cNvSpPr>
            <a:spLocks noGrp="1" noRot="1" noChangeAspect="1" noChangeArrowheads="1" noTextEdit="1"/>
          </p:cNvSpPr>
          <p:nvPr>
            <p:ph type="sldImg"/>
          </p:nvPr>
        </p:nvSpPr>
        <p:spPr/>
      </p:sp>
      <p:sp>
        <p:nvSpPr>
          <p:cNvPr id="9219" name="Rectangle 5">
            <a:extLst>
              <a:ext uri="{FF2B5EF4-FFF2-40B4-BE49-F238E27FC236}">
                <a16:creationId xmlns:a16="http://schemas.microsoft.com/office/drawing/2014/main" id="{6F9A8E8D-8DD7-46F5-30B5-1D9D9599310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09CD4B0-1BB7-0341-F7CF-EC325E3D92BF}"/>
              </a:ext>
            </a:extLst>
          </p:cNvPr>
          <p:cNvSpPr>
            <a:spLocks noGrp="1" noRot="1" noChangeAspect="1" noChangeArrowheads="1" noTextEdit="1"/>
          </p:cNvSpPr>
          <p:nvPr>
            <p:ph type="sldImg"/>
          </p:nvPr>
        </p:nvSpPr>
        <p:spPr/>
      </p:sp>
      <p:sp>
        <p:nvSpPr>
          <p:cNvPr id="12291" name="Rectangle 3">
            <a:extLst>
              <a:ext uri="{FF2B5EF4-FFF2-40B4-BE49-F238E27FC236}">
                <a16:creationId xmlns:a16="http://schemas.microsoft.com/office/drawing/2014/main" id="{4A001DCB-0286-FB98-C0B9-4211B0E2C09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45FC8AF4-60D5-DE92-62F5-8E773967EE7C}"/>
              </a:ext>
            </a:extLst>
          </p:cNvPr>
          <p:cNvSpPr>
            <a:spLocks noGrp="1" noRot="1" noChangeAspect="1" noChangeArrowheads="1" noTextEdit="1"/>
          </p:cNvSpPr>
          <p:nvPr>
            <p:ph type="sldImg"/>
          </p:nvPr>
        </p:nvSpPr>
        <p:spPr/>
      </p:sp>
      <p:sp>
        <p:nvSpPr>
          <p:cNvPr id="14339" name="Rectangle 3">
            <a:extLst>
              <a:ext uri="{FF2B5EF4-FFF2-40B4-BE49-F238E27FC236}">
                <a16:creationId xmlns:a16="http://schemas.microsoft.com/office/drawing/2014/main" id="{C19C5F22-3C1F-F681-24F4-BC697D032A8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E1025E7E-D152-0C4B-276B-8DB405D8099D}"/>
              </a:ext>
            </a:extLst>
          </p:cNvPr>
          <p:cNvSpPr>
            <a:spLocks noGrp="1" noRot="1" noChangeAspect="1" noChangeArrowheads="1" noTextEdit="1"/>
          </p:cNvSpPr>
          <p:nvPr>
            <p:ph type="sldImg"/>
          </p:nvPr>
        </p:nvSpPr>
        <p:spPr/>
      </p:sp>
      <p:sp>
        <p:nvSpPr>
          <p:cNvPr id="16387" name="Rectangle 3">
            <a:extLst>
              <a:ext uri="{FF2B5EF4-FFF2-40B4-BE49-F238E27FC236}">
                <a16:creationId xmlns:a16="http://schemas.microsoft.com/office/drawing/2014/main" id="{620A88F9-4119-33B7-7DEB-639017FFDF8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6CBDDD18-BB23-A22B-DB73-758FEE9CC6FE}"/>
              </a:ext>
            </a:extLst>
          </p:cNvPr>
          <p:cNvSpPr>
            <a:spLocks noGrp="1" noRot="1" noChangeAspect="1" noChangeArrowheads="1" noTextEdit="1"/>
          </p:cNvSpPr>
          <p:nvPr>
            <p:ph type="sldImg"/>
          </p:nvPr>
        </p:nvSpPr>
        <p:spPr/>
      </p:sp>
      <p:sp>
        <p:nvSpPr>
          <p:cNvPr id="18435" name="Rectangle 3">
            <a:extLst>
              <a:ext uri="{FF2B5EF4-FFF2-40B4-BE49-F238E27FC236}">
                <a16:creationId xmlns:a16="http://schemas.microsoft.com/office/drawing/2014/main" id="{B4B1B286-8A9C-2DE6-4487-B6F1894955C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5B1585B-7D0E-30EA-170B-D967C71D138A}"/>
              </a:ext>
            </a:extLst>
          </p:cNvPr>
          <p:cNvSpPr>
            <a:spLocks noGrp="1" noRot="1" noChangeAspect="1" noChangeArrowheads="1" noTextEdit="1"/>
          </p:cNvSpPr>
          <p:nvPr>
            <p:ph type="sldImg"/>
          </p:nvPr>
        </p:nvSpPr>
        <p:spPr/>
      </p:sp>
      <p:sp>
        <p:nvSpPr>
          <p:cNvPr id="20483" name="Rectangle 3">
            <a:extLst>
              <a:ext uri="{FF2B5EF4-FFF2-40B4-BE49-F238E27FC236}">
                <a16:creationId xmlns:a16="http://schemas.microsoft.com/office/drawing/2014/main" id="{0E6698AA-A940-A30E-C8BC-6B85B68C8B2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4D80D7B8-CCC0-8418-B000-F01FE1097562}"/>
              </a:ext>
            </a:extLst>
          </p:cNvPr>
          <p:cNvSpPr>
            <a:spLocks noGrp="1" noRot="1" noChangeAspect="1" noChangeArrowheads="1" noTextEdit="1"/>
          </p:cNvSpPr>
          <p:nvPr>
            <p:ph type="sldImg"/>
          </p:nvPr>
        </p:nvSpPr>
        <p:spPr/>
      </p:sp>
      <p:sp>
        <p:nvSpPr>
          <p:cNvPr id="22531" name="Rectangle 3">
            <a:extLst>
              <a:ext uri="{FF2B5EF4-FFF2-40B4-BE49-F238E27FC236}">
                <a16:creationId xmlns:a16="http://schemas.microsoft.com/office/drawing/2014/main" id="{323D451A-145E-AF0D-B03D-5DDEFB9C1A5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7334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49774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5848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276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0547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0703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285881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8218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3854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8936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848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873203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81117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03CACA-A798-9EBD-3000-2B6FA3B99942}"/>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BEB42D5-CB22-3166-074A-118FC886EF58}"/>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88ABF2F6-133C-8F20-34AE-061254D858C2}"/>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a:extLst>
              <a:ext uri="{FF2B5EF4-FFF2-40B4-BE49-F238E27FC236}">
                <a16:creationId xmlns:a16="http://schemas.microsoft.com/office/drawing/2014/main" id="{E58ED9C4-818C-2045-D421-FE25C342FAAB}"/>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A8F44A3C-1A25-492A-8527-7C35C5ECB5D1}"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
        <p:nvSpPr>
          <p:cNvPr id="1032" name="Rectangle 8">
            <a:extLst>
              <a:ext uri="{FF2B5EF4-FFF2-40B4-BE49-F238E27FC236}">
                <a16:creationId xmlns:a16="http://schemas.microsoft.com/office/drawing/2014/main" id="{371D583C-056E-0C65-84F3-B3C6B9443ED4}"/>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a:solidFill>
                  <a:schemeClr val="bg1"/>
                </a:solidFill>
                <a:latin typeface="Arial" panose="020B0604020202020204" pitchFamily="34" charset="0"/>
              </a:rPr>
              <a:t>Six Sigma</a:t>
            </a:r>
          </a:p>
          <a:p>
            <a:pPr algn="ctr">
              <a:defRPr/>
            </a:pPr>
            <a:r>
              <a:rPr lang="en-US" altLang="en-US" sz="2000" b="1" i="1">
                <a:solidFill>
                  <a:schemeClr val="bg1"/>
                </a:solidFill>
                <a:latin typeface="Arial" panose="020B0604020202020204" pitchFamily="34" charset="0"/>
              </a:rPr>
              <a:t>Green Belt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url?sa=i&amp;rct=j&amp;q=hand&amp;source=images&amp;cd=&amp;cad=rja&amp;docid=AmdcRrhmTuepoM&amp;tbnid=EKEEDSBGbC1ZxM:&amp;ved=0CAUQjRw&amp;url=http%3A%2F%2Fwww.ucl.ac.uk%2Fnews%2Fnews-articles%2F1006%2F10061602&amp;ei=JU4CUtu9CuyQyQHxwIHYDQ&amp;bvm=bv.50310824,d.eWU&amp;psig=AFQjCNFqlhzY3ppURgtbLS-rhmwae2MibA&amp;ust=137596917704223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160">
            <a:extLst>
              <a:ext uri="{FF2B5EF4-FFF2-40B4-BE49-F238E27FC236}">
                <a16:creationId xmlns:a16="http://schemas.microsoft.com/office/drawing/2014/main" id="{9F393DC9-BEB8-CA88-CE1F-DF518D5981B6}"/>
              </a:ext>
            </a:extLst>
          </p:cNvPr>
          <p:cNvGrpSpPr>
            <a:grpSpLocks/>
          </p:cNvGrpSpPr>
          <p:nvPr/>
        </p:nvGrpSpPr>
        <p:grpSpPr bwMode="auto">
          <a:xfrm>
            <a:off x="831850" y="4102100"/>
            <a:ext cx="2705100" cy="2351088"/>
            <a:chOff x="576" y="2929"/>
            <a:chExt cx="1875" cy="1678"/>
          </a:xfrm>
        </p:grpSpPr>
        <p:sp>
          <p:nvSpPr>
            <p:cNvPr id="4105" name="Line 4">
              <a:extLst>
                <a:ext uri="{FF2B5EF4-FFF2-40B4-BE49-F238E27FC236}">
                  <a16:creationId xmlns:a16="http://schemas.microsoft.com/office/drawing/2014/main" id="{79071940-FE98-1540-5F12-1D33C4DD4377}"/>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6" name="Group 151">
              <a:extLst>
                <a:ext uri="{FF2B5EF4-FFF2-40B4-BE49-F238E27FC236}">
                  <a16:creationId xmlns:a16="http://schemas.microsoft.com/office/drawing/2014/main" id="{EB6C41F2-9009-9474-FBB9-5FBA0291B22B}"/>
                </a:ext>
              </a:extLst>
            </p:cNvPr>
            <p:cNvGrpSpPr>
              <a:grpSpLocks/>
            </p:cNvGrpSpPr>
            <p:nvPr/>
          </p:nvGrpSpPr>
          <p:grpSpPr bwMode="auto">
            <a:xfrm>
              <a:off x="576" y="3312"/>
              <a:ext cx="1875" cy="1011"/>
              <a:chOff x="576" y="3312"/>
              <a:chExt cx="1875" cy="1011"/>
            </a:xfrm>
          </p:grpSpPr>
          <p:sp>
            <p:nvSpPr>
              <p:cNvPr id="4115" name="Rectangle 5">
                <a:extLst>
                  <a:ext uri="{FF2B5EF4-FFF2-40B4-BE49-F238E27FC236}">
                    <a16:creationId xmlns:a16="http://schemas.microsoft.com/office/drawing/2014/main" id="{542AB71B-8835-FE92-32D2-8E13518EC877}"/>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6" name="Rectangle 6">
                <a:extLst>
                  <a:ext uri="{FF2B5EF4-FFF2-40B4-BE49-F238E27FC236}">
                    <a16:creationId xmlns:a16="http://schemas.microsoft.com/office/drawing/2014/main" id="{0A85958B-882F-2F26-082F-0D88889115B1}"/>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7" name="Line 7">
                <a:extLst>
                  <a:ext uri="{FF2B5EF4-FFF2-40B4-BE49-F238E27FC236}">
                    <a16:creationId xmlns:a16="http://schemas.microsoft.com/office/drawing/2014/main" id="{9CA2A352-B91C-57E0-4396-CF510C522B22}"/>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a:extLst>
                  <a:ext uri="{FF2B5EF4-FFF2-40B4-BE49-F238E27FC236}">
                    <a16:creationId xmlns:a16="http://schemas.microsoft.com/office/drawing/2014/main" id="{DE6F3F3F-39A0-BEE1-4DA0-445E24F3DE89}"/>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a:extLst>
                  <a:ext uri="{FF2B5EF4-FFF2-40B4-BE49-F238E27FC236}">
                    <a16:creationId xmlns:a16="http://schemas.microsoft.com/office/drawing/2014/main" id="{D4A0F465-EE86-408F-93C7-43DDA675CD00}"/>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a:extLst>
                  <a:ext uri="{FF2B5EF4-FFF2-40B4-BE49-F238E27FC236}">
                    <a16:creationId xmlns:a16="http://schemas.microsoft.com/office/drawing/2014/main" id="{670CE98D-A662-0E81-BE08-204A6FE5E08A}"/>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a:extLst>
                  <a:ext uri="{FF2B5EF4-FFF2-40B4-BE49-F238E27FC236}">
                    <a16:creationId xmlns:a16="http://schemas.microsoft.com/office/drawing/2014/main" id="{C58A1B7E-5681-EDB5-4A35-F63AC799F49F}"/>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a:extLst>
                  <a:ext uri="{FF2B5EF4-FFF2-40B4-BE49-F238E27FC236}">
                    <a16:creationId xmlns:a16="http://schemas.microsoft.com/office/drawing/2014/main" id="{4011A7AC-2FE3-135D-ED4E-0EC18A17A030}"/>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a:extLst>
                  <a:ext uri="{FF2B5EF4-FFF2-40B4-BE49-F238E27FC236}">
                    <a16:creationId xmlns:a16="http://schemas.microsoft.com/office/drawing/2014/main" id="{65986446-7CF0-B21A-00F1-D5AC7BBC41C9}"/>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a:extLst>
                  <a:ext uri="{FF2B5EF4-FFF2-40B4-BE49-F238E27FC236}">
                    <a16:creationId xmlns:a16="http://schemas.microsoft.com/office/drawing/2014/main" id="{7B5CE171-B769-E4D2-7BA5-5B92E0F945B7}"/>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a:extLst>
                  <a:ext uri="{FF2B5EF4-FFF2-40B4-BE49-F238E27FC236}">
                    <a16:creationId xmlns:a16="http://schemas.microsoft.com/office/drawing/2014/main" id="{139F28AF-E152-77D2-9A48-FE3AFB29A3F1}"/>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a:extLst>
                  <a:ext uri="{FF2B5EF4-FFF2-40B4-BE49-F238E27FC236}">
                    <a16:creationId xmlns:a16="http://schemas.microsoft.com/office/drawing/2014/main" id="{5550CEE3-4009-0B55-F2C8-74D05F6F6159}"/>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a:extLst>
                  <a:ext uri="{FF2B5EF4-FFF2-40B4-BE49-F238E27FC236}">
                    <a16:creationId xmlns:a16="http://schemas.microsoft.com/office/drawing/2014/main" id="{8ACD5F60-A8F8-B079-01CC-1104545C2ABD}"/>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a:extLst>
                  <a:ext uri="{FF2B5EF4-FFF2-40B4-BE49-F238E27FC236}">
                    <a16:creationId xmlns:a16="http://schemas.microsoft.com/office/drawing/2014/main" id="{D0698A0B-C74F-244C-A0B7-3DBD8B3CD10D}"/>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a:extLst>
                  <a:ext uri="{FF2B5EF4-FFF2-40B4-BE49-F238E27FC236}">
                    <a16:creationId xmlns:a16="http://schemas.microsoft.com/office/drawing/2014/main" id="{53C4C742-0D0F-4CB3-65AA-85E32E5D5703}"/>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a:extLst>
                  <a:ext uri="{FF2B5EF4-FFF2-40B4-BE49-F238E27FC236}">
                    <a16:creationId xmlns:a16="http://schemas.microsoft.com/office/drawing/2014/main" id="{4E552499-3D54-02C1-1464-FAA0E6E822E6}"/>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a:extLst>
                  <a:ext uri="{FF2B5EF4-FFF2-40B4-BE49-F238E27FC236}">
                    <a16:creationId xmlns:a16="http://schemas.microsoft.com/office/drawing/2014/main" id="{1715FFF9-F34C-1C01-B224-B84EEDCE0153}"/>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a:extLst>
                  <a:ext uri="{FF2B5EF4-FFF2-40B4-BE49-F238E27FC236}">
                    <a16:creationId xmlns:a16="http://schemas.microsoft.com/office/drawing/2014/main" id="{D6AEEC0F-5A41-B849-BC04-509CF0B3CD44}"/>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a:extLst>
                  <a:ext uri="{FF2B5EF4-FFF2-40B4-BE49-F238E27FC236}">
                    <a16:creationId xmlns:a16="http://schemas.microsoft.com/office/drawing/2014/main" id="{D3CA5DD5-CABC-D275-1C4C-307A0421B95B}"/>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a:extLst>
                  <a:ext uri="{FF2B5EF4-FFF2-40B4-BE49-F238E27FC236}">
                    <a16:creationId xmlns:a16="http://schemas.microsoft.com/office/drawing/2014/main" id="{FDBE07EE-093D-9363-E845-B62872A51B1F}"/>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a:extLst>
                  <a:ext uri="{FF2B5EF4-FFF2-40B4-BE49-F238E27FC236}">
                    <a16:creationId xmlns:a16="http://schemas.microsoft.com/office/drawing/2014/main" id="{0978E440-B529-805A-5DA2-5F128ADDC108}"/>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a:extLst>
                  <a:ext uri="{FF2B5EF4-FFF2-40B4-BE49-F238E27FC236}">
                    <a16:creationId xmlns:a16="http://schemas.microsoft.com/office/drawing/2014/main" id="{8D48BC61-BFB6-8FBB-979E-11F42C293B7F}"/>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a:extLst>
                  <a:ext uri="{FF2B5EF4-FFF2-40B4-BE49-F238E27FC236}">
                    <a16:creationId xmlns:a16="http://schemas.microsoft.com/office/drawing/2014/main" id="{08654E10-B019-98F7-08C8-2E1012CCE18F}"/>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a:extLst>
                  <a:ext uri="{FF2B5EF4-FFF2-40B4-BE49-F238E27FC236}">
                    <a16:creationId xmlns:a16="http://schemas.microsoft.com/office/drawing/2014/main" id="{EF55B6C4-9421-6968-40FE-F9A9E6E9C607}"/>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a:extLst>
                  <a:ext uri="{FF2B5EF4-FFF2-40B4-BE49-F238E27FC236}">
                    <a16:creationId xmlns:a16="http://schemas.microsoft.com/office/drawing/2014/main" id="{8E977556-45BD-AD73-C2F7-1CDC0F90B46D}"/>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a:extLst>
                  <a:ext uri="{FF2B5EF4-FFF2-40B4-BE49-F238E27FC236}">
                    <a16:creationId xmlns:a16="http://schemas.microsoft.com/office/drawing/2014/main" id="{E59DFDD6-A233-8716-AC16-045657C8838D}"/>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a:extLst>
                  <a:ext uri="{FF2B5EF4-FFF2-40B4-BE49-F238E27FC236}">
                    <a16:creationId xmlns:a16="http://schemas.microsoft.com/office/drawing/2014/main" id="{A574257C-AA9C-7165-27DE-ACB5E506DFB1}"/>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a:extLst>
                  <a:ext uri="{FF2B5EF4-FFF2-40B4-BE49-F238E27FC236}">
                    <a16:creationId xmlns:a16="http://schemas.microsoft.com/office/drawing/2014/main" id="{12EF3EC9-3A80-83ED-28E5-07E7DF6B4568}"/>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a:extLst>
                  <a:ext uri="{FF2B5EF4-FFF2-40B4-BE49-F238E27FC236}">
                    <a16:creationId xmlns:a16="http://schemas.microsoft.com/office/drawing/2014/main" id="{10073D8D-0ADA-1782-362B-F9BF4193BC11}"/>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a:extLst>
                  <a:ext uri="{FF2B5EF4-FFF2-40B4-BE49-F238E27FC236}">
                    <a16:creationId xmlns:a16="http://schemas.microsoft.com/office/drawing/2014/main" id="{D21FE4EC-FFE7-B7EE-C4F8-E48009D01894}"/>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a:extLst>
                  <a:ext uri="{FF2B5EF4-FFF2-40B4-BE49-F238E27FC236}">
                    <a16:creationId xmlns:a16="http://schemas.microsoft.com/office/drawing/2014/main" id="{1F0F62E2-8262-DB4E-4BEB-9D4055244184}"/>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a:extLst>
                  <a:ext uri="{FF2B5EF4-FFF2-40B4-BE49-F238E27FC236}">
                    <a16:creationId xmlns:a16="http://schemas.microsoft.com/office/drawing/2014/main" id="{6353F690-66C7-8C01-E403-BCBA2F4A560C}"/>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a:extLst>
                  <a:ext uri="{FF2B5EF4-FFF2-40B4-BE49-F238E27FC236}">
                    <a16:creationId xmlns:a16="http://schemas.microsoft.com/office/drawing/2014/main" id="{695D1E05-B2DD-86F4-E152-50378D7FD56B}"/>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a:extLst>
                  <a:ext uri="{FF2B5EF4-FFF2-40B4-BE49-F238E27FC236}">
                    <a16:creationId xmlns:a16="http://schemas.microsoft.com/office/drawing/2014/main" id="{19B46F2E-B1B6-6135-4346-64462B8F4216}"/>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a:extLst>
                  <a:ext uri="{FF2B5EF4-FFF2-40B4-BE49-F238E27FC236}">
                    <a16:creationId xmlns:a16="http://schemas.microsoft.com/office/drawing/2014/main" id="{0AB7F453-C2B3-E218-4159-138E5E45E0FE}"/>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a:extLst>
                  <a:ext uri="{FF2B5EF4-FFF2-40B4-BE49-F238E27FC236}">
                    <a16:creationId xmlns:a16="http://schemas.microsoft.com/office/drawing/2014/main" id="{5F8F2FDC-3A60-B9B4-D18C-391F809BD99B}"/>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a:extLst>
                  <a:ext uri="{FF2B5EF4-FFF2-40B4-BE49-F238E27FC236}">
                    <a16:creationId xmlns:a16="http://schemas.microsoft.com/office/drawing/2014/main" id="{76C51236-4CE6-ECDE-4144-420B02228C57}"/>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a:extLst>
                  <a:ext uri="{FF2B5EF4-FFF2-40B4-BE49-F238E27FC236}">
                    <a16:creationId xmlns:a16="http://schemas.microsoft.com/office/drawing/2014/main" id="{CD7EF95A-C0DC-5362-58A4-DAC1E14BF0CE}"/>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a:extLst>
                  <a:ext uri="{FF2B5EF4-FFF2-40B4-BE49-F238E27FC236}">
                    <a16:creationId xmlns:a16="http://schemas.microsoft.com/office/drawing/2014/main" id="{D61D516E-C8B0-265C-3543-179B99EC0227}"/>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a:extLst>
                  <a:ext uri="{FF2B5EF4-FFF2-40B4-BE49-F238E27FC236}">
                    <a16:creationId xmlns:a16="http://schemas.microsoft.com/office/drawing/2014/main" id="{AAB5E05D-7A16-5D30-E629-8CE480E19CFB}"/>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a:extLst>
                  <a:ext uri="{FF2B5EF4-FFF2-40B4-BE49-F238E27FC236}">
                    <a16:creationId xmlns:a16="http://schemas.microsoft.com/office/drawing/2014/main" id="{8C44E815-C2E4-A7B3-331B-35D4A7E11991}"/>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a:extLst>
                  <a:ext uri="{FF2B5EF4-FFF2-40B4-BE49-F238E27FC236}">
                    <a16:creationId xmlns:a16="http://schemas.microsoft.com/office/drawing/2014/main" id="{45A491D6-CDF6-E05D-A955-43086581158D}"/>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a:extLst>
                  <a:ext uri="{FF2B5EF4-FFF2-40B4-BE49-F238E27FC236}">
                    <a16:creationId xmlns:a16="http://schemas.microsoft.com/office/drawing/2014/main" id="{739C5289-FADE-7FAA-00AC-1EDBFAD2C025}"/>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a:extLst>
                  <a:ext uri="{FF2B5EF4-FFF2-40B4-BE49-F238E27FC236}">
                    <a16:creationId xmlns:a16="http://schemas.microsoft.com/office/drawing/2014/main" id="{4645AB61-D7DD-174D-AC2A-D9AFA4BEE59C}"/>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a:extLst>
                  <a:ext uri="{FF2B5EF4-FFF2-40B4-BE49-F238E27FC236}">
                    <a16:creationId xmlns:a16="http://schemas.microsoft.com/office/drawing/2014/main" id="{02F2818C-08CF-DA57-8453-FA97E3F1AC53}"/>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a:extLst>
                  <a:ext uri="{FF2B5EF4-FFF2-40B4-BE49-F238E27FC236}">
                    <a16:creationId xmlns:a16="http://schemas.microsoft.com/office/drawing/2014/main" id="{9AE3D2F9-498A-4001-5C67-E10F3BE63704}"/>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a:extLst>
                  <a:ext uri="{FF2B5EF4-FFF2-40B4-BE49-F238E27FC236}">
                    <a16:creationId xmlns:a16="http://schemas.microsoft.com/office/drawing/2014/main" id="{78B7A696-9079-AF8F-FFFF-A2CF8D1A5645}"/>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a:extLst>
                  <a:ext uri="{FF2B5EF4-FFF2-40B4-BE49-F238E27FC236}">
                    <a16:creationId xmlns:a16="http://schemas.microsoft.com/office/drawing/2014/main" id="{5E347861-C024-069F-EE79-E457E42B6174}"/>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a:extLst>
                  <a:ext uri="{FF2B5EF4-FFF2-40B4-BE49-F238E27FC236}">
                    <a16:creationId xmlns:a16="http://schemas.microsoft.com/office/drawing/2014/main" id="{24BFADA9-0B01-BA0A-1287-8E61E3234015}"/>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a:extLst>
                  <a:ext uri="{FF2B5EF4-FFF2-40B4-BE49-F238E27FC236}">
                    <a16:creationId xmlns:a16="http://schemas.microsoft.com/office/drawing/2014/main" id="{15243710-15F8-5400-81B6-DBC51E16E580}"/>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a:extLst>
                  <a:ext uri="{FF2B5EF4-FFF2-40B4-BE49-F238E27FC236}">
                    <a16:creationId xmlns:a16="http://schemas.microsoft.com/office/drawing/2014/main" id="{FB8E3886-7F3E-2E94-FB3E-11B891E8A057}"/>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a:extLst>
                  <a:ext uri="{FF2B5EF4-FFF2-40B4-BE49-F238E27FC236}">
                    <a16:creationId xmlns:a16="http://schemas.microsoft.com/office/drawing/2014/main" id="{3BAB622A-1FC1-B0FB-F0A2-B16084068F31}"/>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a:extLst>
                  <a:ext uri="{FF2B5EF4-FFF2-40B4-BE49-F238E27FC236}">
                    <a16:creationId xmlns:a16="http://schemas.microsoft.com/office/drawing/2014/main" id="{10420FD6-AF51-5CD0-C915-91CDEA0F97E0}"/>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a:extLst>
                  <a:ext uri="{FF2B5EF4-FFF2-40B4-BE49-F238E27FC236}">
                    <a16:creationId xmlns:a16="http://schemas.microsoft.com/office/drawing/2014/main" id="{29538FCC-C71B-DB29-59FD-20BA4A32D2C7}"/>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a:extLst>
                  <a:ext uri="{FF2B5EF4-FFF2-40B4-BE49-F238E27FC236}">
                    <a16:creationId xmlns:a16="http://schemas.microsoft.com/office/drawing/2014/main" id="{38E3C9C1-8AC4-C5AD-B0BC-3C99C39469D0}"/>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a:extLst>
                  <a:ext uri="{FF2B5EF4-FFF2-40B4-BE49-F238E27FC236}">
                    <a16:creationId xmlns:a16="http://schemas.microsoft.com/office/drawing/2014/main" id="{18937460-CC90-B43F-8E0C-0FD64E756322}"/>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a:extLst>
                  <a:ext uri="{FF2B5EF4-FFF2-40B4-BE49-F238E27FC236}">
                    <a16:creationId xmlns:a16="http://schemas.microsoft.com/office/drawing/2014/main" id="{4332CF77-4502-354C-D30E-03890210D1CD}"/>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a:extLst>
                  <a:ext uri="{FF2B5EF4-FFF2-40B4-BE49-F238E27FC236}">
                    <a16:creationId xmlns:a16="http://schemas.microsoft.com/office/drawing/2014/main" id="{3A288F73-D900-B284-506A-148C5662B584}"/>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a:extLst>
                  <a:ext uri="{FF2B5EF4-FFF2-40B4-BE49-F238E27FC236}">
                    <a16:creationId xmlns:a16="http://schemas.microsoft.com/office/drawing/2014/main" id="{A71F7102-32E6-7B49-C47A-50335C1A96A6}"/>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a:extLst>
                  <a:ext uri="{FF2B5EF4-FFF2-40B4-BE49-F238E27FC236}">
                    <a16:creationId xmlns:a16="http://schemas.microsoft.com/office/drawing/2014/main" id="{232C903D-BFFE-5D69-9398-0D8D68D6B56A}"/>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a:extLst>
                  <a:ext uri="{FF2B5EF4-FFF2-40B4-BE49-F238E27FC236}">
                    <a16:creationId xmlns:a16="http://schemas.microsoft.com/office/drawing/2014/main" id="{04C3EB6A-6A27-F849-1EAE-54E498BC561D}"/>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a:extLst>
                  <a:ext uri="{FF2B5EF4-FFF2-40B4-BE49-F238E27FC236}">
                    <a16:creationId xmlns:a16="http://schemas.microsoft.com/office/drawing/2014/main" id="{02308987-9CC1-D9D7-19E2-597E69D86235}"/>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a:extLst>
                  <a:ext uri="{FF2B5EF4-FFF2-40B4-BE49-F238E27FC236}">
                    <a16:creationId xmlns:a16="http://schemas.microsoft.com/office/drawing/2014/main" id="{FD49C067-EA83-C892-60B3-E034F6DDD617}"/>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a:extLst>
                  <a:ext uri="{FF2B5EF4-FFF2-40B4-BE49-F238E27FC236}">
                    <a16:creationId xmlns:a16="http://schemas.microsoft.com/office/drawing/2014/main" id="{52C27BBA-671B-C3FD-F4B9-C9289B68497A}"/>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a:extLst>
                  <a:ext uri="{FF2B5EF4-FFF2-40B4-BE49-F238E27FC236}">
                    <a16:creationId xmlns:a16="http://schemas.microsoft.com/office/drawing/2014/main" id="{891AF0C5-878D-876F-D4EE-0F81F8E17721}"/>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a:extLst>
                  <a:ext uri="{FF2B5EF4-FFF2-40B4-BE49-F238E27FC236}">
                    <a16:creationId xmlns:a16="http://schemas.microsoft.com/office/drawing/2014/main" id="{35C37CA8-8EC8-DB60-91C3-F40AA6E51709}"/>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a:extLst>
                  <a:ext uri="{FF2B5EF4-FFF2-40B4-BE49-F238E27FC236}">
                    <a16:creationId xmlns:a16="http://schemas.microsoft.com/office/drawing/2014/main" id="{E9DD0C8A-6D4D-80A2-C893-898EA0F41FC6}"/>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a:extLst>
                  <a:ext uri="{FF2B5EF4-FFF2-40B4-BE49-F238E27FC236}">
                    <a16:creationId xmlns:a16="http://schemas.microsoft.com/office/drawing/2014/main" id="{95EE283C-FEA6-ECF6-4F87-893AA6FC6E95}"/>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a:extLst>
                  <a:ext uri="{FF2B5EF4-FFF2-40B4-BE49-F238E27FC236}">
                    <a16:creationId xmlns:a16="http://schemas.microsoft.com/office/drawing/2014/main" id="{3F38FC22-F512-D1AC-3995-581B35FAC2E7}"/>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a:extLst>
                  <a:ext uri="{FF2B5EF4-FFF2-40B4-BE49-F238E27FC236}">
                    <a16:creationId xmlns:a16="http://schemas.microsoft.com/office/drawing/2014/main" id="{7F33AF4C-FE30-70EC-C0AE-6924EE6D857B}"/>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a:extLst>
                  <a:ext uri="{FF2B5EF4-FFF2-40B4-BE49-F238E27FC236}">
                    <a16:creationId xmlns:a16="http://schemas.microsoft.com/office/drawing/2014/main" id="{26091C82-FCB8-2BD7-E503-FCFB2E426FEA}"/>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a:extLst>
                  <a:ext uri="{FF2B5EF4-FFF2-40B4-BE49-F238E27FC236}">
                    <a16:creationId xmlns:a16="http://schemas.microsoft.com/office/drawing/2014/main" id="{7594CA1A-AB5D-B5C4-B4FA-DF5F78D152E8}"/>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a:extLst>
                  <a:ext uri="{FF2B5EF4-FFF2-40B4-BE49-F238E27FC236}">
                    <a16:creationId xmlns:a16="http://schemas.microsoft.com/office/drawing/2014/main" id="{F15AE4D0-388F-CA50-F031-DE82D54A7118}"/>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a:extLst>
                  <a:ext uri="{FF2B5EF4-FFF2-40B4-BE49-F238E27FC236}">
                    <a16:creationId xmlns:a16="http://schemas.microsoft.com/office/drawing/2014/main" id="{8DAAEA07-5D22-B159-6B90-D79B1B0ED7C4}"/>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a:extLst>
                  <a:ext uri="{FF2B5EF4-FFF2-40B4-BE49-F238E27FC236}">
                    <a16:creationId xmlns:a16="http://schemas.microsoft.com/office/drawing/2014/main" id="{3DB1F6A0-35AD-5295-88DB-E32CA4001150}"/>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a:extLst>
                  <a:ext uri="{FF2B5EF4-FFF2-40B4-BE49-F238E27FC236}">
                    <a16:creationId xmlns:a16="http://schemas.microsoft.com/office/drawing/2014/main" id="{90BD2CCC-BF97-5119-BA08-5C167B9DC308}"/>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a:extLst>
                  <a:ext uri="{FF2B5EF4-FFF2-40B4-BE49-F238E27FC236}">
                    <a16:creationId xmlns:a16="http://schemas.microsoft.com/office/drawing/2014/main" id="{CA308EF4-13CA-790C-6A03-1E9FEC49BAFB}"/>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a:extLst>
                  <a:ext uri="{FF2B5EF4-FFF2-40B4-BE49-F238E27FC236}">
                    <a16:creationId xmlns:a16="http://schemas.microsoft.com/office/drawing/2014/main" id="{2EE31560-8DC9-C564-6440-C782D37E1C2F}"/>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a:extLst>
                  <a:ext uri="{FF2B5EF4-FFF2-40B4-BE49-F238E27FC236}">
                    <a16:creationId xmlns:a16="http://schemas.microsoft.com/office/drawing/2014/main" id="{684A33C0-F1CA-3CB6-2E09-3CE0F9DA8366}"/>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a:extLst>
                  <a:ext uri="{FF2B5EF4-FFF2-40B4-BE49-F238E27FC236}">
                    <a16:creationId xmlns:a16="http://schemas.microsoft.com/office/drawing/2014/main" id="{740AD97E-5B19-0BDF-3F2F-4F80775AC728}"/>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a:extLst>
                  <a:ext uri="{FF2B5EF4-FFF2-40B4-BE49-F238E27FC236}">
                    <a16:creationId xmlns:a16="http://schemas.microsoft.com/office/drawing/2014/main" id="{E0FB5527-CCC3-7158-EAFE-DC0AC4DDB937}"/>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a:extLst>
                  <a:ext uri="{FF2B5EF4-FFF2-40B4-BE49-F238E27FC236}">
                    <a16:creationId xmlns:a16="http://schemas.microsoft.com/office/drawing/2014/main" id="{076266B7-6A4A-3333-BE31-38DD5AF6B3E5}"/>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a:extLst>
                  <a:ext uri="{FF2B5EF4-FFF2-40B4-BE49-F238E27FC236}">
                    <a16:creationId xmlns:a16="http://schemas.microsoft.com/office/drawing/2014/main" id="{C9601564-84DB-8E00-07DE-EF3B2627CF40}"/>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a:extLst>
                  <a:ext uri="{FF2B5EF4-FFF2-40B4-BE49-F238E27FC236}">
                    <a16:creationId xmlns:a16="http://schemas.microsoft.com/office/drawing/2014/main" id="{48A70D4C-6CA9-786A-2D27-7465CE1D846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a:extLst>
                  <a:ext uri="{FF2B5EF4-FFF2-40B4-BE49-F238E27FC236}">
                    <a16:creationId xmlns:a16="http://schemas.microsoft.com/office/drawing/2014/main" id="{A6B5E012-7DDE-ACC3-C329-994350456348}"/>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a:extLst>
                  <a:ext uri="{FF2B5EF4-FFF2-40B4-BE49-F238E27FC236}">
                    <a16:creationId xmlns:a16="http://schemas.microsoft.com/office/drawing/2014/main" id="{00311E3C-5C51-D796-24F3-4389406B1A2B}"/>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a:extLst>
                  <a:ext uri="{FF2B5EF4-FFF2-40B4-BE49-F238E27FC236}">
                    <a16:creationId xmlns:a16="http://schemas.microsoft.com/office/drawing/2014/main" id="{3523C79C-0363-5FCB-A07F-E59E96DACCB8}"/>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a:extLst>
                  <a:ext uri="{FF2B5EF4-FFF2-40B4-BE49-F238E27FC236}">
                    <a16:creationId xmlns:a16="http://schemas.microsoft.com/office/drawing/2014/main" id="{16B8C834-0ABC-AC52-7B08-B634FDF45643}"/>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a:extLst>
                  <a:ext uri="{FF2B5EF4-FFF2-40B4-BE49-F238E27FC236}">
                    <a16:creationId xmlns:a16="http://schemas.microsoft.com/office/drawing/2014/main" id="{53991987-1EE9-D27E-C0E6-DBD9AC5CD0AC}"/>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a:extLst>
                  <a:ext uri="{FF2B5EF4-FFF2-40B4-BE49-F238E27FC236}">
                    <a16:creationId xmlns:a16="http://schemas.microsoft.com/office/drawing/2014/main" id="{F6F74058-9E40-123A-920C-ADD0DFDAD248}"/>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a:extLst>
                  <a:ext uri="{FF2B5EF4-FFF2-40B4-BE49-F238E27FC236}">
                    <a16:creationId xmlns:a16="http://schemas.microsoft.com/office/drawing/2014/main" id="{A3AF0C65-3985-78A3-182E-D60BDDB79276}"/>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a:extLst>
                  <a:ext uri="{FF2B5EF4-FFF2-40B4-BE49-F238E27FC236}">
                    <a16:creationId xmlns:a16="http://schemas.microsoft.com/office/drawing/2014/main" id="{D487CBF4-B09A-73DD-C466-64513A81FB8E}"/>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a:extLst>
                  <a:ext uri="{FF2B5EF4-FFF2-40B4-BE49-F238E27FC236}">
                    <a16:creationId xmlns:a16="http://schemas.microsoft.com/office/drawing/2014/main" id="{5EE3D4D4-9285-0C6E-083D-6B1EE24EECC2}"/>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a:extLst>
                  <a:ext uri="{FF2B5EF4-FFF2-40B4-BE49-F238E27FC236}">
                    <a16:creationId xmlns:a16="http://schemas.microsoft.com/office/drawing/2014/main" id="{C7B2721B-93BF-BFEB-7CEC-38BAE76C0886}"/>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a:extLst>
                  <a:ext uri="{FF2B5EF4-FFF2-40B4-BE49-F238E27FC236}">
                    <a16:creationId xmlns:a16="http://schemas.microsoft.com/office/drawing/2014/main" id="{D4E4CEEE-B63D-E937-1F65-9E99DCB83AED}"/>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a:extLst>
                  <a:ext uri="{FF2B5EF4-FFF2-40B4-BE49-F238E27FC236}">
                    <a16:creationId xmlns:a16="http://schemas.microsoft.com/office/drawing/2014/main" id="{79E71EE8-95F9-D132-762E-47DF310C43E3}"/>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a:extLst>
                  <a:ext uri="{FF2B5EF4-FFF2-40B4-BE49-F238E27FC236}">
                    <a16:creationId xmlns:a16="http://schemas.microsoft.com/office/drawing/2014/main" id="{94F4F1E2-3BF8-AFC4-264B-81DE282EBDE6}"/>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a:extLst>
                  <a:ext uri="{FF2B5EF4-FFF2-40B4-BE49-F238E27FC236}">
                    <a16:creationId xmlns:a16="http://schemas.microsoft.com/office/drawing/2014/main" id="{51F1A3AB-082D-D98E-5B48-110692D96825}"/>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a:extLst>
                  <a:ext uri="{FF2B5EF4-FFF2-40B4-BE49-F238E27FC236}">
                    <a16:creationId xmlns:a16="http://schemas.microsoft.com/office/drawing/2014/main" id="{950CB597-2E8E-22B8-073B-4AA947690AA6}"/>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a:extLst>
                  <a:ext uri="{FF2B5EF4-FFF2-40B4-BE49-F238E27FC236}">
                    <a16:creationId xmlns:a16="http://schemas.microsoft.com/office/drawing/2014/main" id="{25077563-EFAB-34CD-5617-34EA1BF76A9A}"/>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a:extLst>
                  <a:ext uri="{FF2B5EF4-FFF2-40B4-BE49-F238E27FC236}">
                    <a16:creationId xmlns:a16="http://schemas.microsoft.com/office/drawing/2014/main" id="{5A84839B-6FBB-0487-0A71-6A055133CAD1}"/>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a:extLst>
                  <a:ext uri="{FF2B5EF4-FFF2-40B4-BE49-F238E27FC236}">
                    <a16:creationId xmlns:a16="http://schemas.microsoft.com/office/drawing/2014/main" id="{04B67161-B6E4-8D14-BC1A-17E43B60231A}"/>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a:extLst>
                  <a:ext uri="{FF2B5EF4-FFF2-40B4-BE49-F238E27FC236}">
                    <a16:creationId xmlns:a16="http://schemas.microsoft.com/office/drawing/2014/main" id="{A99D20BD-0A89-E0ED-8739-0A6A4EA95540}"/>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a:extLst>
                  <a:ext uri="{FF2B5EF4-FFF2-40B4-BE49-F238E27FC236}">
                    <a16:creationId xmlns:a16="http://schemas.microsoft.com/office/drawing/2014/main" id="{60608F94-97A0-861D-E782-65E04E762549}"/>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a:extLst>
                  <a:ext uri="{FF2B5EF4-FFF2-40B4-BE49-F238E27FC236}">
                    <a16:creationId xmlns:a16="http://schemas.microsoft.com/office/drawing/2014/main" id="{6B50CCF8-EDBD-B34B-6A02-AC0C8BC8B33C}"/>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a:extLst>
                  <a:ext uri="{FF2B5EF4-FFF2-40B4-BE49-F238E27FC236}">
                    <a16:creationId xmlns:a16="http://schemas.microsoft.com/office/drawing/2014/main" id="{4A351B80-DF50-590C-CD14-0227791F990B}"/>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a:extLst>
                  <a:ext uri="{FF2B5EF4-FFF2-40B4-BE49-F238E27FC236}">
                    <a16:creationId xmlns:a16="http://schemas.microsoft.com/office/drawing/2014/main" id="{0474AAD4-F934-F116-A24B-7CF6FD0EECF2}"/>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a:extLst>
                  <a:ext uri="{FF2B5EF4-FFF2-40B4-BE49-F238E27FC236}">
                    <a16:creationId xmlns:a16="http://schemas.microsoft.com/office/drawing/2014/main" id="{079FE7BE-A6E8-88CB-09B4-B3A405F06098}"/>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a:extLst>
                  <a:ext uri="{FF2B5EF4-FFF2-40B4-BE49-F238E27FC236}">
                    <a16:creationId xmlns:a16="http://schemas.microsoft.com/office/drawing/2014/main" id="{638A0271-616B-B17E-D618-44AEC24487E0}"/>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a:extLst>
                  <a:ext uri="{FF2B5EF4-FFF2-40B4-BE49-F238E27FC236}">
                    <a16:creationId xmlns:a16="http://schemas.microsoft.com/office/drawing/2014/main" id="{7EDD137E-494A-5C24-2CB5-3D2852629BA9}"/>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a:extLst>
                  <a:ext uri="{FF2B5EF4-FFF2-40B4-BE49-F238E27FC236}">
                    <a16:creationId xmlns:a16="http://schemas.microsoft.com/office/drawing/2014/main" id="{85C4E6CC-5A11-612D-3967-7CBAD82CD1AC}"/>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a:extLst>
                  <a:ext uri="{FF2B5EF4-FFF2-40B4-BE49-F238E27FC236}">
                    <a16:creationId xmlns:a16="http://schemas.microsoft.com/office/drawing/2014/main" id="{8C8EA22E-C0EC-14F7-01C3-7D40F68487F2}"/>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a:extLst>
                  <a:ext uri="{FF2B5EF4-FFF2-40B4-BE49-F238E27FC236}">
                    <a16:creationId xmlns:a16="http://schemas.microsoft.com/office/drawing/2014/main" id="{F00AC428-E746-1F3C-BFE3-E76A7ACD820B}"/>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a:extLst>
                  <a:ext uri="{FF2B5EF4-FFF2-40B4-BE49-F238E27FC236}">
                    <a16:creationId xmlns:a16="http://schemas.microsoft.com/office/drawing/2014/main" id="{FEDB1595-F1ED-2EA1-504D-5FAB09985E42}"/>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a:extLst>
                  <a:ext uri="{FF2B5EF4-FFF2-40B4-BE49-F238E27FC236}">
                    <a16:creationId xmlns:a16="http://schemas.microsoft.com/office/drawing/2014/main" id="{522A496D-54BB-8A2B-A276-8D8EAF332C56}"/>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a:extLst>
                  <a:ext uri="{FF2B5EF4-FFF2-40B4-BE49-F238E27FC236}">
                    <a16:creationId xmlns:a16="http://schemas.microsoft.com/office/drawing/2014/main" id="{D2E1EB6B-65FC-385B-B3F7-957DCF0606C3}"/>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a:extLst>
                  <a:ext uri="{FF2B5EF4-FFF2-40B4-BE49-F238E27FC236}">
                    <a16:creationId xmlns:a16="http://schemas.microsoft.com/office/drawing/2014/main" id="{4047EA91-E632-01AD-F517-3B47AF1E6BB2}"/>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a:extLst>
                  <a:ext uri="{FF2B5EF4-FFF2-40B4-BE49-F238E27FC236}">
                    <a16:creationId xmlns:a16="http://schemas.microsoft.com/office/drawing/2014/main" id="{F8872FE7-5040-E6CC-B64D-2162D5DB042A}"/>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a:extLst>
                  <a:ext uri="{FF2B5EF4-FFF2-40B4-BE49-F238E27FC236}">
                    <a16:creationId xmlns:a16="http://schemas.microsoft.com/office/drawing/2014/main" id="{87BB296D-86D9-688B-3BD2-166E504B2C72}"/>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a:extLst>
                  <a:ext uri="{FF2B5EF4-FFF2-40B4-BE49-F238E27FC236}">
                    <a16:creationId xmlns:a16="http://schemas.microsoft.com/office/drawing/2014/main" id="{1FC270CF-3D24-C98A-6719-6FFB41244570}"/>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a:extLst>
                  <a:ext uri="{FF2B5EF4-FFF2-40B4-BE49-F238E27FC236}">
                    <a16:creationId xmlns:a16="http://schemas.microsoft.com/office/drawing/2014/main" id="{728D2F94-BD36-D748-23D4-413CE7013E72}"/>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a:extLst>
                  <a:ext uri="{FF2B5EF4-FFF2-40B4-BE49-F238E27FC236}">
                    <a16:creationId xmlns:a16="http://schemas.microsoft.com/office/drawing/2014/main" id="{FBF5F04D-D888-0FD1-7041-70D4A0989921}"/>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a:extLst>
                  <a:ext uri="{FF2B5EF4-FFF2-40B4-BE49-F238E27FC236}">
                    <a16:creationId xmlns:a16="http://schemas.microsoft.com/office/drawing/2014/main" id="{EEE2377F-0AFE-3099-15FA-A7D200367240}"/>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a:extLst>
                  <a:ext uri="{FF2B5EF4-FFF2-40B4-BE49-F238E27FC236}">
                    <a16:creationId xmlns:a16="http://schemas.microsoft.com/office/drawing/2014/main" id="{AC7DF8AD-F888-12E6-5286-84401D41335E}"/>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a:extLst>
                  <a:ext uri="{FF2B5EF4-FFF2-40B4-BE49-F238E27FC236}">
                    <a16:creationId xmlns:a16="http://schemas.microsoft.com/office/drawing/2014/main" id="{625D6BAA-047A-17EF-E545-9011A9EA5494}"/>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a:extLst>
                  <a:ext uri="{FF2B5EF4-FFF2-40B4-BE49-F238E27FC236}">
                    <a16:creationId xmlns:a16="http://schemas.microsoft.com/office/drawing/2014/main" id="{0AE39132-D58C-B90C-2093-ECBAF369E0D6}"/>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a:extLst>
                  <a:ext uri="{FF2B5EF4-FFF2-40B4-BE49-F238E27FC236}">
                    <a16:creationId xmlns:a16="http://schemas.microsoft.com/office/drawing/2014/main" id="{D5C6574F-1E81-02D9-A7BB-5187CE97D635}"/>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a:extLst>
                  <a:ext uri="{FF2B5EF4-FFF2-40B4-BE49-F238E27FC236}">
                    <a16:creationId xmlns:a16="http://schemas.microsoft.com/office/drawing/2014/main" id="{7D122013-1D0D-401C-2378-33C976C75B16}"/>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a:extLst>
                  <a:ext uri="{FF2B5EF4-FFF2-40B4-BE49-F238E27FC236}">
                    <a16:creationId xmlns:a16="http://schemas.microsoft.com/office/drawing/2014/main" id="{C39EF7A3-6FA9-9065-513F-8CDC9DBE71AD}"/>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a:extLst>
                  <a:ext uri="{FF2B5EF4-FFF2-40B4-BE49-F238E27FC236}">
                    <a16:creationId xmlns:a16="http://schemas.microsoft.com/office/drawing/2014/main" id="{FDA8C865-6E78-9043-3326-BB52A435E2A3}"/>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5">
                <a:extLst>
                  <a:ext uri="{FF2B5EF4-FFF2-40B4-BE49-F238E27FC236}">
                    <a16:creationId xmlns:a16="http://schemas.microsoft.com/office/drawing/2014/main" id="{462CC2D8-AA1B-1983-A76D-135BC020210F}"/>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6" name="Rectangle 136">
                <a:extLst>
                  <a:ext uri="{FF2B5EF4-FFF2-40B4-BE49-F238E27FC236}">
                    <a16:creationId xmlns:a16="http://schemas.microsoft.com/office/drawing/2014/main" id="{F33252A8-2CCA-65EE-EE25-67C60EB7C87E}"/>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47" name="Rectangle 137">
                <a:extLst>
                  <a:ext uri="{FF2B5EF4-FFF2-40B4-BE49-F238E27FC236}">
                    <a16:creationId xmlns:a16="http://schemas.microsoft.com/office/drawing/2014/main" id="{358301F8-6097-A0AD-1AD4-CAAC73AC5C0A}"/>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8" name="Rectangle 138">
                <a:extLst>
                  <a:ext uri="{FF2B5EF4-FFF2-40B4-BE49-F238E27FC236}">
                    <a16:creationId xmlns:a16="http://schemas.microsoft.com/office/drawing/2014/main" id="{17FE9B90-B2F0-0EB7-A0FC-3E3E1DBF949F}"/>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49" name="Rectangle 139">
                <a:extLst>
                  <a:ext uri="{FF2B5EF4-FFF2-40B4-BE49-F238E27FC236}">
                    <a16:creationId xmlns:a16="http://schemas.microsoft.com/office/drawing/2014/main" id="{5B3007DA-8BC7-1701-305D-294E1D75891C}"/>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0" name="Rectangle 140">
                <a:extLst>
                  <a:ext uri="{FF2B5EF4-FFF2-40B4-BE49-F238E27FC236}">
                    <a16:creationId xmlns:a16="http://schemas.microsoft.com/office/drawing/2014/main" id="{9EE9B347-7231-4D24-8099-CBB815AC72F2}"/>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1" name="Rectangle 141">
                <a:extLst>
                  <a:ext uri="{FF2B5EF4-FFF2-40B4-BE49-F238E27FC236}">
                    <a16:creationId xmlns:a16="http://schemas.microsoft.com/office/drawing/2014/main" id="{B84A4A21-C4FC-C79F-BEAE-94BD41187825}"/>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2" name="Rectangle 142">
                <a:extLst>
                  <a:ext uri="{FF2B5EF4-FFF2-40B4-BE49-F238E27FC236}">
                    <a16:creationId xmlns:a16="http://schemas.microsoft.com/office/drawing/2014/main" id="{BF28A903-3F81-3A98-018E-46A323A10AD3}"/>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0</a:t>
                </a:r>
              </a:p>
            </p:txBody>
          </p:sp>
          <p:sp>
            <p:nvSpPr>
              <p:cNvPr id="4253" name="Rectangle 143">
                <a:extLst>
                  <a:ext uri="{FF2B5EF4-FFF2-40B4-BE49-F238E27FC236}">
                    <a16:creationId xmlns:a16="http://schemas.microsoft.com/office/drawing/2014/main" id="{C1CB7248-DDAE-547A-943D-1484C42EC782}"/>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4" name="Rectangle 144">
                <a:extLst>
                  <a:ext uri="{FF2B5EF4-FFF2-40B4-BE49-F238E27FC236}">
                    <a16:creationId xmlns:a16="http://schemas.microsoft.com/office/drawing/2014/main" id="{3DE99D58-5827-979E-3BFE-C799C7E6661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5" name="Rectangle 145">
                <a:extLst>
                  <a:ext uri="{FF2B5EF4-FFF2-40B4-BE49-F238E27FC236}">
                    <a16:creationId xmlns:a16="http://schemas.microsoft.com/office/drawing/2014/main" id="{87D93F48-8835-5FB1-DFBD-7753B302E12E}"/>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6" name="Rectangle 146">
                <a:extLst>
                  <a:ext uri="{FF2B5EF4-FFF2-40B4-BE49-F238E27FC236}">
                    <a16:creationId xmlns:a16="http://schemas.microsoft.com/office/drawing/2014/main" id="{78EF7C3D-AD07-342A-874D-7873FC7C24F4}"/>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57" name="Rectangle 147">
                <a:extLst>
                  <a:ext uri="{FF2B5EF4-FFF2-40B4-BE49-F238E27FC236}">
                    <a16:creationId xmlns:a16="http://schemas.microsoft.com/office/drawing/2014/main" id="{6C5FF9D0-6193-CACC-22E3-0E9E7BBB2FB8}"/>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 name="Rectangle 148">
                <a:extLst>
                  <a:ext uri="{FF2B5EF4-FFF2-40B4-BE49-F238E27FC236}">
                    <a16:creationId xmlns:a16="http://schemas.microsoft.com/office/drawing/2014/main" id="{351E7EDE-5AAE-B3A4-CF4A-E430AC608E27}"/>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59" name="Line 149">
                <a:extLst>
                  <a:ext uri="{FF2B5EF4-FFF2-40B4-BE49-F238E27FC236}">
                    <a16:creationId xmlns:a16="http://schemas.microsoft.com/office/drawing/2014/main" id="{E2A4A5EA-AE80-983D-29FD-090C607B8A1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0" name="Rectangle 150">
                <a:extLst>
                  <a:ext uri="{FF2B5EF4-FFF2-40B4-BE49-F238E27FC236}">
                    <a16:creationId xmlns:a16="http://schemas.microsoft.com/office/drawing/2014/main" id="{C0246474-B00B-621B-2C89-3A891A6C6C2A}"/>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4107" name="Rectangle 152">
              <a:extLst>
                <a:ext uri="{FF2B5EF4-FFF2-40B4-BE49-F238E27FC236}">
                  <a16:creationId xmlns:a16="http://schemas.microsoft.com/office/drawing/2014/main" id="{05479990-5683-D17F-D81B-D1DFC7FFE0BB}"/>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8" name="Rectangle 153">
              <a:extLst>
                <a:ext uri="{FF2B5EF4-FFF2-40B4-BE49-F238E27FC236}">
                  <a16:creationId xmlns:a16="http://schemas.microsoft.com/office/drawing/2014/main" id="{64A519FB-9387-58EE-FB79-6D383270E6F6}"/>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9" name="Rectangle 154">
              <a:extLst>
                <a:ext uri="{FF2B5EF4-FFF2-40B4-BE49-F238E27FC236}">
                  <a16:creationId xmlns:a16="http://schemas.microsoft.com/office/drawing/2014/main" id="{3FFA7359-E187-5763-39B3-BC6B84994365}"/>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0" name="Rectangle 155">
              <a:extLst>
                <a:ext uri="{FF2B5EF4-FFF2-40B4-BE49-F238E27FC236}">
                  <a16:creationId xmlns:a16="http://schemas.microsoft.com/office/drawing/2014/main" id="{AABB4728-7121-CF80-1D2F-2186D0306BC6}"/>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1" name="Freeform 156">
              <a:extLst>
                <a:ext uri="{FF2B5EF4-FFF2-40B4-BE49-F238E27FC236}">
                  <a16:creationId xmlns:a16="http://schemas.microsoft.com/office/drawing/2014/main" id="{9E3D80E4-AB5A-5F56-252E-99513C52B555}"/>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2" name="Line 157">
              <a:extLst>
                <a:ext uri="{FF2B5EF4-FFF2-40B4-BE49-F238E27FC236}">
                  <a16:creationId xmlns:a16="http://schemas.microsoft.com/office/drawing/2014/main" id="{B9B8C0D2-55ED-1D34-776B-669E0546FCD1}"/>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58">
              <a:extLst>
                <a:ext uri="{FF2B5EF4-FFF2-40B4-BE49-F238E27FC236}">
                  <a16:creationId xmlns:a16="http://schemas.microsoft.com/office/drawing/2014/main" id="{9FEABD25-C326-30E5-6A26-CF6BCCD3485E}"/>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59">
              <a:extLst>
                <a:ext uri="{FF2B5EF4-FFF2-40B4-BE49-F238E27FC236}">
                  <a16:creationId xmlns:a16="http://schemas.microsoft.com/office/drawing/2014/main" id="{75F51077-38D2-D640-A795-1E684C10237A}"/>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099" name="Picture 161">
            <a:extLst>
              <a:ext uri="{FF2B5EF4-FFF2-40B4-BE49-F238E27FC236}">
                <a16:creationId xmlns:a16="http://schemas.microsoft.com/office/drawing/2014/main" id="{0245B194-A37A-1108-78E3-FA663A11C45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7DEE883-1E4A-188C-3ACF-D7AA3C989923}"/>
              </a:ext>
            </a:extLst>
          </p:cNvPr>
          <p:cNvSpPr>
            <a:spLocks noChangeArrowheads="1"/>
          </p:cNvSpPr>
          <p:nvPr/>
        </p:nvSpPr>
        <p:spPr bwMode="auto">
          <a:xfrm>
            <a:off x="969963" y="2819400"/>
            <a:ext cx="2927350" cy="523875"/>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a:solidFill>
                  <a:schemeClr val="accent2"/>
                </a:solidFill>
                <a:effectLst>
                  <a:outerShdw blurRad="38100" dist="38100" dir="2700000" algn="tl">
                    <a:srgbClr val="C0C0C0"/>
                  </a:outerShdw>
                </a:effectLst>
                <a:latin typeface="Arial" panose="020B0604020202020204" pitchFamily="34" charset="0"/>
              </a:rPr>
              <a:t>Pareto Analysis</a:t>
            </a:r>
          </a:p>
        </p:txBody>
      </p:sp>
      <p:grpSp>
        <p:nvGrpSpPr>
          <p:cNvPr id="4101" name="Group 182">
            <a:extLst>
              <a:ext uri="{FF2B5EF4-FFF2-40B4-BE49-F238E27FC236}">
                <a16:creationId xmlns:a16="http://schemas.microsoft.com/office/drawing/2014/main" id="{EBAB84B8-C7AF-4F30-DA90-B65EB7EE5D1C}"/>
              </a:ext>
            </a:extLst>
          </p:cNvPr>
          <p:cNvGrpSpPr>
            <a:grpSpLocks/>
          </p:cNvGrpSpPr>
          <p:nvPr/>
        </p:nvGrpSpPr>
        <p:grpSpPr bwMode="auto">
          <a:xfrm>
            <a:off x="5181600" y="4953000"/>
            <a:ext cx="3678238" cy="1312863"/>
            <a:chOff x="3312" y="3408"/>
            <a:chExt cx="2317" cy="827"/>
          </a:xfrm>
        </p:grpSpPr>
        <p:sp>
          <p:nvSpPr>
            <p:cNvPr id="4102" name="Line 183">
              <a:extLst>
                <a:ext uri="{FF2B5EF4-FFF2-40B4-BE49-F238E27FC236}">
                  <a16:creationId xmlns:a16="http://schemas.microsoft.com/office/drawing/2014/main" id="{EF1C3ECF-2489-DB0D-D573-EF64279C13F1}"/>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Rectangle 184">
              <a:extLst>
                <a:ext uri="{FF2B5EF4-FFF2-40B4-BE49-F238E27FC236}">
                  <a16:creationId xmlns:a16="http://schemas.microsoft.com/office/drawing/2014/main" id="{D27ED96D-EDF3-7B53-7B8C-B1C84CB5889B}"/>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1700">
                  <a:latin typeface="Copperplate Gothic Bold" panose="020E0705020206020404" pitchFamily="34" charset="0"/>
                </a:rPr>
                <a:t>Sigma Quality Management</a:t>
              </a:r>
            </a:p>
          </p:txBody>
        </p:sp>
        <p:pic>
          <p:nvPicPr>
            <p:cNvPr id="4104" name="Picture 185">
              <a:extLst>
                <a:ext uri="{FF2B5EF4-FFF2-40B4-BE49-F238E27FC236}">
                  <a16:creationId xmlns:a16="http://schemas.microsoft.com/office/drawing/2014/main" id="{C93372AD-4CF4-A406-42E9-4891B1D363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188">
            <a:extLst>
              <a:ext uri="{FF2B5EF4-FFF2-40B4-BE49-F238E27FC236}">
                <a16:creationId xmlns:a16="http://schemas.microsoft.com/office/drawing/2014/main" id="{11FCBCB0-A46E-FDAF-E834-13DCF08E9C8D}"/>
              </a:ext>
            </a:extLst>
          </p:cNvPr>
          <p:cNvSpPr txBox="1">
            <a:spLocks noChangeArrowheads="1"/>
          </p:cNvSpPr>
          <p:nvPr/>
        </p:nvSpPr>
        <p:spPr bwMode="auto">
          <a:xfrm>
            <a:off x="175911" y="6515822"/>
            <a:ext cx="2973891" cy="292388"/>
          </a:xfrm>
          <a:prstGeom prst="rect">
            <a:avLst/>
          </a:prstGeom>
          <a:noFill/>
          <a:ln>
            <a:noFill/>
          </a:ln>
          <a:effec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9pPr>
          </a:lstStyle>
          <a:p>
            <a:pPr eaLnBrk="1" hangingPunct="1">
              <a:defRPr/>
            </a:pPr>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7" name="Rectangle 5">
            <a:extLst>
              <a:ext uri="{FF2B5EF4-FFF2-40B4-BE49-F238E27FC236}">
                <a16:creationId xmlns:a16="http://schemas.microsoft.com/office/drawing/2014/main" id="{5F4880D7-C0E8-5804-9C3A-683FD3BB07BF}"/>
              </a:ext>
            </a:extLst>
          </p:cNvPr>
          <p:cNvSpPr>
            <a:spLocks noGrp="1" noChangeArrowheads="1"/>
          </p:cNvSpPr>
          <p:nvPr>
            <p:ph type="title"/>
          </p:nvPr>
        </p:nvSpPr>
        <p:spPr/>
        <p:txBody>
          <a:bodyPr/>
          <a:lstStyle/>
          <a:p>
            <a:pPr eaLnBrk="1" hangingPunct="1">
              <a:defRPr/>
            </a:pPr>
            <a:r>
              <a:rPr lang="en-US" altLang="en-US"/>
              <a:t>Contingency Analysis - Steps</a:t>
            </a:r>
          </a:p>
        </p:txBody>
      </p:sp>
      <p:sp>
        <p:nvSpPr>
          <p:cNvPr id="21507" name="Rectangle 3">
            <a:extLst>
              <a:ext uri="{FF2B5EF4-FFF2-40B4-BE49-F238E27FC236}">
                <a16:creationId xmlns:a16="http://schemas.microsoft.com/office/drawing/2014/main" id="{4639EB0A-520F-CCF8-B438-87503735FBA2}"/>
              </a:ext>
            </a:extLst>
          </p:cNvPr>
          <p:cNvSpPr>
            <a:spLocks noGrp="1" noChangeArrowheads="1"/>
          </p:cNvSpPr>
          <p:nvPr>
            <p:ph type="body" sz="half" idx="1"/>
          </p:nvPr>
        </p:nvSpPr>
        <p:spPr>
          <a:xfrm>
            <a:off x="346075" y="1076325"/>
            <a:ext cx="8416925" cy="5513388"/>
          </a:xfrm>
        </p:spPr>
        <p:txBody>
          <a:bodyPr/>
          <a:lstStyle/>
          <a:p>
            <a:pPr marL="381000" indent="-381000" eaLnBrk="1" hangingPunct="1">
              <a:buFont typeface="Symbol" panose="05050102010706020507" pitchFamily="18" charset="2"/>
              <a:buNone/>
            </a:pPr>
            <a:r>
              <a:rPr lang="en-US" altLang="en-US"/>
              <a:t>1.	Establish the Hypothesis:</a:t>
            </a:r>
            <a:endParaRPr lang="en-US" altLang="en-US" i="1"/>
          </a:p>
          <a:p>
            <a:pPr marL="838200" lvl="1" indent="-381000" eaLnBrk="1" hangingPunct="1"/>
            <a:r>
              <a:rPr lang="en-US" altLang="en-US" i="1"/>
              <a:t>Null Hypothesis (Ho)</a:t>
            </a:r>
            <a:r>
              <a:rPr lang="en-US" altLang="en-US" b="1"/>
              <a:t> - </a:t>
            </a:r>
            <a:r>
              <a:rPr lang="en-US" altLang="en-US"/>
              <a:t>There is no relationship (i.e. independence exists) between Attributes A and B.</a:t>
            </a:r>
            <a:endParaRPr lang="en-US" altLang="en-US" i="1"/>
          </a:p>
          <a:p>
            <a:pPr marL="838200" lvl="1" indent="-381000" eaLnBrk="1" hangingPunct="1"/>
            <a:r>
              <a:rPr lang="en-US" altLang="en-US" i="1"/>
              <a:t>Alternative Hypothesis (Ha)</a:t>
            </a:r>
            <a:r>
              <a:rPr lang="en-US" altLang="en-US" b="1"/>
              <a:t> - </a:t>
            </a:r>
            <a:r>
              <a:rPr lang="en-US" altLang="en-US"/>
              <a:t>There is a relationship (i.e. dependence exists) between Attributes A and B.</a:t>
            </a:r>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r>
              <a:rPr lang="en-US" altLang="en-US"/>
              <a:t>2.   Choose the Significance Level of the Test ().</a:t>
            </a:r>
          </a:p>
          <a:p>
            <a:pPr marL="381000" indent="-381000" eaLnBrk="1" hangingPunct="1">
              <a:buFont typeface="Symbol" panose="05050102010706020507" pitchFamily="18" charset="2"/>
              <a:buAutoNum type="arabicPeriod" startAt="2"/>
            </a:pPr>
            <a:endParaRPr lang="en-US" altLang="en-US"/>
          </a:p>
          <a:p>
            <a:pPr marL="381000" indent="-381000" eaLnBrk="1" hangingPunct="1">
              <a:buFont typeface="Symbol" panose="05050102010706020507" pitchFamily="18" charset="2"/>
              <a:buNone/>
            </a:pPr>
            <a:r>
              <a:rPr lang="en-US" altLang="en-US"/>
              <a:t>3.	Plan the Test:</a:t>
            </a:r>
          </a:p>
          <a:p>
            <a:pPr marL="838200" lvl="1" indent="-381000" eaLnBrk="1" hangingPunct="1">
              <a:buFontTx/>
              <a:buNone/>
            </a:pPr>
            <a:r>
              <a:rPr lang="en-US" altLang="en-US"/>
              <a:t>a) The Test Statistic is:</a:t>
            </a:r>
          </a:p>
          <a:p>
            <a:pPr marL="381000" indent="-381000" eaLnBrk="1" hangingPunct="1">
              <a:buFont typeface="Symbol" panose="05050102010706020507" pitchFamily="18" charset="2"/>
              <a:buAutoNum type="arabicPeriod" startAt="2"/>
            </a:pPr>
            <a:endParaRPr lang="en-US" altLang="en-US"/>
          </a:p>
        </p:txBody>
      </p:sp>
      <p:graphicFrame>
        <p:nvGraphicFramePr>
          <p:cNvPr id="21508" name="Object 4">
            <a:extLst>
              <a:ext uri="{FF2B5EF4-FFF2-40B4-BE49-F238E27FC236}">
                <a16:creationId xmlns:a16="http://schemas.microsoft.com/office/drawing/2014/main" id="{3F0FD440-F9A4-56A6-7A36-342ACBCE351D}"/>
              </a:ext>
            </a:extLst>
          </p:cNvPr>
          <p:cNvGraphicFramePr>
            <a:graphicFrameLocks noGrp="1" noChangeAspect="1"/>
          </p:cNvGraphicFramePr>
          <p:nvPr>
            <p:ph sz="half" idx="2"/>
          </p:nvPr>
        </p:nvGraphicFramePr>
        <p:xfrm>
          <a:off x="4114800" y="4176713"/>
          <a:ext cx="3581400" cy="2452687"/>
        </p:xfrm>
        <a:graphic>
          <a:graphicData uri="http://schemas.openxmlformats.org/presentationml/2006/ole">
            <mc:AlternateContent xmlns:mc="http://schemas.openxmlformats.org/markup-compatibility/2006">
              <mc:Choice xmlns:v="urn:schemas-microsoft-com:vml" Requires="v">
                <p:oleObj name="Equation" r:id="rId3" imgW="2336800" imgH="1600200" progId="Equation.3">
                  <p:embed/>
                </p:oleObj>
              </mc:Choice>
              <mc:Fallback>
                <p:oleObj name="Equation" r:id="rId3" imgW="2336800" imgH="1600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4176713"/>
                        <a:ext cx="3581400" cy="2452687"/>
                      </a:xfrm>
                      <a:prstGeom prst="rect">
                        <a:avLst/>
                      </a:prstGeom>
                      <a:solidFill>
                        <a:srgbClr val="FFFFCC"/>
                      </a:solidFill>
                      <a:ln w="28575" cmpd="sng">
                        <a:solidFill>
                          <a:schemeClr val="accent2"/>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9A9F9199-8F6B-74A4-E7FD-7CD7AF516A1A}"/>
              </a:ext>
            </a:extLst>
          </p:cNvPr>
          <p:cNvSpPr>
            <a:spLocks noGrp="1" noChangeArrowheads="1"/>
          </p:cNvSpPr>
          <p:nvPr>
            <p:ph type="title"/>
          </p:nvPr>
        </p:nvSpPr>
        <p:spPr/>
        <p:txBody>
          <a:bodyPr/>
          <a:lstStyle/>
          <a:p>
            <a:pPr eaLnBrk="1" hangingPunct="1">
              <a:defRPr/>
            </a:pPr>
            <a:r>
              <a:rPr lang="en-US" altLang="en-US"/>
              <a:t>Contingency Analysis - Steps</a:t>
            </a:r>
          </a:p>
        </p:txBody>
      </p:sp>
      <p:sp>
        <p:nvSpPr>
          <p:cNvPr id="23555" name="Rectangle 3">
            <a:extLst>
              <a:ext uri="{FF2B5EF4-FFF2-40B4-BE49-F238E27FC236}">
                <a16:creationId xmlns:a16="http://schemas.microsoft.com/office/drawing/2014/main" id="{5987BB21-DF09-0F1E-670A-3B388D6F1A00}"/>
              </a:ext>
            </a:extLst>
          </p:cNvPr>
          <p:cNvSpPr>
            <a:spLocks noGrp="1" noChangeArrowheads="1"/>
          </p:cNvSpPr>
          <p:nvPr>
            <p:ph type="body" idx="1"/>
          </p:nvPr>
        </p:nvSpPr>
        <p:spPr/>
        <p:txBody>
          <a:bodyPr/>
          <a:lstStyle/>
          <a:p>
            <a:pPr eaLnBrk="1" hangingPunct="1">
              <a:buFont typeface="Symbol" panose="05050102010706020507" pitchFamily="18" charset="2"/>
              <a:buNone/>
            </a:pPr>
            <a:r>
              <a:rPr lang="en-US" altLang="en-US" sz="2400"/>
              <a:t>3.	Plan the Test:</a:t>
            </a:r>
          </a:p>
          <a:p>
            <a:pPr marL="457200" lvl="1" indent="0" eaLnBrk="1" hangingPunct="1">
              <a:buFontTx/>
              <a:buNone/>
            </a:pPr>
            <a:r>
              <a:rPr lang="en-US" altLang="en-US"/>
              <a:t>b) Determine the Rejection Region:  Appendix A provides a table of the 2 distribution.  Find the table value for</a:t>
            </a:r>
            <a:r>
              <a:rPr lang="en-US" altLang="en-US" b="1"/>
              <a:t> </a:t>
            </a:r>
            <a:r>
              <a:rPr lang="en-US" altLang="en-US" i="1"/>
              <a:t>(m - 1)(n - 1)</a:t>
            </a:r>
            <a:r>
              <a:rPr lang="en-US" altLang="en-US"/>
              <a:t> degrees of freedom at the level of significance.  </a:t>
            </a:r>
          </a:p>
          <a:p>
            <a:pPr marL="457200" lvl="1" indent="0" eaLnBrk="1" hangingPunct="1">
              <a:buFontTx/>
              <a:buNone/>
            </a:pPr>
            <a:endParaRPr lang="en-US" altLang="en-US"/>
          </a:p>
          <a:p>
            <a:pPr marL="457200" lvl="1" indent="0" eaLnBrk="1" hangingPunct="1">
              <a:buFontTx/>
              <a:buNone/>
            </a:pPr>
            <a:r>
              <a:rPr lang="en-US" altLang="en-US"/>
              <a:t>For example, for a</a:t>
            </a:r>
            <a:r>
              <a:rPr lang="en-US" altLang="en-US" i="1"/>
              <a:t> 4 row, 3 column</a:t>
            </a:r>
            <a:r>
              <a:rPr lang="en-US" altLang="en-US"/>
              <a:t> contingency table, </a:t>
            </a:r>
            <a:r>
              <a:rPr lang="en-US" altLang="en-US" i="1"/>
              <a:t>m = 4, n = 3 </a:t>
            </a:r>
            <a:r>
              <a:rPr lang="en-US" altLang="en-US"/>
              <a:t>and the 2 value for 6 {(4 - 1) x (3 - 1) = 3 x 2 = 6} degrees of freedom at the 0.05 level of significance would be obtained from the look up table (this value is 12.59).  The flu example is a 2 x 2 table, which therefore has {(2 - 1) x (2 - 1)} = 1 degree of freedom.  From the table, then, the critical value (at the 0.05 level of significance) is 3.84.</a:t>
            </a:r>
          </a:p>
        </p:txBody>
      </p:sp>
      <p:sp>
        <p:nvSpPr>
          <p:cNvPr id="23556" name="Rectangle 5">
            <a:extLst>
              <a:ext uri="{FF2B5EF4-FFF2-40B4-BE49-F238E27FC236}">
                <a16:creationId xmlns:a16="http://schemas.microsoft.com/office/drawing/2014/main" id="{952BDE75-D880-DA89-0752-7D3D48DD3DDD}"/>
              </a:ext>
            </a:extLst>
          </p:cNvPr>
          <p:cNvSpPr>
            <a:spLocks noChangeArrowheads="1"/>
          </p:cNvSpPr>
          <p:nvPr/>
        </p:nvSpPr>
        <p:spPr bwMode="auto">
          <a:xfrm>
            <a:off x="0" y="25193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B3663A84-1C27-3905-EE84-04E004F63136}"/>
              </a:ext>
            </a:extLst>
          </p:cNvPr>
          <p:cNvSpPr>
            <a:spLocks noGrp="1" noChangeArrowheads="1"/>
          </p:cNvSpPr>
          <p:nvPr>
            <p:ph type="title"/>
          </p:nvPr>
        </p:nvSpPr>
        <p:spPr/>
        <p:txBody>
          <a:bodyPr/>
          <a:lstStyle/>
          <a:p>
            <a:pPr eaLnBrk="1" hangingPunct="1">
              <a:defRPr/>
            </a:pPr>
            <a:r>
              <a:rPr lang="en-US" altLang="en-US"/>
              <a:t>Contingency Analysis - Steps</a:t>
            </a:r>
          </a:p>
        </p:txBody>
      </p:sp>
      <p:sp>
        <p:nvSpPr>
          <p:cNvPr id="25603" name="Rectangle 3">
            <a:extLst>
              <a:ext uri="{FF2B5EF4-FFF2-40B4-BE49-F238E27FC236}">
                <a16:creationId xmlns:a16="http://schemas.microsoft.com/office/drawing/2014/main" id="{FB2C7CE1-EB38-8A8C-0158-83E23AAF1116}"/>
              </a:ext>
            </a:extLst>
          </p:cNvPr>
          <p:cNvSpPr>
            <a:spLocks noGrp="1" noChangeArrowheads="1"/>
          </p:cNvSpPr>
          <p:nvPr>
            <p:ph type="body" idx="1"/>
          </p:nvPr>
        </p:nvSpPr>
        <p:spPr/>
        <p:txBody>
          <a:bodyPr/>
          <a:lstStyle/>
          <a:p>
            <a:pPr marL="381000" indent="-381000" eaLnBrk="1" hangingPunct="1">
              <a:buFont typeface="Symbol" panose="05050102010706020507" pitchFamily="18" charset="2"/>
              <a:buNone/>
            </a:pPr>
            <a:r>
              <a:rPr lang="en-US" altLang="en-US"/>
              <a:t>4.   Collect the Data and calculate the Test Statistic.  Data should then be collected and sorted into the cells and the expected counts table prepared.  Now the test statistic can be calculated:</a:t>
            </a:r>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endParaRPr lang="en-US" altLang="en-US"/>
          </a:p>
          <a:p>
            <a:pPr marL="381000" indent="-381000" eaLnBrk="1" hangingPunct="1">
              <a:buFont typeface="Symbol" panose="05050102010706020507" pitchFamily="18" charset="2"/>
              <a:buNone/>
            </a:pPr>
            <a:r>
              <a:rPr lang="en-US" altLang="en-US"/>
              <a:t>5.	Draw the Conclusion.  The last step is to compare the </a:t>
            </a:r>
            <a:r>
              <a:rPr lang="en-US" altLang="en-US" i="1"/>
              <a:t>calculated value </a:t>
            </a:r>
            <a:r>
              <a:rPr lang="en-US" altLang="en-US"/>
              <a:t>of the test statistic to the </a:t>
            </a:r>
            <a:r>
              <a:rPr lang="en-US" altLang="en-US" i="1"/>
              <a:t>table value</a:t>
            </a:r>
            <a:r>
              <a:rPr lang="en-US" altLang="en-US"/>
              <a:t> obtained from the chi-squared table.  If the calculated value is greater than the table value, then it falls into the </a:t>
            </a:r>
            <a:r>
              <a:rPr lang="en-US" altLang="en-US" i="1"/>
              <a:t>rejection region.</a:t>
            </a:r>
            <a:r>
              <a:rPr lang="en-US" altLang="en-US"/>
              <a:t>  The null hypothesis would then be rejected in favor of the alternative hypothesis.</a:t>
            </a:r>
          </a:p>
        </p:txBody>
      </p:sp>
      <p:sp>
        <p:nvSpPr>
          <p:cNvPr id="25604" name="Rectangle 5">
            <a:extLst>
              <a:ext uri="{FF2B5EF4-FFF2-40B4-BE49-F238E27FC236}">
                <a16:creationId xmlns:a16="http://schemas.microsoft.com/office/drawing/2014/main" id="{7B2CF48F-60E4-E475-A7E6-15C08888439E}"/>
              </a:ext>
            </a:extLst>
          </p:cNvPr>
          <p:cNvSpPr>
            <a:spLocks noChangeArrowheads="1"/>
          </p:cNvSpPr>
          <p:nvPr/>
        </p:nvSpPr>
        <p:spPr bwMode="auto">
          <a:xfrm>
            <a:off x="0" y="23955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aphicFrame>
        <p:nvGraphicFramePr>
          <p:cNvPr id="25605" name="Object 4">
            <a:extLst>
              <a:ext uri="{FF2B5EF4-FFF2-40B4-BE49-F238E27FC236}">
                <a16:creationId xmlns:a16="http://schemas.microsoft.com/office/drawing/2014/main" id="{6526A270-E511-19F0-7230-F60EED287048}"/>
              </a:ext>
            </a:extLst>
          </p:cNvPr>
          <p:cNvGraphicFramePr>
            <a:graphicFrameLocks noChangeAspect="1"/>
          </p:cNvGraphicFramePr>
          <p:nvPr/>
        </p:nvGraphicFramePr>
        <p:xfrm>
          <a:off x="838200" y="2133600"/>
          <a:ext cx="7315200" cy="2192338"/>
        </p:xfrm>
        <a:graphic>
          <a:graphicData uri="http://schemas.openxmlformats.org/presentationml/2006/ole">
            <mc:AlternateContent xmlns:mc="http://schemas.openxmlformats.org/markup-compatibility/2006">
              <mc:Choice xmlns:v="urn:schemas-microsoft-com:vml" Requires="v">
                <p:oleObj name="Equation" r:id="rId3" imgW="4648200" imgH="1397000" progId="Equation.3">
                  <p:embed/>
                </p:oleObj>
              </mc:Choice>
              <mc:Fallback>
                <p:oleObj name="Equation" r:id="rId3" imgW="4648200" imgH="13970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133600"/>
                        <a:ext cx="7315200" cy="2192338"/>
                      </a:xfrm>
                      <a:prstGeom prst="rect">
                        <a:avLst/>
                      </a:prstGeom>
                      <a:solidFill>
                        <a:srgbClr val="FFFFCC"/>
                      </a:solidFill>
                      <a:ln w="28575">
                        <a:solidFill>
                          <a:schemeClr val="accent2"/>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50" name="Rectangle 6">
            <a:extLst>
              <a:ext uri="{FF2B5EF4-FFF2-40B4-BE49-F238E27FC236}">
                <a16:creationId xmlns:a16="http://schemas.microsoft.com/office/drawing/2014/main" id="{D205E7BF-ACAF-07C0-8976-826135D605A8}"/>
              </a:ext>
            </a:extLst>
          </p:cNvPr>
          <p:cNvSpPr>
            <a:spLocks noGrp="1" noChangeArrowheads="1"/>
          </p:cNvSpPr>
          <p:nvPr>
            <p:ph type="title"/>
          </p:nvPr>
        </p:nvSpPr>
        <p:spPr/>
        <p:txBody>
          <a:bodyPr/>
          <a:lstStyle/>
          <a:p>
            <a:pPr eaLnBrk="1" hangingPunct="1">
              <a:defRPr/>
            </a:pPr>
            <a:r>
              <a:rPr lang="en-US" altLang="en-US"/>
              <a:t>Chi-Squared Table</a:t>
            </a:r>
          </a:p>
        </p:txBody>
      </p:sp>
      <p:grpSp>
        <p:nvGrpSpPr>
          <p:cNvPr id="27651" name="Group 1009">
            <a:extLst>
              <a:ext uri="{FF2B5EF4-FFF2-40B4-BE49-F238E27FC236}">
                <a16:creationId xmlns:a16="http://schemas.microsoft.com/office/drawing/2014/main" id="{E51C0375-EB52-F237-B1D2-0191B66420F0}"/>
              </a:ext>
            </a:extLst>
          </p:cNvPr>
          <p:cNvGrpSpPr>
            <a:grpSpLocks/>
          </p:cNvGrpSpPr>
          <p:nvPr/>
        </p:nvGrpSpPr>
        <p:grpSpPr bwMode="auto">
          <a:xfrm>
            <a:off x="2012950" y="838200"/>
            <a:ext cx="5308600" cy="5638800"/>
            <a:chOff x="1724" y="1136"/>
            <a:chExt cx="2316" cy="2460"/>
          </a:xfrm>
        </p:grpSpPr>
        <p:grpSp>
          <p:nvGrpSpPr>
            <p:cNvPr id="27653" name="Group 210">
              <a:extLst>
                <a:ext uri="{FF2B5EF4-FFF2-40B4-BE49-F238E27FC236}">
                  <a16:creationId xmlns:a16="http://schemas.microsoft.com/office/drawing/2014/main" id="{950072A4-5A71-F3A7-EA44-F16094F47E91}"/>
                </a:ext>
              </a:extLst>
            </p:cNvPr>
            <p:cNvGrpSpPr>
              <a:grpSpLocks/>
            </p:cNvGrpSpPr>
            <p:nvPr/>
          </p:nvGrpSpPr>
          <p:grpSpPr bwMode="auto">
            <a:xfrm>
              <a:off x="1724" y="1136"/>
              <a:ext cx="2316" cy="687"/>
              <a:chOff x="1724" y="1136"/>
              <a:chExt cx="2316" cy="687"/>
            </a:xfrm>
          </p:grpSpPr>
          <p:sp>
            <p:nvSpPr>
              <p:cNvPr id="28451" name="Rectangle 10">
                <a:extLst>
                  <a:ext uri="{FF2B5EF4-FFF2-40B4-BE49-F238E27FC236}">
                    <a16:creationId xmlns:a16="http://schemas.microsoft.com/office/drawing/2014/main" id="{501D1BDA-84AE-1F72-EF2B-862AF91C7F19}"/>
                  </a:ext>
                </a:extLst>
              </p:cNvPr>
              <p:cNvSpPr>
                <a:spLocks noChangeArrowheads="1"/>
              </p:cNvSpPr>
              <p:nvPr/>
            </p:nvSpPr>
            <p:spPr bwMode="auto">
              <a:xfrm>
                <a:off x="1736" y="1148"/>
                <a:ext cx="36" cy="27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2" name="Rectangle 11">
                <a:extLst>
                  <a:ext uri="{FF2B5EF4-FFF2-40B4-BE49-F238E27FC236}">
                    <a16:creationId xmlns:a16="http://schemas.microsoft.com/office/drawing/2014/main" id="{0F88CE44-4044-905B-ED68-E20EF9592A01}"/>
                  </a:ext>
                </a:extLst>
              </p:cNvPr>
              <p:cNvSpPr>
                <a:spLocks noChangeArrowheads="1"/>
              </p:cNvSpPr>
              <p:nvPr/>
            </p:nvSpPr>
            <p:spPr bwMode="auto">
              <a:xfrm>
                <a:off x="2144" y="1148"/>
                <a:ext cx="42" cy="27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3" name="Rectangle 12">
                <a:extLst>
                  <a:ext uri="{FF2B5EF4-FFF2-40B4-BE49-F238E27FC236}">
                    <a16:creationId xmlns:a16="http://schemas.microsoft.com/office/drawing/2014/main" id="{0A8DE9B6-7557-86D5-06A4-38D24013D608}"/>
                  </a:ext>
                </a:extLst>
              </p:cNvPr>
              <p:cNvSpPr>
                <a:spLocks noChangeArrowheads="1"/>
              </p:cNvSpPr>
              <p:nvPr/>
            </p:nvSpPr>
            <p:spPr bwMode="auto">
              <a:xfrm>
                <a:off x="1772" y="114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4" name="Rectangle 13">
                <a:extLst>
                  <a:ext uri="{FF2B5EF4-FFF2-40B4-BE49-F238E27FC236}">
                    <a16:creationId xmlns:a16="http://schemas.microsoft.com/office/drawing/2014/main" id="{5DFA71B3-6CD6-1D86-C378-E9306D25C37E}"/>
                  </a:ext>
                </a:extLst>
              </p:cNvPr>
              <p:cNvSpPr>
                <a:spLocks noChangeArrowheads="1"/>
              </p:cNvSpPr>
              <p:nvPr/>
            </p:nvSpPr>
            <p:spPr bwMode="auto">
              <a:xfrm>
                <a:off x="1802" y="1148"/>
                <a:ext cx="327"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Degrees </a:t>
                </a:r>
                <a:endParaRPr lang="en-US" altLang="en-US" sz="1700"/>
              </a:p>
            </p:txBody>
          </p:sp>
          <p:sp>
            <p:nvSpPr>
              <p:cNvPr id="28455" name="Rectangle 14">
                <a:extLst>
                  <a:ext uri="{FF2B5EF4-FFF2-40B4-BE49-F238E27FC236}">
                    <a16:creationId xmlns:a16="http://schemas.microsoft.com/office/drawing/2014/main" id="{63A8FFE4-C57F-6CBB-1BCD-0306BC9C1776}"/>
                  </a:ext>
                </a:extLst>
              </p:cNvPr>
              <p:cNvSpPr>
                <a:spLocks noChangeArrowheads="1"/>
              </p:cNvSpPr>
              <p:nvPr/>
            </p:nvSpPr>
            <p:spPr bwMode="auto">
              <a:xfrm>
                <a:off x="1772" y="123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6" name="Rectangle 15">
                <a:extLst>
                  <a:ext uri="{FF2B5EF4-FFF2-40B4-BE49-F238E27FC236}">
                    <a16:creationId xmlns:a16="http://schemas.microsoft.com/office/drawing/2014/main" id="{18690C34-2A23-193C-0DB5-CE2519C28A1A}"/>
                  </a:ext>
                </a:extLst>
              </p:cNvPr>
              <p:cNvSpPr>
                <a:spLocks noChangeArrowheads="1"/>
              </p:cNvSpPr>
              <p:nvPr/>
            </p:nvSpPr>
            <p:spPr bwMode="auto">
              <a:xfrm>
                <a:off x="1922" y="1238"/>
                <a:ext cx="94"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of </a:t>
                </a:r>
                <a:endParaRPr lang="en-US" altLang="en-US" sz="1700"/>
              </a:p>
            </p:txBody>
          </p:sp>
          <p:sp>
            <p:nvSpPr>
              <p:cNvPr id="28457" name="Rectangle 16">
                <a:extLst>
                  <a:ext uri="{FF2B5EF4-FFF2-40B4-BE49-F238E27FC236}">
                    <a16:creationId xmlns:a16="http://schemas.microsoft.com/office/drawing/2014/main" id="{67DF58CD-DBCC-49BC-53FD-DE27741E9C67}"/>
                  </a:ext>
                </a:extLst>
              </p:cNvPr>
              <p:cNvSpPr>
                <a:spLocks noChangeArrowheads="1"/>
              </p:cNvSpPr>
              <p:nvPr/>
            </p:nvSpPr>
            <p:spPr bwMode="auto">
              <a:xfrm>
                <a:off x="1772" y="13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8" name="Rectangle 17">
                <a:extLst>
                  <a:ext uri="{FF2B5EF4-FFF2-40B4-BE49-F238E27FC236}">
                    <a16:creationId xmlns:a16="http://schemas.microsoft.com/office/drawing/2014/main" id="{F06DAF53-38D9-7444-F4FB-5DE0C5520DD7}"/>
                  </a:ext>
                </a:extLst>
              </p:cNvPr>
              <p:cNvSpPr>
                <a:spLocks noChangeArrowheads="1"/>
              </p:cNvSpPr>
              <p:nvPr/>
            </p:nvSpPr>
            <p:spPr bwMode="auto">
              <a:xfrm>
                <a:off x="1784" y="1334"/>
                <a:ext cx="327"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Freedom</a:t>
                </a:r>
                <a:endParaRPr lang="en-US" altLang="en-US" sz="1700"/>
              </a:p>
            </p:txBody>
          </p:sp>
          <p:sp>
            <p:nvSpPr>
              <p:cNvPr id="28459" name="Rectangle 18">
                <a:extLst>
                  <a:ext uri="{FF2B5EF4-FFF2-40B4-BE49-F238E27FC236}">
                    <a16:creationId xmlns:a16="http://schemas.microsoft.com/office/drawing/2014/main" id="{CEB29FFC-F155-5E59-FBA7-A17F35FB970F}"/>
                  </a:ext>
                </a:extLst>
              </p:cNvPr>
              <p:cNvSpPr>
                <a:spLocks noChangeArrowheads="1"/>
              </p:cNvSpPr>
              <p:nvPr/>
            </p:nvSpPr>
            <p:spPr bwMode="auto">
              <a:xfrm>
                <a:off x="2126" y="133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700"/>
              </a:p>
            </p:txBody>
          </p:sp>
          <p:sp>
            <p:nvSpPr>
              <p:cNvPr id="28460" name="Rectangle 19">
                <a:extLst>
                  <a:ext uri="{FF2B5EF4-FFF2-40B4-BE49-F238E27FC236}">
                    <a16:creationId xmlns:a16="http://schemas.microsoft.com/office/drawing/2014/main" id="{1C6711DE-4CB1-3F01-4B64-5D4A68453EC6}"/>
                  </a:ext>
                </a:extLst>
              </p:cNvPr>
              <p:cNvSpPr>
                <a:spLocks noChangeArrowheads="1"/>
              </p:cNvSpPr>
              <p:nvPr/>
            </p:nvSpPr>
            <p:spPr bwMode="auto">
              <a:xfrm>
                <a:off x="2192"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1" name="Rectangle 20">
                <a:extLst>
                  <a:ext uri="{FF2B5EF4-FFF2-40B4-BE49-F238E27FC236}">
                    <a16:creationId xmlns:a16="http://schemas.microsoft.com/office/drawing/2014/main" id="{0A80A5FC-4DC0-B590-3D7A-2B6E46CBD0E0}"/>
                  </a:ext>
                </a:extLst>
              </p:cNvPr>
              <p:cNvSpPr>
                <a:spLocks noChangeArrowheads="1"/>
              </p:cNvSpPr>
              <p:nvPr/>
            </p:nvSpPr>
            <p:spPr bwMode="auto">
              <a:xfrm>
                <a:off x="2606"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2" name="Rectangle 21">
                <a:extLst>
                  <a:ext uri="{FF2B5EF4-FFF2-40B4-BE49-F238E27FC236}">
                    <a16:creationId xmlns:a16="http://schemas.microsoft.com/office/drawing/2014/main" id="{12D0EB18-4BF7-6521-7380-D3B48D78D3CB}"/>
                  </a:ext>
                </a:extLst>
              </p:cNvPr>
              <p:cNvSpPr>
                <a:spLocks noChangeArrowheads="1"/>
              </p:cNvSpPr>
              <p:nvPr/>
            </p:nvSpPr>
            <p:spPr bwMode="auto">
              <a:xfrm>
                <a:off x="2192" y="1244"/>
                <a:ext cx="456"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3" name="Rectangle 22">
                <a:extLst>
                  <a:ext uri="{FF2B5EF4-FFF2-40B4-BE49-F238E27FC236}">
                    <a16:creationId xmlns:a16="http://schemas.microsoft.com/office/drawing/2014/main" id="{9FDDC742-70C6-E46C-D488-4C56234E3093}"/>
                  </a:ext>
                </a:extLst>
              </p:cNvPr>
              <p:cNvSpPr>
                <a:spLocks noChangeArrowheads="1"/>
              </p:cNvSpPr>
              <p:nvPr/>
            </p:nvSpPr>
            <p:spPr bwMode="auto">
              <a:xfrm>
                <a:off x="2234" y="114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4" name="Rectangle 23">
                <a:extLst>
                  <a:ext uri="{FF2B5EF4-FFF2-40B4-BE49-F238E27FC236}">
                    <a16:creationId xmlns:a16="http://schemas.microsoft.com/office/drawing/2014/main" id="{097A1584-8571-3BE9-D1BB-65533D6F9F88}"/>
                  </a:ext>
                </a:extLst>
              </p:cNvPr>
              <p:cNvSpPr>
                <a:spLocks noChangeArrowheads="1"/>
              </p:cNvSpPr>
              <p:nvPr/>
            </p:nvSpPr>
            <p:spPr bwMode="auto">
              <a:xfrm>
                <a:off x="2288" y="1148"/>
                <a:ext cx="4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latin typeface="Symbol" panose="05050102010706020507" pitchFamily="18" charset="2"/>
                  </a:rPr>
                  <a:t>a</a:t>
                </a:r>
                <a:endParaRPr lang="en-US" altLang="en-US" sz="1700"/>
              </a:p>
            </p:txBody>
          </p:sp>
          <p:sp>
            <p:nvSpPr>
              <p:cNvPr id="28465" name="Rectangle 24">
                <a:extLst>
                  <a:ext uri="{FF2B5EF4-FFF2-40B4-BE49-F238E27FC236}">
                    <a16:creationId xmlns:a16="http://schemas.microsoft.com/office/drawing/2014/main" id="{ECCE22BC-1976-1FCA-2080-7B396420EEFE}"/>
                  </a:ext>
                </a:extLst>
              </p:cNvPr>
              <p:cNvSpPr>
                <a:spLocks noChangeArrowheads="1"/>
              </p:cNvSpPr>
              <p:nvPr/>
            </p:nvSpPr>
            <p:spPr bwMode="auto">
              <a:xfrm>
                <a:off x="2342" y="1154"/>
                <a:ext cx="19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 0.2</a:t>
                </a:r>
                <a:endParaRPr lang="en-US" altLang="en-US" sz="1700"/>
              </a:p>
            </p:txBody>
          </p:sp>
          <p:sp>
            <p:nvSpPr>
              <p:cNvPr id="28466" name="Rectangle 25">
                <a:extLst>
                  <a:ext uri="{FF2B5EF4-FFF2-40B4-BE49-F238E27FC236}">
                    <a16:creationId xmlns:a16="http://schemas.microsoft.com/office/drawing/2014/main" id="{45597965-EBC7-3C8E-8914-B3DACFD106C3}"/>
                  </a:ext>
                </a:extLst>
              </p:cNvPr>
              <p:cNvSpPr>
                <a:spLocks noChangeArrowheads="1"/>
              </p:cNvSpPr>
              <p:nvPr/>
            </p:nvSpPr>
            <p:spPr bwMode="auto">
              <a:xfrm>
                <a:off x="2546" y="115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700"/>
              </a:p>
            </p:txBody>
          </p:sp>
          <p:sp>
            <p:nvSpPr>
              <p:cNvPr id="28467" name="Rectangle 26">
                <a:extLst>
                  <a:ext uri="{FF2B5EF4-FFF2-40B4-BE49-F238E27FC236}">
                    <a16:creationId xmlns:a16="http://schemas.microsoft.com/office/drawing/2014/main" id="{AD95A510-302A-0FF7-1B58-1DED442A0A7F}"/>
                  </a:ext>
                </a:extLst>
              </p:cNvPr>
              <p:cNvSpPr>
                <a:spLocks noChangeArrowheads="1"/>
              </p:cNvSpPr>
              <p:nvPr/>
            </p:nvSpPr>
            <p:spPr bwMode="auto">
              <a:xfrm>
                <a:off x="2654"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8" name="Rectangle 27">
                <a:extLst>
                  <a:ext uri="{FF2B5EF4-FFF2-40B4-BE49-F238E27FC236}">
                    <a16:creationId xmlns:a16="http://schemas.microsoft.com/office/drawing/2014/main" id="{3812EFDE-E3FE-0FCA-51B2-F484FEB42068}"/>
                  </a:ext>
                </a:extLst>
              </p:cNvPr>
              <p:cNvSpPr>
                <a:spLocks noChangeArrowheads="1"/>
              </p:cNvSpPr>
              <p:nvPr/>
            </p:nvSpPr>
            <p:spPr bwMode="auto">
              <a:xfrm>
                <a:off x="3068" y="1148"/>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69" name="Rectangle 28">
                <a:extLst>
                  <a:ext uri="{FF2B5EF4-FFF2-40B4-BE49-F238E27FC236}">
                    <a16:creationId xmlns:a16="http://schemas.microsoft.com/office/drawing/2014/main" id="{BA173EEB-FC99-254E-2678-32DAA7B4C68B}"/>
                  </a:ext>
                </a:extLst>
              </p:cNvPr>
              <p:cNvSpPr>
                <a:spLocks noChangeArrowheads="1"/>
              </p:cNvSpPr>
              <p:nvPr/>
            </p:nvSpPr>
            <p:spPr bwMode="auto">
              <a:xfrm>
                <a:off x="2654" y="1244"/>
                <a:ext cx="450"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0" name="Rectangle 29">
                <a:extLst>
                  <a:ext uri="{FF2B5EF4-FFF2-40B4-BE49-F238E27FC236}">
                    <a16:creationId xmlns:a16="http://schemas.microsoft.com/office/drawing/2014/main" id="{FA5D73D1-2A26-8C25-58C1-AFB2B99B6C40}"/>
                  </a:ext>
                </a:extLst>
              </p:cNvPr>
              <p:cNvSpPr>
                <a:spLocks noChangeArrowheads="1"/>
              </p:cNvSpPr>
              <p:nvPr/>
            </p:nvSpPr>
            <p:spPr bwMode="auto">
              <a:xfrm>
                <a:off x="2696" y="114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1" name="Rectangle 30">
                <a:extLst>
                  <a:ext uri="{FF2B5EF4-FFF2-40B4-BE49-F238E27FC236}">
                    <a16:creationId xmlns:a16="http://schemas.microsoft.com/office/drawing/2014/main" id="{9B705EE3-DF0D-425E-FEB0-C4ED4CF6D7EB}"/>
                  </a:ext>
                </a:extLst>
              </p:cNvPr>
              <p:cNvSpPr>
                <a:spLocks noChangeArrowheads="1"/>
              </p:cNvSpPr>
              <p:nvPr/>
            </p:nvSpPr>
            <p:spPr bwMode="auto">
              <a:xfrm>
                <a:off x="2750" y="1148"/>
                <a:ext cx="4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latin typeface="Symbol" panose="05050102010706020507" pitchFamily="18" charset="2"/>
                  </a:rPr>
                  <a:t>a</a:t>
                </a:r>
                <a:endParaRPr lang="en-US" altLang="en-US" sz="1700"/>
              </a:p>
            </p:txBody>
          </p:sp>
          <p:sp>
            <p:nvSpPr>
              <p:cNvPr id="28472" name="Rectangle 31">
                <a:extLst>
                  <a:ext uri="{FF2B5EF4-FFF2-40B4-BE49-F238E27FC236}">
                    <a16:creationId xmlns:a16="http://schemas.microsoft.com/office/drawing/2014/main" id="{702E9DC1-8C6E-6B43-419A-0CD7857FEB52}"/>
                  </a:ext>
                </a:extLst>
              </p:cNvPr>
              <p:cNvSpPr>
                <a:spLocks noChangeArrowheads="1"/>
              </p:cNvSpPr>
              <p:nvPr/>
            </p:nvSpPr>
            <p:spPr bwMode="auto">
              <a:xfrm>
                <a:off x="2804" y="1154"/>
                <a:ext cx="19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 0.1</a:t>
                </a:r>
                <a:endParaRPr lang="en-US" altLang="en-US" sz="1700"/>
              </a:p>
            </p:txBody>
          </p:sp>
          <p:sp>
            <p:nvSpPr>
              <p:cNvPr id="28473" name="Rectangle 32">
                <a:extLst>
                  <a:ext uri="{FF2B5EF4-FFF2-40B4-BE49-F238E27FC236}">
                    <a16:creationId xmlns:a16="http://schemas.microsoft.com/office/drawing/2014/main" id="{EF718DD7-58EE-8D3C-99A5-93C67D642806}"/>
                  </a:ext>
                </a:extLst>
              </p:cNvPr>
              <p:cNvSpPr>
                <a:spLocks noChangeArrowheads="1"/>
              </p:cNvSpPr>
              <p:nvPr/>
            </p:nvSpPr>
            <p:spPr bwMode="auto">
              <a:xfrm>
                <a:off x="3008" y="115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700"/>
              </a:p>
            </p:txBody>
          </p:sp>
          <p:sp>
            <p:nvSpPr>
              <p:cNvPr id="28474" name="Rectangle 33">
                <a:extLst>
                  <a:ext uri="{FF2B5EF4-FFF2-40B4-BE49-F238E27FC236}">
                    <a16:creationId xmlns:a16="http://schemas.microsoft.com/office/drawing/2014/main" id="{67112E30-4C68-C6F7-47EE-EF6531189366}"/>
                  </a:ext>
                </a:extLst>
              </p:cNvPr>
              <p:cNvSpPr>
                <a:spLocks noChangeArrowheads="1"/>
              </p:cNvSpPr>
              <p:nvPr/>
            </p:nvSpPr>
            <p:spPr bwMode="auto">
              <a:xfrm>
                <a:off x="3116"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5" name="Rectangle 34">
                <a:extLst>
                  <a:ext uri="{FF2B5EF4-FFF2-40B4-BE49-F238E27FC236}">
                    <a16:creationId xmlns:a16="http://schemas.microsoft.com/office/drawing/2014/main" id="{CEC4DB2B-A7A8-7776-1506-6B1F524F87DA}"/>
                  </a:ext>
                </a:extLst>
              </p:cNvPr>
              <p:cNvSpPr>
                <a:spLocks noChangeArrowheads="1"/>
              </p:cNvSpPr>
              <p:nvPr/>
            </p:nvSpPr>
            <p:spPr bwMode="auto">
              <a:xfrm>
                <a:off x="3530" y="1148"/>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6" name="Rectangle 35">
                <a:extLst>
                  <a:ext uri="{FF2B5EF4-FFF2-40B4-BE49-F238E27FC236}">
                    <a16:creationId xmlns:a16="http://schemas.microsoft.com/office/drawing/2014/main" id="{B8422AED-02F7-ADCF-4DF6-67540A1AC013}"/>
                  </a:ext>
                </a:extLst>
              </p:cNvPr>
              <p:cNvSpPr>
                <a:spLocks noChangeArrowheads="1"/>
              </p:cNvSpPr>
              <p:nvPr/>
            </p:nvSpPr>
            <p:spPr bwMode="auto">
              <a:xfrm>
                <a:off x="3116" y="1244"/>
                <a:ext cx="450"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7" name="Rectangle 36">
                <a:extLst>
                  <a:ext uri="{FF2B5EF4-FFF2-40B4-BE49-F238E27FC236}">
                    <a16:creationId xmlns:a16="http://schemas.microsoft.com/office/drawing/2014/main" id="{44CF0D64-4DD6-BB2B-49FB-ED63442D33BA}"/>
                  </a:ext>
                </a:extLst>
              </p:cNvPr>
              <p:cNvSpPr>
                <a:spLocks noChangeArrowheads="1"/>
              </p:cNvSpPr>
              <p:nvPr/>
            </p:nvSpPr>
            <p:spPr bwMode="auto">
              <a:xfrm>
                <a:off x="3158" y="114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78" name="Rectangle 37">
                <a:extLst>
                  <a:ext uri="{FF2B5EF4-FFF2-40B4-BE49-F238E27FC236}">
                    <a16:creationId xmlns:a16="http://schemas.microsoft.com/office/drawing/2014/main" id="{DD9E3951-BAFD-2320-8891-AA38CCDE47CB}"/>
                  </a:ext>
                </a:extLst>
              </p:cNvPr>
              <p:cNvSpPr>
                <a:spLocks noChangeArrowheads="1"/>
              </p:cNvSpPr>
              <p:nvPr/>
            </p:nvSpPr>
            <p:spPr bwMode="auto">
              <a:xfrm>
                <a:off x="3194" y="1148"/>
                <a:ext cx="4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latin typeface="Symbol" panose="05050102010706020507" pitchFamily="18" charset="2"/>
                  </a:rPr>
                  <a:t>a</a:t>
                </a:r>
                <a:endParaRPr lang="en-US" altLang="en-US" sz="1700"/>
              </a:p>
            </p:txBody>
          </p:sp>
          <p:sp>
            <p:nvSpPr>
              <p:cNvPr id="28479" name="Rectangle 38">
                <a:extLst>
                  <a:ext uri="{FF2B5EF4-FFF2-40B4-BE49-F238E27FC236}">
                    <a16:creationId xmlns:a16="http://schemas.microsoft.com/office/drawing/2014/main" id="{8C488157-E8CC-CAF8-E5D4-6687D0C27B1A}"/>
                  </a:ext>
                </a:extLst>
              </p:cNvPr>
              <p:cNvSpPr>
                <a:spLocks noChangeArrowheads="1"/>
              </p:cNvSpPr>
              <p:nvPr/>
            </p:nvSpPr>
            <p:spPr bwMode="auto">
              <a:xfrm>
                <a:off x="3248" y="1154"/>
                <a:ext cx="238"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 0.05</a:t>
                </a:r>
                <a:endParaRPr lang="en-US" altLang="en-US" sz="1700"/>
              </a:p>
            </p:txBody>
          </p:sp>
          <p:sp>
            <p:nvSpPr>
              <p:cNvPr id="28480" name="Rectangle 39">
                <a:extLst>
                  <a:ext uri="{FF2B5EF4-FFF2-40B4-BE49-F238E27FC236}">
                    <a16:creationId xmlns:a16="http://schemas.microsoft.com/office/drawing/2014/main" id="{0A68A073-45F8-88E4-6B78-5ECC2DF8DC81}"/>
                  </a:ext>
                </a:extLst>
              </p:cNvPr>
              <p:cNvSpPr>
                <a:spLocks noChangeArrowheads="1"/>
              </p:cNvSpPr>
              <p:nvPr/>
            </p:nvSpPr>
            <p:spPr bwMode="auto">
              <a:xfrm>
                <a:off x="3494" y="115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700"/>
              </a:p>
            </p:txBody>
          </p:sp>
          <p:sp>
            <p:nvSpPr>
              <p:cNvPr id="28481" name="Rectangle 40">
                <a:extLst>
                  <a:ext uri="{FF2B5EF4-FFF2-40B4-BE49-F238E27FC236}">
                    <a16:creationId xmlns:a16="http://schemas.microsoft.com/office/drawing/2014/main" id="{243CDAB7-469E-BF8F-4688-20D1AB70C35A}"/>
                  </a:ext>
                </a:extLst>
              </p:cNvPr>
              <p:cNvSpPr>
                <a:spLocks noChangeArrowheads="1"/>
              </p:cNvSpPr>
              <p:nvPr/>
            </p:nvSpPr>
            <p:spPr bwMode="auto">
              <a:xfrm>
                <a:off x="3572"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82" name="Rectangle 41">
                <a:extLst>
                  <a:ext uri="{FF2B5EF4-FFF2-40B4-BE49-F238E27FC236}">
                    <a16:creationId xmlns:a16="http://schemas.microsoft.com/office/drawing/2014/main" id="{36367B0B-083F-5783-C5EE-C7E19A607447}"/>
                  </a:ext>
                </a:extLst>
              </p:cNvPr>
              <p:cNvSpPr>
                <a:spLocks noChangeArrowheads="1"/>
              </p:cNvSpPr>
              <p:nvPr/>
            </p:nvSpPr>
            <p:spPr bwMode="auto">
              <a:xfrm>
                <a:off x="3986" y="114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83" name="Rectangle 42">
                <a:extLst>
                  <a:ext uri="{FF2B5EF4-FFF2-40B4-BE49-F238E27FC236}">
                    <a16:creationId xmlns:a16="http://schemas.microsoft.com/office/drawing/2014/main" id="{8D638F98-407E-3860-D11F-5C39C797FDE1}"/>
                  </a:ext>
                </a:extLst>
              </p:cNvPr>
              <p:cNvSpPr>
                <a:spLocks noChangeArrowheads="1"/>
              </p:cNvSpPr>
              <p:nvPr/>
            </p:nvSpPr>
            <p:spPr bwMode="auto">
              <a:xfrm>
                <a:off x="3572" y="1244"/>
                <a:ext cx="456"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84" name="Rectangle 43">
                <a:extLst>
                  <a:ext uri="{FF2B5EF4-FFF2-40B4-BE49-F238E27FC236}">
                    <a16:creationId xmlns:a16="http://schemas.microsoft.com/office/drawing/2014/main" id="{C5124138-21CD-5887-99F0-342A131D8681}"/>
                  </a:ext>
                </a:extLst>
              </p:cNvPr>
              <p:cNvSpPr>
                <a:spLocks noChangeArrowheads="1"/>
              </p:cNvSpPr>
              <p:nvPr/>
            </p:nvSpPr>
            <p:spPr bwMode="auto">
              <a:xfrm>
                <a:off x="3614" y="114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85" name="Rectangle 44">
                <a:extLst>
                  <a:ext uri="{FF2B5EF4-FFF2-40B4-BE49-F238E27FC236}">
                    <a16:creationId xmlns:a16="http://schemas.microsoft.com/office/drawing/2014/main" id="{A46B35DA-D762-0E49-5F59-1C04FE9E3503}"/>
                  </a:ext>
                </a:extLst>
              </p:cNvPr>
              <p:cNvSpPr>
                <a:spLocks noChangeArrowheads="1"/>
              </p:cNvSpPr>
              <p:nvPr/>
            </p:nvSpPr>
            <p:spPr bwMode="auto">
              <a:xfrm>
                <a:off x="3650" y="1148"/>
                <a:ext cx="4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latin typeface="Symbol" panose="05050102010706020507" pitchFamily="18" charset="2"/>
                  </a:rPr>
                  <a:t>a</a:t>
                </a:r>
                <a:endParaRPr lang="en-US" altLang="en-US" sz="1700"/>
              </a:p>
            </p:txBody>
          </p:sp>
          <p:sp>
            <p:nvSpPr>
              <p:cNvPr id="28486" name="Rectangle 45">
                <a:extLst>
                  <a:ext uri="{FF2B5EF4-FFF2-40B4-BE49-F238E27FC236}">
                    <a16:creationId xmlns:a16="http://schemas.microsoft.com/office/drawing/2014/main" id="{D5FC383B-EFC2-CFAF-2452-781D4D22B5C3}"/>
                  </a:ext>
                </a:extLst>
              </p:cNvPr>
              <p:cNvSpPr>
                <a:spLocks noChangeArrowheads="1"/>
              </p:cNvSpPr>
              <p:nvPr/>
            </p:nvSpPr>
            <p:spPr bwMode="auto">
              <a:xfrm>
                <a:off x="3704" y="1154"/>
                <a:ext cx="238"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 0.01</a:t>
                </a:r>
                <a:endParaRPr lang="en-US" altLang="en-US" sz="1700"/>
              </a:p>
            </p:txBody>
          </p:sp>
          <p:sp>
            <p:nvSpPr>
              <p:cNvPr id="28487" name="Rectangle 46">
                <a:extLst>
                  <a:ext uri="{FF2B5EF4-FFF2-40B4-BE49-F238E27FC236}">
                    <a16:creationId xmlns:a16="http://schemas.microsoft.com/office/drawing/2014/main" id="{3770241D-57A8-E7FB-3C8C-D8AD216C5388}"/>
                  </a:ext>
                </a:extLst>
              </p:cNvPr>
              <p:cNvSpPr>
                <a:spLocks noChangeArrowheads="1"/>
              </p:cNvSpPr>
              <p:nvPr/>
            </p:nvSpPr>
            <p:spPr bwMode="auto">
              <a:xfrm>
                <a:off x="3950" y="115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700"/>
              </a:p>
            </p:txBody>
          </p:sp>
          <p:sp>
            <p:nvSpPr>
              <p:cNvPr id="28488" name="Rectangle 47">
                <a:extLst>
                  <a:ext uri="{FF2B5EF4-FFF2-40B4-BE49-F238E27FC236}">
                    <a16:creationId xmlns:a16="http://schemas.microsoft.com/office/drawing/2014/main" id="{96E5D674-8DDD-B75A-9063-D9F52EDC17FE}"/>
                  </a:ext>
                </a:extLst>
              </p:cNvPr>
              <p:cNvSpPr>
                <a:spLocks noChangeArrowheads="1"/>
              </p:cNvSpPr>
              <p:nvPr/>
            </p:nvSpPr>
            <p:spPr bwMode="auto">
              <a:xfrm>
                <a:off x="1724"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89" name="Rectangle 48">
                <a:extLst>
                  <a:ext uri="{FF2B5EF4-FFF2-40B4-BE49-F238E27FC236}">
                    <a16:creationId xmlns:a16="http://schemas.microsoft.com/office/drawing/2014/main" id="{72469729-D4BB-1141-AB0F-47FC7B102649}"/>
                  </a:ext>
                </a:extLst>
              </p:cNvPr>
              <p:cNvSpPr>
                <a:spLocks noChangeArrowheads="1"/>
              </p:cNvSpPr>
              <p:nvPr/>
            </p:nvSpPr>
            <p:spPr bwMode="auto">
              <a:xfrm>
                <a:off x="1724"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0" name="Rectangle 49">
                <a:extLst>
                  <a:ext uri="{FF2B5EF4-FFF2-40B4-BE49-F238E27FC236}">
                    <a16:creationId xmlns:a16="http://schemas.microsoft.com/office/drawing/2014/main" id="{26CCBAB7-4F9C-4B8E-C943-4FA679B4BB91}"/>
                  </a:ext>
                </a:extLst>
              </p:cNvPr>
              <p:cNvSpPr>
                <a:spLocks noChangeArrowheads="1"/>
              </p:cNvSpPr>
              <p:nvPr/>
            </p:nvSpPr>
            <p:spPr bwMode="auto">
              <a:xfrm>
                <a:off x="1736" y="1136"/>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1" name="Rectangle 50">
                <a:extLst>
                  <a:ext uri="{FF2B5EF4-FFF2-40B4-BE49-F238E27FC236}">
                    <a16:creationId xmlns:a16="http://schemas.microsoft.com/office/drawing/2014/main" id="{F0AF86FA-D056-FB04-BB54-95EB763387DC}"/>
                  </a:ext>
                </a:extLst>
              </p:cNvPr>
              <p:cNvSpPr>
                <a:spLocks noChangeArrowheads="1"/>
              </p:cNvSpPr>
              <p:nvPr/>
            </p:nvSpPr>
            <p:spPr bwMode="auto">
              <a:xfrm>
                <a:off x="2186"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2" name="Rectangle 51">
                <a:extLst>
                  <a:ext uri="{FF2B5EF4-FFF2-40B4-BE49-F238E27FC236}">
                    <a16:creationId xmlns:a16="http://schemas.microsoft.com/office/drawing/2014/main" id="{284ADFA1-7BDF-64B1-55A1-1AF78910C3B5}"/>
                  </a:ext>
                </a:extLst>
              </p:cNvPr>
              <p:cNvSpPr>
                <a:spLocks noChangeArrowheads="1"/>
              </p:cNvSpPr>
              <p:nvPr/>
            </p:nvSpPr>
            <p:spPr bwMode="auto">
              <a:xfrm>
                <a:off x="2198" y="1136"/>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3" name="Rectangle 52">
                <a:extLst>
                  <a:ext uri="{FF2B5EF4-FFF2-40B4-BE49-F238E27FC236}">
                    <a16:creationId xmlns:a16="http://schemas.microsoft.com/office/drawing/2014/main" id="{098154AF-24EF-40AE-AF47-F20EC5DDCEDA}"/>
                  </a:ext>
                </a:extLst>
              </p:cNvPr>
              <p:cNvSpPr>
                <a:spLocks noChangeArrowheads="1"/>
              </p:cNvSpPr>
              <p:nvPr/>
            </p:nvSpPr>
            <p:spPr bwMode="auto">
              <a:xfrm>
                <a:off x="2648"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4" name="Rectangle 53">
                <a:extLst>
                  <a:ext uri="{FF2B5EF4-FFF2-40B4-BE49-F238E27FC236}">
                    <a16:creationId xmlns:a16="http://schemas.microsoft.com/office/drawing/2014/main" id="{AB216BE8-5628-3D56-C0B9-724C96D27D7F}"/>
                  </a:ext>
                </a:extLst>
              </p:cNvPr>
              <p:cNvSpPr>
                <a:spLocks noChangeArrowheads="1"/>
              </p:cNvSpPr>
              <p:nvPr/>
            </p:nvSpPr>
            <p:spPr bwMode="auto">
              <a:xfrm>
                <a:off x="2660" y="1136"/>
                <a:ext cx="44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5" name="Rectangle 54">
                <a:extLst>
                  <a:ext uri="{FF2B5EF4-FFF2-40B4-BE49-F238E27FC236}">
                    <a16:creationId xmlns:a16="http://schemas.microsoft.com/office/drawing/2014/main" id="{40C036FC-A3B8-25D9-FCF8-31A082FCF3B7}"/>
                  </a:ext>
                </a:extLst>
              </p:cNvPr>
              <p:cNvSpPr>
                <a:spLocks noChangeArrowheads="1"/>
              </p:cNvSpPr>
              <p:nvPr/>
            </p:nvSpPr>
            <p:spPr bwMode="auto">
              <a:xfrm>
                <a:off x="3104"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6" name="Rectangle 55">
                <a:extLst>
                  <a:ext uri="{FF2B5EF4-FFF2-40B4-BE49-F238E27FC236}">
                    <a16:creationId xmlns:a16="http://schemas.microsoft.com/office/drawing/2014/main" id="{71827AAE-0DDE-26C9-F936-CDA010EDDA5C}"/>
                  </a:ext>
                </a:extLst>
              </p:cNvPr>
              <p:cNvSpPr>
                <a:spLocks noChangeArrowheads="1"/>
              </p:cNvSpPr>
              <p:nvPr/>
            </p:nvSpPr>
            <p:spPr bwMode="auto">
              <a:xfrm>
                <a:off x="3116" y="1136"/>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7" name="Rectangle 56">
                <a:extLst>
                  <a:ext uri="{FF2B5EF4-FFF2-40B4-BE49-F238E27FC236}">
                    <a16:creationId xmlns:a16="http://schemas.microsoft.com/office/drawing/2014/main" id="{190F0398-A640-324C-FE0E-191D429AAE7A}"/>
                  </a:ext>
                </a:extLst>
              </p:cNvPr>
              <p:cNvSpPr>
                <a:spLocks noChangeArrowheads="1"/>
              </p:cNvSpPr>
              <p:nvPr/>
            </p:nvSpPr>
            <p:spPr bwMode="auto">
              <a:xfrm>
                <a:off x="3566"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8" name="Rectangle 57">
                <a:extLst>
                  <a:ext uri="{FF2B5EF4-FFF2-40B4-BE49-F238E27FC236}">
                    <a16:creationId xmlns:a16="http://schemas.microsoft.com/office/drawing/2014/main" id="{AA131F80-374F-040A-7B00-89431A06F683}"/>
                  </a:ext>
                </a:extLst>
              </p:cNvPr>
              <p:cNvSpPr>
                <a:spLocks noChangeArrowheads="1"/>
              </p:cNvSpPr>
              <p:nvPr/>
            </p:nvSpPr>
            <p:spPr bwMode="auto">
              <a:xfrm>
                <a:off x="3578" y="1136"/>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99" name="Rectangle 58">
                <a:extLst>
                  <a:ext uri="{FF2B5EF4-FFF2-40B4-BE49-F238E27FC236}">
                    <a16:creationId xmlns:a16="http://schemas.microsoft.com/office/drawing/2014/main" id="{B8B77182-EB60-AAF6-2199-6D9C5ED985B7}"/>
                  </a:ext>
                </a:extLst>
              </p:cNvPr>
              <p:cNvSpPr>
                <a:spLocks noChangeArrowheads="1"/>
              </p:cNvSpPr>
              <p:nvPr/>
            </p:nvSpPr>
            <p:spPr bwMode="auto">
              <a:xfrm>
                <a:off x="4028"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0" name="Rectangle 59">
                <a:extLst>
                  <a:ext uri="{FF2B5EF4-FFF2-40B4-BE49-F238E27FC236}">
                    <a16:creationId xmlns:a16="http://schemas.microsoft.com/office/drawing/2014/main" id="{E655BC26-271D-D92C-EF5B-8F1FAF2D6B69}"/>
                  </a:ext>
                </a:extLst>
              </p:cNvPr>
              <p:cNvSpPr>
                <a:spLocks noChangeArrowheads="1"/>
              </p:cNvSpPr>
              <p:nvPr/>
            </p:nvSpPr>
            <p:spPr bwMode="auto">
              <a:xfrm>
                <a:off x="4028" y="113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1" name="Rectangle 60">
                <a:extLst>
                  <a:ext uri="{FF2B5EF4-FFF2-40B4-BE49-F238E27FC236}">
                    <a16:creationId xmlns:a16="http://schemas.microsoft.com/office/drawing/2014/main" id="{A6166C1E-4757-DCFB-177A-9F6FD22E02A5}"/>
                  </a:ext>
                </a:extLst>
              </p:cNvPr>
              <p:cNvSpPr>
                <a:spLocks noChangeArrowheads="1"/>
              </p:cNvSpPr>
              <p:nvPr/>
            </p:nvSpPr>
            <p:spPr bwMode="auto">
              <a:xfrm>
                <a:off x="1724" y="1148"/>
                <a:ext cx="12"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2" name="Rectangle 61">
                <a:extLst>
                  <a:ext uri="{FF2B5EF4-FFF2-40B4-BE49-F238E27FC236}">
                    <a16:creationId xmlns:a16="http://schemas.microsoft.com/office/drawing/2014/main" id="{D1C64D48-94B8-FDF2-031C-3BDB465D5C21}"/>
                  </a:ext>
                </a:extLst>
              </p:cNvPr>
              <p:cNvSpPr>
                <a:spLocks noChangeArrowheads="1"/>
              </p:cNvSpPr>
              <p:nvPr/>
            </p:nvSpPr>
            <p:spPr bwMode="auto">
              <a:xfrm>
                <a:off x="2186" y="1148"/>
                <a:ext cx="6"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3" name="Rectangle 62">
                <a:extLst>
                  <a:ext uri="{FF2B5EF4-FFF2-40B4-BE49-F238E27FC236}">
                    <a16:creationId xmlns:a16="http://schemas.microsoft.com/office/drawing/2014/main" id="{C647D08D-B967-2358-7B14-F88A40E93654}"/>
                  </a:ext>
                </a:extLst>
              </p:cNvPr>
              <p:cNvSpPr>
                <a:spLocks noChangeArrowheads="1"/>
              </p:cNvSpPr>
              <p:nvPr/>
            </p:nvSpPr>
            <p:spPr bwMode="auto">
              <a:xfrm>
                <a:off x="2648" y="1148"/>
                <a:ext cx="6"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4" name="Rectangle 63">
                <a:extLst>
                  <a:ext uri="{FF2B5EF4-FFF2-40B4-BE49-F238E27FC236}">
                    <a16:creationId xmlns:a16="http://schemas.microsoft.com/office/drawing/2014/main" id="{6C48447D-3502-2FA6-9172-D3B85FC0FC29}"/>
                  </a:ext>
                </a:extLst>
              </p:cNvPr>
              <p:cNvSpPr>
                <a:spLocks noChangeArrowheads="1"/>
              </p:cNvSpPr>
              <p:nvPr/>
            </p:nvSpPr>
            <p:spPr bwMode="auto">
              <a:xfrm>
                <a:off x="3104" y="1148"/>
                <a:ext cx="6"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5" name="Rectangle 64">
                <a:extLst>
                  <a:ext uri="{FF2B5EF4-FFF2-40B4-BE49-F238E27FC236}">
                    <a16:creationId xmlns:a16="http://schemas.microsoft.com/office/drawing/2014/main" id="{A6523B1A-B198-B18F-7516-269B5FD662D9}"/>
                  </a:ext>
                </a:extLst>
              </p:cNvPr>
              <p:cNvSpPr>
                <a:spLocks noChangeArrowheads="1"/>
              </p:cNvSpPr>
              <p:nvPr/>
            </p:nvSpPr>
            <p:spPr bwMode="auto">
              <a:xfrm>
                <a:off x="3566" y="1148"/>
                <a:ext cx="6"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6" name="Rectangle 65">
                <a:extLst>
                  <a:ext uri="{FF2B5EF4-FFF2-40B4-BE49-F238E27FC236}">
                    <a16:creationId xmlns:a16="http://schemas.microsoft.com/office/drawing/2014/main" id="{29D955B6-B05F-25CA-AE5D-01631929A14A}"/>
                  </a:ext>
                </a:extLst>
              </p:cNvPr>
              <p:cNvSpPr>
                <a:spLocks noChangeArrowheads="1"/>
              </p:cNvSpPr>
              <p:nvPr/>
            </p:nvSpPr>
            <p:spPr bwMode="auto">
              <a:xfrm>
                <a:off x="4028" y="1148"/>
                <a:ext cx="12" cy="2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7" name="Rectangle 66">
                <a:extLst>
                  <a:ext uri="{FF2B5EF4-FFF2-40B4-BE49-F238E27FC236}">
                    <a16:creationId xmlns:a16="http://schemas.microsoft.com/office/drawing/2014/main" id="{B5E6EC7E-739E-3900-EB67-105BAC37CF45}"/>
                  </a:ext>
                </a:extLst>
              </p:cNvPr>
              <p:cNvSpPr>
                <a:spLocks noChangeArrowheads="1"/>
              </p:cNvSpPr>
              <p:nvPr/>
            </p:nvSpPr>
            <p:spPr bwMode="auto">
              <a:xfrm>
                <a:off x="1736" y="143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8" name="Rectangle 67">
                <a:extLst>
                  <a:ext uri="{FF2B5EF4-FFF2-40B4-BE49-F238E27FC236}">
                    <a16:creationId xmlns:a16="http://schemas.microsoft.com/office/drawing/2014/main" id="{49614719-6D40-07BC-C5E8-62B307695350}"/>
                  </a:ext>
                </a:extLst>
              </p:cNvPr>
              <p:cNvSpPr>
                <a:spLocks noChangeArrowheads="1"/>
              </p:cNvSpPr>
              <p:nvPr/>
            </p:nvSpPr>
            <p:spPr bwMode="auto">
              <a:xfrm>
                <a:off x="2144"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09" name="Rectangle 68">
                <a:extLst>
                  <a:ext uri="{FF2B5EF4-FFF2-40B4-BE49-F238E27FC236}">
                    <a16:creationId xmlns:a16="http://schemas.microsoft.com/office/drawing/2014/main" id="{6B83B00D-C0A9-7BBD-FDBF-02C7C811CD81}"/>
                  </a:ext>
                </a:extLst>
              </p:cNvPr>
              <p:cNvSpPr>
                <a:spLocks noChangeArrowheads="1"/>
              </p:cNvSpPr>
              <p:nvPr/>
            </p:nvSpPr>
            <p:spPr bwMode="auto">
              <a:xfrm>
                <a:off x="1772" y="143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0" name="Rectangle 69">
                <a:extLst>
                  <a:ext uri="{FF2B5EF4-FFF2-40B4-BE49-F238E27FC236}">
                    <a16:creationId xmlns:a16="http://schemas.microsoft.com/office/drawing/2014/main" id="{31286EB2-C70F-1C04-06A2-557C30C99954}"/>
                  </a:ext>
                </a:extLst>
              </p:cNvPr>
              <p:cNvSpPr>
                <a:spLocks noChangeArrowheads="1"/>
              </p:cNvSpPr>
              <p:nvPr/>
            </p:nvSpPr>
            <p:spPr bwMode="auto">
              <a:xfrm>
                <a:off x="1934" y="1436"/>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a:t>
                </a:r>
                <a:endParaRPr lang="en-US" altLang="en-US" sz="1700"/>
              </a:p>
            </p:txBody>
          </p:sp>
          <p:sp>
            <p:nvSpPr>
              <p:cNvPr id="28511" name="Rectangle 70">
                <a:extLst>
                  <a:ext uri="{FF2B5EF4-FFF2-40B4-BE49-F238E27FC236}">
                    <a16:creationId xmlns:a16="http://schemas.microsoft.com/office/drawing/2014/main" id="{A01AEFA0-C1F9-9E8D-DA01-6A98C67E5981}"/>
                  </a:ext>
                </a:extLst>
              </p:cNvPr>
              <p:cNvSpPr>
                <a:spLocks noChangeArrowheads="1"/>
              </p:cNvSpPr>
              <p:nvPr/>
            </p:nvSpPr>
            <p:spPr bwMode="auto">
              <a:xfrm>
                <a:off x="1976" y="143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12" name="Rectangle 71">
                <a:extLst>
                  <a:ext uri="{FF2B5EF4-FFF2-40B4-BE49-F238E27FC236}">
                    <a16:creationId xmlns:a16="http://schemas.microsoft.com/office/drawing/2014/main" id="{FCBD23BD-FDEE-CE9C-3F07-DBB2563BCB0F}"/>
                  </a:ext>
                </a:extLst>
              </p:cNvPr>
              <p:cNvSpPr>
                <a:spLocks noChangeArrowheads="1"/>
              </p:cNvSpPr>
              <p:nvPr/>
            </p:nvSpPr>
            <p:spPr bwMode="auto">
              <a:xfrm>
                <a:off x="2192"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3" name="Rectangle 72">
                <a:extLst>
                  <a:ext uri="{FF2B5EF4-FFF2-40B4-BE49-F238E27FC236}">
                    <a16:creationId xmlns:a16="http://schemas.microsoft.com/office/drawing/2014/main" id="{70620147-4D7F-9E1B-7E23-2E7B99AA5A97}"/>
                  </a:ext>
                </a:extLst>
              </p:cNvPr>
              <p:cNvSpPr>
                <a:spLocks noChangeArrowheads="1"/>
              </p:cNvSpPr>
              <p:nvPr/>
            </p:nvSpPr>
            <p:spPr bwMode="auto">
              <a:xfrm>
                <a:off x="2606"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4" name="Rectangle 73">
                <a:extLst>
                  <a:ext uri="{FF2B5EF4-FFF2-40B4-BE49-F238E27FC236}">
                    <a16:creationId xmlns:a16="http://schemas.microsoft.com/office/drawing/2014/main" id="{8C250AB6-1D64-1A12-46BB-F3E22AB50812}"/>
                  </a:ext>
                </a:extLst>
              </p:cNvPr>
              <p:cNvSpPr>
                <a:spLocks noChangeArrowheads="1"/>
              </p:cNvSpPr>
              <p:nvPr/>
            </p:nvSpPr>
            <p:spPr bwMode="auto">
              <a:xfrm>
                <a:off x="2234" y="143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5" name="Rectangle 74">
                <a:extLst>
                  <a:ext uri="{FF2B5EF4-FFF2-40B4-BE49-F238E27FC236}">
                    <a16:creationId xmlns:a16="http://schemas.microsoft.com/office/drawing/2014/main" id="{F9D129D5-90AE-4050-DD5A-8BFBD740829F}"/>
                  </a:ext>
                </a:extLst>
              </p:cNvPr>
              <p:cNvSpPr>
                <a:spLocks noChangeArrowheads="1"/>
              </p:cNvSpPr>
              <p:nvPr/>
            </p:nvSpPr>
            <p:spPr bwMode="auto">
              <a:xfrm>
                <a:off x="2342" y="143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1.64</a:t>
                </a:r>
                <a:endParaRPr lang="en-US" altLang="en-US" sz="1700"/>
              </a:p>
            </p:txBody>
          </p:sp>
          <p:sp>
            <p:nvSpPr>
              <p:cNvPr id="28516" name="Rectangle 75">
                <a:extLst>
                  <a:ext uri="{FF2B5EF4-FFF2-40B4-BE49-F238E27FC236}">
                    <a16:creationId xmlns:a16="http://schemas.microsoft.com/office/drawing/2014/main" id="{FA521B29-781F-EC2A-D830-F1EF58010E99}"/>
                  </a:ext>
                </a:extLst>
              </p:cNvPr>
              <p:cNvSpPr>
                <a:spLocks noChangeArrowheads="1"/>
              </p:cNvSpPr>
              <p:nvPr/>
            </p:nvSpPr>
            <p:spPr bwMode="auto">
              <a:xfrm>
                <a:off x="2492" y="143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17" name="Rectangle 76">
                <a:extLst>
                  <a:ext uri="{FF2B5EF4-FFF2-40B4-BE49-F238E27FC236}">
                    <a16:creationId xmlns:a16="http://schemas.microsoft.com/office/drawing/2014/main" id="{605DCD6C-7850-D9BB-7114-9BEF76703E9E}"/>
                  </a:ext>
                </a:extLst>
              </p:cNvPr>
              <p:cNvSpPr>
                <a:spLocks noChangeArrowheads="1"/>
              </p:cNvSpPr>
              <p:nvPr/>
            </p:nvSpPr>
            <p:spPr bwMode="auto">
              <a:xfrm>
                <a:off x="2654"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8" name="Rectangle 77">
                <a:extLst>
                  <a:ext uri="{FF2B5EF4-FFF2-40B4-BE49-F238E27FC236}">
                    <a16:creationId xmlns:a16="http://schemas.microsoft.com/office/drawing/2014/main" id="{38F2D835-D10E-BDBA-9A1C-16E66115F55B}"/>
                  </a:ext>
                </a:extLst>
              </p:cNvPr>
              <p:cNvSpPr>
                <a:spLocks noChangeArrowheads="1"/>
              </p:cNvSpPr>
              <p:nvPr/>
            </p:nvSpPr>
            <p:spPr bwMode="auto">
              <a:xfrm>
                <a:off x="3068" y="143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19" name="Rectangle 78">
                <a:extLst>
                  <a:ext uri="{FF2B5EF4-FFF2-40B4-BE49-F238E27FC236}">
                    <a16:creationId xmlns:a16="http://schemas.microsoft.com/office/drawing/2014/main" id="{B7F3869B-E706-4461-2342-166064C1C7F9}"/>
                  </a:ext>
                </a:extLst>
              </p:cNvPr>
              <p:cNvSpPr>
                <a:spLocks noChangeArrowheads="1"/>
              </p:cNvSpPr>
              <p:nvPr/>
            </p:nvSpPr>
            <p:spPr bwMode="auto">
              <a:xfrm>
                <a:off x="2696" y="143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0" name="Rectangle 79">
                <a:extLst>
                  <a:ext uri="{FF2B5EF4-FFF2-40B4-BE49-F238E27FC236}">
                    <a16:creationId xmlns:a16="http://schemas.microsoft.com/office/drawing/2014/main" id="{9959194C-69DA-E71B-AFCE-F369DFBBADCA}"/>
                  </a:ext>
                </a:extLst>
              </p:cNvPr>
              <p:cNvSpPr>
                <a:spLocks noChangeArrowheads="1"/>
              </p:cNvSpPr>
              <p:nvPr/>
            </p:nvSpPr>
            <p:spPr bwMode="auto">
              <a:xfrm>
                <a:off x="2804" y="143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2.71</a:t>
                </a:r>
                <a:endParaRPr lang="en-US" altLang="en-US" sz="1700"/>
              </a:p>
            </p:txBody>
          </p:sp>
          <p:sp>
            <p:nvSpPr>
              <p:cNvPr id="28521" name="Rectangle 80">
                <a:extLst>
                  <a:ext uri="{FF2B5EF4-FFF2-40B4-BE49-F238E27FC236}">
                    <a16:creationId xmlns:a16="http://schemas.microsoft.com/office/drawing/2014/main" id="{CD312978-DF62-7C27-B3FF-85F0F8E22518}"/>
                  </a:ext>
                </a:extLst>
              </p:cNvPr>
              <p:cNvSpPr>
                <a:spLocks noChangeArrowheads="1"/>
              </p:cNvSpPr>
              <p:nvPr/>
            </p:nvSpPr>
            <p:spPr bwMode="auto">
              <a:xfrm>
                <a:off x="2954" y="143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22" name="Rectangle 81">
                <a:extLst>
                  <a:ext uri="{FF2B5EF4-FFF2-40B4-BE49-F238E27FC236}">
                    <a16:creationId xmlns:a16="http://schemas.microsoft.com/office/drawing/2014/main" id="{83570FF5-D59C-C40A-42DD-F28A11289F67}"/>
                  </a:ext>
                </a:extLst>
              </p:cNvPr>
              <p:cNvSpPr>
                <a:spLocks noChangeArrowheads="1"/>
              </p:cNvSpPr>
              <p:nvPr/>
            </p:nvSpPr>
            <p:spPr bwMode="auto">
              <a:xfrm>
                <a:off x="3116"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3" name="Rectangle 82">
                <a:extLst>
                  <a:ext uri="{FF2B5EF4-FFF2-40B4-BE49-F238E27FC236}">
                    <a16:creationId xmlns:a16="http://schemas.microsoft.com/office/drawing/2014/main" id="{4AC14995-4C22-F5E1-EE26-C7A0491A6BB0}"/>
                  </a:ext>
                </a:extLst>
              </p:cNvPr>
              <p:cNvSpPr>
                <a:spLocks noChangeArrowheads="1"/>
              </p:cNvSpPr>
              <p:nvPr/>
            </p:nvSpPr>
            <p:spPr bwMode="auto">
              <a:xfrm>
                <a:off x="3530" y="143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4" name="Rectangle 83">
                <a:extLst>
                  <a:ext uri="{FF2B5EF4-FFF2-40B4-BE49-F238E27FC236}">
                    <a16:creationId xmlns:a16="http://schemas.microsoft.com/office/drawing/2014/main" id="{3AD7C677-54DF-B822-596B-3BFE339DD2C8}"/>
                  </a:ext>
                </a:extLst>
              </p:cNvPr>
              <p:cNvSpPr>
                <a:spLocks noChangeArrowheads="1"/>
              </p:cNvSpPr>
              <p:nvPr/>
            </p:nvSpPr>
            <p:spPr bwMode="auto">
              <a:xfrm>
                <a:off x="3158" y="143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5" name="Rectangle 84">
                <a:extLst>
                  <a:ext uri="{FF2B5EF4-FFF2-40B4-BE49-F238E27FC236}">
                    <a16:creationId xmlns:a16="http://schemas.microsoft.com/office/drawing/2014/main" id="{D6C455AE-273A-261C-576A-671C42F0A601}"/>
                  </a:ext>
                </a:extLst>
              </p:cNvPr>
              <p:cNvSpPr>
                <a:spLocks noChangeArrowheads="1"/>
              </p:cNvSpPr>
              <p:nvPr/>
            </p:nvSpPr>
            <p:spPr bwMode="auto">
              <a:xfrm>
                <a:off x="3266" y="143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3.84</a:t>
                </a:r>
                <a:endParaRPr lang="en-US" altLang="en-US" sz="1700"/>
              </a:p>
            </p:txBody>
          </p:sp>
          <p:sp>
            <p:nvSpPr>
              <p:cNvPr id="28526" name="Rectangle 85">
                <a:extLst>
                  <a:ext uri="{FF2B5EF4-FFF2-40B4-BE49-F238E27FC236}">
                    <a16:creationId xmlns:a16="http://schemas.microsoft.com/office/drawing/2014/main" id="{F993D6AB-3A05-1CAA-06EE-0381EDC1D6F2}"/>
                  </a:ext>
                </a:extLst>
              </p:cNvPr>
              <p:cNvSpPr>
                <a:spLocks noChangeArrowheads="1"/>
              </p:cNvSpPr>
              <p:nvPr/>
            </p:nvSpPr>
            <p:spPr bwMode="auto">
              <a:xfrm>
                <a:off x="3416" y="143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27" name="Rectangle 86">
                <a:extLst>
                  <a:ext uri="{FF2B5EF4-FFF2-40B4-BE49-F238E27FC236}">
                    <a16:creationId xmlns:a16="http://schemas.microsoft.com/office/drawing/2014/main" id="{F83D36B5-E7E6-5E0B-34CE-493C3ED1575F}"/>
                  </a:ext>
                </a:extLst>
              </p:cNvPr>
              <p:cNvSpPr>
                <a:spLocks noChangeArrowheads="1"/>
              </p:cNvSpPr>
              <p:nvPr/>
            </p:nvSpPr>
            <p:spPr bwMode="auto">
              <a:xfrm>
                <a:off x="3572"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8" name="Rectangle 87">
                <a:extLst>
                  <a:ext uri="{FF2B5EF4-FFF2-40B4-BE49-F238E27FC236}">
                    <a16:creationId xmlns:a16="http://schemas.microsoft.com/office/drawing/2014/main" id="{C007E723-9A72-466B-3686-B6DF157866F9}"/>
                  </a:ext>
                </a:extLst>
              </p:cNvPr>
              <p:cNvSpPr>
                <a:spLocks noChangeArrowheads="1"/>
              </p:cNvSpPr>
              <p:nvPr/>
            </p:nvSpPr>
            <p:spPr bwMode="auto">
              <a:xfrm>
                <a:off x="3986" y="143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29" name="Rectangle 88">
                <a:extLst>
                  <a:ext uri="{FF2B5EF4-FFF2-40B4-BE49-F238E27FC236}">
                    <a16:creationId xmlns:a16="http://schemas.microsoft.com/office/drawing/2014/main" id="{B3F545C4-902C-7B24-6646-29712456CF88}"/>
                  </a:ext>
                </a:extLst>
              </p:cNvPr>
              <p:cNvSpPr>
                <a:spLocks noChangeArrowheads="1"/>
              </p:cNvSpPr>
              <p:nvPr/>
            </p:nvSpPr>
            <p:spPr bwMode="auto">
              <a:xfrm>
                <a:off x="3614" y="143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0" name="Rectangle 89">
                <a:extLst>
                  <a:ext uri="{FF2B5EF4-FFF2-40B4-BE49-F238E27FC236}">
                    <a16:creationId xmlns:a16="http://schemas.microsoft.com/office/drawing/2014/main" id="{01E28FA7-AF92-75B0-0EDC-F7F2A6CEDAA9}"/>
                  </a:ext>
                </a:extLst>
              </p:cNvPr>
              <p:cNvSpPr>
                <a:spLocks noChangeArrowheads="1"/>
              </p:cNvSpPr>
              <p:nvPr/>
            </p:nvSpPr>
            <p:spPr bwMode="auto">
              <a:xfrm>
                <a:off x="3722" y="143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6.64</a:t>
                </a:r>
                <a:endParaRPr lang="en-US" altLang="en-US" sz="1700"/>
              </a:p>
            </p:txBody>
          </p:sp>
          <p:sp>
            <p:nvSpPr>
              <p:cNvPr id="28531" name="Rectangle 90">
                <a:extLst>
                  <a:ext uri="{FF2B5EF4-FFF2-40B4-BE49-F238E27FC236}">
                    <a16:creationId xmlns:a16="http://schemas.microsoft.com/office/drawing/2014/main" id="{A5C0F3B3-2E53-E238-BF67-75F23AB887EF}"/>
                  </a:ext>
                </a:extLst>
              </p:cNvPr>
              <p:cNvSpPr>
                <a:spLocks noChangeArrowheads="1"/>
              </p:cNvSpPr>
              <p:nvPr/>
            </p:nvSpPr>
            <p:spPr bwMode="auto">
              <a:xfrm>
                <a:off x="3872" y="143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32" name="Rectangle 91">
                <a:extLst>
                  <a:ext uri="{FF2B5EF4-FFF2-40B4-BE49-F238E27FC236}">
                    <a16:creationId xmlns:a16="http://schemas.microsoft.com/office/drawing/2014/main" id="{109D5CC5-C3F3-BCB7-2DD1-AB35C7305177}"/>
                  </a:ext>
                </a:extLst>
              </p:cNvPr>
              <p:cNvSpPr>
                <a:spLocks noChangeArrowheads="1"/>
              </p:cNvSpPr>
              <p:nvPr/>
            </p:nvSpPr>
            <p:spPr bwMode="auto">
              <a:xfrm>
                <a:off x="1724"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3" name="Rectangle 92">
                <a:extLst>
                  <a:ext uri="{FF2B5EF4-FFF2-40B4-BE49-F238E27FC236}">
                    <a16:creationId xmlns:a16="http://schemas.microsoft.com/office/drawing/2014/main" id="{5BFAEC48-F040-E0A3-0FD9-9536AD8B3BB4}"/>
                  </a:ext>
                </a:extLst>
              </p:cNvPr>
              <p:cNvSpPr>
                <a:spLocks noChangeArrowheads="1"/>
              </p:cNvSpPr>
              <p:nvPr/>
            </p:nvSpPr>
            <p:spPr bwMode="auto">
              <a:xfrm>
                <a:off x="1736" y="142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4" name="Rectangle 93">
                <a:extLst>
                  <a:ext uri="{FF2B5EF4-FFF2-40B4-BE49-F238E27FC236}">
                    <a16:creationId xmlns:a16="http://schemas.microsoft.com/office/drawing/2014/main" id="{B02A3078-E3F2-EDF0-9140-53390F6F590F}"/>
                  </a:ext>
                </a:extLst>
              </p:cNvPr>
              <p:cNvSpPr>
                <a:spLocks noChangeArrowheads="1"/>
              </p:cNvSpPr>
              <p:nvPr/>
            </p:nvSpPr>
            <p:spPr bwMode="auto">
              <a:xfrm>
                <a:off x="2186"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5" name="Rectangle 94">
                <a:extLst>
                  <a:ext uri="{FF2B5EF4-FFF2-40B4-BE49-F238E27FC236}">
                    <a16:creationId xmlns:a16="http://schemas.microsoft.com/office/drawing/2014/main" id="{69F97B10-8B05-0C71-A063-FF33BFBD2ABC}"/>
                  </a:ext>
                </a:extLst>
              </p:cNvPr>
              <p:cNvSpPr>
                <a:spLocks noChangeArrowheads="1"/>
              </p:cNvSpPr>
              <p:nvPr/>
            </p:nvSpPr>
            <p:spPr bwMode="auto">
              <a:xfrm>
                <a:off x="2198" y="142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6" name="Rectangle 95">
                <a:extLst>
                  <a:ext uri="{FF2B5EF4-FFF2-40B4-BE49-F238E27FC236}">
                    <a16:creationId xmlns:a16="http://schemas.microsoft.com/office/drawing/2014/main" id="{45F659DA-E13F-EB32-ABCE-74123E6C4206}"/>
                  </a:ext>
                </a:extLst>
              </p:cNvPr>
              <p:cNvSpPr>
                <a:spLocks noChangeArrowheads="1"/>
              </p:cNvSpPr>
              <p:nvPr/>
            </p:nvSpPr>
            <p:spPr bwMode="auto">
              <a:xfrm>
                <a:off x="2648"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7" name="Rectangle 96">
                <a:extLst>
                  <a:ext uri="{FF2B5EF4-FFF2-40B4-BE49-F238E27FC236}">
                    <a16:creationId xmlns:a16="http://schemas.microsoft.com/office/drawing/2014/main" id="{3EAE3821-15EE-6951-E658-F5B2C93D2766}"/>
                  </a:ext>
                </a:extLst>
              </p:cNvPr>
              <p:cNvSpPr>
                <a:spLocks noChangeArrowheads="1"/>
              </p:cNvSpPr>
              <p:nvPr/>
            </p:nvSpPr>
            <p:spPr bwMode="auto">
              <a:xfrm>
                <a:off x="2660" y="1424"/>
                <a:ext cx="44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8" name="Rectangle 97">
                <a:extLst>
                  <a:ext uri="{FF2B5EF4-FFF2-40B4-BE49-F238E27FC236}">
                    <a16:creationId xmlns:a16="http://schemas.microsoft.com/office/drawing/2014/main" id="{C4A53118-50E1-F983-8B70-D8B15DE43904}"/>
                  </a:ext>
                </a:extLst>
              </p:cNvPr>
              <p:cNvSpPr>
                <a:spLocks noChangeArrowheads="1"/>
              </p:cNvSpPr>
              <p:nvPr/>
            </p:nvSpPr>
            <p:spPr bwMode="auto">
              <a:xfrm>
                <a:off x="3104"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39" name="Rectangle 98">
                <a:extLst>
                  <a:ext uri="{FF2B5EF4-FFF2-40B4-BE49-F238E27FC236}">
                    <a16:creationId xmlns:a16="http://schemas.microsoft.com/office/drawing/2014/main" id="{420E2384-A891-3F11-2A0D-EEC9AEA20A16}"/>
                  </a:ext>
                </a:extLst>
              </p:cNvPr>
              <p:cNvSpPr>
                <a:spLocks noChangeArrowheads="1"/>
              </p:cNvSpPr>
              <p:nvPr/>
            </p:nvSpPr>
            <p:spPr bwMode="auto">
              <a:xfrm>
                <a:off x="3116" y="142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0" name="Rectangle 99">
                <a:extLst>
                  <a:ext uri="{FF2B5EF4-FFF2-40B4-BE49-F238E27FC236}">
                    <a16:creationId xmlns:a16="http://schemas.microsoft.com/office/drawing/2014/main" id="{246948C3-5BE5-1756-763E-1ACB9ACF4E9C}"/>
                  </a:ext>
                </a:extLst>
              </p:cNvPr>
              <p:cNvSpPr>
                <a:spLocks noChangeArrowheads="1"/>
              </p:cNvSpPr>
              <p:nvPr/>
            </p:nvSpPr>
            <p:spPr bwMode="auto">
              <a:xfrm>
                <a:off x="3566"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1" name="Rectangle 100">
                <a:extLst>
                  <a:ext uri="{FF2B5EF4-FFF2-40B4-BE49-F238E27FC236}">
                    <a16:creationId xmlns:a16="http://schemas.microsoft.com/office/drawing/2014/main" id="{A8AA6E8A-1181-EA1B-2E54-BF3DE38C09D9}"/>
                  </a:ext>
                </a:extLst>
              </p:cNvPr>
              <p:cNvSpPr>
                <a:spLocks noChangeArrowheads="1"/>
              </p:cNvSpPr>
              <p:nvPr/>
            </p:nvSpPr>
            <p:spPr bwMode="auto">
              <a:xfrm>
                <a:off x="3578" y="142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2" name="Rectangle 101">
                <a:extLst>
                  <a:ext uri="{FF2B5EF4-FFF2-40B4-BE49-F238E27FC236}">
                    <a16:creationId xmlns:a16="http://schemas.microsoft.com/office/drawing/2014/main" id="{D0A872DA-E536-8F30-CA1C-E7EB2AC9BB43}"/>
                  </a:ext>
                </a:extLst>
              </p:cNvPr>
              <p:cNvSpPr>
                <a:spLocks noChangeArrowheads="1"/>
              </p:cNvSpPr>
              <p:nvPr/>
            </p:nvSpPr>
            <p:spPr bwMode="auto">
              <a:xfrm>
                <a:off x="4028" y="142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3" name="Rectangle 102">
                <a:extLst>
                  <a:ext uri="{FF2B5EF4-FFF2-40B4-BE49-F238E27FC236}">
                    <a16:creationId xmlns:a16="http://schemas.microsoft.com/office/drawing/2014/main" id="{9E789C34-385C-41B0-7438-8A12CD62544A}"/>
                  </a:ext>
                </a:extLst>
              </p:cNvPr>
              <p:cNvSpPr>
                <a:spLocks noChangeArrowheads="1"/>
              </p:cNvSpPr>
              <p:nvPr/>
            </p:nvSpPr>
            <p:spPr bwMode="auto">
              <a:xfrm>
                <a:off x="1724" y="143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4" name="Rectangle 103">
                <a:extLst>
                  <a:ext uri="{FF2B5EF4-FFF2-40B4-BE49-F238E27FC236}">
                    <a16:creationId xmlns:a16="http://schemas.microsoft.com/office/drawing/2014/main" id="{77A54292-7421-0679-4446-FC83D05B0976}"/>
                  </a:ext>
                </a:extLst>
              </p:cNvPr>
              <p:cNvSpPr>
                <a:spLocks noChangeArrowheads="1"/>
              </p:cNvSpPr>
              <p:nvPr/>
            </p:nvSpPr>
            <p:spPr bwMode="auto">
              <a:xfrm>
                <a:off x="2186" y="143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5" name="Rectangle 104">
                <a:extLst>
                  <a:ext uri="{FF2B5EF4-FFF2-40B4-BE49-F238E27FC236}">
                    <a16:creationId xmlns:a16="http://schemas.microsoft.com/office/drawing/2014/main" id="{EF70A122-B85C-0599-7050-3688571732D2}"/>
                  </a:ext>
                </a:extLst>
              </p:cNvPr>
              <p:cNvSpPr>
                <a:spLocks noChangeArrowheads="1"/>
              </p:cNvSpPr>
              <p:nvPr/>
            </p:nvSpPr>
            <p:spPr bwMode="auto">
              <a:xfrm>
                <a:off x="2648" y="143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6" name="Rectangle 105">
                <a:extLst>
                  <a:ext uri="{FF2B5EF4-FFF2-40B4-BE49-F238E27FC236}">
                    <a16:creationId xmlns:a16="http://schemas.microsoft.com/office/drawing/2014/main" id="{3A5CDB8B-730D-FA14-5120-CE4C6ECE0046}"/>
                  </a:ext>
                </a:extLst>
              </p:cNvPr>
              <p:cNvSpPr>
                <a:spLocks noChangeArrowheads="1"/>
              </p:cNvSpPr>
              <p:nvPr/>
            </p:nvSpPr>
            <p:spPr bwMode="auto">
              <a:xfrm>
                <a:off x="3104" y="143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7" name="Rectangle 106">
                <a:extLst>
                  <a:ext uri="{FF2B5EF4-FFF2-40B4-BE49-F238E27FC236}">
                    <a16:creationId xmlns:a16="http://schemas.microsoft.com/office/drawing/2014/main" id="{F1FC400C-BD2E-6902-A9F5-57900EFDE195}"/>
                  </a:ext>
                </a:extLst>
              </p:cNvPr>
              <p:cNvSpPr>
                <a:spLocks noChangeArrowheads="1"/>
              </p:cNvSpPr>
              <p:nvPr/>
            </p:nvSpPr>
            <p:spPr bwMode="auto">
              <a:xfrm>
                <a:off x="3566" y="143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8" name="Rectangle 107">
                <a:extLst>
                  <a:ext uri="{FF2B5EF4-FFF2-40B4-BE49-F238E27FC236}">
                    <a16:creationId xmlns:a16="http://schemas.microsoft.com/office/drawing/2014/main" id="{B10778B3-8AB1-348C-5A77-55984FB0B23D}"/>
                  </a:ext>
                </a:extLst>
              </p:cNvPr>
              <p:cNvSpPr>
                <a:spLocks noChangeArrowheads="1"/>
              </p:cNvSpPr>
              <p:nvPr/>
            </p:nvSpPr>
            <p:spPr bwMode="auto">
              <a:xfrm>
                <a:off x="4028" y="143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49" name="Rectangle 108">
                <a:extLst>
                  <a:ext uri="{FF2B5EF4-FFF2-40B4-BE49-F238E27FC236}">
                    <a16:creationId xmlns:a16="http://schemas.microsoft.com/office/drawing/2014/main" id="{DDF3214D-A30C-DFC5-6D3D-F998FFD1E913}"/>
                  </a:ext>
                </a:extLst>
              </p:cNvPr>
              <p:cNvSpPr>
                <a:spLocks noChangeArrowheads="1"/>
              </p:cNvSpPr>
              <p:nvPr/>
            </p:nvSpPr>
            <p:spPr bwMode="auto">
              <a:xfrm>
                <a:off x="1736" y="153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0" name="Rectangle 109">
                <a:extLst>
                  <a:ext uri="{FF2B5EF4-FFF2-40B4-BE49-F238E27FC236}">
                    <a16:creationId xmlns:a16="http://schemas.microsoft.com/office/drawing/2014/main" id="{B173BA28-1AD4-9D44-AD85-244212F9DF70}"/>
                  </a:ext>
                </a:extLst>
              </p:cNvPr>
              <p:cNvSpPr>
                <a:spLocks noChangeArrowheads="1"/>
              </p:cNvSpPr>
              <p:nvPr/>
            </p:nvSpPr>
            <p:spPr bwMode="auto">
              <a:xfrm>
                <a:off x="2144"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1" name="Rectangle 110">
                <a:extLst>
                  <a:ext uri="{FF2B5EF4-FFF2-40B4-BE49-F238E27FC236}">
                    <a16:creationId xmlns:a16="http://schemas.microsoft.com/office/drawing/2014/main" id="{AF8D3536-A2AB-057B-E27A-E7E293287184}"/>
                  </a:ext>
                </a:extLst>
              </p:cNvPr>
              <p:cNvSpPr>
                <a:spLocks noChangeArrowheads="1"/>
              </p:cNvSpPr>
              <p:nvPr/>
            </p:nvSpPr>
            <p:spPr bwMode="auto">
              <a:xfrm>
                <a:off x="1772" y="153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2" name="Rectangle 111">
                <a:extLst>
                  <a:ext uri="{FF2B5EF4-FFF2-40B4-BE49-F238E27FC236}">
                    <a16:creationId xmlns:a16="http://schemas.microsoft.com/office/drawing/2014/main" id="{06504CEE-05FC-5015-C01F-6B8DD62844BC}"/>
                  </a:ext>
                </a:extLst>
              </p:cNvPr>
              <p:cNvSpPr>
                <a:spLocks noChangeArrowheads="1"/>
              </p:cNvSpPr>
              <p:nvPr/>
            </p:nvSpPr>
            <p:spPr bwMode="auto">
              <a:xfrm>
                <a:off x="1934" y="1532"/>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a:t>
                </a:r>
                <a:endParaRPr lang="en-US" altLang="en-US" sz="1700"/>
              </a:p>
            </p:txBody>
          </p:sp>
          <p:sp>
            <p:nvSpPr>
              <p:cNvPr id="28553" name="Rectangle 112">
                <a:extLst>
                  <a:ext uri="{FF2B5EF4-FFF2-40B4-BE49-F238E27FC236}">
                    <a16:creationId xmlns:a16="http://schemas.microsoft.com/office/drawing/2014/main" id="{4CEBFCDF-F6FC-5037-8914-6B686D18E4B4}"/>
                  </a:ext>
                </a:extLst>
              </p:cNvPr>
              <p:cNvSpPr>
                <a:spLocks noChangeArrowheads="1"/>
              </p:cNvSpPr>
              <p:nvPr/>
            </p:nvSpPr>
            <p:spPr bwMode="auto">
              <a:xfrm>
                <a:off x="1976" y="153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54" name="Rectangle 113">
                <a:extLst>
                  <a:ext uri="{FF2B5EF4-FFF2-40B4-BE49-F238E27FC236}">
                    <a16:creationId xmlns:a16="http://schemas.microsoft.com/office/drawing/2014/main" id="{1EBB60B5-B321-CFDE-AAFE-1A83339FBB46}"/>
                  </a:ext>
                </a:extLst>
              </p:cNvPr>
              <p:cNvSpPr>
                <a:spLocks noChangeArrowheads="1"/>
              </p:cNvSpPr>
              <p:nvPr/>
            </p:nvSpPr>
            <p:spPr bwMode="auto">
              <a:xfrm>
                <a:off x="2192"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5" name="Rectangle 114">
                <a:extLst>
                  <a:ext uri="{FF2B5EF4-FFF2-40B4-BE49-F238E27FC236}">
                    <a16:creationId xmlns:a16="http://schemas.microsoft.com/office/drawing/2014/main" id="{165715FE-1301-7B1B-E1E4-9A85EC1789E8}"/>
                  </a:ext>
                </a:extLst>
              </p:cNvPr>
              <p:cNvSpPr>
                <a:spLocks noChangeArrowheads="1"/>
              </p:cNvSpPr>
              <p:nvPr/>
            </p:nvSpPr>
            <p:spPr bwMode="auto">
              <a:xfrm>
                <a:off x="2606"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6" name="Rectangle 115">
                <a:extLst>
                  <a:ext uri="{FF2B5EF4-FFF2-40B4-BE49-F238E27FC236}">
                    <a16:creationId xmlns:a16="http://schemas.microsoft.com/office/drawing/2014/main" id="{A9E364E6-72B8-2C2E-6B45-40A200DD38BC}"/>
                  </a:ext>
                </a:extLst>
              </p:cNvPr>
              <p:cNvSpPr>
                <a:spLocks noChangeArrowheads="1"/>
              </p:cNvSpPr>
              <p:nvPr/>
            </p:nvSpPr>
            <p:spPr bwMode="auto">
              <a:xfrm>
                <a:off x="2234" y="153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57" name="Rectangle 116">
                <a:extLst>
                  <a:ext uri="{FF2B5EF4-FFF2-40B4-BE49-F238E27FC236}">
                    <a16:creationId xmlns:a16="http://schemas.microsoft.com/office/drawing/2014/main" id="{6451ECFC-45FA-6BE4-7A79-163B9D7B2E7C}"/>
                  </a:ext>
                </a:extLst>
              </p:cNvPr>
              <p:cNvSpPr>
                <a:spLocks noChangeArrowheads="1"/>
              </p:cNvSpPr>
              <p:nvPr/>
            </p:nvSpPr>
            <p:spPr bwMode="auto">
              <a:xfrm>
                <a:off x="2342" y="1532"/>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3.22</a:t>
                </a:r>
                <a:endParaRPr lang="en-US" altLang="en-US" sz="1700"/>
              </a:p>
            </p:txBody>
          </p:sp>
          <p:sp>
            <p:nvSpPr>
              <p:cNvPr id="28558" name="Rectangle 117">
                <a:extLst>
                  <a:ext uri="{FF2B5EF4-FFF2-40B4-BE49-F238E27FC236}">
                    <a16:creationId xmlns:a16="http://schemas.microsoft.com/office/drawing/2014/main" id="{E87A506C-5FEA-9CC4-25FA-03B7243D4F0F}"/>
                  </a:ext>
                </a:extLst>
              </p:cNvPr>
              <p:cNvSpPr>
                <a:spLocks noChangeArrowheads="1"/>
              </p:cNvSpPr>
              <p:nvPr/>
            </p:nvSpPr>
            <p:spPr bwMode="auto">
              <a:xfrm>
                <a:off x="2492" y="153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59" name="Rectangle 118">
                <a:extLst>
                  <a:ext uri="{FF2B5EF4-FFF2-40B4-BE49-F238E27FC236}">
                    <a16:creationId xmlns:a16="http://schemas.microsoft.com/office/drawing/2014/main" id="{D7EF1136-08E8-1B01-787E-5ABAD1D9FB92}"/>
                  </a:ext>
                </a:extLst>
              </p:cNvPr>
              <p:cNvSpPr>
                <a:spLocks noChangeArrowheads="1"/>
              </p:cNvSpPr>
              <p:nvPr/>
            </p:nvSpPr>
            <p:spPr bwMode="auto">
              <a:xfrm>
                <a:off x="2654"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0" name="Rectangle 119">
                <a:extLst>
                  <a:ext uri="{FF2B5EF4-FFF2-40B4-BE49-F238E27FC236}">
                    <a16:creationId xmlns:a16="http://schemas.microsoft.com/office/drawing/2014/main" id="{199E2392-FD97-EDA8-0F31-ED1BBD1A04B6}"/>
                  </a:ext>
                </a:extLst>
              </p:cNvPr>
              <p:cNvSpPr>
                <a:spLocks noChangeArrowheads="1"/>
              </p:cNvSpPr>
              <p:nvPr/>
            </p:nvSpPr>
            <p:spPr bwMode="auto">
              <a:xfrm>
                <a:off x="3068" y="153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1" name="Rectangle 120">
                <a:extLst>
                  <a:ext uri="{FF2B5EF4-FFF2-40B4-BE49-F238E27FC236}">
                    <a16:creationId xmlns:a16="http://schemas.microsoft.com/office/drawing/2014/main" id="{3426609B-539D-BBB7-2CAD-EA8CE4811455}"/>
                  </a:ext>
                </a:extLst>
              </p:cNvPr>
              <p:cNvSpPr>
                <a:spLocks noChangeArrowheads="1"/>
              </p:cNvSpPr>
              <p:nvPr/>
            </p:nvSpPr>
            <p:spPr bwMode="auto">
              <a:xfrm>
                <a:off x="2696" y="153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2" name="Rectangle 121">
                <a:extLst>
                  <a:ext uri="{FF2B5EF4-FFF2-40B4-BE49-F238E27FC236}">
                    <a16:creationId xmlns:a16="http://schemas.microsoft.com/office/drawing/2014/main" id="{D737622E-804F-DA90-F628-6AAF341F1252}"/>
                  </a:ext>
                </a:extLst>
              </p:cNvPr>
              <p:cNvSpPr>
                <a:spLocks noChangeArrowheads="1"/>
              </p:cNvSpPr>
              <p:nvPr/>
            </p:nvSpPr>
            <p:spPr bwMode="auto">
              <a:xfrm>
                <a:off x="2804" y="1532"/>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4.61</a:t>
                </a:r>
                <a:endParaRPr lang="en-US" altLang="en-US" sz="1700"/>
              </a:p>
            </p:txBody>
          </p:sp>
          <p:sp>
            <p:nvSpPr>
              <p:cNvPr id="28563" name="Rectangle 122">
                <a:extLst>
                  <a:ext uri="{FF2B5EF4-FFF2-40B4-BE49-F238E27FC236}">
                    <a16:creationId xmlns:a16="http://schemas.microsoft.com/office/drawing/2014/main" id="{BC7018BE-0A11-F54C-793B-3F4DA6481243}"/>
                  </a:ext>
                </a:extLst>
              </p:cNvPr>
              <p:cNvSpPr>
                <a:spLocks noChangeArrowheads="1"/>
              </p:cNvSpPr>
              <p:nvPr/>
            </p:nvSpPr>
            <p:spPr bwMode="auto">
              <a:xfrm>
                <a:off x="2954" y="15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64" name="Rectangle 123">
                <a:extLst>
                  <a:ext uri="{FF2B5EF4-FFF2-40B4-BE49-F238E27FC236}">
                    <a16:creationId xmlns:a16="http://schemas.microsoft.com/office/drawing/2014/main" id="{497D8D32-C6E2-9AF4-6260-CAECD2C97DCD}"/>
                  </a:ext>
                </a:extLst>
              </p:cNvPr>
              <p:cNvSpPr>
                <a:spLocks noChangeArrowheads="1"/>
              </p:cNvSpPr>
              <p:nvPr/>
            </p:nvSpPr>
            <p:spPr bwMode="auto">
              <a:xfrm>
                <a:off x="3116"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5" name="Rectangle 124">
                <a:extLst>
                  <a:ext uri="{FF2B5EF4-FFF2-40B4-BE49-F238E27FC236}">
                    <a16:creationId xmlns:a16="http://schemas.microsoft.com/office/drawing/2014/main" id="{666B8833-C6C6-0BF1-BEE5-00B376C28477}"/>
                  </a:ext>
                </a:extLst>
              </p:cNvPr>
              <p:cNvSpPr>
                <a:spLocks noChangeArrowheads="1"/>
              </p:cNvSpPr>
              <p:nvPr/>
            </p:nvSpPr>
            <p:spPr bwMode="auto">
              <a:xfrm>
                <a:off x="3530" y="153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6" name="Rectangle 125">
                <a:extLst>
                  <a:ext uri="{FF2B5EF4-FFF2-40B4-BE49-F238E27FC236}">
                    <a16:creationId xmlns:a16="http://schemas.microsoft.com/office/drawing/2014/main" id="{77A31BE5-2A12-7A6B-8ADB-EA8CAEA5473D}"/>
                  </a:ext>
                </a:extLst>
              </p:cNvPr>
              <p:cNvSpPr>
                <a:spLocks noChangeArrowheads="1"/>
              </p:cNvSpPr>
              <p:nvPr/>
            </p:nvSpPr>
            <p:spPr bwMode="auto">
              <a:xfrm>
                <a:off x="3158" y="153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67" name="Rectangle 126">
                <a:extLst>
                  <a:ext uri="{FF2B5EF4-FFF2-40B4-BE49-F238E27FC236}">
                    <a16:creationId xmlns:a16="http://schemas.microsoft.com/office/drawing/2014/main" id="{2D7C3561-2806-A60F-838E-87BEC1E6F6C4}"/>
                  </a:ext>
                </a:extLst>
              </p:cNvPr>
              <p:cNvSpPr>
                <a:spLocks noChangeArrowheads="1"/>
              </p:cNvSpPr>
              <p:nvPr/>
            </p:nvSpPr>
            <p:spPr bwMode="auto">
              <a:xfrm>
                <a:off x="3266" y="1532"/>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5.99</a:t>
                </a:r>
                <a:endParaRPr lang="en-US" altLang="en-US" sz="1700"/>
              </a:p>
            </p:txBody>
          </p:sp>
          <p:sp>
            <p:nvSpPr>
              <p:cNvPr id="28568" name="Rectangle 127">
                <a:extLst>
                  <a:ext uri="{FF2B5EF4-FFF2-40B4-BE49-F238E27FC236}">
                    <a16:creationId xmlns:a16="http://schemas.microsoft.com/office/drawing/2014/main" id="{4461856B-3732-8F6F-6CE6-9A8E4ED3070A}"/>
                  </a:ext>
                </a:extLst>
              </p:cNvPr>
              <p:cNvSpPr>
                <a:spLocks noChangeArrowheads="1"/>
              </p:cNvSpPr>
              <p:nvPr/>
            </p:nvSpPr>
            <p:spPr bwMode="auto">
              <a:xfrm>
                <a:off x="3416" y="15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69" name="Rectangle 128">
                <a:extLst>
                  <a:ext uri="{FF2B5EF4-FFF2-40B4-BE49-F238E27FC236}">
                    <a16:creationId xmlns:a16="http://schemas.microsoft.com/office/drawing/2014/main" id="{5A0BFFB4-7930-DAF5-F209-4EB360BB5EB6}"/>
                  </a:ext>
                </a:extLst>
              </p:cNvPr>
              <p:cNvSpPr>
                <a:spLocks noChangeArrowheads="1"/>
              </p:cNvSpPr>
              <p:nvPr/>
            </p:nvSpPr>
            <p:spPr bwMode="auto">
              <a:xfrm>
                <a:off x="3572"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0" name="Rectangle 129">
                <a:extLst>
                  <a:ext uri="{FF2B5EF4-FFF2-40B4-BE49-F238E27FC236}">
                    <a16:creationId xmlns:a16="http://schemas.microsoft.com/office/drawing/2014/main" id="{905D97FC-760E-7111-B74E-92BDA4AF59B0}"/>
                  </a:ext>
                </a:extLst>
              </p:cNvPr>
              <p:cNvSpPr>
                <a:spLocks noChangeArrowheads="1"/>
              </p:cNvSpPr>
              <p:nvPr/>
            </p:nvSpPr>
            <p:spPr bwMode="auto">
              <a:xfrm>
                <a:off x="3986" y="153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1" name="Rectangle 130">
                <a:extLst>
                  <a:ext uri="{FF2B5EF4-FFF2-40B4-BE49-F238E27FC236}">
                    <a16:creationId xmlns:a16="http://schemas.microsoft.com/office/drawing/2014/main" id="{3BD18241-7852-B38C-2138-5B2FF95FCD21}"/>
                  </a:ext>
                </a:extLst>
              </p:cNvPr>
              <p:cNvSpPr>
                <a:spLocks noChangeArrowheads="1"/>
              </p:cNvSpPr>
              <p:nvPr/>
            </p:nvSpPr>
            <p:spPr bwMode="auto">
              <a:xfrm>
                <a:off x="3614" y="153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2" name="Rectangle 131">
                <a:extLst>
                  <a:ext uri="{FF2B5EF4-FFF2-40B4-BE49-F238E27FC236}">
                    <a16:creationId xmlns:a16="http://schemas.microsoft.com/office/drawing/2014/main" id="{236A0F9B-3820-995F-6DB1-100F2979C3B6}"/>
                  </a:ext>
                </a:extLst>
              </p:cNvPr>
              <p:cNvSpPr>
                <a:spLocks noChangeArrowheads="1"/>
              </p:cNvSpPr>
              <p:nvPr/>
            </p:nvSpPr>
            <p:spPr bwMode="auto">
              <a:xfrm>
                <a:off x="3722" y="1532"/>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9.21</a:t>
                </a:r>
                <a:endParaRPr lang="en-US" altLang="en-US" sz="1700"/>
              </a:p>
            </p:txBody>
          </p:sp>
          <p:sp>
            <p:nvSpPr>
              <p:cNvPr id="28573" name="Rectangle 132">
                <a:extLst>
                  <a:ext uri="{FF2B5EF4-FFF2-40B4-BE49-F238E27FC236}">
                    <a16:creationId xmlns:a16="http://schemas.microsoft.com/office/drawing/2014/main" id="{FD0D142E-631A-9E61-837D-EEA9898955AA}"/>
                  </a:ext>
                </a:extLst>
              </p:cNvPr>
              <p:cNvSpPr>
                <a:spLocks noChangeArrowheads="1"/>
              </p:cNvSpPr>
              <p:nvPr/>
            </p:nvSpPr>
            <p:spPr bwMode="auto">
              <a:xfrm>
                <a:off x="3872" y="15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74" name="Rectangle 133">
                <a:extLst>
                  <a:ext uri="{FF2B5EF4-FFF2-40B4-BE49-F238E27FC236}">
                    <a16:creationId xmlns:a16="http://schemas.microsoft.com/office/drawing/2014/main" id="{0BCFFEB6-C968-76BE-A1B7-0F13A059BD82}"/>
                  </a:ext>
                </a:extLst>
              </p:cNvPr>
              <p:cNvSpPr>
                <a:spLocks noChangeArrowheads="1"/>
              </p:cNvSpPr>
              <p:nvPr/>
            </p:nvSpPr>
            <p:spPr bwMode="auto">
              <a:xfrm>
                <a:off x="1724" y="152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5" name="Rectangle 134">
                <a:extLst>
                  <a:ext uri="{FF2B5EF4-FFF2-40B4-BE49-F238E27FC236}">
                    <a16:creationId xmlns:a16="http://schemas.microsoft.com/office/drawing/2014/main" id="{645E16C8-CFF4-33ED-89AC-8FB03EB3065B}"/>
                  </a:ext>
                </a:extLst>
              </p:cNvPr>
              <p:cNvSpPr>
                <a:spLocks noChangeArrowheads="1"/>
              </p:cNvSpPr>
              <p:nvPr/>
            </p:nvSpPr>
            <p:spPr bwMode="auto">
              <a:xfrm>
                <a:off x="1736" y="152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6" name="Rectangle 135">
                <a:extLst>
                  <a:ext uri="{FF2B5EF4-FFF2-40B4-BE49-F238E27FC236}">
                    <a16:creationId xmlns:a16="http://schemas.microsoft.com/office/drawing/2014/main" id="{5C434776-43DD-2DF7-0F07-20E2D3124FA9}"/>
                  </a:ext>
                </a:extLst>
              </p:cNvPr>
              <p:cNvSpPr>
                <a:spLocks noChangeArrowheads="1"/>
              </p:cNvSpPr>
              <p:nvPr/>
            </p:nvSpPr>
            <p:spPr bwMode="auto">
              <a:xfrm>
                <a:off x="2186" y="15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7" name="Rectangle 136">
                <a:extLst>
                  <a:ext uri="{FF2B5EF4-FFF2-40B4-BE49-F238E27FC236}">
                    <a16:creationId xmlns:a16="http://schemas.microsoft.com/office/drawing/2014/main" id="{8123F4C1-EC8A-2735-A9F8-DA351FA21E4F}"/>
                  </a:ext>
                </a:extLst>
              </p:cNvPr>
              <p:cNvSpPr>
                <a:spLocks noChangeArrowheads="1"/>
              </p:cNvSpPr>
              <p:nvPr/>
            </p:nvSpPr>
            <p:spPr bwMode="auto">
              <a:xfrm>
                <a:off x="2192" y="152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8" name="Rectangle 137">
                <a:extLst>
                  <a:ext uri="{FF2B5EF4-FFF2-40B4-BE49-F238E27FC236}">
                    <a16:creationId xmlns:a16="http://schemas.microsoft.com/office/drawing/2014/main" id="{E4B36122-BD01-133B-44C5-18211B9DCBA0}"/>
                  </a:ext>
                </a:extLst>
              </p:cNvPr>
              <p:cNvSpPr>
                <a:spLocks noChangeArrowheads="1"/>
              </p:cNvSpPr>
              <p:nvPr/>
            </p:nvSpPr>
            <p:spPr bwMode="auto">
              <a:xfrm>
                <a:off x="2648" y="15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79" name="Rectangle 138">
                <a:extLst>
                  <a:ext uri="{FF2B5EF4-FFF2-40B4-BE49-F238E27FC236}">
                    <a16:creationId xmlns:a16="http://schemas.microsoft.com/office/drawing/2014/main" id="{0948695D-1725-1ACB-72D2-3D588EF27B3F}"/>
                  </a:ext>
                </a:extLst>
              </p:cNvPr>
              <p:cNvSpPr>
                <a:spLocks noChangeArrowheads="1"/>
              </p:cNvSpPr>
              <p:nvPr/>
            </p:nvSpPr>
            <p:spPr bwMode="auto">
              <a:xfrm>
                <a:off x="2654" y="152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0" name="Rectangle 139">
                <a:extLst>
                  <a:ext uri="{FF2B5EF4-FFF2-40B4-BE49-F238E27FC236}">
                    <a16:creationId xmlns:a16="http://schemas.microsoft.com/office/drawing/2014/main" id="{74D7371E-5903-0811-7EB5-D9D57318E386}"/>
                  </a:ext>
                </a:extLst>
              </p:cNvPr>
              <p:cNvSpPr>
                <a:spLocks noChangeArrowheads="1"/>
              </p:cNvSpPr>
              <p:nvPr/>
            </p:nvSpPr>
            <p:spPr bwMode="auto">
              <a:xfrm>
                <a:off x="3104" y="15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1" name="Rectangle 140">
                <a:extLst>
                  <a:ext uri="{FF2B5EF4-FFF2-40B4-BE49-F238E27FC236}">
                    <a16:creationId xmlns:a16="http://schemas.microsoft.com/office/drawing/2014/main" id="{986DA9DC-CDC5-3974-E64E-9A825D105970}"/>
                  </a:ext>
                </a:extLst>
              </p:cNvPr>
              <p:cNvSpPr>
                <a:spLocks noChangeArrowheads="1"/>
              </p:cNvSpPr>
              <p:nvPr/>
            </p:nvSpPr>
            <p:spPr bwMode="auto">
              <a:xfrm>
                <a:off x="3110" y="152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2" name="Rectangle 141">
                <a:extLst>
                  <a:ext uri="{FF2B5EF4-FFF2-40B4-BE49-F238E27FC236}">
                    <a16:creationId xmlns:a16="http://schemas.microsoft.com/office/drawing/2014/main" id="{F42616DA-2C85-67D1-27B7-FCC0C575B017}"/>
                  </a:ext>
                </a:extLst>
              </p:cNvPr>
              <p:cNvSpPr>
                <a:spLocks noChangeArrowheads="1"/>
              </p:cNvSpPr>
              <p:nvPr/>
            </p:nvSpPr>
            <p:spPr bwMode="auto">
              <a:xfrm>
                <a:off x="3566" y="15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3" name="Rectangle 142">
                <a:extLst>
                  <a:ext uri="{FF2B5EF4-FFF2-40B4-BE49-F238E27FC236}">
                    <a16:creationId xmlns:a16="http://schemas.microsoft.com/office/drawing/2014/main" id="{2CA96907-929D-FF5A-2452-573C90777257}"/>
                  </a:ext>
                </a:extLst>
              </p:cNvPr>
              <p:cNvSpPr>
                <a:spLocks noChangeArrowheads="1"/>
              </p:cNvSpPr>
              <p:nvPr/>
            </p:nvSpPr>
            <p:spPr bwMode="auto">
              <a:xfrm>
                <a:off x="3572" y="152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4" name="Rectangle 143">
                <a:extLst>
                  <a:ext uri="{FF2B5EF4-FFF2-40B4-BE49-F238E27FC236}">
                    <a16:creationId xmlns:a16="http://schemas.microsoft.com/office/drawing/2014/main" id="{2C665C3E-8E9E-7979-2289-9A1BCC8C3EF0}"/>
                  </a:ext>
                </a:extLst>
              </p:cNvPr>
              <p:cNvSpPr>
                <a:spLocks noChangeArrowheads="1"/>
              </p:cNvSpPr>
              <p:nvPr/>
            </p:nvSpPr>
            <p:spPr bwMode="auto">
              <a:xfrm>
                <a:off x="4028" y="152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5" name="Rectangle 144">
                <a:extLst>
                  <a:ext uri="{FF2B5EF4-FFF2-40B4-BE49-F238E27FC236}">
                    <a16:creationId xmlns:a16="http://schemas.microsoft.com/office/drawing/2014/main" id="{312F22D4-541C-8C07-E5D5-74CBA49405EF}"/>
                  </a:ext>
                </a:extLst>
              </p:cNvPr>
              <p:cNvSpPr>
                <a:spLocks noChangeArrowheads="1"/>
              </p:cNvSpPr>
              <p:nvPr/>
            </p:nvSpPr>
            <p:spPr bwMode="auto">
              <a:xfrm>
                <a:off x="1724" y="1532"/>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6" name="Rectangle 145">
                <a:extLst>
                  <a:ext uri="{FF2B5EF4-FFF2-40B4-BE49-F238E27FC236}">
                    <a16:creationId xmlns:a16="http://schemas.microsoft.com/office/drawing/2014/main" id="{2D953D7E-DB55-BCDE-405E-0A031141558B}"/>
                  </a:ext>
                </a:extLst>
              </p:cNvPr>
              <p:cNvSpPr>
                <a:spLocks noChangeArrowheads="1"/>
              </p:cNvSpPr>
              <p:nvPr/>
            </p:nvSpPr>
            <p:spPr bwMode="auto">
              <a:xfrm>
                <a:off x="2186" y="153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7" name="Rectangle 146">
                <a:extLst>
                  <a:ext uri="{FF2B5EF4-FFF2-40B4-BE49-F238E27FC236}">
                    <a16:creationId xmlns:a16="http://schemas.microsoft.com/office/drawing/2014/main" id="{A63DF430-92A8-B89B-89B9-4F50C3E15EAB}"/>
                  </a:ext>
                </a:extLst>
              </p:cNvPr>
              <p:cNvSpPr>
                <a:spLocks noChangeArrowheads="1"/>
              </p:cNvSpPr>
              <p:nvPr/>
            </p:nvSpPr>
            <p:spPr bwMode="auto">
              <a:xfrm>
                <a:off x="2648" y="153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8" name="Rectangle 147">
                <a:extLst>
                  <a:ext uri="{FF2B5EF4-FFF2-40B4-BE49-F238E27FC236}">
                    <a16:creationId xmlns:a16="http://schemas.microsoft.com/office/drawing/2014/main" id="{B9FCD2A9-391A-74EB-0243-D9CCD3AFD286}"/>
                  </a:ext>
                </a:extLst>
              </p:cNvPr>
              <p:cNvSpPr>
                <a:spLocks noChangeArrowheads="1"/>
              </p:cNvSpPr>
              <p:nvPr/>
            </p:nvSpPr>
            <p:spPr bwMode="auto">
              <a:xfrm>
                <a:off x="3104" y="153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89" name="Rectangle 148">
                <a:extLst>
                  <a:ext uri="{FF2B5EF4-FFF2-40B4-BE49-F238E27FC236}">
                    <a16:creationId xmlns:a16="http://schemas.microsoft.com/office/drawing/2014/main" id="{E2A7248C-5088-F897-5EB3-531DA5720FC1}"/>
                  </a:ext>
                </a:extLst>
              </p:cNvPr>
              <p:cNvSpPr>
                <a:spLocks noChangeArrowheads="1"/>
              </p:cNvSpPr>
              <p:nvPr/>
            </p:nvSpPr>
            <p:spPr bwMode="auto">
              <a:xfrm>
                <a:off x="3566" y="153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0" name="Rectangle 149">
                <a:extLst>
                  <a:ext uri="{FF2B5EF4-FFF2-40B4-BE49-F238E27FC236}">
                    <a16:creationId xmlns:a16="http://schemas.microsoft.com/office/drawing/2014/main" id="{0AA70779-8237-1729-A21C-E6D7256E7FC5}"/>
                  </a:ext>
                </a:extLst>
              </p:cNvPr>
              <p:cNvSpPr>
                <a:spLocks noChangeArrowheads="1"/>
              </p:cNvSpPr>
              <p:nvPr/>
            </p:nvSpPr>
            <p:spPr bwMode="auto">
              <a:xfrm>
                <a:off x="4028" y="1532"/>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1" name="Rectangle 150">
                <a:extLst>
                  <a:ext uri="{FF2B5EF4-FFF2-40B4-BE49-F238E27FC236}">
                    <a16:creationId xmlns:a16="http://schemas.microsoft.com/office/drawing/2014/main" id="{5C14C225-DB14-9718-723C-3D6977BC635A}"/>
                  </a:ext>
                </a:extLst>
              </p:cNvPr>
              <p:cNvSpPr>
                <a:spLocks noChangeArrowheads="1"/>
              </p:cNvSpPr>
              <p:nvPr/>
            </p:nvSpPr>
            <p:spPr bwMode="auto">
              <a:xfrm>
                <a:off x="1736" y="163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2" name="Rectangle 151">
                <a:extLst>
                  <a:ext uri="{FF2B5EF4-FFF2-40B4-BE49-F238E27FC236}">
                    <a16:creationId xmlns:a16="http://schemas.microsoft.com/office/drawing/2014/main" id="{FCF0C0B7-4A81-F6BD-B37A-363C1190B6F4}"/>
                  </a:ext>
                </a:extLst>
              </p:cNvPr>
              <p:cNvSpPr>
                <a:spLocks noChangeArrowheads="1"/>
              </p:cNvSpPr>
              <p:nvPr/>
            </p:nvSpPr>
            <p:spPr bwMode="auto">
              <a:xfrm>
                <a:off x="2144"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3" name="Rectangle 152">
                <a:extLst>
                  <a:ext uri="{FF2B5EF4-FFF2-40B4-BE49-F238E27FC236}">
                    <a16:creationId xmlns:a16="http://schemas.microsoft.com/office/drawing/2014/main" id="{4B2FC52B-0B95-A6BB-C5D1-038BD5363587}"/>
                  </a:ext>
                </a:extLst>
              </p:cNvPr>
              <p:cNvSpPr>
                <a:spLocks noChangeArrowheads="1"/>
              </p:cNvSpPr>
              <p:nvPr/>
            </p:nvSpPr>
            <p:spPr bwMode="auto">
              <a:xfrm>
                <a:off x="1772" y="16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4" name="Rectangle 153">
                <a:extLst>
                  <a:ext uri="{FF2B5EF4-FFF2-40B4-BE49-F238E27FC236}">
                    <a16:creationId xmlns:a16="http://schemas.microsoft.com/office/drawing/2014/main" id="{9605512E-F50D-CCB4-3647-1C302B44D8EE}"/>
                  </a:ext>
                </a:extLst>
              </p:cNvPr>
              <p:cNvSpPr>
                <a:spLocks noChangeArrowheads="1"/>
              </p:cNvSpPr>
              <p:nvPr/>
            </p:nvSpPr>
            <p:spPr bwMode="auto">
              <a:xfrm>
                <a:off x="1934" y="1634"/>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a:t>
                </a:r>
                <a:endParaRPr lang="en-US" altLang="en-US" sz="1700"/>
              </a:p>
            </p:txBody>
          </p:sp>
          <p:sp>
            <p:nvSpPr>
              <p:cNvPr id="28595" name="Rectangle 154">
                <a:extLst>
                  <a:ext uri="{FF2B5EF4-FFF2-40B4-BE49-F238E27FC236}">
                    <a16:creationId xmlns:a16="http://schemas.microsoft.com/office/drawing/2014/main" id="{D6773709-C76E-B0CB-C037-71C50FE26D13}"/>
                  </a:ext>
                </a:extLst>
              </p:cNvPr>
              <p:cNvSpPr>
                <a:spLocks noChangeArrowheads="1"/>
              </p:cNvSpPr>
              <p:nvPr/>
            </p:nvSpPr>
            <p:spPr bwMode="auto">
              <a:xfrm>
                <a:off x="1976" y="163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596" name="Rectangle 155">
                <a:extLst>
                  <a:ext uri="{FF2B5EF4-FFF2-40B4-BE49-F238E27FC236}">
                    <a16:creationId xmlns:a16="http://schemas.microsoft.com/office/drawing/2014/main" id="{0116728E-F32E-C450-C34F-55432221374E}"/>
                  </a:ext>
                </a:extLst>
              </p:cNvPr>
              <p:cNvSpPr>
                <a:spLocks noChangeArrowheads="1"/>
              </p:cNvSpPr>
              <p:nvPr/>
            </p:nvSpPr>
            <p:spPr bwMode="auto">
              <a:xfrm>
                <a:off x="2192"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7" name="Rectangle 156">
                <a:extLst>
                  <a:ext uri="{FF2B5EF4-FFF2-40B4-BE49-F238E27FC236}">
                    <a16:creationId xmlns:a16="http://schemas.microsoft.com/office/drawing/2014/main" id="{66230FA5-C53A-C5A2-D366-6572C39D13CB}"/>
                  </a:ext>
                </a:extLst>
              </p:cNvPr>
              <p:cNvSpPr>
                <a:spLocks noChangeArrowheads="1"/>
              </p:cNvSpPr>
              <p:nvPr/>
            </p:nvSpPr>
            <p:spPr bwMode="auto">
              <a:xfrm>
                <a:off x="2606"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8" name="Rectangle 157">
                <a:extLst>
                  <a:ext uri="{FF2B5EF4-FFF2-40B4-BE49-F238E27FC236}">
                    <a16:creationId xmlns:a16="http://schemas.microsoft.com/office/drawing/2014/main" id="{AE9C9B46-315D-0732-AE7F-98CAAA0C86D6}"/>
                  </a:ext>
                </a:extLst>
              </p:cNvPr>
              <p:cNvSpPr>
                <a:spLocks noChangeArrowheads="1"/>
              </p:cNvSpPr>
              <p:nvPr/>
            </p:nvSpPr>
            <p:spPr bwMode="auto">
              <a:xfrm>
                <a:off x="2234" y="16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599" name="Rectangle 158">
                <a:extLst>
                  <a:ext uri="{FF2B5EF4-FFF2-40B4-BE49-F238E27FC236}">
                    <a16:creationId xmlns:a16="http://schemas.microsoft.com/office/drawing/2014/main" id="{086C85BA-368F-8E54-D373-A6557F000F48}"/>
                  </a:ext>
                </a:extLst>
              </p:cNvPr>
              <p:cNvSpPr>
                <a:spLocks noChangeArrowheads="1"/>
              </p:cNvSpPr>
              <p:nvPr/>
            </p:nvSpPr>
            <p:spPr bwMode="auto">
              <a:xfrm>
                <a:off x="2342" y="1634"/>
                <a:ext cx="107"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4.6</a:t>
                </a:r>
                <a:endParaRPr lang="en-US" altLang="en-US" sz="1700"/>
              </a:p>
            </p:txBody>
          </p:sp>
          <p:sp>
            <p:nvSpPr>
              <p:cNvPr id="28600" name="Rectangle 159">
                <a:extLst>
                  <a:ext uri="{FF2B5EF4-FFF2-40B4-BE49-F238E27FC236}">
                    <a16:creationId xmlns:a16="http://schemas.microsoft.com/office/drawing/2014/main" id="{F9C871E1-35CD-CF32-E2C7-D7EFF9E119E1}"/>
                  </a:ext>
                </a:extLst>
              </p:cNvPr>
              <p:cNvSpPr>
                <a:spLocks noChangeArrowheads="1"/>
              </p:cNvSpPr>
              <p:nvPr/>
            </p:nvSpPr>
            <p:spPr bwMode="auto">
              <a:xfrm>
                <a:off x="2450" y="1634"/>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a:t>
                </a:r>
                <a:endParaRPr lang="en-US" altLang="en-US" sz="1700"/>
              </a:p>
            </p:txBody>
          </p:sp>
          <p:sp>
            <p:nvSpPr>
              <p:cNvPr id="28601" name="Rectangle 160">
                <a:extLst>
                  <a:ext uri="{FF2B5EF4-FFF2-40B4-BE49-F238E27FC236}">
                    <a16:creationId xmlns:a16="http://schemas.microsoft.com/office/drawing/2014/main" id="{2CE0F4E7-F71F-FC6E-781C-819B2D37CEF1}"/>
                  </a:ext>
                </a:extLst>
              </p:cNvPr>
              <p:cNvSpPr>
                <a:spLocks noChangeArrowheads="1"/>
              </p:cNvSpPr>
              <p:nvPr/>
            </p:nvSpPr>
            <p:spPr bwMode="auto">
              <a:xfrm>
                <a:off x="2492" y="163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02" name="Rectangle 161">
                <a:extLst>
                  <a:ext uri="{FF2B5EF4-FFF2-40B4-BE49-F238E27FC236}">
                    <a16:creationId xmlns:a16="http://schemas.microsoft.com/office/drawing/2014/main" id="{7EAE5F5D-2748-C779-6657-B155FA0052E3}"/>
                  </a:ext>
                </a:extLst>
              </p:cNvPr>
              <p:cNvSpPr>
                <a:spLocks noChangeArrowheads="1"/>
              </p:cNvSpPr>
              <p:nvPr/>
            </p:nvSpPr>
            <p:spPr bwMode="auto">
              <a:xfrm>
                <a:off x="2654"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03" name="Rectangle 162">
                <a:extLst>
                  <a:ext uri="{FF2B5EF4-FFF2-40B4-BE49-F238E27FC236}">
                    <a16:creationId xmlns:a16="http://schemas.microsoft.com/office/drawing/2014/main" id="{C22B513B-FF80-2896-44FD-F778D523C664}"/>
                  </a:ext>
                </a:extLst>
              </p:cNvPr>
              <p:cNvSpPr>
                <a:spLocks noChangeArrowheads="1"/>
              </p:cNvSpPr>
              <p:nvPr/>
            </p:nvSpPr>
            <p:spPr bwMode="auto">
              <a:xfrm>
                <a:off x="3068" y="163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04" name="Rectangle 163">
                <a:extLst>
                  <a:ext uri="{FF2B5EF4-FFF2-40B4-BE49-F238E27FC236}">
                    <a16:creationId xmlns:a16="http://schemas.microsoft.com/office/drawing/2014/main" id="{404E7562-166A-7061-9FB9-B038A35C4674}"/>
                  </a:ext>
                </a:extLst>
              </p:cNvPr>
              <p:cNvSpPr>
                <a:spLocks noChangeArrowheads="1"/>
              </p:cNvSpPr>
              <p:nvPr/>
            </p:nvSpPr>
            <p:spPr bwMode="auto">
              <a:xfrm>
                <a:off x="2696" y="16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05" name="Rectangle 164">
                <a:extLst>
                  <a:ext uri="{FF2B5EF4-FFF2-40B4-BE49-F238E27FC236}">
                    <a16:creationId xmlns:a16="http://schemas.microsoft.com/office/drawing/2014/main" id="{CAEFE8AB-D39F-B95F-0B8B-57F36EF33388}"/>
                  </a:ext>
                </a:extLst>
              </p:cNvPr>
              <p:cNvSpPr>
                <a:spLocks noChangeArrowheads="1"/>
              </p:cNvSpPr>
              <p:nvPr/>
            </p:nvSpPr>
            <p:spPr bwMode="auto">
              <a:xfrm>
                <a:off x="2804" y="1634"/>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6.25</a:t>
                </a:r>
                <a:endParaRPr lang="en-US" altLang="en-US" sz="1700"/>
              </a:p>
            </p:txBody>
          </p:sp>
          <p:sp>
            <p:nvSpPr>
              <p:cNvPr id="28606" name="Rectangle 165">
                <a:extLst>
                  <a:ext uri="{FF2B5EF4-FFF2-40B4-BE49-F238E27FC236}">
                    <a16:creationId xmlns:a16="http://schemas.microsoft.com/office/drawing/2014/main" id="{A3CB9FE0-2B89-D392-697C-042FC2CD3591}"/>
                  </a:ext>
                </a:extLst>
              </p:cNvPr>
              <p:cNvSpPr>
                <a:spLocks noChangeArrowheads="1"/>
              </p:cNvSpPr>
              <p:nvPr/>
            </p:nvSpPr>
            <p:spPr bwMode="auto">
              <a:xfrm>
                <a:off x="2954" y="163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07" name="Rectangle 166">
                <a:extLst>
                  <a:ext uri="{FF2B5EF4-FFF2-40B4-BE49-F238E27FC236}">
                    <a16:creationId xmlns:a16="http://schemas.microsoft.com/office/drawing/2014/main" id="{CEE900B9-53EC-7F58-C0D4-A63762EA88DF}"/>
                  </a:ext>
                </a:extLst>
              </p:cNvPr>
              <p:cNvSpPr>
                <a:spLocks noChangeArrowheads="1"/>
              </p:cNvSpPr>
              <p:nvPr/>
            </p:nvSpPr>
            <p:spPr bwMode="auto">
              <a:xfrm>
                <a:off x="3116"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08" name="Rectangle 167">
                <a:extLst>
                  <a:ext uri="{FF2B5EF4-FFF2-40B4-BE49-F238E27FC236}">
                    <a16:creationId xmlns:a16="http://schemas.microsoft.com/office/drawing/2014/main" id="{03F85AC7-12D1-BD49-C27C-E7626CD875C2}"/>
                  </a:ext>
                </a:extLst>
              </p:cNvPr>
              <p:cNvSpPr>
                <a:spLocks noChangeArrowheads="1"/>
              </p:cNvSpPr>
              <p:nvPr/>
            </p:nvSpPr>
            <p:spPr bwMode="auto">
              <a:xfrm>
                <a:off x="3530" y="163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09" name="Rectangle 168">
                <a:extLst>
                  <a:ext uri="{FF2B5EF4-FFF2-40B4-BE49-F238E27FC236}">
                    <a16:creationId xmlns:a16="http://schemas.microsoft.com/office/drawing/2014/main" id="{DBCD26D5-7387-CB6C-5490-86B42FCB42C8}"/>
                  </a:ext>
                </a:extLst>
              </p:cNvPr>
              <p:cNvSpPr>
                <a:spLocks noChangeArrowheads="1"/>
              </p:cNvSpPr>
              <p:nvPr/>
            </p:nvSpPr>
            <p:spPr bwMode="auto">
              <a:xfrm>
                <a:off x="3158" y="16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0" name="Rectangle 169">
                <a:extLst>
                  <a:ext uri="{FF2B5EF4-FFF2-40B4-BE49-F238E27FC236}">
                    <a16:creationId xmlns:a16="http://schemas.microsoft.com/office/drawing/2014/main" id="{7A09D58D-772A-A1F3-CF7E-E63F22EDEECE}"/>
                  </a:ext>
                </a:extLst>
              </p:cNvPr>
              <p:cNvSpPr>
                <a:spLocks noChangeArrowheads="1"/>
              </p:cNvSpPr>
              <p:nvPr/>
            </p:nvSpPr>
            <p:spPr bwMode="auto">
              <a:xfrm>
                <a:off x="3266" y="1634"/>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7.82</a:t>
                </a:r>
                <a:endParaRPr lang="en-US" altLang="en-US" sz="1700"/>
              </a:p>
            </p:txBody>
          </p:sp>
          <p:sp>
            <p:nvSpPr>
              <p:cNvPr id="28611" name="Rectangle 170">
                <a:extLst>
                  <a:ext uri="{FF2B5EF4-FFF2-40B4-BE49-F238E27FC236}">
                    <a16:creationId xmlns:a16="http://schemas.microsoft.com/office/drawing/2014/main" id="{376486AC-E53D-50CA-4E07-F39478E324E3}"/>
                  </a:ext>
                </a:extLst>
              </p:cNvPr>
              <p:cNvSpPr>
                <a:spLocks noChangeArrowheads="1"/>
              </p:cNvSpPr>
              <p:nvPr/>
            </p:nvSpPr>
            <p:spPr bwMode="auto">
              <a:xfrm>
                <a:off x="3416" y="163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12" name="Rectangle 171">
                <a:extLst>
                  <a:ext uri="{FF2B5EF4-FFF2-40B4-BE49-F238E27FC236}">
                    <a16:creationId xmlns:a16="http://schemas.microsoft.com/office/drawing/2014/main" id="{C37A1B7F-B8EC-65E9-EE55-E7E4A0595F0F}"/>
                  </a:ext>
                </a:extLst>
              </p:cNvPr>
              <p:cNvSpPr>
                <a:spLocks noChangeArrowheads="1"/>
              </p:cNvSpPr>
              <p:nvPr/>
            </p:nvSpPr>
            <p:spPr bwMode="auto">
              <a:xfrm>
                <a:off x="3572"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3" name="Rectangle 172">
                <a:extLst>
                  <a:ext uri="{FF2B5EF4-FFF2-40B4-BE49-F238E27FC236}">
                    <a16:creationId xmlns:a16="http://schemas.microsoft.com/office/drawing/2014/main" id="{772D9F21-45B0-0FFB-452D-3BD6986194DB}"/>
                  </a:ext>
                </a:extLst>
              </p:cNvPr>
              <p:cNvSpPr>
                <a:spLocks noChangeArrowheads="1"/>
              </p:cNvSpPr>
              <p:nvPr/>
            </p:nvSpPr>
            <p:spPr bwMode="auto">
              <a:xfrm>
                <a:off x="3986" y="163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4" name="Rectangle 173">
                <a:extLst>
                  <a:ext uri="{FF2B5EF4-FFF2-40B4-BE49-F238E27FC236}">
                    <a16:creationId xmlns:a16="http://schemas.microsoft.com/office/drawing/2014/main" id="{F766DF7A-5B6A-7ABD-B538-E36A0CC78204}"/>
                  </a:ext>
                </a:extLst>
              </p:cNvPr>
              <p:cNvSpPr>
                <a:spLocks noChangeArrowheads="1"/>
              </p:cNvSpPr>
              <p:nvPr/>
            </p:nvSpPr>
            <p:spPr bwMode="auto">
              <a:xfrm>
                <a:off x="3614" y="163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5" name="Rectangle 174">
                <a:extLst>
                  <a:ext uri="{FF2B5EF4-FFF2-40B4-BE49-F238E27FC236}">
                    <a16:creationId xmlns:a16="http://schemas.microsoft.com/office/drawing/2014/main" id="{23EC5EF5-B8EA-7108-F12E-5DF6EBCCB846}"/>
                  </a:ext>
                </a:extLst>
              </p:cNvPr>
              <p:cNvSpPr>
                <a:spLocks noChangeArrowheads="1"/>
              </p:cNvSpPr>
              <p:nvPr/>
            </p:nvSpPr>
            <p:spPr bwMode="auto">
              <a:xfrm>
                <a:off x="3704" y="163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11.34</a:t>
                </a:r>
                <a:endParaRPr lang="en-US" altLang="en-US" sz="1700"/>
              </a:p>
            </p:txBody>
          </p:sp>
          <p:sp>
            <p:nvSpPr>
              <p:cNvPr id="28616" name="Rectangle 175">
                <a:extLst>
                  <a:ext uri="{FF2B5EF4-FFF2-40B4-BE49-F238E27FC236}">
                    <a16:creationId xmlns:a16="http://schemas.microsoft.com/office/drawing/2014/main" id="{1BB5E3CB-7E91-1785-2C00-257BA5A5E508}"/>
                  </a:ext>
                </a:extLst>
              </p:cNvPr>
              <p:cNvSpPr>
                <a:spLocks noChangeArrowheads="1"/>
              </p:cNvSpPr>
              <p:nvPr/>
            </p:nvSpPr>
            <p:spPr bwMode="auto">
              <a:xfrm>
                <a:off x="3896" y="163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17" name="Rectangle 176">
                <a:extLst>
                  <a:ext uri="{FF2B5EF4-FFF2-40B4-BE49-F238E27FC236}">
                    <a16:creationId xmlns:a16="http://schemas.microsoft.com/office/drawing/2014/main" id="{36EBCF78-EBEC-2854-A1B5-545F38F20572}"/>
                  </a:ext>
                </a:extLst>
              </p:cNvPr>
              <p:cNvSpPr>
                <a:spLocks noChangeArrowheads="1"/>
              </p:cNvSpPr>
              <p:nvPr/>
            </p:nvSpPr>
            <p:spPr bwMode="auto">
              <a:xfrm>
                <a:off x="1724" y="162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8" name="Rectangle 177">
                <a:extLst>
                  <a:ext uri="{FF2B5EF4-FFF2-40B4-BE49-F238E27FC236}">
                    <a16:creationId xmlns:a16="http://schemas.microsoft.com/office/drawing/2014/main" id="{C9387C73-7551-2211-EFFB-51C224DAEE7C}"/>
                  </a:ext>
                </a:extLst>
              </p:cNvPr>
              <p:cNvSpPr>
                <a:spLocks noChangeArrowheads="1"/>
              </p:cNvSpPr>
              <p:nvPr/>
            </p:nvSpPr>
            <p:spPr bwMode="auto">
              <a:xfrm>
                <a:off x="1736" y="162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19" name="Rectangle 178">
                <a:extLst>
                  <a:ext uri="{FF2B5EF4-FFF2-40B4-BE49-F238E27FC236}">
                    <a16:creationId xmlns:a16="http://schemas.microsoft.com/office/drawing/2014/main" id="{C7C9062A-BA8D-80DC-3DA4-02E225D00500}"/>
                  </a:ext>
                </a:extLst>
              </p:cNvPr>
              <p:cNvSpPr>
                <a:spLocks noChangeArrowheads="1"/>
              </p:cNvSpPr>
              <p:nvPr/>
            </p:nvSpPr>
            <p:spPr bwMode="auto">
              <a:xfrm>
                <a:off x="2186" y="162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0" name="Rectangle 179">
                <a:extLst>
                  <a:ext uri="{FF2B5EF4-FFF2-40B4-BE49-F238E27FC236}">
                    <a16:creationId xmlns:a16="http://schemas.microsoft.com/office/drawing/2014/main" id="{19BB0F7A-0419-2160-83DD-F7B37513EE66}"/>
                  </a:ext>
                </a:extLst>
              </p:cNvPr>
              <p:cNvSpPr>
                <a:spLocks noChangeArrowheads="1"/>
              </p:cNvSpPr>
              <p:nvPr/>
            </p:nvSpPr>
            <p:spPr bwMode="auto">
              <a:xfrm>
                <a:off x="2192" y="162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1" name="Rectangle 180">
                <a:extLst>
                  <a:ext uri="{FF2B5EF4-FFF2-40B4-BE49-F238E27FC236}">
                    <a16:creationId xmlns:a16="http://schemas.microsoft.com/office/drawing/2014/main" id="{D56E2532-5B01-CDF2-5E38-F4686E05CD83}"/>
                  </a:ext>
                </a:extLst>
              </p:cNvPr>
              <p:cNvSpPr>
                <a:spLocks noChangeArrowheads="1"/>
              </p:cNvSpPr>
              <p:nvPr/>
            </p:nvSpPr>
            <p:spPr bwMode="auto">
              <a:xfrm>
                <a:off x="2648" y="162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2" name="Rectangle 181">
                <a:extLst>
                  <a:ext uri="{FF2B5EF4-FFF2-40B4-BE49-F238E27FC236}">
                    <a16:creationId xmlns:a16="http://schemas.microsoft.com/office/drawing/2014/main" id="{CC5436D4-D10C-AF94-D3E5-5AD39037D164}"/>
                  </a:ext>
                </a:extLst>
              </p:cNvPr>
              <p:cNvSpPr>
                <a:spLocks noChangeArrowheads="1"/>
              </p:cNvSpPr>
              <p:nvPr/>
            </p:nvSpPr>
            <p:spPr bwMode="auto">
              <a:xfrm>
                <a:off x="2654" y="162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3" name="Rectangle 182">
                <a:extLst>
                  <a:ext uri="{FF2B5EF4-FFF2-40B4-BE49-F238E27FC236}">
                    <a16:creationId xmlns:a16="http://schemas.microsoft.com/office/drawing/2014/main" id="{1886E54A-0392-0EEF-A292-1B5BBED754C8}"/>
                  </a:ext>
                </a:extLst>
              </p:cNvPr>
              <p:cNvSpPr>
                <a:spLocks noChangeArrowheads="1"/>
              </p:cNvSpPr>
              <p:nvPr/>
            </p:nvSpPr>
            <p:spPr bwMode="auto">
              <a:xfrm>
                <a:off x="3104" y="162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4" name="Rectangle 183">
                <a:extLst>
                  <a:ext uri="{FF2B5EF4-FFF2-40B4-BE49-F238E27FC236}">
                    <a16:creationId xmlns:a16="http://schemas.microsoft.com/office/drawing/2014/main" id="{9A0E67B5-BDE8-3798-5208-D150EE376E9D}"/>
                  </a:ext>
                </a:extLst>
              </p:cNvPr>
              <p:cNvSpPr>
                <a:spLocks noChangeArrowheads="1"/>
              </p:cNvSpPr>
              <p:nvPr/>
            </p:nvSpPr>
            <p:spPr bwMode="auto">
              <a:xfrm>
                <a:off x="3110" y="162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5" name="Rectangle 184">
                <a:extLst>
                  <a:ext uri="{FF2B5EF4-FFF2-40B4-BE49-F238E27FC236}">
                    <a16:creationId xmlns:a16="http://schemas.microsoft.com/office/drawing/2014/main" id="{152D119D-B8D2-3904-B98D-2EED56D19C50}"/>
                  </a:ext>
                </a:extLst>
              </p:cNvPr>
              <p:cNvSpPr>
                <a:spLocks noChangeArrowheads="1"/>
              </p:cNvSpPr>
              <p:nvPr/>
            </p:nvSpPr>
            <p:spPr bwMode="auto">
              <a:xfrm>
                <a:off x="3566" y="162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6" name="Rectangle 185">
                <a:extLst>
                  <a:ext uri="{FF2B5EF4-FFF2-40B4-BE49-F238E27FC236}">
                    <a16:creationId xmlns:a16="http://schemas.microsoft.com/office/drawing/2014/main" id="{77DC18B3-153F-929F-81EF-340FB5435B05}"/>
                  </a:ext>
                </a:extLst>
              </p:cNvPr>
              <p:cNvSpPr>
                <a:spLocks noChangeArrowheads="1"/>
              </p:cNvSpPr>
              <p:nvPr/>
            </p:nvSpPr>
            <p:spPr bwMode="auto">
              <a:xfrm>
                <a:off x="3572" y="162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7" name="Rectangle 186">
                <a:extLst>
                  <a:ext uri="{FF2B5EF4-FFF2-40B4-BE49-F238E27FC236}">
                    <a16:creationId xmlns:a16="http://schemas.microsoft.com/office/drawing/2014/main" id="{286C9D2B-5DD3-EDBF-7E31-FCA0890435A9}"/>
                  </a:ext>
                </a:extLst>
              </p:cNvPr>
              <p:cNvSpPr>
                <a:spLocks noChangeArrowheads="1"/>
              </p:cNvSpPr>
              <p:nvPr/>
            </p:nvSpPr>
            <p:spPr bwMode="auto">
              <a:xfrm>
                <a:off x="4028" y="162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8" name="Rectangle 187">
                <a:extLst>
                  <a:ext uri="{FF2B5EF4-FFF2-40B4-BE49-F238E27FC236}">
                    <a16:creationId xmlns:a16="http://schemas.microsoft.com/office/drawing/2014/main" id="{7E03D617-3E10-34A3-7C04-F7E8BDE502AB}"/>
                  </a:ext>
                </a:extLst>
              </p:cNvPr>
              <p:cNvSpPr>
                <a:spLocks noChangeArrowheads="1"/>
              </p:cNvSpPr>
              <p:nvPr/>
            </p:nvSpPr>
            <p:spPr bwMode="auto">
              <a:xfrm>
                <a:off x="1724" y="163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29" name="Rectangle 188">
                <a:extLst>
                  <a:ext uri="{FF2B5EF4-FFF2-40B4-BE49-F238E27FC236}">
                    <a16:creationId xmlns:a16="http://schemas.microsoft.com/office/drawing/2014/main" id="{697ABC97-5086-E1B3-E9E3-5358FD6292D0}"/>
                  </a:ext>
                </a:extLst>
              </p:cNvPr>
              <p:cNvSpPr>
                <a:spLocks noChangeArrowheads="1"/>
              </p:cNvSpPr>
              <p:nvPr/>
            </p:nvSpPr>
            <p:spPr bwMode="auto">
              <a:xfrm>
                <a:off x="2186" y="163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0" name="Rectangle 189">
                <a:extLst>
                  <a:ext uri="{FF2B5EF4-FFF2-40B4-BE49-F238E27FC236}">
                    <a16:creationId xmlns:a16="http://schemas.microsoft.com/office/drawing/2014/main" id="{C4097FFD-8F01-9935-D6E1-679AA4E0A779}"/>
                  </a:ext>
                </a:extLst>
              </p:cNvPr>
              <p:cNvSpPr>
                <a:spLocks noChangeArrowheads="1"/>
              </p:cNvSpPr>
              <p:nvPr/>
            </p:nvSpPr>
            <p:spPr bwMode="auto">
              <a:xfrm>
                <a:off x="2648" y="163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1" name="Rectangle 190">
                <a:extLst>
                  <a:ext uri="{FF2B5EF4-FFF2-40B4-BE49-F238E27FC236}">
                    <a16:creationId xmlns:a16="http://schemas.microsoft.com/office/drawing/2014/main" id="{4692BFBD-645F-E390-38B4-404737614A0C}"/>
                  </a:ext>
                </a:extLst>
              </p:cNvPr>
              <p:cNvSpPr>
                <a:spLocks noChangeArrowheads="1"/>
              </p:cNvSpPr>
              <p:nvPr/>
            </p:nvSpPr>
            <p:spPr bwMode="auto">
              <a:xfrm>
                <a:off x="3104" y="163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2" name="Rectangle 191">
                <a:extLst>
                  <a:ext uri="{FF2B5EF4-FFF2-40B4-BE49-F238E27FC236}">
                    <a16:creationId xmlns:a16="http://schemas.microsoft.com/office/drawing/2014/main" id="{605EF314-FBBC-4418-530C-6EAB7453831F}"/>
                  </a:ext>
                </a:extLst>
              </p:cNvPr>
              <p:cNvSpPr>
                <a:spLocks noChangeArrowheads="1"/>
              </p:cNvSpPr>
              <p:nvPr/>
            </p:nvSpPr>
            <p:spPr bwMode="auto">
              <a:xfrm>
                <a:off x="3566" y="163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3" name="Rectangle 192">
                <a:extLst>
                  <a:ext uri="{FF2B5EF4-FFF2-40B4-BE49-F238E27FC236}">
                    <a16:creationId xmlns:a16="http://schemas.microsoft.com/office/drawing/2014/main" id="{AC182F8E-C067-2FEC-A4F0-2576A2C0E47F}"/>
                  </a:ext>
                </a:extLst>
              </p:cNvPr>
              <p:cNvSpPr>
                <a:spLocks noChangeArrowheads="1"/>
              </p:cNvSpPr>
              <p:nvPr/>
            </p:nvSpPr>
            <p:spPr bwMode="auto">
              <a:xfrm>
                <a:off x="4028" y="163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4" name="Rectangle 193">
                <a:extLst>
                  <a:ext uri="{FF2B5EF4-FFF2-40B4-BE49-F238E27FC236}">
                    <a16:creationId xmlns:a16="http://schemas.microsoft.com/office/drawing/2014/main" id="{60919612-4F97-D3E9-2CF1-18BAE19A4054}"/>
                  </a:ext>
                </a:extLst>
              </p:cNvPr>
              <p:cNvSpPr>
                <a:spLocks noChangeArrowheads="1"/>
              </p:cNvSpPr>
              <p:nvPr/>
            </p:nvSpPr>
            <p:spPr bwMode="auto">
              <a:xfrm>
                <a:off x="1736" y="173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5" name="Rectangle 194">
                <a:extLst>
                  <a:ext uri="{FF2B5EF4-FFF2-40B4-BE49-F238E27FC236}">
                    <a16:creationId xmlns:a16="http://schemas.microsoft.com/office/drawing/2014/main" id="{44F440C0-8C55-854B-98A6-1D706CC249B4}"/>
                  </a:ext>
                </a:extLst>
              </p:cNvPr>
              <p:cNvSpPr>
                <a:spLocks noChangeArrowheads="1"/>
              </p:cNvSpPr>
              <p:nvPr/>
            </p:nvSpPr>
            <p:spPr bwMode="auto">
              <a:xfrm>
                <a:off x="2144"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6" name="Rectangle 195">
                <a:extLst>
                  <a:ext uri="{FF2B5EF4-FFF2-40B4-BE49-F238E27FC236}">
                    <a16:creationId xmlns:a16="http://schemas.microsoft.com/office/drawing/2014/main" id="{B6B1787F-3DEE-ECF0-90B7-411CB2D7CC29}"/>
                  </a:ext>
                </a:extLst>
              </p:cNvPr>
              <p:cNvSpPr>
                <a:spLocks noChangeArrowheads="1"/>
              </p:cNvSpPr>
              <p:nvPr/>
            </p:nvSpPr>
            <p:spPr bwMode="auto">
              <a:xfrm>
                <a:off x="1772" y="173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37" name="Rectangle 196">
                <a:extLst>
                  <a:ext uri="{FF2B5EF4-FFF2-40B4-BE49-F238E27FC236}">
                    <a16:creationId xmlns:a16="http://schemas.microsoft.com/office/drawing/2014/main" id="{53E1C5C8-228B-BA41-59E7-AA10212120AA}"/>
                  </a:ext>
                </a:extLst>
              </p:cNvPr>
              <p:cNvSpPr>
                <a:spLocks noChangeArrowheads="1"/>
              </p:cNvSpPr>
              <p:nvPr/>
            </p:nvSpPr>
            <p:spPr bwMode="auto">
              <a:xfrm>
                <a:off x="1934" y="1730"/>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a:t>
                </a:r>
                <a:endParaRPr lang="en-US" altLang="en-US" sz="1700"/>
              </a:p>
            </p:txBody>
          </p:sp>
          <p:sp>
            <p:nvSpPr>
              <p:cNvPr id="28638" name="Rectangle 197">
                <a:extLst>
                  <a:ext uri="{FF2B5EF4-FFF2-40B4-BE49-F238E27FC236}">
                    <a16:creationId xmlns:a16="http://schemas.microsoft.com/office/drawing/2014/main" id="{3D22E3B6-497C-C1CF-9217-B0EC31CF68B0}"/>
                  </a:ext>
                </a:extLst>
              </p:cNvPr>
              <p:cNvSpPr>
                <a:spLocks noChangeArrowheads="1"/>
              </p:cNvSpPr>
              <p:nvPr/>
            </p:nvSpPr>
            <p:spPr bwMode="auto">
              <a:xfrm>
                <a:off x="1976" y="173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39" name="Rectangle 198">
                <a:extLst>
                  <a:ext uri="{FF2B5EF4-FFF2-40B4-BE49-F238E27FC236}">
                    <a16:creationId xmlns:a16="http://schemas.microsoft.com/office/drawing/2014/main" id="{18451C91-1354-0BB4-0C2D-74711399501F}"/>
                  </a:ext>
                </a:extLst>
              </p:cNvPr>
              <p:cNvSpPr>
                <a:spLocks noChangeArrowheads="1"/>
              </p:cNvSpPr>
              <p:nvPr/>
            </p:nvSpPr>
            <p:spPr bwMode="auto">
              <a:xfrm>
                <a:off x="2192"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0" name="Rectangle 199">
                <a:extLst>
                  <a:ext uri="{FF2B5EF4-FFF2-40B4-BE49-F238E27FC236}">
                    <a16:creationId xmlns:a16="http://schemas.microsoft.com/office/drawing/2014/main" id="{978444F4-7817-2168-771D-9D11B34F5764}"/>
                  </a:ext>
                </a:extLst>
              </p:cNvPr>
              <p:cNvSpPr>
                <a:spLocks noChangeArrowheads="1"/>
              </p:cNvSpPr>
              <p:nvPr/>
            </p:nvSpPr>
            <p:spPr bwMode="auto">
              <a:xfrm>
                <a:off x="2606"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1" name="Rectangle 200">
                <a:extLst>
                  <a:ext uri="{FF2B5EF4-FFF2-40B4-BE49-F238E27FC236}">
                    <a16:creationId xmlns:a16="http://schemas.microsoft.com/office/drawing/2014/main" id="{D48D4635-07D0-06A9-7962-4BA38F9FF5E8}"/>
                  </a:ext>
                </a:extLst>
              </p:cNvPr>
              <p:cNvSpPr>
                <a:spLocks noChangeArrowheads="1"/>
              </p:cNvSpPr>
              <p:nvPr/>
            </p:nvSpPr>
            <p:spPr bwMode="auto">
              <a:xfrm>
                <a:off x="2234" y="173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2" name="Rectangle 201">
                <a:extLst>
                  <a:ext uri="{FF2B5EF4-FFF2-40B4-BE49-F238E27FC236}">
                    <a16:creationId xmlns:a16="http://schemas.microsoft.com/office/drawing/2014/main" id="{65800506-9551-8AC5-CFA8-C945010E927A}"/>
                  </a:ext>
                </a:extLst>
              </p:cNvPr>
              <p:cNvSpPr>
                <a:spLocks noChangeArrowheads="1"/>
              </p:cNvSpPr>
              <p:nvPr/>
            </p:nvSpPr>
            <p:spPr bwMode="auto">
              <a:xfrm>
                <a:off x="2342" y="1730"/>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5.99</a:t>
                </a:r>
                <a:endParaRPr lang="en-US" altLang="en-US" sz="1700"/>
              </a:p>
            </p:txBody>
          </p:sp>
          <p:sp>
            <p:nvSpPr>
              <p:cNvPr id="28643" name="Rectangle 202">
                <a:extLst>
                  <a:ext uri="{FF2B5EF4-FFF2-40B4-BE49-F238E27FC236}">
                    <a16:creationId xmlns:a16="http://schemas.microsoft.com/office/drawing/2014/main" id="{0FD1CA50-5710-5FFF-FE50-23A78FD59743}"/>
                  </a:ext>
                </a:extLst>
              </p:cNvPr>
              <p:cNvSpPr>
                <a:spLocks noChangeArrowheads="1"/>
              </p:cNvSpPr>
              <p:nvPr/>
            </p:nvSpPr>
            <p:spPr bwMode="auto">
              <a:xfrm>
                <a:off x="2492" y="173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44" name="Rectangle 203">
                <a:extLst>
                  <a:ext uri="{FF2B5EF4-FFF2-40B4-BE49-F238E27FC236}">
                    <a16:creationId xmlns:a16="http://schemas.microsoft.com/office/drawing/2014/main" id="{88BD43F9-E71B-4D18-E794-9D9EA81E655C}"/>
                  </a:ext>
                </a:extLst>
              </p:cNvPr>
              <p:cNvSpPr>
                <a:spLocks noChangeArrowheads="1"/>
              </p:cNvSpPr>
              <p:nvPr/>
            </p:nvSpPr>
            <p:spPr bwMode="auto">
              <a:xfrm>
                <a:off x="2654"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5" name="Rectangle 204">
                <a:extLst>
                  <a:ext uri="{FF2B5EF4-FFF2-40B4-BE49-F238E27FC236}">
                    <a16:creationId xmlns:a16="http://schemas.microsoft.com/office/drawing/2014/main" id="{1A0F30A5-61B2-ADE2-EF32-BB0771A11EED}"/>
                  </a:ext>
                </a:extLst>
              </p:cNvPr>
              <p:cNvSpPr>
                <a:spLocks noChangeArrowheads="1"/>
              </p:cNvSpPr>
              <p:nvPr/>
            </p:nvSpPr>
            <p:spPr bwMode="auto">
              <a:xfrm>
                <a:off x="3068" y="173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6" name="Rectangle 205">
                <a:extLst>
                  <a:ext uri="{FF2B5EF4-FFF2-40B4-BE49-F238E27FC236}">
                    <a16:creationId xmlns:a16="http://schemas.microsoft.com/office/drawing/2014/main" id="{638B8476-57A6-5AA0-20A5-F720FBAE5E7B}"/>
                  </a:ext>
                </a:extLst>
              </p:cNvPr>
              <p:cNvSpPr>
                <a:spLocks noChangeArrowheads="1"/>
              </p:cNvSpPr>
              <p:nvPr/>
            </p:nvSpPr>
            <p:spPr bwMode="auto">
              <a:xfrm>
                <a:off x="2696" y="173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47" name="Rectangle 206">
                <a:extLst>
                  <a:ext uri="{FF2B5EF4-FFF2-40B4-BE49-F238E27FC236}">
                    <a16:creationId xmlns:a16="http://schemas.microsoft.com/office/drawing/2014/main" id="{202BB2F0-4FE3-93EF-C1EE-E94688C1BD80}"/>
                  </a:ext>
                </a:extLst>
              </p:cNvPr>
              <p:cNvSpPr>
                <a:spLocks noChangeArrowheads="1"/>
              </p:cNvSpPr>
              <p:nvPr/>
            </p:nvSpPr>
            <p:spPr bwMode="auto">
              <a:xfrm>
                <a:off x="2804" y="1730"/>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7.78</a:t>
                </a:r>
                <a:endParaRPr lang="en-US" altLang="en-US" sz="1700"/>
              </a:p>
            </p:txBody>
          </p:sp>
          <p:sp>
            <p:nvSpPr>
              <p:cNvPr id="28648" name="Rectangle 207">
                <a:extLst>
                  <a:ext uri="{FF2B5EF4-FFF2-40B4-BE49-F238E27FC236}">
                    <a16:creationId xmlns:a16="http://schemas.microsoft.com/office/drawing/2014/main" id="{E08D2DE3-20FE-AE11-4388-622B97B36005}"/>
                  </a:ext>
                </a:extLst>
              </p:cNvPr>
              <p:cNvSpPr>
                <a:spLocks noChangeArrowheads="1"/>
              </p:cNvSpPr>
              <p:nvPr/>
            </p:nvSpPr>
            <p:spPr bwMode="auto">
              <a:xfrm>
                <a:off x="2954" y="173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649" name="Rectangle 208">
                <a:extLst>
                  <a:ext uri="{FF2B5EF4-FFF2-40B4-BE49-F238E27FC236}">
                    <a16:creationId xmlns:a16="http://schemas.microsoft.com/office/drawing/2014/main" id="{216481EA-0B94-C70B-3254-1F4E429DA877}"/>
                  </a:ext>
                </a:extLst>
              </p:cNvPr>
              <p:cNvSpPr>
                <a:spLocks noChangeArrowheads="1"/>
              </p:cNvSpPr>
              <p:nvPr/>
            </p:nvSpPr>
            <p:spPr bwMode="auto">
              <a:xfrm>
                <a:off x="3116"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650" name="Rectangle 209">
                <a:extLst>
                  <a:ext uri="{FF2B5EF4-FFF2-40B4-BE49-F238E27FC236}">
                    <a16:creationId xmlns:a16="http://schemas.microsoft.com/office/drawing/2014/main" id="{AF8990F0-783F-C16C-629D-21968141D4EE}"/>
                  </a:ext>
                </a:extLst>
              </p:cNvPr>
              <p:cNvSpPr>
                <a:spLocks noChangeArrowheads="1"/>
              </p:cNvSpPr>
              <p:nvPr/>
            </p:nvSpPr>
            <p:spPr bwMode="auto">
              <a:xfrm>
                <a:off x="3530" y="173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grpSp>
          <p:nvGrpSpPr>
            <p:cNvPr id="27654" name="Group 411">
              <a:extLst>
                <a:ext uri="{FF2B5EF4-FFF2-40B4-BE49-F238E27FC236}">
                  <a16:creationId xmlns:a16="http://schemas.microsoft.com/office/drawing/2014/main" id="{A811105E-AD4F-E21C-7E1D-58A4D534B942}"/>
                </a:ext>
              </a:extLst>
            </p:cNvPr>
            <p:cNvGrpSpPr>
              <a:grpSpLocks/>
            </p:cNvGrpSpPr>
            <p:nvPr/>
          </p:nvGrpSpPr>
          <p:grpSpPr bwMode="auto">
            <a:xfrm>
              <a:off x="1724" y="1724"/>
              <a:ext cx="2316" cy="591"/>
              <a:chOff x="1724" y="1724"/>
              <a:chExt cx="2316" cy="591"/>
            </a:xfrm>
          </p:grpSpPr>
          <p:sp>
            <p:nvSpPr>
              <p:cNvPr id="28251" name="Rectangle 211">
                <a:extLst>
                  <a:ext uri="{FF2B5EF4-FFF2-40B4-BE49-F238E27FC236}">
                    <a16:creationId xmlns:a16="http://schemas.microsoft.com/office/drawing/2014/main" id="{CE2C9B8A-F1E6-7864-7F95-AFFF5240FEC8}"/>
                  </a:ext>
                </a:extLst>
              </p:cNvPr>
              <p:cNvSpPr>
                <a:spLocks noChangeArrowheads="1"/>
              </p:cNvSpPr>
              <p:nvPr/>
            </p:nvSpPr>
            <p:spPr bwMode="auto">
              <a:xfrm>
                <a:off x="3158" y="173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52" name="Rectangle 212">
                <a:extLst>
                  <a:ext uri="{FF2B5EF4-FFF2-40B4-BE49-F238E27FC236}">
                    <a16:creationId xmlns:a16="http://schemas.microsoft.com/office/drawing/2014/main" id="{E7C9F8A0-5220-A04A-3862-0178C300F82C}"/>
                  </a:ext>
                </a:extLst>
              </p:cNvPr>
              <p:cNvSpPr>
                <a:spLocks noChangeArrowheads="1"/>
              </p:cNvSpPr>
              <p:nvPr/>
            </p:nvSpPr>
            <p:spPr bwMode="auto">
              <a:xfrm>
                <a:off x="3266" y="1730"/>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9.49</a:t>
                </a:r>
                <a:endParaRPr lang="en-US" altLang="en-US" sz="1700"/>
              </a:p>
            </p:txBody>
          </p:sp>
          <p:sp>
            <p:nvSpPr>
              <p:cNvPr id="28253" name="Rectangle 213">
                <a:extLst>
                  <a:ext uri="{FF2B5EF4-FFF2-40B4-BE49-F238E27FC236}">
                    <a16:creationId xmlns:a16="http://schemas.microsoft.com/office/drawing/2014/main" id="{CD66656F-4FF9-B7BF-FE93-0ED6CA210D81}"/>
                  </a:ext>
                </a:extLst>
              </p:cNvPr>
              <p:cNvSpPr>
                <a:spLocks noChangeArrowheads="1"/>
              </p:cNvSpPr>
              <p:nvPr/>
            </p:nvSpPr>
            <p:spPr bwMode="auto">
              <a:xfrm>
                <a:off x="3416" y="173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54" name="Rectangle 214">
                <a:extLst>
                  <a:ext uri="{FF2B5EF4-FFF2-40B4-BE49-F238E27FC236}">
                    <a16:creationId xmlns:a16="http://schemas.microsoft.com/office/drawing/2014/main" id="{A28D8651-983B-2109-8D1C-59A26F5A96B8}"/>
                  </a:ext>
                </a:extLst>
              </p:cNvPr>
              <p:cNvSpPr>
                <a:spLocks noChangeArrowheads="1"/>
              </p:cNvSpPr>
              <p:nvPr/>
            </p:nvSpPr>
            <p:spPr bwMode="auto">
              <a:xfrm>
                <a:off x="3572"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55" name="Rectangle 215">
                <a:extLst>
                  <a:ext uri="{FF2B5EF4-FFF2-40B4-BE49-F238E27FC236}">
                    <a16:creationId xmlns:a16="http://schemas.microsoft.com/office/drawing/2014/main" id="{F28F8527-3F89-453F-321D-0B9F650788F8}"/>
                  </a:ext>
                </a:extLst>
              </p:cNvPr>
              <p:cNvSpPr>
                <a:spLocks noChangeArrowheads="1"/>
              </p:cNvSpPr>
              <p:nvPr/>
            </p:nvSpPr>
            <p:spPr bwMode="auto">
              <a:xfrm>
                <a:off x="3986" y="173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56" name="Rectangle 216">
                <a:extLst>
                  <a:ext uri="{FF2B5EF4-FFF2-40B4-BE49-F238E27FC236}">
                    <a16:creationId xmlns:a16="http://schemas.microsoft.com/office/drawing/2014/main" id="{9D9E73BE-5B70-85D9-8AB4-DA41AAD73948}"/>
                  </a:ext>
                </a:extLst>
              </p:cNvPr>
              <p:cNvSpPr>
                <a:spLocks noChangeArrowheads="1"/>
              </p:cNvSpPr>
              <p:nvPr/>
            </p:nvSpPr>
            <p:spPr bwMode="auto">
              <a:xfrm>
                <a:off x="3614" y="173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57" name="Rectangle 217">
                <a:extLst>
                  <a:ext uri="{FF2B5EF4-FFF2-40B4-BE49-F238E27FC236}">
                    <a16:creationId xmlns:a16="http://schemas.microsoft.com/office/drawing/2014/main" id="{46E177D4-DE95-4B34-4EC3-08972DEED77A}"/>
                  </a:ext>
                </a:extLst>
              </p:cNvPr>
              <p:cNvSpPr>
                <a:spLocks noChangeArrowheads="1"/>
              </p:cNvSpPr>
              <p:nvPr/>
            </p:nvSpPr>
            <p:spPr bwMode="auto">
              <a:xfrm>
                <a:off x="3704" y="173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13.28</a:t>
                </a:r>
                <a:endParaRPr lang="en-US" altLang="en-US" sz="1700"/>
              </a:p>
            </p:txBody>
          </p:sp>
          <p:sp>
            <p:nvSpPr>
              <p:cNvPr id="28258" name="Rectangle 218">
                <a:extLst>
                  <a:ext uri="{FF2B5EF4-FFF2-40B4-BE49-F238E27FC236}">
                    <a16:creationId xmlns:a16="http://schemas.microsoft.com/office/drawing/2014/main" id="{9D8DEE25-CCE9-02E4-9624-38A5C4DB7E09}"/>
                  </a:ext>
                </a:extLst>
              </p:cNvPr>
              <p:cNvSpPr>
                <a:spLocks noChangeArrowheads="1"/>
              </p:cNvSpPr>
              <p:nvPr/>
            </p:nvSpPr>
            <p:spPr bwMode="auto">
              <a:xfrm>
                <a:off x="3896" y="173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59" name="Rectangle 219">
                <a:extLst>
                  <a:ext uri="{FF2B5EF4-FFF2-40B4-BE49-F238E27FC236}">
                    <a16:creationId xmlns:a16="http://schemas.microsoft.com/office/drawing/2014/main" id="{145911C7-061D-79AA-785D-E40B433A1698}"/>
                  </a:ext>
                </a:extLst>
              </p:cNvPr>
              <p:cNvSpPr>
                <a:spLocks noChangeArrowheads="1"/>
              </p:cNvSpPr>
              <p:nvPr/>
            </p:nvSpPr>
            <p:spPr bwMode="auto">
              <a:xfrm>
                <a:off x="1724" y="172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0" name="Rectangle 220">
                <a:extLst>
                  <a:ext uri="{FF2B5EF4-FFF2-40B4-BE49-F238E27FC236}">
                    <a16:creationId xmlns:a16="http://schemas.microsoft.com/office/drawing/2014/main" id="{C492D596-2796-4EAF-38B9-A1E4E67EC870}"/>
                  </a:ext>
                </a:extLst>
              </p:cNvPr>
              <p:cNvSpPr>
                <a:spLocks noChangeArrowheads="1"/>
              </p:cNvSpPr>
              <p:nvPr/>
            </p:nvSpPr>
            <p:spPr bwMode="auto">
              <a:xfrm>
                <a:off x="1736" y="172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1" name="Rectangle 221">
                <a:extLst>
                  <a:ext uri="{FF2B5EF4-FFF2-40B4-BE49-F238E27FC236}">
                    <a16:creationId xmlns:a16="http://schemas.microsoft.com/office/drawing/2014/main" id="{9B6DEEFB-C08E-AF56-EAD4-A695FA4CA384}"/>
                  </a:ext>
                </a:extLst>
              </p:cNvPr>
              <p:cNvSpPr>
                <a:spLocks noChangeArrowheads="1"/>
              </p:cNvSpPr>
              <p:nvPr/>
            </p:nvSpPr>
            <p:spPr bwMode="auto">
              <a:xfrm>
                <a:off x="2186" y="1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2" name="Rectangle 222">
                <a:extLst>
                  <a:ext uri="{FF2B5EF4-FFF2-40B4-BE49-F238E27FC236}">
                    <a16:creationId xmlns:a16="http://schemas.microsoft.com/office/drawing/2014/main" id="{077BE144-3E5C-10B5-5B3B-4A91D869F32C}"/>
                  </a:ext>
                </a:extLst>
              </p:cNvPr>
              <p:cNvSpPr>
                <a:spLocks noChangeArrowheads="1"/>
              </p:cNvSpPr>
              <p:nvPr/>
            </p:nvSpPr>
            <p:spPr bwMode="auto">
              <a:xfrm>
                <a:off x="2192" y="172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3" name="Rectangle 223">
                <a:extLst>
                  <a:ext uri="{FF2B5EF4-FFF2-40B4-BE49-F238E27FC236}">
                    <a16:creationId xmlns:a16="http://schemas.microsoft.com/office/drawing/2014/main" id="{B29A20BA-0176-FA84-1D57-F908881F9095}"/>
                  </a:ext>
                </a:extLst>
              </p:cNvPr>
              <p:cNvSpPr>
                <a:spLocks noChangeArrowheads="1"/>
              </p:cNvSpPr>
              <p:nvPr/>
            </p:nvSpPr>
            <p:spPr bwMode="auto">
              <a:xfrm>
                <a:off x="2648" y="1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4" name="Rectangle 224">
                <a:extLst>
                  <a:ext uri="{FF2B5EF4-FFF2-40B4-BE49-F238E27FC236}">
                    <a16:creationId xmlns:a16="http://schemas.microsoft.com/office/drawing/2014/main" id="{2DCFB438-A980-DD01-4FAB-0417AF6BE0F6}"/>
                  </a:ext>
                </a:extLst>
              </p:cNvPr>
              <p:cNvSpPr>
                <a:spLocks noChangeArrowheads="1"/>
              </p:cNvSpPr>
              <p:nvPr/>
            </p:nvSpPr>
            <p:spPr bwMode="auto">
              <a:xfrm>
                <a:off x="2654" y="172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5" name="Rectangle 225">
                <a:extLst>
                  <a:ext uri="{FF2B5EF4-FFF2-40B4-BE49-F238E27FC236}">
                    <a16:creationId xmlns:a16="http://schemas.microsoft.com/office/drawing/2014/main" id="{72B5A702-6524-43B6-61A4-770FBD13B469}"/>
                  </a:ext>
                </a:extLst>
              </p:cNvPr>
              <p:cNvSpPr>
                <a:spLocks noChangeArrowheads="1"/>
              </p:cNvSpPr>
              <p:nvPr/>
            </p:nvSpPr>
            <p:spPr bwMode="auto">
              <a:xfrm>
                <a:off x="3104" y="1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6" name="Rectangle 226">
                <a:extLst>
                  <a:ext uri="{FF2B5EF4-FFF2-40B4-BE49-F238E27FC236}">
                    <a16:creationId xmlns:a16="http://schemas.microsoft.com/office/drawing/2014/main" id="{935659A6-3A7C-CB1F-D212-582BBBE08D98}"/>
                  </a:ext>
                </a:extLst>
              </p:cNvPr>
              <p:cNvSpPr>
                <a:spLocks noChangeArrowheads="1"/>
              </p:cNvSpPr>
              <p:nvPr/>
            </p:nvSpPr>
            <p:spPr bwMode="auto">
              <a:xfrm>
                <a:off x="3110" y="172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7" name="Rectangle 227">
                <a:extLst>
                  <a:ext uri="{FF2B5EF4-FFF2-40B4-BE49-F238E27FC236}">
                    <a16:creationId xmlns:a16="http://schemas.microsoft.com/office/drawing/2014/main" id="{1FFB2082-7167-71E7-23D9-6FE86EEE073D}"/>
                  </a:ext>
                </a:extLst>
              </p:cNvPr>
              <p:cNvSpPr>
                <a:spLocks noChangeArrowheads="1"/>
              </p:cNvSpPr>
              <p:nvPr/>
            </p:nvSpPr>
            <p:spPr bwMode="auto">
              <a:xfrm>
                <a:off x="3566" y="1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8" name="Rectangle 228">
                <a:extLst>
                  <a:ext uri="{FF2B5EF4-FFF2-40B4-BE49-F238E27FC236}">
                    <a16:creationId xmlns:a16="http://schemas.microsoft.com/office/drawing/2014/main" id="{5C00AFA5-3455-DFC2-B990-5EF77BDE24AE}"/>
                  </a:ext>
                </a:extLst>
              </p:cNvPr>
              <p:cNvSpPr>
                <a:spLocks noChangeArrowheads="1"/>
              </p:cNvSpPr>
              <p:nvPr/>
            </p:nvSpPr>
            <p:spPr bwMode="auto">
              <a:xfrm>
                <a:off x="3572" y="172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69" name="Rectangle 229">
                <a:extLst>
                  <a:ext uri="{FF2B5EF4-FFF2-40B4-BE49-F238E27FC236}">
                    <a16:creationId xmlns:a16="http://schemas.microsoft.com/office/drawing/2014/main" id="{D8797FFA-1427-AE7F-B252-8F02FDE36134}"/>
                  </a:ext>
                </a:extLst>
              </p:cNvPr>
              <p:cNvSpPr>
                <a:spLocks noChangeArrowheads="1"/>
              </p:cNvSpPr>
              <p:nvPr/>
            </p:nvSpPr>
            <p:spPr bwMode="auto">
              <a:xfrm>
                <a:off x="4028" y="172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0" name="Rectangle 230">
                <a:extLst>
                  <a:ext uri="{FF2B5EF4-FFF2-40B4-BE49-F238E27FC236}">
                    <a16:creationId xmlns:a16="http://schemas.microsoft.com/office/drawing/2014/main" id="{024BF73E-0F8C-0A10-0D2A-848AAC98D534}"/>
                  </a:ext>
                </a:extLst>
              </p:cNvPr>
              <p:cNvSpPr>
                <a:spLocks noChangeArrowheads="1"/>
              </p:cNvSpPr>
              <p:nvPr/>
            </p:nvSpPr>
            <p:spPr bwMode="auto">
              <a:xfrm>
                <a:off x="1724" y="173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1" name="Rectangle 231">
                <a:extLst>
                  <a:ext uri="{FF2B5EF4-FFF2-40B4-BE49-F238E27FC236}">
                    <a16:creationId xmlns:a16="http://schemas.microsoft.com/office/drawing/2014/main" id="{26FFF076-C8DA-B2DB-63C1-90C883945E47}"/>
                  </a:ext>
                </a:extLst>
              </p:cNvPr>
              <p:cNvSpPr>
                <a:spLocks noChangeArrowheads="1"/>
              </p:cNvSpPr>
              <p:nvPr/>
            </p:nvSpPr>
            <p:spPr bwMode="auto">
              <a:xfrm>
                <a:off x="2186" y="173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2" name="Rectangle 232">
                <a:extLst>
                  <a:ext uri="{FF2B5EF4-FFF2-40B4-BE49-F238E27FC236}">
                    <a16:creationId xmlns:a16="http://schemas.microsoft.com/office/drawing/2014/main" id="{426C98C0-932A-EFD7-B580-38586E291880}"/>
                  </a:ext>
                </a:extLst>
              </p:cNvPr>
              <p:cNvSpPr>
                <a:spLocks noChangeArrowheads="1"/>
              </p:cNvSpPr>
              <p:nvPr/>
            </p:nvSpPr>
            <p:spPr bwMode="auto">
              <a:xfrm>
                <a:off x="2648" y="173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3" name="Rectangle 233">
                <a:extLst>
                  <a:ext uri="{FF2B5EF4-FFF2-40B4-BE49-F238E27FC236}">
                    <a16:creationId xmlns:a16="http://schemas.microsoft.com/office/drawing/2014/main" id="{7177BF3B-4212-A703-8B2D-24AAB34CC5E8}"/>
                  </a:ext>
                </a:extLst>
              </p:cNvPr>
              <p:cNvSpPr>
                <a:spLocks noChangeArrowheads="1"/>
              </p:cNvSpPr>
              <p:nvPr/>
            </p:nvSpPr>
            <p:spPr bwMode="auto">
              <a:xfrm>
                <a:off x="3104" y="173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4" name="Rectangle 234">
                <a:extLst>
                  <a:ext uri="{FF2B5EF4-FFF2-40B4-BE49-F238E27FC236}">
                    <a16:creationId xmlns:a16="http://schemas.microsoft.com/office/drawing/2014/main" id="{12ACFC36-59AB-C6B2-CA53-8A5AA6519EC7}"/>
                  </a:ext>
                </a:extLst>
              </p:cNvPr>
              <p:cNvSpPr>
                <a:spLocks noChangeArrowheads="1"/>
              </p:cNvSpPr>
              <p:nvPr/>
            </p:nvSpPr>
            <p:spPr bwMode="auto">
              <a:xfrm>
                <a:off x="3566" y="173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5" name="Rectangle 235">
                <a:extLst>
                  <a:ext uri="{FF2B5EF4-FFF2-40B4-BE49-F238E27FC236}">
                    <a16:creationId xmlns:a16="http://schemas.microsoft.com/office/drawing/2014/main" id="{07D3EDD1-9411-69AB-5BCD-5C72432267A7}"/>
                  </a:ext>
                </a:extLst>
              </p:cNvPr>
              <p:cNvSpPr>
                <a:spLocks noChangeArrowheads="1"/>
              </p:cNvSpPr>
              <p:nvPr/>
            </p:nvSpPr>
            <p:spPr bwMode="auto">
              <a:xfrm>
                <a:off x="4028" y="173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6" name="Rectangle 236">
                <a:extLst>
                  <a:ext uri="{FF2B5EF4-FFF2-40B4-BE49-F238E27FC236}">
                    <a16:creationId xmlns:a16="http://schemas.microsoft.com/office/drawing/2014/main" id="{F42EFEFE-D462-28DD-1006-18F107F9B0CF}"/>
                  </a:ext>
                </a:extLst>
              </p:cNvPr>
              <p:cNvSpPr>
                <a:spLocks noChangeArrowheads="1"/>
              </p:cNvSpPr>
              <p:nvPr/>
            </p:nvSpPr>
            <p:spPr bwMode="auto">
              <a:xfrm>
                <a:off x="1736" y="182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7" name="Rectangle 237">
                <a:extLst>
                  <a:ext uri="{FF2B5EF4-FFF2-40B4-BE49-F238E27FC236}">
                    <a16:creationId xmlns:a16="http://schemas.microsoft.com/office/drawing/2014/main" id="{3DAFA409-39D1-0FB6-8FF9-0B75B03CBAD9}"/>
                  </a:ext>
                </a:extLst>
              </p:cNvPr>
              <p:cNvSpPr>
                <a:spLocks noChangeArrowheads="1"/>
              </p:cNvSpPr>
              <p:nvPr/>
            </p:nvSpPr>
            <p:spPr bwMode="auto">
              <a:xfrm>
                <a:off x="2144"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8" name="Rectangle 238">
                <a:extLst>
                  <a:ext uri="{FF2B5EF4-FFF2-40B4-BE49-F238E27FC236}">
                    <a16:creationId xmlns:a16="http://schemas.microsoft.com/office/drawing/2014/main" id="{49CAC10A-B111-606E-C47D-8AA2472CD97D}"/>
                  </a:ext>
                </a:extLst>
              </p:cNvPr>
              <p:cNvSpPr>
                <a:spLocks noChangeArrowheads="1"/>
              </p:cNvSpPr>
              <p:nvPr/>
            </p:nvSpPr>
            <p:spPr bwMode="auto">
              <a:xfrm>
                <a:off x="1772" y="182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79" name="Rectangle 239">
                <a:extLst>
                  <a:ext uri="{FF2B5EF4-FFF2-40B4-BE49-F238E27FC236}">
                    <a16:creationId xmlns:a16="http://schemas.microsoft.com/office/drawing/2014/main" id="{8B21E320-FD0C-DFD4-5E26-7EB4809C3955}"/>
                  </a:ext>
                </a:extLst>
              </p:cNvPr>
              <p:cNvSpPr>
                <a:spLocks noChangeArrowheads="1"/>
              </p:cNvSpPr>
              <p:nvPr/>
            </p:nvSpPr>
            <p:spPr bwMode="auto">
              <a:xfrm>
                <a:off x="1934" y="1826"/>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5</a:t>
                </a:r>
                <a:endParaRPr lang="en-US" altLang="en-US" sz="1700"/>
              </a:p>
            </p:txBody>
          </p:sp>
          <p:sp>
            <p:nvSpPr>
              <p:cNvPr id="28280" name="Rectangle 240">
                <a:extLst>
                  <a:ext uri="{FF2B5EF4-FFF2-40B4-BE49-F238E27FC236}">
                    <a16:creationId xmlns:a16="http://schemas.microsoft.com/office/drawing/2014/main" id="{C419AF8E-F920-10E0-6E35-5A13C360F76A}"/>
                  </a:ext>
                </a:extLst>
              </p:cNvPr>
              <p:cNvSpPr>
                <a:spLocks noChangeArrowheads="1"/>
              </p:cNvSpPr>
              <p:nvPr/>
            </p:nvSpPr>
            <p:spPr bwMode="auto">
              <a:xfrm>
                <a:off x="1976" y="182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81" name="Rectangle 241">
                <a:extLst>
                  <a:ext uri="{FF2B5EF4-FFF2-40B4-BE49-F238E27FC236}">
                    <a16:creationId xmlns:a16="http://schemas.microsoft.com/office/drawing/2014/main" id="{DD90E899-341E-7AD1-0131-26CBDBD55AF4}"/>
                  </a:ext>
                </a:extLst>
              </p:cNvPr>
              <p:cNvSpPr>
                <a:spLocks noChangeArrowheads="1"/>
              </p:cNvSpPr>
              <p:nvPr/>
            </p:nvSpPr>
            <p:spPr bwMode="auto">
              <a:xfrm>
                <a:off x="2192"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2" name="Rectangle 242">
                <a:extLst>
                  <a:ext uri="{FF2B5EF4-FFF2-40B4-BE49-F238E27FC236}">
                    <a16:creationId xmlns:a16="http://schemas.microsoft.com/office/drawing/2014/main" id="{73D49142-E317-530F-4E93-6579B7ED8891}"/>
                  </a:ext>
                </a:extLst>
              </p:cNvPr>
              <p:cNvSpPr>
                <a:spLocks noChangeArrowheads="1"/>
              </p:cNvSpPr>
              <p:nvPr/>
            </p:nvSpPr>
            <p:spPr bwMode="auto">
              <a:xfrm>
                <a:off x="2606"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3" name="Rectangle 243">
                <a:extLst>
                  <a:ext uri="{FF2B5EF4-FFF2-40B4-BE49-F238E27FC236}">
                    <a16:creationId xmlns:a16="http://schemas.microsoft.com/office/drawing/2014/main" id="{EA7E1D8B-E28F-F873-6343-CC92FBEDF185}"/>
                  </a:ext>
                </a:extLst>
              </p:cNvPr>
              <p:cNvSpPr>
                <a:spLocks noChangeArrowheads="1"/>
              </p:cNvSpPr>
              <p:nvPr/>
            </p:nvSpPr>
            <p:spPr bwMode="auto">
              <a:xfrm>
                <a:off x="2234" y="182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4" name="Rectangle 244">
                <a:extLst>
                  <a:ext uri="{FF2B5EF4-FFF2-40B4-BE49-F238E27FC236}">
                    <a16:creationId xmlns:a16="http://schemas.microsoft.com/office/drawing/2014/main" id="{CCC168AF-7CA3-DFB7-51C2-CFC7B7F11228}"/>
                  </a:ext>
                </a:extLst>
              </p:cNvPr>
              <p:cNvSpPr>
                <a:spLocks noChangeArrowheads="1"/>
              </p:cNvSpPr>
              <p:nvPr/>
            </p:nvSpPr>
            <p:spPr bwMode="auto">
              <a:xfrm>
                <a:off x="2342" y="182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7.29</a:t>
                </a:r>
                <a:endParaRPr lang="en-US" altLang="en-US" sz="1700"/>
              </a:p>
            </p:txBody>
          </p:sp>
          <p:sp>
            <p:nvSpPr>
              <p:cNvPr id="28285" name="Rectangle 245">
                <a:extLst>
                  <a:ext uri="{FF2B5EF4-FFF2-40B4-BE49-F238E27FC236}">
                    <a16:creationId xmlns:a16="http://schemas.microsoft.com/office/drawing/2014/main" id="{9CCE969F-265A-4FEE-2D4F-88306DE892A2}"/>
                  </a:ext>
                </a:extLst>
              </p:cNvPr>
              <p:cNvSpPr>
                <a:spLocks noChangeArrowheads="1"/>
              </p:cNvSpPr>
              <p:nvPr/>
            </p:nvSpPr>
            <p:spPr bwMode="auto">
              <a:xfrm>
                <a:off x="2492" y="182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86" name="Rectangle 246">
                <a:extLst>
                  <a:ext uri="{FF2B5EF4-FFF2-40B4-BE49-F238E27FC236}">
                    <a16:creationId xmlns:a16="http://schemas.microsoft.com/office/drawing/2014/main" id="{C94795B0-9369-FE67-1D3B-B48E24DFC182}"/>
                  </a:ext>
                </a:extLst>
              </p:cNvPr>
              <p:cNvSpPr>
                <a:spLocks noChangeArrowheads="1"/>
              </p:cNvSpPr>
              <p:nvPr/>
            </p:nvSpPr>
            <p:spPr bwMode="auto">
              <a:xfrm>
                <a:off x="2654"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7" name="Rectangle 247">
                <a:extLst>
                  <a:ext uri="{FF2B5EF4-FFF2-40B4-BE49-F238E27FC236}">
                    <a16:creationId xmlns:a16="http://schemas.microsoft.com/office/drawing/2014/main" id="{75BD989C-E8C3-FDDC-7E1E-F85F40F06234}"/>
                  </a:ext>
                </a:extLst>
              </p:cNvPr>
              <p:cNvSpPr>
                <a:spLocks noChangeArrowheads="1"/>
              </p:cNvSpPr>
              <p:nvPr/>
            </p:nvSpPr>
            <p:spPr bwMode="auto">
              <a:xfrm>
                <a:off x="3068" y="182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8" name="Rectangle 248">
                <a:extLst>
                  <a:ext uri="{FF2B5EF4-FFF2-40B4-BE49-F238E27FC236}">
                    <a16:creationId xmlns:a16="http://schemas.microsoft.com/office/drawing/2014/main" id="{26AC5D09-2F34-EE98-CBF6-E13A8C313328}"/>
                  </a:ext>
                </a:extLst>
              </p:cNvPr>
              <p:cNvSpPr>
                <a:spLocks noChangeArrowheads="1"/>
              </p:cNvSpPr>
              <p:nvPr/>
            </p:nvSpPr>
            <p:spPr bwMode="auto">
              <a:xfrm>
                <a:off x="2696" y="182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89" name="Rectangle 249">
                <a:extLst>
                  <a:ext uri="{FF2B5EF4-FFF2-40B4-BE49-F238E27FC236}">
                    <a16:creationId xmlns:a16="http://schemas.microsoft.com/office/drawing/2014/main" id="{2C1BB863-9149-977D-2A89-3431509C47AC}"/>
                  </a:ext>
                </a:extLst>
              </p:cNvPr>
              <p:cNvSpPr>
                <a:spLocks noChangeArrowheads="1"/>
              </p:cNvSpPr>
              <p:nvPr/>
            </p:nvSpPr>
            <p:spPr bwMode="auto">
              <a:xfrm>
                <a:off x="2804" y="1826"/>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9.24</a:t>
                </a:r>
                <a:endParaRPr lang="en-US" altLang="en-US" sz="1700"/>
              </a:p>
            </p:txBody>
          </p:sp>
          <p:sp>
            <p:nvSpPr>
              <p:cNvPr id="28290" name="Rectangle 250">
                <a:extLst>
                  <a:ext uri="{FF2B5EF4-FFF2-40B4-BE49-F238E27FC236}">
                    <a16:creationId xmlns:a16="http://schemas.microsoft.com/office/drawing/2014/main" id="{809E1C6E-C1B7-AE5A-1040-DBA8C319CA6A}"/>
                  </a:ext>
                </a:extLst>
              </p:cNvPr>
              <p:cNvSpPr>
                <a:spLocks noChangeArrowheads="1"/>
              </p:cNvSpPr>
              <p:nvPr/>
            </p:nvSpPr>
            <p:spPr bwMode="auto">
              <a:xfrm>
                <a:off x="2954" y="182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91" name="Rectangle 251">
                <a:extLst>
                  <a:ext uri="{FF2B5EF4-FFF2-40B4-BE49-F238E27FC236}">
                    <a16:creationId xmlns:a16="http://schemas.microsoft.com/office/drawing/2014/main" id="{9CC433BE-1C7C-FDD0-3A36-1B305B4CAC3E}"/>
                  </a:ext>
                </a:extLst>
              </p:cNvPr>
              <p:cNvSpPr>
                <a:spLocks noChangeArrowheads="1"/>
              </p:cNvSpPr>
              <p:nvPr/>
            </p:nvSpPr>
            <p:spPr bwMode="auto">
              <a:xfrm>
                <a:off x="3116"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2" name="Rectangle 252">
                <a:extLst>
                  <a:ext uri="{FF2B5EF4-FFF2-40B4-BE49-F238E27FC236}">
                    <a16:creationId xmlns:a16="http://schemas.microsoft.com/office/drawing/2014/main" id="{E0AB362B-6664-C639-89BD-6AF29C9CF1DF}"/>
                  </a:ext>
                </a:extLst>
              </p:cNvPr>
              <p:cNvSpPr>
                <a:spLocks noChangeArrowheads="1"/>
              </p:cNvSpPr>
              <p:nvPr/>
            </p:nvSpPr>
            <p:spPr bwMode="auto">
              <a:xfrm>
                <a:off x="3530" y="182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3" name="Rectangle 253">
                <a:extLst>
                  <a:ext uri="{FF2B5EF4-FFF2-40B4-BE49-F238E27FC236}">
                    <a16:creationId xmlns:a16="http://schemas.microsoft.com/office/drawing/2014/main" id="{F07A51B5-2055-C302-5733-2E80C2DF3A7F}"/>
                  </a:ext>
                </a:extLst>
              </p:cNvPr>
              <p:cNvSpPr>
                <a:spLocks noChangeArrowheads="1"/>
              </p:cNvSpPr>
              <p:nvPr/>
            </p:nvSpPr>
            <p:spPr bwMode="auto">
              <a:xfrm>
                <a:off x="3158" y="182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4" name="Rectangle 254">
                <a:extLst>
                  <a:ext uri="{FF2B5EF4-FFF2-40B4-BE49-F238E27FC236}">
                    <a16:creationId xmlns:a16="http://schemas.microsoft.com/office/drawing/2014/main" id="{8758FAB0-D45F-8C83-4FBA-E9797C957D70}"/>
                  </a:ext>
                </a:extLst>
              </p:cNvPr>
              <p:cNvSpPr>
                <a:spLocks noChangeArrowheads="1"/>
              </p:cNvSpPr>
              <p:nvPr/>
            </p:nvSpPr>
            <p:spPr bwMode="auto">
              <a:xfrm>
                <a:off x="3248" y="182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11.07</a:t>
                </a:r>
                <a:endParaRPr lang="en-US" altLang="en-US" sz="1700"/>
              </a:p>
            </p:txBody>
          </p:sp>
          <p:sp>
            <p:nvSpPr>
              <p:cNvPr id="28295" name="Rectangle 255">
                <a:extLst>
                  <a:ext uri="{FF2B5EF4-FFF2-40B4-BE49-F238E27FC236}">
                    <a16:creationId xmlns:a16="http://schemas.microsoft.com/office/drawing/2014/main" id="{EE429C70-2E17-737D-2150-1195A7F296EF}"/>
                  </a:ext>
                </a:extLst>
              </p:cNvPr>
              <p:cNvSpPr>
                <a:spLocks noChangeArrowheads="1"/>
              </p:cNvSpPr>
              <p:nvPr/>
            </p:nvSpPr>
            <p:spPr bwMode="auto">
              <a:xfrm>
                <a:off x="3440" y="182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96" name="Rectangle 256">
                <a:extLst>
                  <a:ext uri="{FF2B5EF4-FFF2-40B4-BE49-F238E27FC236}">
                    <a16:creationId xmlns:a16="http://schemas.microsoft.com/office/drawing/2014/main" id="{9578275F-9CB4-F833-A185-20D21917FBE3}"/>
                  </a:ext>
                </a:extLst>
              </p:cNvPr>
              <p:cNvSpPr>
                <a:spLocks noChangeArrowheads="1"/>
              </p:cNvSpPr>
              <p:nvPr/>
            </p:nvSpPr>
            <p:spPr bwMode="auto">
              <a:xfrm>
                <a:off x="3572"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7" name="Rectangle 257">
                <a:extLst>
                  <a:ext uri="{FF2B5EF4-FFF2-40B4-BE49-F238E27FC236}">
                    <a16:creationId xmlns:a16="http://schemas.microsoft.com/office/drawing/2014/main" id="{4BA2608D-7B91-A6FA-61BA-990523387921}"/>
                  </a:ext>
                </a:extLst>
              </p:cNvPr>
              <p:cNvSpPr>
                <a:spLocks noChangeArrowheads="1"/>
              </p:cNvSpPr>
              <p:nvPr/>
            </p:nvSpPr>
            <p:spPr bwMode="auto">
              <a:xfrm>
                <a:off x="3986" y="182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8" name="Rectangle 258">
                <a:extLst>
                  <a:ext uri="{FF2B5EF4-FFF2-40B4-BE49-F238E27FC236}">
                    <a16:creationId xmlns:a16="http://schemas.microsoft.com/office/drawing/2014/main" id="{DEEA7767-5CC1-EADC-2D7C-605D92F6F198}"/>
                  </a:ext>
                </a:extLst>
              </p:cNvPr>
              <p:cNvSpPr>
                <a:spLocks noChangeArrowheads="1"/>
              </p:cNvSpPr>
              <p:nvPr/>
            </p:nvSpPr>
            <p:spPr bwMode="auto">
              <a:xfrm>
                <a:off x="3614" y="182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99" name="Rectangle 259">
                <a:extLst>
                  <a:ext uri="{FF2B5EF4-FFF2-40B4-BE49-F238E27FC236}">
                    <a16:creationId xmlns:a16="http://schemas.microsoft.com/office/drawing/2014/main" id="{AEC57ED5-13A8-A332-2D83-D099FE307576}"/>
                  </a:ext>
                </a:extLst>
              </p:cNvPr>
              <p:cNvSpPr>
                <a:spLocks noChangeArrowheads="1"/>
              </p:cNvSpPr>
              <p:nvPr/>
            </p:nvSpPr>
            <p:spPr bwMode="auto">
              <a:xfrm>
                <a:off x="3704" y="182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15.09</a:t>
                </a:r>
                <a:endParaRPr lang="en-US" altLang="en-US" sz="1700"/>
              </a:p>
            </p:txBody>
          </p:sp>
          <p:sp>
            <p:nvSpPr>
              <p:cNvPr id="28300" name="Rectangle 260">
                <a:extLst>
                  <a:ext uri="{FF2B5EF4-FFF2-40B4-BE49-F238E27FC236}">
                    <a16:creationId xmlns:a16="http://schemas.microsoft.com/office/drawing/2014/main" id="{6A000CB6-4399-A578-7BC7-35CC2C6703F7}"/>
                  </a:ext>
                </a:extLst>
              </p:cNvPr>
              <p:cNvSpPr>
                <a:spLocks noChangeArrowheads="1"/>
              </p:cNvSpPr>
              <p:nvPr/>
            </p:nvSpPr>
            <p:spPr bwMode="auto">
              <a:xfrm>
                <a:off x="3896" y="182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01" name="Rectangle 261">
                <a:extLst>
                  <a:ext uri="{FF2B5EF4-FFF2-40B4-BE49-F238E27FC236}">
                    <a16:creationId xmlns:a16="http://schemas.microsoft.com/office/drawing/2014/main" id="{7E5ED74C-ABA6-9BAB-A1DB-CBD13B5289C5}"/>
                  </a:ext>
                </a:extLst>
              </p:cNvPr>
              <p:cNvSpPr>
                <a:spLocks noChangeArrowheads="1"/>
              </p:cNvSpPr>
              <p:nvPr/>
            </p:nvSpPr>
            <p:spPr bwMode="auto">
              <a:xfrm>
                <a:off x="1724" y="182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2" name="Rectangle 262">
                <a:extLst>
                  <a:ext uri="{FF2B5EF4-FFF2-40B4-BE49-F238E27FC236}">
                    <a16:creationId xmlns:a16="http://schemas.microsoft.com/office/drawing/2014/main" id="{1D74CC68-1204-A47C-3A90-21752A3BB118}"/>
                  </a:ext>
                </a:extLst>
              </p:cNvPr>
              <p:cNvSpPr>
                <a:spLocks noChangeArrowheads="1"/>
              </p:cNvSpPr>
              <p:nvPr/>
            </p:nvSpPr>
            <p:spPr bwMode="auto">
              <a:xfrm>
                <a:off x="1736" y="182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3" name="Rectangle 263">
                <a:extLst>
                  <a:ext uri="{FF2B5EF4-FFF2-40B4-BE49-F238E27FC236}">
                    <a16:creationId xmlns:a16="http://schemas.microsoft.com/office/drawing/2014/main" id="{1371A205-9198-F83C-851E-D479A8743FF1}"/>
                  </a:ext>
                </a:extLst>
              </p:cNvPr>
              <p:cNvSpPr>
                <a:spLocks noChangeArrowheads="1"/>
              </p:cNvSpPr>
              <p:nvPr/>
            </p:nvSpPr>
            <p:spPr bwMode="auto">
              <a:xfrm>
                <a:off x="2186" y="182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4" name="Rectangle 264">
                <a:extLst>
                  <a:ext uri="{FF2B5EF4-FFF2-40B4-BE49-F238E27FC236}">
                    <a16:creationId xmlns:a16="http://schemas.microsoft.com/office/drawing/2014/main" id="{8C0E1BB8-EB67-D2A1-A0C8-BACCE1A77CA9}"/>
                  </a:ext>
                </a:extLst>
              </p:cNvPr>
              <p:cNvSpPr>
                <a:spLocks noChangeArrowheads="1"/>
              </p:cNvSpPr>
              <p:nvPr/>
            </p:nvSpPr>
            <p:spPr bwMode="auto">
              <a:xfrm>
                <a:off x="2192" y="182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5" name="Rectangle 265">
                <a:extLst>
                  <a:ext uri="{FF2B5EF4-FFF2-40B4-BE49-F238E27FC236}">
                    <a16:creationId xmlns:a16="http://schemas.microsoft.com/office/drawing/2014/main" id="{1F47C0DC-7D6D-2F61-E8D6-70D4ACB77B7B}"/>
                  </a:ext>
                </a:extLst>
              </p:cNvPr>
              <p:cNvSpPr>
                <a:spLocks noChangeArrowheads="1"/>
              </p:cNvSpPr>
              <p:nvPr/>
            </p:nvSpPr>
            <p:spPr bwMode="auto">
              <a:xfrm>
                <a:off x="2648" y="182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6" name="Rectangle 266">
                <a:extLst>
                  <a:ext uri="{FF2B5EF4-FFF2-40B4-BE49-F238E27FC236}">
                    <a16:creationId xmlns:a16="http://schemas.microsoft.com/office/drawing/2014/main" id="{ACE982BF-512E-9682-FD23-AD3D5C1B5D76}"/>
                  </a:ext>
                </a:extLst>
              </p:cNvPr>
              <p:cNvSpPr>
                <a:spLocks noChangeArrowheads="1"/>
              </p:cNvSpPr>
              <p:nvPr/>
            </p:nvSpPr>
            <p:spPr bwMode="auto">
              <a:xfrm>
                <a:off x="2654" y="182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7" name="Rectangle 267">
                <a:extLst>
                  <a:ext uri="{FF2B5EF4-FFF2-40B4-BE49-F238E27FC236}">
                    <a16:creationId xmlns:a16="http://schemas.microsoft.com/office/drawing/2014/main" id="{D730A2E1-8DCE-DFA8-EB94-10D4464934BD}"/>
                  </a:ext>
                </a:extLst>
              </p:cNvPr>
              <p:cNvSpPr>
                <a:spLocks noChangeArrowheads="1"/>
              </p:cNvSpPr>
              <p:nvPr/>
            </p:nvSpPr>
            <p:spPr bwMode="auto">
              <a:xfrm>
                <a:off x="3104" y="182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8" name="Rectangle 268">
                <a:extLst>
                  <a:ext uri="{FF2B5EF4-FFF2-40B4-BE49-F238E27FC236}">
                    <a16:creationId xmlns:a16="http://schemas.microsoft.com/office/drawing/2014/main" id="{27B6E11D-3F0A-34B9-7EB4-5EA96D3D0F54}"/>
                  </a:ext>
                </a:extLst>
              </p:cNvPr>
              <p:cNvSpPr>
                <a:spLocks noChangeArrowheads="1"/>
              </p:cNvSpPr>
              <p:nvPr/>
            </p:nvSpPr>
            <p:spPr bwMode="auto">
              <a:xfrm>
                <a:off x="3110" y="182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09" name="Rectangle 269">
                <a:extLst>
                  <a:ext uri="{FF2B5EF4-FFF2-40B4-BE49-F238E27FC236}">
                    <a16:creationId xmlns:a16="http://schemas.microsoft.com/office/drawing/2014/main" id="{14D50E7F-538B-5BF9-9DC0-B88AE3F7C627}"/>
                  </a:ext>
                </a:extLst>
              </p:cNvPr>
              <p:cNvSpPr>
                <a:spLocks noChangeArrowheads="1"/>
              </p:cNvSpPr>
              <p:nvPr/>
            </p:nvSpPr>
            <p:spPr bwMode="auto">
              <a:xfrm>
                <a:off x="3566" y="182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0" name="Rectangle 270">
                <a:extLst>
                  <a:ext uri="{FF2B5EF4-FFF2-40B4-BE49-F238E27FC236}">
                    <a16:creationId xmlns:a16="http://schemas.microsoft.com/office/drawing/2014/main" id="{8C771F76-9FF0-192D-8F71-0DF46DFC7541}"/>
                  </a:ext>
                </a:extLst>
              </p:cNvPr>
              <p:cNvSpPr>
                <a:spLocks noChangeArrowheads="1"/>
              </p:cNvSpPr>
              <p:nvPr/>
            </p:nvSpPr>
            <p:spPr bwMode="auto">
              <a:xfrm>
                <a:off x="3572" y="182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1" name="Rectangle 271">
                <a:extLst>
                  <a:ext uri="{FF2B5EF4-FFF2-40B4-BE49-F238E27FC236}">
                    <a16:creationId xmlns:a16="http://schemas.microsoft.com/office/drawing/2014/main" id="{F00C40C9-3DBB-B70D-185E-AD4FFCAD0D4C}"/>
                  </a:ext>
                </a:extLst>
              </p:cNvPr>
              <p:cNvSpPr>
                <a:spLocks noChangeArrowheads="1"/>
              </p:cNvSpPr>
              <p:nvPr/>
            </p:nvSpPr>
            <p:spPr bwMode="auto">
              <a:xfrm>
                <a:off x="4028" y="182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2" name="Rectangle 272">
                <a:extLst>
                  <a:ext uri="{FF2B5EF4-FFF2-40B4-BE49-F238E27FC236}">
                    <a16:creationId xmlns:a16="http://schemas.microsoft.com/office/drawing/2014/main" id="{BF0D01AC-059D-C50D-8B33-1749638202B8}"/>
                  </a:ext>
                </a:extLst>
              </p:cNvPr>
              <p:cNvSpPr>
                <a:spLocks noChangeArrowheads="1"/>
              </p:cNvSpPr>
              <p:nvPr/>
            </p:nvSpPr>
            <p:spPr bwMode="auto">
              <a:xfrm>
                <a:off x="1724" y="1826"/>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3" name="Rectangle 273">
                <a:extLst>
                  <a:ext uri="{FF2B5EF4-FFF2-40B4-BE49-F238E27FC236}">
                    <a16:creationId xmlns:a16="http://schemas.microsoft.com/office/drawing/2014/main" id="{B88F23C4-8229-702D-5810-A760D350BEA8}"/>
                  </a:ext>
                </a:extLst>
              </p:cNvPr>
              <p:cNvSpPr>
                <a:spLocks noChangeArrowheads="1"/>
              </p:cNvSpPr>
              <p:nvPr/>
            </p:nvSpPr>
            <p:spPr bwMode="auto">
              <a:xfrm>
                <a:off x="2186" y="182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4" name="Rectangle 274">
                <a:extLst>
                  <a:ext uri="{FF2B5EF4-FFF2-40B4-BE49-F238E27FC236}">
                    <a16:creationId xmlns:a16="http://schemas.microsoft.com/office/drawing/2014/main" id="{901C58C8-B4D2-B879-6174-559EC5E698E3}"/>
                  </a:ext>
                </a:extLst>
              </p:cNvPr>
              <p:cNvSpPr>
                <a:spLocks noChangeArrowheads="1"/>
              </p:cNvSpPr>
              <p:nvPr/>
            </p:nvSpPr>
            <p:spPr bwMode="auto">
              <a:xfrm>
                <a:off x="2648" y="182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5" name="Rectangle 275">
                <a:extLst>
                  <a:ext uri="{FF2B5EF4-FFF2-40B4-BE49-F238E27FC236}">
                    <a16:creationId xmlns:a16="http://schemas.microsoft.com/office/drawing/2014/main" id="{E869C84D-CD5D-D55C-0997-74045468404C}"/>
                  </a:ext>
                </a:extLst>
              </p:cNvPr>
              <p:cNvSpPr>
                <a:spLocks noChangeArrowheads="1"/>
              </p:cNvSpPr>
              <p:nvPr/>
            </p:nvSpPr>
            <p:spPr bwMode="auto">
              <a:xfrm>
                <a:off x="3104" y="182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6" name="Rectangle 276">
                <a:extLst>
                  <a:ext uri="{FF2B5EF4-FFF2-40B4-BE49-F238E27FC236}">
                    <a16:creationId xmlns:a16="http://schemas.microsoft.com/office/drawing/2014/main" id="{46706D5F-F402-36B5-8B31-AC1500497E92}"/>
                  </a:ext>
                </a:extLst>
              </p:cNvPr>
              <p:cNvSpPr>
                <a:spLocks noChangeArrowheads="1"/>
              </p:cNvSpPr>
              <p:nvPr/>
            </p:nvSpPr>
            <p:spPr bwMode="auto">
              <a:xfrm>
                <a:off x="3566" y="182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7" name="Rectangle 277">
                <a:extLst>
                  <a:ext uri="{FF2B5EF4-FFF2-40B4-BE49-F238E27FC236}">
                    <a16:creationId xmlns:a16="http://schemas.microsoft.com/office/drawing/2014/main" id="{56BA0CB9-39AA-B22C-B2B3-C95358DA164E}"/>
                  </a:ext>
                </a:extLst>
              </p:cNvPr>
              <p:cNvSpPr>
                <a:spLocks noChangeArrowheads="1"/>
              </p:cNvSpPr>
              <p:nvPr/>
            </p:nvSpPr>
            <p:spPr bwMode="auto">
              <a:xfrm>
                <a:off x="4028" y="1826"/>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8" name="Rectangle 278">
                <a:extLst>
                  <a:ext uri="{FF2B5EF4-FFF2-40B4-BE49-F238E27FC236}">
                    <a16:creationId xmlns:a16="http://schemas.microsoft.com/office/drawing/2014/main" id="{1218CDC7-0DEA-2778-C970-A44B7CC91FE7}"/>
                  </a:ext>
                </a:extLst>
              </p:cNvPr>
              <p:cNvSpPr>
                <a:spLocks noChangeArrowheads="1"/>
              </p:cNvSpPr>
              <p:nvPr/>
            </p:nvSpPr>
            <p:spPr bwMode="auto">
              <a:xfrm>
                <a:off x="1736" y="192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19" name="Rectangle 279">
                <a:extLst>
                  <a:ext uri="{FF2B5EF4-FFF2-40B4-BE49-F238E27FC236}">
                    <a16:creationId xmlns:a16="http://schemas.microsoft.com/office/drawing/2014/main" id="{18238FB2-5A8B-58DB-6265-2CC5D49E6CAB}"/>
                  </a:ext>
                </a:extLst>
              </p:cNvPr>
              <p:cNvSpPr>
                <a:spLocks noChangeArrowheads="1"/>
              </p:cNvSpPr>
              <p:nvPr/>
            </p:nvSpPr>
            <p:spPr bwMode="auto">
              <a:xfrm>
                <a:off x="2144"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0" name="Rectangle 280">
                <a:extLst>
                  <a:ext uri="{FF2B5EF4-FFF2-40B4-BE49-F238E27FC236}">
                    <a16:creationId xmlns:a16="http://schemas.microsoft.com/office/drawing/2014/main" id="{D82A47C7-35E4-D510-67E8-46C122C44395}"/>
                  </a:ext>
                </a:extLst>
              </p:cNvPr>
              <p:cNvSpPr>
                <a:spLocks noChangeArrowheads="1"/>
              </p:cNvSpPr>
              <p:nvPr/>
            </p:nvSpPr>
            <p:spPr bwMode="auto">
              <a:xfrm>
                <a:off x="1772" y="192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1" name="Rectangle 281">
                <a:extLst>
                  <a:ext uri="{FF2B5EF4-FFF2-40B4-BE49-F238E27FC236}">
                    <a16:creationId xmlns:a16="http://schemas.microsoft.com/office/drawing/2014/main" id="{948A131E-FF1E-55A0-7E07-384102AEE7C0}"/>
                  </a:ext>
                </a:extLst>
              </p:cNvPr>
              <p:cNvSpPr>
                <a:spLocks noChangeArrowheads="1"/>
              </p:cNvSpPr>
              <p:nvPr/>
            </p:nvSpPr>
            <p:spPr bwMode="auto">
              <a:xfrm>
                <a:off x="1934" y="1928"/>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6</a:t>
                </a:r>
                <a:endParaRPr lang="en-US" altLang="en-US" sz="1700"/>
              </a:p>
            </p:txBody>
          </p:sp>
          <p:sp>
            <p:nvSpPr>
              <p:cNvPr id="28322" name="Rectangle 282">
                <a:extLst>
                  <a:ext uri="{FF2B5EF4-FFF2-40B4-BE49-F238E27FC236}">
                    <a16:creationId xmlns:a16="http://schemas.microsoft.com/office/drawing/2014/main" id="{707BBDD4-5C5E-F098-02DB-2A20384BC27E}"/>
                  </a:ext>
                </a:extLst>
              </p:cNvPr>
              <p:cNvSpPr>
                <a:spLocks noChangeArrowheads="1"/>
              </p:cNvSpPr>
              <p:nvPr/>
            </p:nvSpPr>
            <p:spPr bwMode="auto">
              <a:xfrm>
                <a:off x="1976" y="192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23" name="Rectangle 283">
                <a:extLst>
                  <a:ext uri="{FF2B5EF4-FFF2-40B4-BE49-F238E27FC236}">
                    <a16:creationId xmlns:a16="http://schemas.microsoft.com/office/drawing/2014/main" id="{AAFDC443-DF81-5F17-E376-0BB10FA2BFA7}"/>
                  </a:ext>
                </a:extLst>
              </p:cNvPr>
              <p:cNvSpPr>
                <a:spLocks noChangeArrowheads="1"/>
              </p:cNvSpPr>
              <p:nvPr/>
            </p:nvSpPr>
            <p:spPr bwMode="auto">
              <a:xfrm>
                <a:off x="2192"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4" name="Rectangle 284">
                <a:extLst>
                  <a:ext uri="{FF2B5EF4-FFF2-40B4-BE49-F238E27FC236}">
                    <a16:creationId xmlns:a16="http://schemas.microsoft.com/office/drawing/2014/main" id="{FD2B5274-6EE5-8A1B-EAB5-42E31EE8F6C7}"/>
                  </a:ext>
                </a:extLst>
              </p:cNvPr>
              <p:cNvSpPr>
                <a:spLocks noChangeArrowheads="1"/>
              </p:cNvSpPr>
              <p:nvPr/>
            </p:nvSpPr>
            <p:spPr bwMode="auto">
              <a:xfrm>
                <a:off x="2606"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5" name="Rectangle 285">
                <a:extLst>
                  <a:ext uri="{FF2B5EF4-FFF2-40B4-BE49-F238E27FC236}">
                    <a16:creationId xmlns:a16="http://schemas.microsoft.com/office/drawing/2014/main" id="{A9379677-C8BD-20D2-9468-3D77D285E3FA}"/>
                  </a:ext>
                </a:extLst>
              </p:cNvPr>
              <p:cNvSpPr>
                <a:spLocks noChangeArrowheads="1"/>
              </p:cNvSpPr>
              <p:nvPr/>
            </p:nvSpPr>
            <p:spPr bwMode="auto">
              <a:xfrm>
                <a:off x="2234" y="192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6" name="Rectangle 286">
                <a:extLst>
                  <a:ext uri="{FF2B5EF4-FFF2-40B4-BE49-F238E27FC236}">
                    <a16:creationId xmlns:a16="http://schemas.microsoft.com/office/drawing/2014/main" id="{903464D3-DBC6-B27B-BFA2-A13B2BCCFCE1}"/>
                  </a:ext>
                </a:extLst>
              </p:cNvPr>
              <p:cNvSpPr>
                <a:spLocks noChangeArrowheads="1"/>
              </p:cNvSpPr>
              <p:nvPr/>
            </p:nvSpPr>
            <p:spPr bwMode="auto">
              <a:xfrm>
                <a:off x="2342" y="1928"/>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8.56</a:t>
                </a:r>
                <a:endParaRPr lang="en-US" altLang="en-US" sz="1700"/>
              </a:p>
            </p:txBody>
          </p:sp>
          <p:sp>
            <p:nvSpPr>
              <p:cNvPr id="28327" name="Rectangle 287">
                <a:extLst>
                  <a:ext uri="{FF2B5EF4-FFF2-40B4-BE49-F238E27FC236}">
                    <a16:creationId xmlns:a16="http://schemas.microsoft.com/office/drawing/2014/main" id="{BF5388D7-73CF-92D8-E867-3C60720E93C1}"/>
                  </a:ext>
                </a:extLst>
              </p:cNvPr>
              <p:cNvSpPr>
                <a:spLocks noChangeArrowheads="1"/>
              </p:cNvSpPr>
              <p:nvPr/>
            </p:nvSpPr>
            <p:spPr bwMode="auto">
              <a:xfrm>
                <a:off x="2492" y="192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28" name="Rectangle 288">
                <a:extLst>
                  <a:ext uri="{FF2B5EF4-FFF2-40B4-BE49-F238E27FC236}">
                    <a16:creationId xmlns:a16="http://schemas.microsoft.com/office/drawing/2014/main" id="{E19C79E1-A8D4-8E25-3F46-E9CEB95CE1D9}"/>
                  </a:ext>
                </a:extLst>
              </p:cNvPr>
              <p:cNvSpPr>
                <a:spLocks noChangeArrowheads="1"/>
              </p:cNvSpPr>
              <p:nvPr/>
            </p:nvSpPr>
            <p:spPr bwMode="auto">
              <a:xfrm>
                <a:off x="2654"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29" name="Rectangle 289">
                <a:extLst>
                  <a:ext uri="{FF2B5EF4-FFF2-40B4-BE49-F238E27FC236}">
                    <a16:creationId xmlns:a16="http://schemas.microsoft.com/office/drawing/2014/main" id="{88C93CBC-AB4E-2357-D5E7-9F77F349F46E}"/>
                  </a:ext>
                </a:extLst>
              </p:cNvPr>
              <p:cNvSpPr>
                <a:spLocks noChangeArrowheads="1"/>
              </p:cNvSpPr>
              <p:nvPr/>
            </p:nvSpPr>
            <p:spPr bwMode="auto">
              <a:xfrm>
                <a:off x="3068" y="192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0" name="Rectangle 290">
                <a:extLst>
                  <a:ext uri="{FF2B5EF4-FFF2-40B4-BE49-F238E27FC236}">
                    <a16:creationId xmlns:a16="http://schemas.microsoft.com/office/drawing/2014/main" id="{10957CAD-6D92-BB9F-D815-0C0165130E84}"/>
                  </a:ext>
                </a:extLst>
              </p:cNvPr>
              <p:cNvSpPr>
                <a:spLocks noChangeArrowheads="1"/>
              </p:cNvSpPr>
              <p:nvPr/>
            </p:nvSpPr>
            <p:spPr bwMode="auto">
              <a:xfrm>
                <a:off x="2696" y="192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1" name="Rectangle 291">
                <a:extLst>
                  <a:ext uri="{FF2B5EF4-FFF2-40B4-BE49-F238E27FC236}">
                    <a16:creationId xmlns:a16="http://schemas.microsoft.com/office/drawing/2014/main" id="{DDD37898-BF3B-8D6D-49E2-590916E9033B}"/>
                  </a:ext>
                </a:extLst>
              </p:cNvPr>
              <p:cNvSpPr>
                <a:spLocks noChangeArrowheads="1"/>
              </p:cNvSpPr>
              <p:nvPr/>
            </p:nvSpPr>
            <p:spPr bwMode="auto">
              <a:xfrm>
                <a:off x="2786" y="192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10.65</a:t>
                </a:r>
                <a:endParaRPr lang="en-US" altLang="en-US" sz="1700"/>
              </a:p>
            </p:txBody>
          </p:sp>
          <p:sp>
            <p:nvSpPr>
              <p:cNvPr id="28332" name="Rectangle 292">
                <a:extLst>
                  <a:ext uri="{FF2B5EF4-FFF2-40B4-BE49-F238E27FC236}">
                    <a16:creationId xmlns:a16="http://schemas.microsoft.com/office/drawing/2014/main" id="{83AB5648-AF78-1C41-91D4-1D4F9611BEA2}"/>
                  </a:ext>
                </a:extLst>
              </p:cNvPr>
              <p:cNvSpPr>
                <a:spLocks noChangeArrowheads="1"/>
              </p:cNvSpPr>
              <p:nvPr/>
            </p:nvSpPr>
            <p:spPr bwMode="auto">
              <a:xfrm>
                <a:off x="2978" y="192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33" name="Rectangle 293">
                <a:extLst>
                  <a:ext uri="{FF2B5EF4-FFF2-40B4-BE49-F238E27FC236}">
                    <a16:creationId xmlns:a16="http://schemas.microsoft.com/office/drawing/2014/main" id="{B2A0C203-FF91-645E-A1F3-7E0228138CFE}"/>
                  </a:ext>
                </a:extLst>
              </p:cNvPr>
              <p:cNvSpPr>
                <a:spLocks noChangeArrowheads="1"/>
              </p:cNvSpPr>
              <p:nvPr/>
            </p:nvSpPr>
            <p:spPr bwMode="auto">
              <a:xfrm>
                <a:off x="3116"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4" name="Rectangle 294">
                <a:extLst>
                  <a:ext uri="{FF2B5EF4-FFF2-40B4-BE49-F238E27FC236}">
                    <a16:creationId xmlns:a16="http://schemas.microsoft.com/office/drawing/2014/main" id="{814071FD-9129-D6D7-61F0-28127EC54806}"/>
                  </a:ext>
                </a:extLst>
              </p:cNvPr>
              <p:cNvSpPr>
                <a:spLocks noChangeArrowheads="1"/>
              </p:cNvSpPr>
              <p:nvPr/>
            </p:nvSpPr>
            <p:spPr bwMode="auto">
              <a:xfrm>
                <a:off x="3530" y="192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5" name="Rectangle 295">
                <a:extLst>
                  <a:ext uri="{FF2B5EF4-FFF2-40B4-BE49-F238E27FC236}">
                    <a16:creationId xmlns:a16="http://schemas.microsoft.com/office/drawing/2014/main" id="{E2898965-38C2-F151-BB68-E2BE4B3A7B88}"/>
                  </a:ext>
                </a:extLst>
              </p:cNvPr>
              <p:cNvSpPr>
                <a:spLocks noChangeArrowheads="1"/>
              </p:cNvSpPr>
              <p:nvPr/>
            </p:nvSpPr>
            <p:spPr bwMode="auto">
              <a:xfrm>
                <a:off x="3158" y="192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6" name="Rectangle 296">
                <a:extLst>
                  <a:ext uri="{FF2B5EF4-FFF2-40B4-BE49-F238E27FC236}">
                    <a16:creationId xmlns:a16="http://schemas.microsoft.com/office/drawing/2014/main" id="{E7BF0BB8-A0DD-4348-0F73-3EBFDE9BBBB2}"/>
                  </a:ext>
                </a:extLst>
              </p:cNvPr>
              <p:cNvSpPr>
                <a:spLocks noChangeArrowheads="1"/>
              </p:cNvSpPr>
              <p:nvPr/>
            </p:nvSpPr>
            <p:spPr bwMode="auto">
              <a:xfrm>
                <a:off x="3248" y="192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12.59</a:t>
                </a:r>
                <a:endParaRPr lang="en-US" altLang="en-US" sz="1700"/>
              </a:p>
            </p:txBody>
          </p:sp>
          <p:sp>
            <p:nvSpPr>
              <p:cNvPr id="28337" name="Rectangle 297">
                <a:extLst>
                  <a:ext uri="{FF2B5EF4-FFF2-40B4-BE49-F238E27FC236}">
                    <a16:creationId xmlns:a16="http://schemas.microsoft.com/office/drawing/2014/main" id="{7BF52634-8D72-DC07-1401-54D630CA59F8}"/>
                  </a:ext>
                </a:extLst>
              </p:cNvPr>
              <p:cNvSpPr>
                <a:spLocks noChangeArrowheads="1"/>
              </p:cNvSpPr>
              <p:nvPr/>
            </p:nvSpPr>
            <p:spPr bwMode="auto">
              <a:xfrm>
                <a:off x="3440" y="192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38" name="Rectangle 298">
                <a:extLst>
                  <a:ext uri="{FF2B5EF4-FFF2-40B4-BE49-F238E27FC236}">
                    <a16:creationId xmlns:a16="http://schemas.microsoft.com/office/drawing/2014/main" id="{CACE3DCA-A56D-9E8C-87E8-411CD037EA83}"/>
                  </a:ext>
                </a:extLst>
              </p:cNvPr>
              <p:cNvSpPr>
                <a:spLocks noChangeArrowheads="1"/>
              </p:cNvSpPr>
              <p:nvPr/>
            </p:nvSpPr>
            <p:spPr bwMode="auto">
              <a:xfrm>
                <a:off x="3572"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39" name="Rectangle 299">
                <a:extLst>
                  <a:ext uri="{FF2B5EF4-FFF2-40B4-BE49-F238E27FC236}">
                    <a16:creationId xmlns:a16="http://schemas.microsoft.com/office/drawing/2014/main" id="{CEEB9B5E-2D95-852C-91F5-EB0B8220A140}"/>
                  </a:ext>
                </a:extLst>
              </p:cNvPr>
              <p:cNvSpPr>
                <a:spLocks noChangeArrowheads="1"/>
              </p:cNvSpPr>
              <p:nvPr/>
            </p:nvSpPr>
            <p:spPr bwMode="auto">
              <a:xfrm>
                <a:off x="3986" y="192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0" name="Rectangle 300">
                <a:extLst>
                  <a:ext uri="{FF2B5EF4-FFF2-40B4-BE49-F238E27FC236}">
                    <a16:creationId xmlns:a16="http://schemas.microsoft.com/office/drawing/2014/main" id="{A91E6A8D-97AF-47AD-D645-41424E199E6A}"/>
                  </a:ext>
                </a:extLst>
              </p:cNvPr>
              <p:cNvSpPr>
                <a:spLocks noChangeArrowheads="1"/>
              </p:cNvSpPr>
              <p:nvPr/>
            </p:nvSpPr>
            <p:spPr bwMode="auto">
              <a:xfrm>
                <a:off x="3614" y="192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1" name="Rectangle 301">
                <a:extLst>
                  <a:ext uri="{FF2B5EF4-FFF2-40B4-BE49-F238E27FC236}">
                    <a16:creationId xmlns:a16="http://schemas.microsoft.com/office/drawing/2014/main" id="{E99F4FD6-FC26-CF13-09FC-8849C30F9D6E}"/>
                  </a:ext>
                </a:extLst>
              </p:cNvPr>
              <p:cNvSpPr>
                <a:spLocks noChangeArrowheads="1"/>
              </p:cNvSpPr>
              <p:nvPr/>
            </p:nvSpPr>
            <p:spPr bwMode="auto">
              <a:xfrm>
                <a:off x="3704" y="192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16.81</a:t>
                </a:r>
                <a:endParaRPr lang="en-US" altLang="en-US" sz="1700"/>
              </a:p>
            </p:txBody>
          </p:sp>
          <p:sp>
            <p:nvSpPr>
              <p:cNvPr id="28342" name="Rectangle 302">
                <a:extLst>
                  <a:ext uri="{FF2B5EF4-FFF2-40B4-BE49-F238E27FC236}">
                    <a16:creationId xmlns:a16="http://schemas.microsoft.com/office/drawing/2014/main" id="{5DBF4F25-2323-02AD-8E2D-B903871348C3}"/>
                  </a:ext>
                </a:extLst>
              </p:cNvPr>
              <p:cNvSpPr>
                <a:spLocks noChangeArrowheads="1"/>
              </p:cNvSpPr>
              <p:nvPr/>
            </p:nvSpPr>
            <p:spPr bwMode="auto">
              <a:xfrm>
                <a:off x="3896" y="192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43" name="Rectangle 303">
                <a:extLst>
                  <a:ext uri="{FF2B5EF4-FFF2-40B4-BE49-F238E27FC236}">
                    <a16:creationId xmlns:a16="http://schemas.microsoft.com/office/drawing/2014/main" id="{CC5B2E02-2093-9731-C6B8-75EF82D865B7}"/>
                  </a:ext>
                </a:extLst>
              </p:cNvPr>
              <p:cNvSpPr>
                <a:spLocks noChangeArrowheads="1"/>
              </p:cNvSpPr>
              <p:nvPr/>
            </p:nvSpPr>
            <p:spPr bwMode="auto">
              <a:xfrm>
                <a:off x="1724" y="192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4" name="Rectangle 304">
                <a:extLst>
                  <a:ext uri="{FF2B5EF4-FFF2-40B4-BE49-F238E27FC236}">
                    <a16:creationId xmlns:a16="http://schemas.microsoft.com/office/drawing/2014/main" id="{DEBB6C22-44C4-2155-0E05-D39A21016262}"/>
                  </a:ext>
                </a:extLst>
              </p:cNvPr>
              <p:cNvSpPr>
                <a:spLocks noChangeArrowheads="1"/>
              </p:cNvSpPr>
              <p:nvPr/>
            </p:nvSpPr>
            <p:spPr bwMode="auto">
              <a:xfrm>
                <a:off x="1736" y="192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5" name="Rectangle 305">
                <a:extLst>
                  <a:ext uri="{FF2B5EF4-FFF2-40B4-BE49-F238E27FC236}">
                    <a16:creationId xmlns:a16="http://schemas.microsoft.com/office/drawing/2014/main" id="{37EFAC6F-3E10-F815-ED43-36958FB19056}"/>
                  </a:ext>
                </a:extLst>
              </p:cNvPr>
              <p:cNvSpPr>
                <a:spLocks noChangeArrowheads="1"/>
              </p:cNvSpPr>
              <p:nvPr/>
            </p:nvSpPr>
            <p:spPr bwMode="auto">
              <a:xfrm>
                <a:off x="2186" y="192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6" name="Rectangle 306">
                <a:extLst>
                  <a:ext uri="{FF2B5EF4-FFF2-40B4-BE49-F238E27FC236}">
                    <a16:creationId xmlns:a16="http://schemas.microsoft.com/office/drawing/2014/main" id="{25F698FF-9C45-50C5-8CCE-F7EB8A875BCF}"/>
                  </a:ext>
                </a:extLst>
              </p:cNvPr>
              <p:cNvSpPr>
                <a:spLocks noChangeArrowheads="1"/>
              </p:cNvSpPr>
              <p:nvPr/>
            </p:nvSpPr>
            <p:spPr bwMode="auto">
              <a:xfrm>
                <a:off x="2192" y="192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7" name="Rectangle 307">
                <a:extLst>
                  <a:ext uri="{FF2B5EF4-FFF2-40B4-BE49-F238E27FC236}">
                    <a16:creationId xmlns:a16="http://schemas.microsoft.com/office/drawing/2014/main" id="{49CE4878-EED3-BAF8-2061-11C14942E573}"/>
                  </a:ext>
                </a:extLst>
              </p:cNvPr>
              <p:cNvSpPr>
                <a:spLocks noChangeArrowheads="1"/>
              </p:cNvSpPr>
              <p:nvPr/>
            </p:nvSpPr>
            <p:spPr bwMode="auto">
              <a:xfrm>
                <a:off x="2648" y="192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8" name="Rectangle 308">
                <a:extLst>
                  <a:ext uri="{FF2B5EF4-FFF2-40B4-BE49-F238E27FC236}">
                    <a16:creationId xmlns:a16="http://schemas.microsoft.com/office/drawing/2014/main" id="{BFE6CE58-A879-69AA-8687-404D3A97C86B}"/>
                  </a:ext>
                </a:extLst>
              </p:cNvPr>
              <p:cNvSpPr>
                <a:spLocks noChangeArrowheads="1"/>
              </p:cNvSpPr>
              <p:nvPr/>
            </p:nvSpPr>
            <p:spPr bwMode="auto">
              <a:xfrm>
                <a:off x="2654" y="192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49" name="Rectangle 309">
                <a:extLst>
                  <a:ext uri="{FF2B5EF4-FFF2-40B4-BE49-F238E27FC236}">
                    <a16:creationId xmlns:a16="http://schemas.microsoft.com/office/drawing/2014/main" id="{B2EAC9CB-BDC3-45AC-A74E-3C7D41B266CE}"/>
                  </a:ext>
                </a:extLst>
              </p:cNvPr>
              <p:cNvSpPr>
                <a:spLocks noChangeArrowheads="1"/>
              </p:cNvSpPr>
              <p:nvPr/>
            </p:nvSpPr>
            <p:spPr bwMode="auto">
              <a:xfrm>
                <a:off x="3104" y="192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0" name="Rectangle 310">
                <a:extLst>
                  <a:ext uri="{FF2B5EF4-FFF2-40B4-BE49-F238E27FC236}">
                    <a16:creationId xmlns:a16="http://schemas.microsoft.com/office/drawing/2014/main" id="{671C84B0-CFA1-F352-FC03-2DCB1AC3C70D}"/>
                  </a:ext>
                </a:extLst>
              </p:cNvPr>
              <p:cNvSpPr>
                <a:spLocks noChangeArrowheads="1"/>
              </p:cNvSpPr>
              <p:nvPr/>
            </p:nvSpPr>
            <p:spPr bwMode="auto">
              <a:xfrm>
                <a:off x="3110" y="192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1" name="Rectangle 311">
                <a:extLst>
                  <a:ext uri="{FF2B5EF4-FFF2-40B4-BE49-F238E27FC236}">
                    <a16:creationId xmlns:a16="http://schemas.microsoft.com/office/drawing/2014/main" id="{6C148BBB-1B14-997A-B8A5-40D72BD29DBC}"/>
                  </a:ext>
                </a:extLst>
              </p:cNvPr>
              <p:cNvSpPr>
                <a:spLocks noChangeArrowheads="1"/>
              </p:cNvSpPr>
              <p:nvPr/>
            </p:nvSpPr>
            <p:spPr bwMode="auto">
              <a:xfrm>
                <a:off x="3566" y="192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2" name="Rectangle 312">
                <a:extLst>
                  <a:ext uri="{FF2B5EF4-FFF2-40B4-BE49-F238E27FC236}">
                    <a16:creationId xmlns:a16="http://schemas.microsoft.com/office/drawing/2014/main" id="{8C4C0491-2AE3-60AC-451B-D1B0E7B8B528}"/>
                  </a:ext>
                </a:extLst>
              </p:cNvPr>
              <p:cNvSpPr>
                <a:spLocks noChangeArrowheads="1"/>
              </p:cNvSpPr>
              <p:nvPr/>
            </p:nvSpPr>
            <p:spPr bwMode="auto">
              <a:xfrm>
                <a:off x="3572" y="192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3" name="Rectangle 313">
                <a:extLst>
                  <a:ext uri="{FF2B5EF4-FFF2-40B4-BE49-F238E27FC236}">
                    <a16:creationId xmlns:a16="http://schemas.microsoft.com/office/drawing/2014/main" id="{7ACA3616-DEAB-FD70-400D-50EE119D1134}"/>
                  </a:ext>
                </a:extLst>
              </p:cNvPr>
              <p:cNvSpPr>
                <a:spLocks noChangeArrowheads="1"/>
              </p:cNvSpPr>
              <p:nvPr/>
            </p:nvSpPr>
            <p:spPr bwMode="auto">
              <a:xfrm>
                <a:off x="4028" y="192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4" name="Rectangle 314">
                <a:extLst>
                  <a:ext uri="{FF2B5EF4-FFF2-40B4-BE49-F238E27FC236}">
                    <a16:creationId xmlns:a16="http://schemas.microsoft.com/office/drawing/2014/main" id="{EA7FD938-BE15-5934-793F-678345711D6D}"/>
                  </a:ext>
                </a:extLst>
              </p:cNvPr>
              <p:cNvSpPr>
                <a:spLocks noChangeArrowheads="1"/>
              </p:cNvSpPr>
              <p:nvPr/>
            </p:nvSpPr>
            <p:spPr bwMode="auto">
              <a:xfrm>
                <a:off x="1724" y="192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5" name="Rectangle 315">
                <a:extLst>
                  <a:ext uri="{FF2B5EF4-FFF2-40B4-BE49-F238E27FC236}">
                    <a16:creationId xmlns:a16="http://schemas.microsoft.com/office/drawing/2014/main" id="{F35F53CF-7DD5-51E0-65BA-1CF674D4111D}"/>
                  </a:ext>
                </a:extLst>
              </p:cNvPr>
              <p:cNvSpPr>
                <a:spLocks noChangeArrowheads="1"/>
              </p:cNvSpPr>
              <p:nvPr/>
            </p:nvSpPr>
            <p:spPr bwMode="auto">
              <a:xfrm>
                <a:off x="2186" y="192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6" name="Rectangle 316">
                <a:extLst>
                  <a:ext uri="{FF2B5EF4-FFF2-40B4-BE49-F238E27FC236}">
                    <a16:creationId xmlns:a16="http://schemas.microsoft.com/office/drawing/2014/main" id="{4C9D6B6F-B362-AC4A-0674-9E4082917CFC}"/>
                  </a:ext>
                </a:extLst>
              </p:cNvPr>
              <p:cNvSpPr>
                <a:spLocks noChangeArrowheads="1"/>
              </p:cNvSpPr>
              <p:nvPr/>
            </p:nvSpPr>
            <p:spPr bwMode="auto">
              <a:xfrm>
                <a:off x="2648" y="192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7" name="Rectangle 317">
                <a:extLst>
                  <a:ext uri="{FF2B5EF4-FFF2-40B4-BE49-F238E27FC236}">
                    <a16:creationId xmlns:a16="http://schemas.microsoft.com/office/drawing/2014/main" id="{38B42C66-0108-FB83-CE78-5505E37D596D}"/>
                  </a:ext>
                </a:extLst>
              </p:cNvPr>
              <p:cNvSpPr>
                <a:spLocks noChangeArrowheads="1"/>
              </p:cNvSpPr>
              <p:nvPr/>
            </p:nvSpPr>
            <p:spPr bwMode="auto">
              <a:xfrm>
                <a:off x="3104" y="192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8" name="Rectangle 318">
                <a:extLst>
                  <a:ext uri="{FF2B5EF4-FFF2-40B4-BE49-F238E27FC236}">
                    <a16:creationId xmlns:a16="http://schemas.microsoft.com/office/drawing/2014/main" id="{48B44BCA-1745-433D-1A17-CF190F19CA24}"/>
                  </a:ext>
                </a:extLst>
              </p:cNvPr>
              <p:cNvSpPr>
                <a:spLocks noChangeArrowheads="1"/>
              </p:cNvSpPr>
              <p:nvPr/>
            </p:nvSpPr>
            <p:spPr bwMode="auto">
              <a:xfrm>
                <a:off x="3566" y="192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59" name="Rectangle 319">
                <a:extLst>
                  <a:ext uri="{FF2B5EF4-FFF2-40B4-BE49-F238E27FC236}">
                    <a16:creationId xmlns:a16="http://schemas.microsoft.com/office/drawing/2014/main" id="{6DFF3C32-1517-4D88-CE37-5D68B89C7233}"/>
                  </a:ext>
                </a:extLst>
              </p:cNvPr>
              <p:cNvSpPr>
                <a:spLocks noChangeArrowheads="1"/>
              </p:cNvSpPr>
              <p:nvPr/>
            </p:nvSpPr>
            <p:spPr bwMode="auto">
              <a:xfrm>
                <a:off x="4028" y="192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0" name="Rectangle 320">
                <a:extLst>
                  <a:ext uri="{FF2B5EF4-FFF2-40B4-BE49-F238E27FC236}">
                    <a16:creationId xmlns:a16="http://schemas.microsoft.com/office/drawing/2014/main" id="{4940C1FA-5780-56E6-0B98-F4D4BC34EE63}"/>
                  </a:ext>
                </a:extLst>
              </p:cNvPr>
              <p:cNvSpPr>
                <a:spLocks noChangeArrowheads="1"/>
              </p:cNvSpPr>
              <p:nvPr/>
            </p:nvSpPr>
            <p:spPr bwMode="auto">
              <a:xfrm>
                <a:off x="1736" y="202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1" name="Rectangle 321">
                <a:extLst>
                  <a:ext uri="{FF2B5EF4-FFF2-40B4-BE49-F238E27FC236}">
                    <a16:creationId xmlns:a16="http://schemas.microsoft.com/office/drawing/2014/main" id="{BDD48945-6863-CC89-7DDB-799868B6C35D}"/>
                  </a:ext>
                </a:extLst>
              </p:cNvPr>
              <p:cNvSpPr>
                <a:spLocks noChangeArrowheads="1"/>
              </p:cNvSpPr>
              <p:nvPr/>
            </p:nvSpPr>
            <p:spPr bwMode="auto">
              <a:xfrm>
                <a:off x="2144"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2" name="Rectangle 322">
                <a:extLst>
                  <a:ext uri="{FF2B5EF4-FFF2-40B4-BE49-F238E27FC236}">
                    <a16:creationId xmlns:a16="http://schemas.microsoft.com/office/drawing/2014/main" id="{D069D81A-FF20-9AF2-763B-72B71E79CFA9}"/>
                  </a:ext>
                </a:extLst>
              </p:cNvPr>
              <p:cNvSpPr>
                <a:spLocks noChangeArrowheads="1"/>
              </p:cNvSpPr>
              <p:nvPr/>
            </p:nvSpPr>
            <p:spPr bwMode="auto">
              <a:xfrm>
                <a:off x="1772" y="202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3" name="Rectangle 323">
                <a:extLst>
                  <a:ext uri="{FF2B5EF4-FFF2-40B4-BE49-F238E27FC236}">
                    <a16:creationId xmlns:a16="http://schemas.microsoft.com/office/drawing/2014/main" id="{F9FACECE-FA24-C37E-A111-97F0FFD30902}"/>
                  </a:ext>
                </a:extLst>
              </p:cNvPr>
              <p:cNvSpPr>
                <a:spLocks noChangeArrowheads="1"/>
              </p:cNvSpPr>
              <p:nvPr/>
            </p:nvSpPr>
            <p:spPr bwMode="auto">
              <a:xfrm>
                <a:off x="1934" y="2024"/>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7</a:t>
                </a:r>
                <a:endParaRPr lang="en-US" altLang="en-US" sz="1700"/>
              </a:p>
            </p:txBody>
          </p:sp>
          <p:sp>
            <p:nvSpPr>
              <p:cNvPr id="28364" name="Rectangle 324">
                <a:extLst>
                  <a:ext uri="{FF2B5EF4-FFF2-40B4-BE49-F238E27FC236}">
                    <a16:creationId xmlns:a16="http://schemas.microsoft.com/office/drawing/2014/main" id="{B8A013CE-83C6-8A88-63EC-78728191ABCD}"/>
                  </a:ext>
                </a:extLst>
              </p:cNvPr>
              <p:cNvSpPr>
                <a:spLocks noChangeArrowheads="1"/>
              </p:cNvSpPr>
              <p:nvPr/>
            </p:nvSpPr>
            <p:spPr bwMode="auto">
              <a:xfrm>
                <a:off x="1976" y="20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65" name="Rectangle 325">
                <a:extLst>
                  <a:ext uri="{FF2B5EF4-FFF2-40B4-BE49-F238E27FC236}">
                    <a16:creationId xmlns:a16="http://schemas.microsoft.com/office/drawing/2014/main" id="{4AAEE6B7-F05B-5EC1-2FEF-644DB20936CE}"/>
                  </a:ext>
                </a:extLst>
              </p:cNvPr>
              <p:cNvSpPr>
                <a:spLocks noChangeArrowheads="1"/>
              </p:cNvSpPr>
              <p:nvPr/>
            </p:nvSpPr>
            <p:spPr bwMode="auto">
              <a:xfrm>
                <a:off x="2192"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6" name="Rectangle 326">
                <a:extLst>
                  <a:ext uri="{FF2B5EF4-FFF2-40B4-BE49-F238E27FC236}">
                    <a16:creationId xmlns:a16="http://schemas.microsoft.com/office/drawing/2014/main" id="{4EE7C10D-CD2C-87E1-E1D7-361F0E9CA876}"/>
                  </a:ext>
                </a:extLst>
              </p:cNvPr>
              <p:cNvSpPr>
                <a:spLocks noChangeArrowheads="1"/>
              </p:cNvSpPr>
              <p:nvPr/>
            </p:nvSpPr>
            <p:spPr bwMode="auto">
              <a:xfrm>
                <a:off x="2606"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7" name="Rectangle 327">
                <a:extLst>
                  <a:ext uri="{FF2B5EF4-FFF2-40B4-BE49-F238E27FC236}">
                    <a16:creationId xmlns:a16="http://schemas.microsoft.com/office/drawing/2014/main" id="{04AFC256-0D71-93B3-5D27-C774EF263DD9}"/>
                  </a:ext>
                </a:extLst>
              </p:cNvPr>
              <p:cNvSpPr>
                <a:spLocks noChangeArrowheads="1"/>
              </p:cNvSpPr>
              <p:nvPr/>
            </p:nvSpPr>
            <p:spPr bwMode="auto">
              <a:xfrm>
                <a:off x="2234" y="202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68" name="Rectangle 328">
                <a:extLst>
                  <a:ext uri="{FF2B5EF4-FFF2-40B4-BE49-F238E27FC236}">
                    <a16:creationId xmlns:a16="http://schemas.microsoft.com/office/drawing/2014/main" id="{B1107542-F546-2F9E-7546-7610549FF8DC}"/>
                  </a:ext>
                </a:extLst>
              </p:cNvPr>
              <p:cNvSpPr>
                <a:spLocks noChangeArrowheads="1"/>
              </p:cNvSpPr>
              <p:nvPr/>
            </p:nvSpPr>
            <p:spPr bwMode="auto">
              <a:xfrm>
                <a:off x="2342" y="2024"/>
                <a:ext cx="1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9.80</a:t>
                </a:r>
                <a:endParaRPr lang="en-US" altLang="en-US" sz="1700"/>
              </a:p>
            </p:txBody>
          </p:sp>
          <p:sp>
            <p:nvSpPr>
              <p:cNvPr id="28369" name="Rectangle 329">
                <a:extLst>
                  <a:ext uri="{FF2B5EF4-FFF2-40B4-BE49-F238E27FC236}">
                    <a16:creationId xmlns:a16="http://schemas.microsoft.com/office/drawing/2014/main" id="{091836F8-59E3-BC9D-6DFA-94BE7DAA04CC}"/>
                  </a:ext>
                </a:extLst>
              </p:cNvPr>
              <p:cNvSpPr>
                <a:spLocks noChangeArrowheads="1"/>
              </p:cNvSpPr>
              <p:nvPr/>
            </p:nvSpPr>
            <p:spPr bwMode="auto">
              <a:xfrm>
                <a:off x="2492" y="20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70" name="Rectangle 330">
                <a:extLst>
                  <a:ext uri="{FF2B5EF4-FFF2-40B4-BE49-F238E27FC236}">
                    <a16:creationId xmlns:a16="http://schemas.microsoft.com/office/drawing/2014/main" id="{90C913B7-6415-441B-FB02-4527E8D22017}"/>
                  </a:ext>
                </a:extLst>
              </p:cNvPr>
              <p:cNvSpPr>
                <a:spLocks noChangeArrowheads="1"/>
              </p:cNvSpPr>
              <p:nvPr/>
            </p:nvSpPr>
            <p:spPr bwMode="auto">
              <a:xfrm>
                <a:off x="2654"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1" name="Rectangle 331">
                <a:extLst>
                  <a:ext uri="{FF2B5EF4-FFF2-40B4-BE49-F238E27FC236}">
                    <a16:creationId xmlns:a16="http://schemas.microsoft.com/office/drawing/2014/main" id="{2B98DCB9-3C8A-DA80-7C65-C00456187295}"/>
                  </a:ext>
                </a:extLst>
              </p:cNvPr>
              <p:cNvSpPr>
                <a:spLocks noChangeArrowheads="1"/>
              </p:cNvSpPr>
              <p:nvPr/>
            </p:nvSpPr>
            <p:spPr bwMode="auto">
              <a:xfrm>
                <a:off x="3068" y="202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2" name="Rectangle 332">
                <a:extLst>
                  <a:ext uri="{FF2B5EF4-FFF2-40B4-BE49-F238E27FC236}">
                    <a16:creationId xmlns:a16="http://schemas.microsoft.com/office/drawing/2014/main" id="{62C343AD-7ACD-8F47-7591-B5DA5E63FBB9}"/>
                  </a:ext>
                </a:extLst>
              </p:cNvPr>
              <p:cNvSpPr>
                <a:spLocks noChangeArrowheads="1"/>
              </p:cNvSpPr>
              <p:nvPr/>
            </p:nvSpPr>
            <p:spPr bwMode="auto">
              <a:xfrm>
                <a:off x="2696" y="202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3" name="Rectangle 333">
                <a:extLst>
                  <a:ext uri="{FF2B5EF4-FFF2-40B4-BE49-F238E27FC236}">
                    <a16:creationId xmlns:a16="http://schemas.microsoft.com/office/drawing/2014/main" id="{D839F0BA-2B09-4E20-8D73-F9395626D511}"/>
                  </a:ext>
                </a:extLst>
              </p:cNvPr>
              <p:cNvSpPr>
                <a:spLocks noChangeArrowheads="1"/>
              </p:cNvSpPr>
              <p:nvPr/>
            </p:nvSpPr>
            <p:spPr bwMode="auto">
              <a:xfrm>
                <a:off x="2786" y="202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12.02</a:t>
                </a:r>
                <a:endParaRPr lang="en-US" altLang="en-US" sz="1700"/>
              </a:p>
            </p:txBody>
          </p:sp>
          <p:sp>
            <p:nvSpPr>
              <p:cNvPr id="28374" name="Rectangle 334">
                <a:extLst>
                  <a:ext uri="{FF2B5EF4-FFF2-40B4-BE49-F238E27FC236}">
                    <a16:creationId xmlns:a16="http://schemas.microsoft.com/office/drawing/2014/main" id="{619139FC-944E-4A51-E698-978F1786507C}"/>
                  </a:ext>
                </a:extLst>
              </p:cNvPr>
              <p:cNvSpPr>
                <a:spLocks noChangeArrowheads="1"/>
              </p:cNvSpPr>
              <p:nvPr/>
            </p:nvSpPr>
            <p:spPr bwMode="auto">
              <a:xfrm>
                <a:off x="2978" y="20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75" name="Rectangle 335">
                <a:extLst>
                  <a:ext uri="{FF2B5EF4-FFF2-40B4-BE49-F238E27FC236}">
                    <a16:creationId xmlns:a16="http://schemas.microsoft.com/office/drawing/2014/main" id="{6486626F-601B-EF2A-16A1-7D52C484DC1A}"/>
                  </a:ext>
                </a:extLst>
              </p:cNvPr>
              <p:cNvSpPr>
                <a:spLocks noChangeArrowheads="1"/>
              </p:cNvSpPr>
              <p:nvPr/>
            </p:nvSpPr>
            <p:spPr bwMode="auto">
              <a:xfrm>
                <a:off x="3116"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6" name="Rectangle 336">
                <a:extLst>
                  <a:ext uri="{FF2B5EF4-FFF2-40B4-BE49-F238E27FC236}">
                    <a16:creationId xmlns:a16="http://schemas.microsoft.com/office/drawing/2014/main" id="{5D048835-8F04-959A-B9FA-41C18DD870DE}"/>
                  </a:ext>
                </a:extLst>
              </p:cNvPr>
              <p:cNvSpPr>
                <a:spLocks noChangeArrowheads="1"/>
              </p:cNvSpPr>
              <p:nvPr/>
            </p:nvSpPr>
            <p:spPr bwMode="auto">
              <a:xfrm>
                <a:off x="3530" y="202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7" name="Rectangle 337">
                <a:extLst>
                  <a:ext uri="{FF2B5EF4-FFF2-40B4-BE49-F238E27FC236}">
                    <a16:creationId xmlns:a16="http://schemas.microsoft.com/office/drawing/2014/main" id="{58EEBEA8-FA64-A036-D17D-DDF6D27C0AF2}"/>
                  </a:ext>
                </a:extLst>
              </p:cNvPr>
              <p:cNvSpPr>
                <a:spLocks noChangeArrowheads="1"/>
              </p:cNvSpPr>
              <p:nvPr/>
            </p:nvSpPr>
            <p:spPr bwMode="auto">
              <a:xfrm>
                <a:off x="3158" y="202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78" name="Rectangle 338">
                <a:extLst>
                  <a:ext uri="{FF2B5EF4-FFF2-40B4-BE49-F238E27FC236}">
                    <a16:creationId xmlns:a16="http://schemas.microsoft.com/office/drawing/2014/main" id="{D1308A15-40DE-5067-5183-D4E12EBC2AE4}"/>
                  </a:ext>
                </a:extLst>
              </p:cNvPr>
              <p:cNvSpPr>
                <a:spLocks noChangeArrowheads="1"/>
              </p:cNvSpPr>
              <p:nvPr/>
            </p:nvSpPr>
            <p:spPr bwMode="auto">
              <a:xfrm>
                <a:off x="3248" y="202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14.07</a:t>
                </a:r>
                <a:endParaRPr lang="en-US" altLang="en-US" sz="1700"/>
              </a:p>
            </p:txBody>
          </p:sp>
          <p:sp>
            <p:nvSpPr>
              <p:cNvPr id="28379" name="Rectangle 339">
                <a:extLst>
                  <a:ext uri="{FF2B5EF4-FFF2-40B4-BE49-F238E27FC236}">
                    <a16:creationId xmlns:a16="http://schemas.microsoft.com/office/drawing/2014/main" id="{3889EE4A-38B7-705C-1ACF-EA772A9A968A}"/>
                  </a:ext>
                </a:extLst>
              </p:cNvPr>
              <p:cNvSpPr>
                <a:spLocks noChangeArrowheads="1"/>
              </p:cNvSpPr>
              <p:nvPr/>
            </p:nvSpPr>
            <p:spPr bwMode="auto">
              <a:xfrm>
                <a:off x="3440" y="20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80" name="Rectangle 340">
                <a:extLst>
                  <a:ext uri="{FF2B5EF4-FFF2-40B4-BE49-F238E27FC236}">
                    <a16:creationId xmlns:a16="http://schemas.microsoft.com/office/drawing/2014/main" id="{2C0E111A-56BC-4713-D639-6F89430456CB}"/>
                  </a:ext>
                </a:extLst>
              </p:cNvPr>
              <p:cNvSpPr>
                <a:spLocks noChangeArrowheads="1"/>
              </p:cNvSpPr>
              <p:nvPr/>
            </p:nvSpPr>
            <p:spPr bwMode="auto">
              <a:xfrm>
                <a:off x="3572"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1" name="Rectangle 341">
                <a:extLst>
                  <a:ext uri="{FF2B5EF4-FFF2-40B4-BE49-F238E27FC236}">
                    <a16:creationId xmlns:a16="http://schemas.microsoft.com/office/drawing/2014/main" id="{2A1BC3F8-8500-8AD5-9CF6-2825C323ED8A}"/>
                  </a:ext>
                </a:extLst>
              </p:cNvPr>
              <p:cNvSpPr>
                <a:spLocks noChangeArrowheads="1"/>
              </p:cNvSpPr>
              <p:nvPr/>
            </p:nvSpPr>
            <p:spPr bwMode="auto">
              <a:xfrm>
                <a:off x="3986" y="202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2" name="Rectangle 342">
                <a:extLst>
                  <a:ext uri="{FF2B5EF4-FFF2-40B4-BE49-F238E27FC236}">
                    <a16:creationId xmlns:a16="http://schemas.microsoft.com/office/drawing/2014/main" id="{8625D994-34D2-3D0C-49C7-8DFA78A0591A}"/>
                  </a:ext>
                </a:extLst>
              </p:cNvPr>
              <p:cNvSpPr>
                <a:spLocks noChangeArrowheads="1"/>
              </p:cNvSpPr>
              <p:nvPr/>
            </p:nvSpPr>
            <p:spPr bwMode="auto">
              <a:xfrm>
                <a:off x="3614" y="202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3" name="Rectangle 343">
                <a:extLst>
                  <a:ext uri="{FF2B5EF4-FFF2-40B4-BE49-F238E27FC236}">
                    <a16:creationId xmlns:a16="http://schemas.microsoft.com/office/drawing/2014/main" id="{7AF394EC-786C-3297-0245-839C5E7CE8D6}"/>
                  </a:ext>
                </a:extLst>
              </p:cNvPr>
              <p:cNvSpPr>
                <a:spLocks noChangeArrowheads="1"/>
              </p:cNvSpPr>
              <p:nvPr/>
            </p:nvSpPr>
            <p:spPr bwMode="auto">
              <a:xfrm>
                <a:off x="3704" y="202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18.48</a:t>
                </a:r>
                <a:endParaRPr lang="en-US" altLang="en-US" sz="1700"/>
              </a:p>
            </p:txBody>
          </p:sp>
          <p:sp>
            <p:nvSpPr>
              <p:cNvPr id="28384" name="Rectangle 344">
                <a:extLst>
                  <a:ext uri="{FF2B5EF4-FFF2-40B4-BE49-F238E27FC236}">
                    <a16:creationId xmlns:a16="http://schemas.microsoft.com/office/drawing/2014/main" id="{DAAC86B6-985A-5D85-B946-63B6EC8E9952}"/>
                  </a:ext>
                </a:extLst>
              </p:cNvPr>
              <p:cNvSpPr>
                <a:spLocks noChangeArrowheads="1"/>
              </p:cNvSpPr>
              <p:nvPr/>
            </p:nvSpPr>
            <p:spPr bwMode="auto">
              <a:xfrm>
                <a:off x="3896" y="202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385" name="Rectangle 345">
                <a:extLst>
                  <a:ext uri="{FF2B5EF4-FFF2-40B4-BE49-F238E27FC236}">
                    <a16:creationId xmlns:a16="http://schemas.microsoft.com/office/drawing/2014/main" id="{D55B66F8-1DF5-9436-62BF-6E9F5505977A}"/>
                  </a:ext>
                </a:extLst>
              </p:cNvPr>
              <p:cNvSpPr>
                <a:spLocks noChangeArrowheads="1"/>
              </p:cNvSpPr>
              <p:nvPr/>
            </p:nvSpPr>
            <p:spPr bwMode="auto">
              <a:xfrm>
                <a:off x="1724" y="201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6" name="Rectangle 346">
                <a:extLst>
                  <a:ext uri="{FF2B5EF4-FFF2-40B4-BE49-F238E27FC236}">
                    <a16:creationId xmlns:a16="http://schemas.microsoft.com/office/drawing/2014/main" id="{71905E15-4190-5F05-8340-DA9840838BCD}"/>
                  </a:ext>
                </a:extLst>
              </p:cNvPr>
              <p:cNvSpPr>
                <a:spLocks noChangeArrowheads="1"/>
              </p:cNvSpPr>
              <p:nvPr/>
            </p:nvSpPr>
            <p:spPr bwMode="auto">
              <a:xfrm>
                <a:off x="1736" y="201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7" name="Rectangle 347">
                <a:extLst>
                  <a:ext uri="{FF2B5EF4-FFF2-40B4-BE49-F238E27FC236}">
                    <a16:creationId xmlns:a16="http://schemas.microsoft.com/office/drawing/2014/main" id="{137BE24E-E7F1-AE02-052E-A3AD33309C80}"/>
                  </a:ext>
                </a:extLst>
              </p:cNvPr>
              <p:cNvSpPr>
                <a:spLocks noChangeArrowheads="1"/>
              </p:cNvSpPr>
              <p:nvPr/>
            </p:nvSpPr>
            <p:spPr bwMode="auto">
              <a:xfrm>
                <a:off x="2186" y="20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8" name="Rectangle 348">
                <a:extLst>
                  <a:ext uri="{FF2B5EF4-FFF2-40B4-BE49-F238E27FC236}">
                    <a16:creationId xmlns:a16="http://schemas.microsoft.com/office/drawing/2014/main" id="{47D285C2-577F-9CAA-CA14-C91B34F71C4D}"/>
                  </a:ext>
                </a:extLst>
              </p:cNvPr>
              <p:cNvSpPr>
                <a:spLocks noChangeArrowheads="1"/>
              </p:cNvSpPr>
              <p:nvPr/>
            </p:nvSpPr>
            <p:spPr bwMode="auto">
              <a:xfrm>
                <a:off x="2192" y="201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89" name="Rectangle 349">
                <a:extLst>
                  <a:ext uri="{FF2B5EF4-FFF2-40B4-BE49-F238E27FC236}">
                    <a16:creationId xmlns:a16="http://schemas.microsoft.com/office/drawing/2014/main" id="{2A2F3160-09AB-EA52-E179-3E1961DB308B}"/>
                  </a:ext>
                </a:extLst>
              </p:cNvPr>
              <p:cNvSpPr>
                <a:spLocks noChangeArrowheads="1"/>
              </p:cNvSpPr>
              <p:nvPr/>
            </p:nvSpPr>
            <p:spPr bwMode="auto">
              <a:xfrm>
                <a:off x="2648" y="20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0" name="Rectangle 350">
                <a:extLst>
                  <a:ext uri="{FF2B5EF4-FFF2-40B4-BE49-F238E27FC236}">
                    <a16:creationId xmlns:a16="http://schemas.microsoft.com/office/drawing/2014/main" id="{E7F271FF-813E-BC91-9570-D475745B12C5}"/>
                  </a:ext>
                </a:extLst>
              </p:cNvPr>
              <p:cNvSpPr>
                <a:spLocks noChangeArrowheads="1"/>
              </p:cNvSpPr>
              <p:nvPr/>
            </p:nvSpPr>
            <p:spPr bwMode="auto">
              <a:xfrm>
                <a:off x="2654" y="201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1" name="Rectangle 351">
                <a:extLst>
                  <a:ext uri="{FF2B5EF4-FFF2-40B4-BE49-F238E27FC236}">
                    <a16:creationId xmlns:a16="http://schemas.microsoft.com/office/drawing/2014/main" id="{E1205881-18A1-4D37-5322-CECB22CE4E20}"/>
                  </a:ext>
                </a:extLst>
              </p:cNvPr>
              <p:cNvSpPr>
                <a:spLocks noChangeArrowheads="1"/>
              </p:cNvSpPr>
              <p:nvPr/>
            </p:nvSpPr>
            <p:spPr bwMode="auto">
              <a:xfrm>
                <a:off x="3104" y="20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2" name="Rectangle 352">
                <a:extLst>
                  <a:ext uri="{FF2B5EF4-FFF2-40B4-BE49-F238E27FC236}">
                    <a16:creationId xmlns:a16="http://schemas.microsoft.com/office/drawing/2014/main" id="{42A8006A-5356-7C96-5068-ECA9A38A66E0}"/>
                  </a:ext>
                </a:extLst>
              </p:cNvPr>
              <p:cNvSpPr>
                <a:spLocks noChangeArrowheads="1"/>
              </p:cNvSpPr>
              <p:nvPr/>
            </p:nvSpPr>
            <p:spPr bwMode="auto">
              <a:xfrm>
                <a:off x="3110" y="201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3" name="Rectangle 353">
                <a:extLst>
                  <a:ext uri="{FF2B5EF4-FFF2-40B4-BE49-F238E27FC236}">
                    <a16:creationId xmlns:a16="http://schemas.microsoft.com/office/drawing/2014/main" id="{08025F89-7EE8-AE50-DAD6-1C534CDF6880}"/>
                  </a:ext>
                </a:extLst>
              </p:cNvPr>
              <p:cNvSpPr>
                <a:spLocks noChangeArrowheads="1"/>
              </p:cNvSpPr>
              <p:nvPr/>
            </p:nvSpPr>
            <p:spPr bwMode="auto">
              <a:xfrm>
                <a:off x="3566" y="20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4" name="Rectangle 354">
                <a:extLst>
                  <a:ext uri="{FF2B5EF4-FFF2-40B4-BE49-F238E27FC236}">
                    <a16:creationId xmlns:a16="http://schemas.microsoft.com/office/drawing/2014/main" id="{B442517C-CD79-DA23-B260-2A13CDC71E0E}"/>
                  </a:ext>
                </a:extLst>
              </p:cNvPr>
              <p:cNvSpPr>
                <a:spLocks noChangeArrowheads="1"/>
              </p:cNvSpPr>
              <p:nvPr/>
            </p:nvSpPr>
            <p:spPr bwMode="auto">
              <a:xfrm>
                <a:off x="3572" y="201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5" name="Rectangle 355">
                <a:extLst>
                  <a:ext uri="{FF2B5EF4-FFF2-40B4-BE49-F238E27FC236}">
                    <a16:creationId xmlns:a16="http://schemas.microsoft.com/office/drawing/2014/main" id="{0FF14BF8-393D-3463-7926-5D0E65B637BD}"/>
                  </a:ext>
                </a:extLst>
              </p:cNvPr>
              <p:cNvSpPr>
                <a:spLocks noChangeArrowheads="1"/>
              </p:cNvSpPr>
              <p:nvPr/>
            </p:nvSpPr>
            <p:spPr bwMode="auto">
              <a:xfrm>
                <a:off x="4028" y="201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6" name="Rectangle 356">
                <a:extLst>
                  <a:ext uri="{FF2B5EF4-FFF2-40B4-BE49-F238E27FC236}">
                    <a16:creationId xmlns:a16="http://schemas.microsoft.com/office/drawing/2014/main" id="{D1260147-FF20-F9FF-BEA9-9D016959E6FB}"/>
                  </a:ext>
                </a:extLst>
              </p:cNvPr>
              <p:cNvSpPr>
                <a:spLocks noChangeArrowheads="1"/>
              </p:cNvSpPr>
              <p:nvPr/>
            </p:nvSpPr>
            <p:spPr bwMode="auto">
              <a:xfrm>
                <a:off x="1724" y="202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7" name="Rectangle 357">
                <a:extLst>
                  <a:ext uri="{FF2B5EF4-FFF2-40B4-BE49-F238E27FC236}">
                    <a16:creationId xmlns:a16="http://schemas.microsoft.com/office/drawing/2014/main" id="{644D96FB-E83D-47FB-EF45-ECF9237D673B}"/>
                  </a:ext>
                </a:extLst>
              </p:cNvPr>
              <p:cNvSpPr>
                <a:spLocks noChangeArrowheads="1"/>
              </p:cNvSpPr>
              <p:nvPr/>
            </p:nvSpPr>
            <p:spPr bwMode="auto">
              <a:xfrm>
                <a:off x="2186" y="202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8" name="Rectangle 358">
                <a:extLst>
                  <a:ext uri="{FF2B5EF4-FFF2-40B4-BE49-F238E27FC236}">
                    <a16:creationId xmlns:a16="http://schemas.microsoft.com/office/drawing/2014/main" id="{613595AF-66F6-913B-249E-D03C9E313268}"/>
                  </a:ext>
                </a:extLst>
              </p:cNvPr>
              <p:cNvSpPr>
                <a:spLocks noChangeArrowheads="1"/>
              </p:cNvSpPr>
              <p:nvPr/>
            </p:nvSpPr>
            <p:spPr bwMode="auto">
              <a:xfrm>
                <a:off x="2648" y="202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399" name="Rectangle 359">
                <a:extLst>
                  <a:ext uri="{FF2B5EF4-FFF2-40B4-BE49-F238E27FC236}">
                    <a16:creationId xmlns:a16="http://schemas.microsoft.com/office/drawing/2014/main" id="{0D63C0F8-66A5-9D5C-B5DA-67C1789C19EC}"/>
                  </a:ext>
                </a:extLst>
              </p:cNvPr>
              <p:cNvSpPr>
                <a:spLocks noChangeArrowheads="1"/>
              </p:cNvSpPr>
              <p:nvPr/>
            </p:nvSpPr>
            <p:spPr bwMode="auto">
              <a:xfrm>
                <a:off x="3104" y="202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0" name="Rectangle 360">
                <a:extLst>
                  <a:ext uri="{FF2B5EF4-FFF2-40B4-BE49-F238E27FC236}">
                    <a16:creationId xmlns:a16="http://schemas.microsoft.com/office/drawing/2014/main" id="{30445493-FA17-574E-FBB7-FF7DE48B4487}"/>
                  </a:ext>
                </a:extLst>
              </p:cNvPr>
              <p:cNvSpPr>
                <a:spLocks noChangeArrowheads="1"/>
              </p:cNvSpPr>
              <p:nvPr/>
            </p:nvSpPr>
            <p:spPr bwMode="auto">
              <a:xfrm>
                <a:off x="3566" y="202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1" name="Rectangle 361">
                <a:extLst>
                  <a:ext uri="{FF2B5EF4-FFF2-40B4-BE49-F238E27FC236}">
                    <a16:creationId xmlns:a16="http://schemas.microsoft.com/office/drawing/2014/main" id="{6C1C8D78-B4E7-7E14-749C-DC930DE658CC}"/>
                  </a:ext>
                </a:extLst>
              </p:cNvPr>
              <p:cNvSpPr>
                <a:spLocks noChangeArrowheads="1"/>
              </p:cNvSpPr>
              <p:nvPr/>
            </p:nvSpPr>
            <p:spPr bwMode="auto">
              <a:xfrm>
                <a:off x="4028" y="202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2" name="Rectangle 362">
                <a:extLst>
                  <a:ext uri="{FF2B5EF4-FFF2-40B4-BE49-F238E27FC236}">
                    <a16:creationId xmlns:a16="http://schemas.microsoft.com/office/drawing/2014/main" id="{B985E938-EBC0-BDB9-3001-1C997D8D4362}"/>
                  </a:ext>
                </a:extLst>
              </p:cNvPr>
              <p:cNvSpPr>
                <a:spLocks noChangeArrowheads="1"/>
              </p:cNvSpPr>
              <p:nvPr/>
            </p:nvSpPr>
            <p:spPr bwMode="auto">
              <a:xfrm>
                <a:off x="1736" y="2120"/>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3" name="Rectangle 363">
                <a:extLst>
                  <a:ext uri="{FF2B5EF4-FFF2-40B4-BE49-F238E27FC236}">
                    <a16:creationId xmlns:a16="http://schemas.microsoft.com/office/drawing/2014/main" id="{3EDF0D0F-09A6-7D43-F86B-92E3C45A3D7E}"/>
                  </a:ext>
                </a:extLst>
              </p:cNvPr>
              <p:cNvSpPr>
                <a:spLocks noChangeArrowheads="1"/>
              </p:cNvSpPr>
              <p:nvPr/>
            </p:nvSpPr>
            <p:spPr bwMode="auto">
              <a:xfrm>
                <a:off x="2144"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4" name="Rectangle 364">
                <a:extLst>
                  <a:ext uri="{FF2B5EF4-FFF2-40B4-BE49-F238E27FC236}">
                    <a16:creationId xmlns:a16="http://schemas.microsoft.com/office/drawing/2014/main" id="{B9E9D003-CEED-59D9-BED0-6C6A08EEDF37}"/>
                  </a:ext>
                </a:extLst>
              </p:cNvPr>
              <p:cNvSpPr>
                <a:spLocks noChangeArrowheads="1"/>
              </p:cNvSpPr>
              <p:nvPr/>
            </p:nvSpPr>
            <p:spPr bwMode="auto">
              <a:xfrm>
                <a:off x="1772" y="2120"/>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5" name="Rectangle 365">
                <a:extLst>
                  <a:ext uri="{FF2B5EF4-FFF2-40B4-BE49-F238E27FC236}">
                    <a16:creationId xmlns:a16="http://schemas.microsoft.com/office/drawing/2014/main" id="{84F3CCB5-E4ED-AB01-706C-977FB9AC45D3}"/>
                  </a:ext>
                </a:extLst>
              </p:cNvPr>
              <p:cNvSpPr>
                <a:spLocks noChangeArrowheads="1"/>
              </p:cNvSpPr>
              <p:nvPr/>
            </p:nvSpPr>
            <p:spPr bwMode="auto">
              <a:xfrm>
                <a:off x="1934" y="2120"/>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8</a:t>
                </a:r>
                <a:endParaRPr lang="en-US" altLang="en-US" sz="1700"/>
              </a:p>
            </p:txBody>
          </p:sp>
          <p:sp>
            <p:nvSpPr>
              <p:cNvPr id="28406" name="Rectangle 366">
                <a:extLst>
                  <a:ext uri="{FF2B5EF4-FFF2-40B4-BE49-F238E27FC236}">
                    <a16:creationId xmlns:a16="http://schemas.microsoft.com/office/drawing/2014/main" id="{738B1B8B-957E-00C5-70B6-499EBD58AFDE}"/>
                  </a:ext>
                </a:extLst>
              </p:cNvPr>
              <p:cNvSpPr>
                <a:spLocks noChangeArrowheads="1"/>
              </p:cNvSpPr>
              <p:nvPr/>
            </p:nvSpPr>
            <p:spPr bwMode="auto">
              <a:xfrm>
                <a:off x="1976" y="212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07" name="Rectangle 367">
                <a:extLst>
                  <a:ext uri="{FF2B5EF4-FFF2-40B4-BE49-F238E27FC236}">
                    <a16:creationId xmlns:a16="http://schemas.microsoft.com/office/drawing/2014/main" id="{5495E6B1-C9C0-9C7A-603C-7A1C08C8A662}"/>
                  </a:ext>
                </a:extLst>
              </p:cNvPr>
              <p:cNvSpPr>
                <a:spLocks noChangeArrowheads="1"/>
              </p:cNvSpPr>
              <p:nvPr/>
            </p:nvSpPr>
            <p:spPr bwMode="auto">
              <a:xfrm>
                <a:off x="2192"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8" name="Rectangle 368">
                <a:extLst>
                  <a:ext uri="{FF2B5EF4-FFF2-40B4-BE49-F238E27FC236}">
                    <a16:creationId xmlns:a16="http://schemas.microsoft.com/office/drawing/2014/main" id="{50950E9E-A7E5-3EED-D5E6-45FF992E6008}"/>
                  </a:ext>
                </a:extLst>
              </p:cNvPr>
              <p:cNvSpPr>
                <a:spLocks noChangeArrowheads="1"/>
              </p:cNvSpPr>
              <p:nvPr/>
            </p:nvSpPr>
            <p:spPr bwMode="auto">
              <a:xfrm>
                <a:off x="2606"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09" name="Rectangle 369">
                <a:extLst>
                  <a:ext uri="{FF2B5EF4-FFF2-40B4-BE49-F238E27FC236}">
                    <a16:creationId xmlns:a16="http://schemas.microsoft.com/office/drawing/2014/main" id="{F87C2BCA-4774-43EF-5F82-4A275B2B71D6}"/>
                  </a:ext>
                </a:extLst>
              </p:cNvPr>
              <p:cNvSpPr>
                <a:spLocks noChangeArrowheads="1"/>
              </p:cNvSpPr>
              <p:nvPr/>
            </p:nvSpPr>
            <p:spPr bwMode="auto">
              <a:xfrm>
                <a:off x="2234" y="2120"/>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0" name="Rectangle 370">
                <a:extLst>
                  <a:ext uri="{FF2B5EF4-FFF2-40B4-BE49-F238E27FC236}">
                    <a16:creationId xmlns:a16="http://schemas.microsoft.com/office/drawing/2014/main" id="{F63D76EE-8769-5247-602B-52786CB5AA8C}"/>
                  </a:ext>
                </a:extLst>
              </p:cNvPr>
              <p:cNvSpPr>
                <a:spLocks noChangeArrowheads="1"/>
              </p:cNvSpPr>
              <p:nvPr/>
            </p:nvSpPr>
            <p:spPr bwMode="auto">
              <a:xfrm>
                <a:off x="2324" y="212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11.03</a:t>
                </a:r>
                <a:endParaRPr lang="en-US" altLang="en-US" sz="1700"/>
              </a:p>
            </p:txBody>
          </p:sp>
          <p:sp>
            <p:nvSpPr>
              <p:cNvPr id="28411" name="Rectangle 371">
                <a:extLst>
                  <a:ext uri="{FF2B5EF4-FFF2-40B4-BE49-F238E27FC236}">
                    <a16:creationId xmlns:a16="http://schemas.microsoft.com/office/drawing/2014/main" id="{5162CFD2-1DB2-8DB8-E998-4C0D3DFBC176}"/>
                  </a:ext>
                </a:extLst>
              </p:cNvPr>
              <p:cNvSpPr>
                <a:spLocks noChangeArrowheads="1"/>
              </p:cNvSpPr>
              <p:nvPr/>
            </p:nvSpPr>
            <p:spPr bwMode="auto">
              <a:xfrm>
                <a:off x="2516" y="212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12" name="Rectangle 372">
                <a:extLst>
                  <a:ext uri="{FF2B5EF4-FFF2-40B4-BE49-F238E27FC236}">
                    <a16:creationId xmlns:a16="http://schemas.microsoft.com/office/drawing/2014/main" id="{DA829735-04E2-04E1-5656-F7BF5646C9F8}"/>
                  </a:ext>
                </a:extLst>
              </p:cNvPr>
              <p:cNvSpPr>
                <a:spLocks noChangeArrowheads="1"/>
              </p:cNvSpPr>
              <p:nvPr/>
            </p:nvSpPr>
            <p:spPr bwMode="auto">
              <a:xfrm>
                <a:off x="2654"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3" name="Rectangle 373">
                <a:extLst>
                  <a:ext uri="{FF2B5EF4-FFF2-40B4-BE49-F238E27FC236}">
                    <a16:creationId xmlns:a16="http://schemas.microsoft.com/office/drawing/2014/main" id="{E2896C2E-100B-F65A-4170-37BA7CDA4929}"/>
                  </a:ext>
                </a:extLst>
              </p:cNvPr>
              <p:cNvSpPr>
                <a:spLocks noChangeArrowheads="1"/>
              </p:cNvSpPr>
              <p:nvPr/>
            </p:nvSpPr>
            <p:spPr bwMode="auto">
              <a:xfrm>
                <a:off x="3068" y="2120"/>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4" name="Rectangle 374">
                <a:extLst>
                  <a:ext uri="{FF2B5EF4-FFF2-40B4-BE49-F238E27FC236}">
                    <a16:creationId xmlns:a16="http://schemas.microsoft.com/office/drawing/2014/main" id="{7F2D3F77-8621-E82E-912F-DFD5D42417AB}"/>
                  </a:ext>
                </a:extLst>
              </p:cNvPr>
              <p:cNvSpPr>
                <a:spLocks noChangeArrowheads="1"/>
              </p:cNvSpPr>
              <p:nvPr/>
            </p:nvSpPr>
            <p:spPr bwMode="auto">
              <a:xfrm>
                <a:off x="2696" y="2120"/>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5" name="Rectangle 375">
                <a:extLst>
                  <a:ext uri="{FF2B5EF4-FFF2-40B4-BE49-F238E27FC236}">
                    <a16:creationId xmlns:a16="http://schemas.microsoft.com/office/drawing/2014/main" id="{E290DCEF-B07D-6CB9-A00E-FA82C2D68501}"/>
                  </a:ext>
                </a:extLst>
              </p:cNvPr>
              <p:cNvSpPr>
                <a:spLocks noChangeArrowheads="1"/>
              </p:cNvSpPr>
              <p:nvPr/>
            </p:nvSpPr>
            <p:spPr bwMode="auto">
              <a:xfrm>
                <a:off x="2786" y="212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13.36</a:t>
                </a:r>
                <a:endParaRPr lang="en-US" altLang="en-US" sz="1700"/>
              </a:p>
            </p:txBody>
          </p:sp>
          <p:sp>
            <p:nvSpPr>
              <p:cNvPr id="28416" name="Rectangle 376">
                <a:extLst>
                  <a:ext uri="{FF2B5EF4-FFF2-40B4-BE49-F238E27FC236}">
                    <a16:creationId xmlns:a16="http://schemas.microsoft.com/office/drawing/2014/main" id="{E8496C88-4A29-571C-7023-80F90DB5FB79}"/>
                  </a:ext>
                </a:extLst>
              </p:cNvPr>
              <p:cNvSpPr>
                <a:spLocks noChangeArrowheads="1"/>
              </p:cNvSpPr>
              <p:nvPr/>
            </p:nvSpPr>
            <p:spPr bwMode="auto">
              <a:xfrm>
                <a:off x="2978" y="212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17" name="Rectangle 377">
                <a:extLst>
                  <a:ext uri="{FF2B5EF4-FFF2-40B4-BE49-F238E27FC236}">
                    <a16:creationId xmlns:a16="http://schemas.microsoft.com/office/drawing/2014/main" id="{CB601FC7-CC17-4D32-EC46-852EB9CE1FF5}"/>
                  </a:ext>
                </a:extLst>
              </p:cNvPr>
              <p:cNvSpPr>
                <a:spLocks noChangeArrowheads="1"/>
              </p:cNvSpPr>
              <p:nvPr/>
            </p:nvSpPr>
            <p:spPr bwMode="auto">
              <a:xfrm>
                <a:off x="3116"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8" name="Rectangle 378">
                <a:extLst>
                  <a:ext uri="{FF2B5EF4-FFF2-40B4-BE49-F238E27FC236}">
                    <a16:creationId xmlns:a16="http://schemas.microsoft.com/office/drawing/2014/main" id="{156C7FC0-1BB9-5823-B3A2-9FC0BBD971B1}"/>
                  </a:ext>
                </a:extLst>
              </p:cNvPr>
              <p:cNvSpPr>
                <a:spLocks noChangeArrowheads="1"/>
              </p:cNvSpPr>
              <p:nvPr/>
            </p:nvSpPr>
            <p:spPr bwMode="auto">
              <a:xfrm>
                <a:off x="3530" y="2120"/>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19" name="Rectangle 379">
                <a:extLst>
                  <a:ext uri="{FF2B5EF4-FFF2-40B4-BE49-F238E27FC236}">
                    <a16:creationId xmlns:a16="http://schemas.microsoft.com/office/drawing/2014/main" id="{D3CBD072-E955-5C27-41B6-01E6E64FC939}"/>
                  </a:ext>
                </a:extLst>
              </p:cNvPr>
              <p:cNvSpPr>
                <a:spLocks noChangeArrowheads="1"/>
              </p:cNvSpPr>
              <p:nvPr/>
            </p:nvSpPr>
            <p:spPr bwMode="auto">
              <a:xfrm>
                <a:off x="3158" y="2120"/>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0" name="Rectangle 380">
                <a:extLst>
                  <a:ext uri="{FF2B5EF4-FFF2-40B4-BE49-F238E27FC236}">
                    <a16:creationId xmlns:a16="http://schemas.microsoft.com/office/drawing/2014/main" id="{B128D18B-F225-C7BB-A159-0DE0EB17EE78}"/>
                  </a:ext>
                </a:extLst>
              </p:cNvPr>
              <p:cNvSpPr>
                <a:spLocks noChangeArrowheads="1"/>
              </p:cNvSpPr>
              <p:nvPr/>
            </p:nvSpPr>
            <p:spPr bwMode="auto">
              <a:xfrm>
                <a:off x="3248" y="212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15.51</a:t>
                </a:r>
                <a:endParaRPr lang="en-US" altLang="en-US" sz="1700"/>
              </a:p>
            </p:txBody>
          </p:sp>
          <p:sp>
            <p:nvSpPr>
              <p:cNvPr id="28421" name="Rectangle 381">
                <a:extLst>
                  <a:ext uri="{FF2B5EF4-FFF2-40B4-BE49-F238E27FC236}">
                    <a16:creationId xmlns:a16="http://schemas.microsoft.com/office/drawing/2014/main" id="{BEF88642-FDD9-9A61-ECF9-7ED353110555}"/>
                  </a:ext>
                </a:extLst>
              </p:cNvPr>
              <p:cNvSpPr>
                <a:spLocks noChangeArrowheads="1"/>
              </p:cNvSpPr>
              <p:nvPr/>
            </p:nvSpPr>
            <p:spPr bwMode="auto">
              <a:xfrm>
                <a:off x="3440" y="212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22" name="Rectangle 382">
                <a:extLst>
                  <a:ext uri="{FF2B5EF4-FFF2-40B4-BE49-F238E27FC236}">
                    <a16:creationId xmlns:a16="http://schemas.microsoft.com/office/drawing/2014/main" id="{7E0C24FA-42C1-0E5E-9308-C40FAC5B3FE1}"/>
                  </a:ext>
                </a:extLst>
              </p:cNvPr>
              <p:cNvSpPr>
                <a:spLocks noChangeArrowheads="1"/>
              </p:cNvSpPr>
              <p:nvPr/>
            </p:nvSpPr>
            <p:spPr bwMode="auto">
              <a:xfrm>
                <a:off x="3572"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3" name="Rectangle 383">
                <a:extLst>
                  <a:ext uri="{FF2B5EF4-FFF2-40B4-BE49-F238E27FC236}">
                    <a16:creationId xmlns:a16="http://schemas.microsoft.com/office/drawing/2014/main" id="{133F11E0-93A4-D5F4-67DC-50AF9F0B0D59}"/>
                  </a:ext>
                </a:extLst>
              </p:cNvPr>
              <p:cNvSpPr>
                <a:spLocks noChangeArrowheads="1"/>
              </p:cNvSpPr>
              <p:nvPr/>
            </p:nvSpPr>
            <p:spPr bwMode="auto">
              <a:xfrm>
                <a:off x="3986" y="2120"/>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4" name="Rectangle 384">
                <a:extLst>
                  <a:ext uri="{FF2B5EF4-FFF2-40B4-BE49-F238E27FC236}">
                    <a16:creationId xmlns:a16="http://schemas.microsoft.com/office/drawing/2014/main" id="{2B68E80A-9891-567A-5CDA-1FA26D2F15D3}"/>
                  </a:ext>
                </a:extLst>
              </p:cNvPr>
              <p:cNvSpPr>
                <a:spLocks noChangeArrowheads="1"/>
              </p:cNvSpPr>
              <p:nvPr/>
            </p:nvSpPr>
            <p:spPr bwMode="auto">
              <a:xfrm>
                <a:off x="3614" y="2120"/>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5" name="Rectangle 385">
                <a:extLst>
                  <a:ext uri="{FF2B5EF4-FFF2-40B4-BE49-F238E27FC236}">
                    <a16:creationId xmlns:a16="http://schemas.microsoft.com/office/drawing/2014/main" id="{BE14DB2B-C2AC-4012-F642-38D5FBC5C7AE}"/>
                  </a:ext>
                </a:extLst>
              </p:cNvPr>
              <p:cNvSpPr>
                <a:spLocks noChangeArrowheads="1"/>
              </p:cNvSpPr>
              <p:nvPr/>
            </p:nvSpPr>
            <p:spPr bwMode="auto">
              <a:xfrm>
                <a:off x="3704" y="212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20.90</a:t>
                </a:r>
                <a:endParaRPr lang="en-US" altLang="en-US" sz="1700"/>
              </a:p>
            </p:txBody>
          </p:sp>
          <p:sp>
            <p:nvSpPr>
              <p:cNvPr id="28426" name="Rectangle 386">
                <a:extLst>
                  <a:ext uri="{FF2B5EF4-FFF2-40B4-BE49-F238E27FC236}">
                    <a16:creationId xmlns:a16="http://schemas.microsoft.com/office/drawing/2014/main" id="{FEF60808-91DE-EE70-80DF-EF3855EE709C}"/>
                  </a:ext>
                </a:extLst>
              </p:cNvPr>
              <p:cNvSpPr>
                <a:spLocks noChangeArrowheads="1"/>
              </p:cNvSpPr>
              <p:nvPr/>
            </p:nvSpPr>
            <p:spPr bwMode="auto">
              <a:xfrm>
                <a:off x="3896" y="212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27" name="Rectangle 387">
                <a:extLst>
                  <a:ext uri="{FF2B5EF4-FFF2-40B4-BE49-F238E27FC236}">
                    <a16:creationId xmlns:a16="http://schemas.microsoft.com/office/drawing/2014/main" id="{DE7F5F93-84AC-3211-38EC-ACC28759DAB3}"/>
                  </a:ext>
                </a:extLst>
              </p:cNvPr>
              <p:cNvSpPr>
                <a:spLocks noChangeArrowheads="1"/>
              </p:cNvSpPr>
              <p:nvPr/>
            </p:nvSpPr>
            <p:spPr bwMode="auto">
              <a:xfrm>
                <a:off x="1724" y="211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8" name="Rectangle 388">
                <a:extLst>
                  <a:ext uri="{FF2B5EF4-FFF2-40B4-BE49-F238E27FC236}">
                    <a16:creationId xmlns:a16="http://schemas.microsoft.com/office/drawing/2014/main" id="{242C7C2E-01DB-9713-2343-41054FC886B5}"/>
                  </a:ext>
                </a:extLst>
              </p:cNvPr>
              <p:cNvSpPr>
                <a:spLocks noChangeArrowheads="1"/>
              </p:cNvSpPr>
              <p:nvPr/>
            </p:nvSpPr>
            <p:spPr bwMode="auto">
              <a:xfrm>
                <a:off x="1736" y="211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29" name="Rectangle 389">
                <a:extLst>
                  <a:ext uri="{FF2B5EF4-FFF2-40B4-BE49-F238E27FC236}">
                    <a16:creationId xmlns:a16="http://schemas.microsoft.com/office/drawing/2014/main" id="{8A218E6F-2D89-3BC8-5891-A9B58FFE6164}"/>
                  </a:ext>
                </a:extLst>
              </p:cNvPr>
              <p:cNvSpPr>
                <a:spLocks noChangeArrowheads="1"/>
              </p:cNvSpPr>
              <p:nvPr/>
            </p:nvSpPr>
            <p:spPr bwMode="auto">
              <a:xfrm>
                <a:off x="2186" y="21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0" name="Rectangle 390">
                <a:extLst>
                  <a:ext uri="{FF2B5EF4-FFF2-40B4-BE49-F238E27FC236}">
                    <a16:creationId xmlns:a16="http://schemas.microsoft.com/office/drawing/2014/main" id="{91320437-04AA-492C-70D9-BCD0784C7584}"/>
                  </a:ext>
                </a:extLst>
              </p:cNvPr>
              <p:cNvSpPr>
                <a:spLocks noChangeArrowheads="1"/>
              </p:cNvSpPr>
              <p:nvPr/>
            </p:nvSpPr>
            <p:spPr bwMode="auto">
              <a:xfrm>
                <a:off x="2192" y="211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1" name="Rectangle 391">
                <a:extLst>
                  <a:ext uri="{FF2B5EF4-FFF2-40B4-BE49-F238E27FC236}">
                    <a16:creationId xmlns:a16="http://schemas.microsoft.com/office/drawing/2014/main" id="{D2B5955B-20E4-E6DA-DA59-62FC030858F2}"/>
                  </a:ext>
                </a:extLst>
              </p:cNvPr>
              <p:cNvSpPr>
                <a:spLocks noChangeArrowheads="1"/>
              </p:cNvSpPr>
              <p:nvPr/>
            </p:nvSpPr>
            <p:spPr bwMode="auto">
              <a:xfrm>
                <a:off x="2648" y="21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2" name="Rectangle 392">
                <a:extLst>
                  <a:ext uri="{FF2B5EF4-FFF2-40B4-BE49-F238E27FC236}">
                    <a16:creationId xmlns:a16="http://schemas.microsoft.com/office/drawing/2014/main" id="{2113B295-3F82-C18B-6EE1-E9F462810303}"/>
                  </a:ext>
                </a:extLst>
              </p:cNvPr>
              <p:cNvSpPr>
                <a:spLocks noChangeArrowheads="1"/>
              </p:cNvSpPr>
              <p:nvPr/>
            </p:nvSpPr>
            <p:spPr bwMode="auto">
              <a:xfrm>
                <a:off x="2654" y="211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3" name="Rectangle 393">
                <a:extLst>
                  <a:ext uri="{FF2B5EF4-FFF2-40B4-BE49-F238E27FC236}">
                    <a16:creationId xmlns:a16="http://schemas.microsoft.com/office/drawing/2014/main" id="{752DE525-1EF5-9E58-AA1F-134D76DBE747}"/>
                  </a:ext>
                </a:extLst>
              </p:cNvPr>
              <p:cNvSpPr>
                <a:spLocks noChangeArrowheads="1"/>
              </p:cNvSpPr>
              <p:nvPr/>
            </p:nvSpPr>
            <p:spPr bwMode="auto">
              <a:xfrm>
                <a:off x="3104" y="21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4" name="Rectangle 394">
                <a:extLst>
                  <a:ext uri="{FF2B5EF4-FFF2-40B4-BE49-F238E27FC236}">
                    <a16:creationId xmlns:a16="http://schemas.microsoft.com/office/drawing/2014/main" id="{D18C7590-555A-64C1-114E-E37E767F75C9}"/>
                  </a:ext>
                </a:extLst>
              </p:cNvPr>
              <p:cNvSpPr>
                <a:spLocks noChangeArrowheads="1"/>
              </p:cNvSpPr>
              <p:nvPr/>
            </p:nvSpPr>
            <p:spPr bwMode="auto">
              <a:xfrm>
                <a:off x="3110" y="211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5" name="Rectangle 395">
                <a:extLst>
                  <a:ext uri="{FF2B5EF4-FFF2-40B4-BE49-F238E27FC236}">
                    <a16:creationId xmlns:a16="http://schemas.microsoft.com/office/drawing/2014/main" id="{6A228BD3-78EB-81B6-B1A2-DD9331BF2FAF}"/>
                  </a:ext>
                </a:extLst>
              </p:cNvPr>
              <p:cNvSpPr>
                <a:spLocks noChangeArrowheads="1"/>
              </p:cNvSpPr>
              <p:nvPr/>
            </p:nvSpPr>
            <p:spPr bwMode="auto">
              <a:xfrm>
                <a:off x="3566" y="21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6" name="Rectangle 396">
                <a:extLst>
                  <a:ext uri="{FF2B5EF4-FFF2-40B4-BE49-F238E27FC236}">
                    <a16:creationId xmlns:a16="http://schemas.microsoft.com/office/drawing/2014/main" id="{FCE0AD24-78F7-2E9E-8592-9A1F0683376C}"/>
                  </a:ext>
                </a:extLst>
              </p:cNvPr>
              <p:cNvSpPr>
                <a:spLocks noChangeArrowheads="1"/>
              </p:cNvSpPr>
              <p:nvPr/>
            </p:nvSpPr>
            <p:spPr bwMode="auto">
              <a:xfrm>
                <a:off x="3572" y="211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7" name="Rectangle 397">
                <a:extLst>
                  <a:ext uri="{FF2B5EF4-FFF2-40B4-BE49-F238E27FC236}">
                    <a16:creationId xmlns:a16="http://schemas.microsoft.com/office/drawing/2014/main" id="{F895B322-1F6D-41BF-CD78-91A48F6028C3}"/>
                  </a:ext>
                </a:extLst>
              </p:cNvPr>
              <p:cNvSpPr>
                <a:spLocks noChangeArrowheads="1"/>
              </p:cNvSpPr>
              <p:nvPr/>
            </p:nvSpPr>
            <p:spPr bwMode="auto">
              <a:xfrm>
                <a:off x="4028" y="211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8" name="Rectangle 398">
                <a:extLst>
                  <a:ext uri="{FF2B5EF4-FFF2-40B4-BE49-F238E27FC236}">
                    <a16:creationId xmlns:a16="http://schemas.microsoft.com/office/drawing/2014/main" id="{70A3F4E0-AF52-9CEE-246C-B3634E805001}"/>
                  </a:ext>
                </a:extLst>
              </p:cNvPr>
              <p:cNvSpPr>
                <a:spLocks noChangeArrowheads="1"/>
              </p:cNvSpPr>
              <p:nvPr/>
            </p:nvSpPr>
            <p:spPr bwMode="auto">
              <a:xfrm>
                <a:off x="1724" y="2120"/>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39" name="Rectangle 399">
                <a:extLst>
                  <a:ext uri="{FF2B5EF4-FFF2-40B4-BE49-F238E27FC236}">
                    <a16:creationId xmlns:a16="http://schemas.microsoft.com/office/drawing/2014/main" id="{42D95EDD-E00B-9930-7117-2D90471FAD62}"/>
                  </a:ext>
                </a:extLst>
              </p:cNvPr>
              <p:cNvSpPr>
                <a:spLocks noChangeArrowheads="1"/>
              </p:cNvSpPr>
              <p:nvPr/>
            </p:nvSpPr>
            <p:spPr bwMode="auto">
              <a:xfrm>
                <a:off x="2186" y="2120"/>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0" name="Rectangle 400">
                <a:extLst>
                  <a:ext uri="{FF2B5EF4-FFF2-40B4-BE49-F238E27FC236}">
                    <a16:creationId xmlns:a16="http://schemas.microsoft.com/office/drawing/2014/main" id="{92C7F17B-1FBA-D003-BC4A-A8041D38C600}"/>
                  </a:ext>
                </a:extLst>
              </p:cNvPr>
              <p:cNvSpPr>
                <a:spLocks noChangeArrowheads="1"/>
              </p:cNvSpPr>
              <p:nvPr/>
            </p:nvSpPr>
            <p:spPr bwMode="auto">
              <a:xfrm>
                <a:off x="2648" y="2120"/>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1" name="Rectangle 401">
                <a:extLst>
                  <a:ext uri="{FF2B5EF4-FFF2-40B4-BE49-F238E27FC236}">
                    <a16:creationId xmlns:a16="http://schemas.microsoft.com/office/drawing/2014/main" id="{25D305E8-7B1F-61F4-0448-6B67EDC9E4D7}"/>
                  </a:ext>
                </a:extLst>
              </p:cNvPr>
              <p:cNvSpPr>
                <a:spLocks noChangeArrowheads="1"/>
              </p:cNvSpPr>
              <p:nvPr/>
            </p:nvSpPr>
            <p:spPr bwMode="auto">
              <a:xfrm>
                <a:off x="3104" y="2120"/>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2" name="Rectangle 402">
                <a:extLst>
                  <a:ext uri="{FF2B5EF4-FFF2-40B4-BE49-F238E27FC236}">
                    <a16:creationId xmlns:a16="http://schemas.microsoft.com/office/drawing/2014/main" id="{64A60E82-E691-E52C-760B-281F466DEC24}"/>
                  </a:ext>
                </a:extLst>
              </p:cNvPr>
              <p:cNvSpPr>
                <a:spLocks noChangeArrowheads="1"/>
              </p:cNvSpPr>
              <p:nvPr/>
            </p:nvSpPr>
            <p:spPr bwMode="auto">
              <a:xfrm>
                <a:off x="3566" y="2120"/>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3" name="Rectangle 403">
                <a:extLst>
                  <a:ext uri="{FF2B5EF4-FFF2-40B4-BE49-F238E27FC236}">
                    <a16:creationId xmlns:a16="http://schemas.microsoft.com/office/drawing/2014/main" id="{BB106147-7B78-FC43-2BDA-9ADE47596E2F}"/>
                  </a:ext>
                </a:extLst>
              </p:cNvPr>
              <p:cNvSpPr>
                <a:spLocks noChangeArrowheads="1"/>
              </p:cNvSpPr>
              <p:nvPr/>
            </p:nvSpPr>
            <p:spPr bwMode="auto">
              <a:xfrm>
                <a:off x="4028" y="2120"/>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4" name="Rectangle 404">
                <a:extLst>
                  <a:ext uri="{FF2B5EF4-FFF2-40B4-BE49-F238E27FC236}">
                    <a16:creationId xmlns:a16="http://schemas.microsoft.com/office/drawing/2014/main" id="{86F1FED0-32E1-0C7E-871E-FC4B011C62C9}"/>
                  </a:ext>
                </a:extLst>
              </p:cNvPr>
              <p:cNvSpPr>
                <a:spLocks noChangeArrowheads="1"/>
              </p:cNvSpPr>
              <p:nvPr/>
            </p:nvSpPr>
            <p:spPr bwMode="auto">
              <a:xfrm>
                <a:off x="1736" y="222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5" name="Rectangle 405">
                <a:extLst>
                  <a:ext uri="{FF2B5EF4-FFF2-40B4-BE49-F238E27FC236}">
                    <a16:creationId xmlns:a16="http://schemas.microsoft.com/office/drawing/2014/main" id="{1EBAB582-DE53-76B0-F465-5EB486C54C79}"/>
                  </a:ext>
                </a:extLst>
              </p:cNvPr>
              <p:cNvSpPr>
                <a:spLocks noChangeArrowheads="1"/>
              </p:cNvSpPr>
              <p:nvPr/>
            </p:nvSpPr>
            <p:spPr bwMode="auto">
              <a:xfrm>
                <a:off x="2144"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6" name="Rectangle 406">
                <a:extLst>
                  <a:ext uri="{FF2B5EF4-FFF2-40B4-BE49-F238E27FC236}">
                    <a16:creationId xmlns:a16="http://schemas.microsoft.com/office/drawing/2014/main" id="{BDAA016D-3A53-0158-E10D-D95EAB3500E3}"/>
                  </a:ext>
                </a:extLst>
              </p:cNvPr>
              <p:cNvSpPr>
                <a:spLocks noChangeArrowheads="1"/>
              </p:cNvSpPr>
              <p:nvPr/>
            </p:nvSpPr>
            <p:spPr bwMode="auto">
              <a:xfrm>
                <a:off x="1772" y="222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47" name="Rectangle 407">
                <a:extLst>
                  <a:ext uri="{FF2B5EF4-FFF2-40B4-BE49-F238E27FC236}">
                    <a16:creationId xmlns:a16="http://schemas.microsoft.com/office/drawing/2014/main" id="{1C4E0784-09A9-1BCC-7C1D-4DF5D7E101D5}"/>
                  </a:ext>
                </a:extLst>
              </p:cNvPr>
              <p:cNvSpPr>
                <a:spLocks noChangeArrowheads="1"/>
              </p:cNvSpPr>
              <p:nvPr/>
            </p:nvSpPr>
            <p:spPr bwMode="auto">
              <a:xfrm>
                <a:off x="1934" y="2222"/>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9</a:t>
                </a:r>
                <a:endParaRPr lang="en-US" altLang="en-US" sz="1700"/>
              </a:p>
            </p:txBody>
          </p:sp>
          <p:sp>
            <p:nvSpPr>
              <p:cNvPr id="28448" name="Rectangle 408">
                <a:extLst>
                  <a:ext uri="{FF2B5EF4-FFF2-40B4-BE49-F238E27FC236}">
                    <a16:creationId xmlns:a16="http://schemas.microsoft.com/office/drawing/2014/main" id="{F029C182-E1AD-3486-6500-8EB69BB7C803}"/>
                  </a:ext>
                </a:extLst>
              </p:cNvPr>
              <p:cNvSpPr>
                <a:spLocks noChangeArrowheads="1"/>
              </p:cNvSpPr>
              <p:nvPr/>
            </p:nvSpPr>
            <p:spPr bwMode="auto">
              <a:xfrm>
                <a:off x="1976" y="222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449" name="Rectangle 409">
                <a:extLst>
                  <a:ext uri="{FF2B5EF4-FFF2-40B4-BE49-F238E27FC236}">
                    <a16:creationId xmlns:a16="http://schemas.microsoft.com/office/drawing/2014/main" id="{9FA1D7C4-6910-82D9-2A2C-8C98A31F4719}"/>
                  </a:ext>
                </a:extLst>
              </p:cNvPr>
              <p:cNvSpPr>
                <a:spLocks noChangeArrowheads="1"/>
              </p:cNvSpPr>
              <p:nvPr/>
            </p:nvSpPr>
            <p:spPr bwMode="auto">
              <a:xfrm>
                <a:off x="2192"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450" name="Rectangle 410">
                <a:extLst>
                  <a:ext uri="{FF2B5EF4-FFF2-40B4-BE49-F238E27FC236}">
                    <a16:creationId xmlns:a16="http://schemas.microsoft.com/office/drawing/2014/main" id="{73636979-8961-9023-7070-91D792A90F72}"/>
                  </a:ext>
                </a:extLst>
              </p:cNvPr>
              <p:cNvSpPr>
                <a:spLocks noChangeArrowheads="1"/>
              </p:cNvSpPr>
              <p:nvPr/>
            </p:nvSpPr>
            <p:spPr bwMode="auto">
              <a:xfrm>
                <a:off x="2606"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grpSp>
          <p:nvGrpSpPr>
            <p:cNvPr id="27655" name="Group 612">
              <a:extLst>
                <a:ext uri="{FF2B5EF4-FFF2-40B4-BE49-F238E27FC236}">
                  <a16:creationId xmlns:a16="http://schemas.microsoft.com/office/drawing/2014/main" id="{D1427D57-5D8C-4654-9D1B-3E8D8938D9BB}"/>
                </a:ext>
              </a:extLst>
            </p:cNvPr>
            <p:cNvGrpSpPr>
              <a:grpSpLocks/>
            </p:cNvGrpSpPr>
            <p:nvPr/>
          </p:nvGrpSpPr>
          <p:grpSpPr bwMode="auto">
            <a:xfrm>
              <a:off x="1724" y="2216"/>
              <a:ext cx="2316" cy="489"/>
              <a:chOff x="1724" y="2216"/>
              <a:chExt cx="2316" cy="489"/>
            </a:xfrm>
          </p:grpSpPr>
          <p:sp>
            <p:nvSpPr>
              <p:cNvPr id="28051" name="Rectangle 412">
                <a:extLst>
                  <a:ext uri="{FF2B5EF4-FFF2-40B4-BE49-F238E27FC236}">
                    <a16:creationId xmlns:a16="http://schemas.microsoft.com/office/drawing/2014/main" id="{9817FB4B-4C04-0C06-2C5C-B02C21A26BA5}"/>
                  </a:ext>
                </a:extLst>
              </p:cNvPr>
              <p:cNvSpPr>
                <a:spLocks noChangeArrowheads="1"/>
              </p:cNvSpPr>
              <p:nvPr/>
            </p:nvSpPr>
            <p:spPr bwMode="auto">
              <a:xfrm>
                <a:off x="2234" y="222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52" name="Rectangle 413">
                <a:extLst>
                  <a:ext uri="{FF2B5EF4-FFF2-40B4-BE49-F238E27FC236}">
                    <a16:creationId xmlns:a16="http://schemas.microsoft.com/office/drawing/2014/main" id="{435F02DB-99FB-76DE-0F61-0B79C8D782AC}"/>
                  </a:ext>
                </a:extLst>
              </p:cNvPr>
              <p:cNvSpPr>
                <a:spLocks noChangeArrowheads="1"/>
              </p:cNvSpPr>
              <p:nvPr/>
            </p:nvSpPr>
            <p:spPr bwMode="auto">
              <a:xfrm>
                <a:off x="2324" y="222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12.24</a:t>
                </a:r>
                <a:endParaRPr lang="en-US" altLang="en-US" sz="1700"/>
              </a:p>
            </p:txBody>
          </p:sp>
          <p:sp>
            <p:nvSpPr>
              <p:cNvPr id="28053" name="Rectangle 414">
                <a:extLst>
                  <a:ext uri="{FF2B5EF4-FFF2-40B4-BE49-F238E27FC236}">
                    <a16:creationId xmlns:a16="http://schemas.microsoft.com/office/drawing/2014/main" id="{3056C149-7667-85AA-798E-9EE6F117F6E6}"/>
                  </a:ext>
                </a:extLst>
              </p:cNvPr>
              <p:cNvSpPr>
                <a:spLocks noChangeArrowheads="1"/>
              </p:cNvSpPr>
              <p:nvPr/>
            </p:nvSpPr>
            <p:spPr bwMode="auto">
              <a:xfrm>
                <a:off x="2516" y="222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54" name="Rectangle 415">
                <a:extLst>
                  <a:ext uri="{FF2B5EF4-FFF2-40B4-BE49-F238E27FC236}">
                    <a16:creationId xmlns:a16="http://schemas.microsoft.com/office/drawing/2014/main" id="{6CAB2F33-5006-27F8-A53F-F8559FCE68FA}"/>
                  </a:ext>
                </a:extLst>
              </p:cNvPr>
              <p:cNvSpPr>
                <a:spLocks noChangeArrowheads="1"/>
              </p:cNvSpPr>
              <p:nvPr/>
            </p:nvSpPr>
            <p:spPr bwMode="auto">
              <a:xfrm>
                <a:off x="2654"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55" name="Rectangle 416">
                <a:extLst>
                  <a:ext uri="{FF2B5EF4-FFF2-40B4-BE49-F238E27FC236}">
                    <a16:creationId xmlns:a16="http://schemas.microsoft.com/office/drawing/2014/main" id="{362C66DA-D640-2D7F-38FB-7978013541B3}"/>
                  </a:ext>
                </a:extLst>
              </p:cNvPr>
              <p:cNvSpPr>
                <a:spLocks noChangeArrowheads="1"/>
              </p:cNvSpPr>
              <p:nvPr/>
            </p:nvSpPr>
            <p:spPr bwMode="auto">
              <a:xfrm>
                <a:off x="3068" y="222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56" name="Rectangle 417">
                <a:extLst>
                  <a:ext uri="{FF2B5EF4-FFF2-40B4-BE49-F238E27FC236}">
                    <a16:creationId xmlns:a16="http://schemas.microsoft.com/office/drawing/2014/main" id="{B477B29A-515D-2C97-DAD4-A6D4C074EE35}"/>
                  </a:ext>
                </a:extLst>
              </p:cNvPr>
              <p:cNvSpPr>
                <a:spLocks noChangeArrowheads="1"/>
              </p:cNvSpPr>
              <p:nvPr/>
            </p:nvSpPr>
            <p:spPr bwMode="auto">
              <a:xfrm>
                <a:off x="2696" y="222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57" name="Rectangle 418">
                <a:extLst>
                  <a:ext uri="{FF2B5EF4-FFF2-40B4-BE49-F238E27FC236}">
                    <a16:creationId xmlns:a16="http://schemas.microsoft.com/office/drawing/2014/main" id="{77A7DA93-1DF4-A443-883F-3EEF3C6F8D08}"/>
                  </a:ext>
                </a:extLst>
              </p:cNvPr>
              <p:cNvSpPr>
                <a:spLocks noChangeArrowheads="1"/>
              </p:cNvSpPr>
              <p:nvPr/>
            </p:nvSpPr>
            <p:spPr bwMode="auto">
              <a:xfrm>
                <a:off x="2786" y="222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14.68</a:t>
                </a:r>
                <a:endParaRPr lang="en-US" altLang="en-US" sz="1700"/>
              </a:p>
            </p:txBody>
          </p:sp>
          <p:sp>
            <p:nvSpPr>
              <p:cNvPr id="28058" name="Rectangle 419">
                <a:extLst>
                  <a:ext uri="{FF2B5EF4-FFF2-40B4-BE49-F238E27FC236}">
                    <a16:creationId xmlns:a16="http://schemas.microsoft.com/office/drawing/2014/main" id="{40E6C5DC-326F-6471-6CB2-CE1FB46569EE}"/>
                  </a:ext>
                </a:extLst>
              </p:cNvPr>
              <p:cNvSpPr>
                <a:spLocks noChangeArrowheads="1"/>
              </p:cNvSpPr>
              <p:nvPr/>
            </p:nvSpPr>
            <p:spPr bwMode="auto">
              <a:xfrm>
                <a:off x="2978" y="222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59" name="Rectangle 420">
                <a:extLst>
                  <a:ext uri="{FF2B5EF4-FFF2-40B4-BE49-F238E27FC236}">
                    <a16:creationId xmlns:a16="http://schemas.microsoft.com/office/drawing/2014/main" id="{787A04AD-28D7-AC1C-1202-0D5A54E3955B}"/>
                  </a:ext>
                </a:extLst>
              </p:cNvPr>
              <p:cNvSpPr>
                <a:spLocks noChangeArrowheads="1"/>
              </p:cNvSpPr>
              <p:nvPr/>
            </p:nvSpPr>
            <p:spPr bwMode="auto">
              <a:xfrm>
                <a:off x="3116"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0" name="Rectangle 421">
                <a:extLst>
                  <a:ext uri="{FF2B5EF4-FFF2-40B4-BE49-F238E27FC236}">
                    <a16:creationId xmlns:a16="http://schemas.microsoft.com/office/drawing/2014/main" id="{8FE578E6-3C31-301F-9B6F-83D2774CE0D0}"/>
                  </a:ext>
                </a:extLst>
              </p:cNvPr>
              <p:cNvSpPr>
                <a:spLocks noChangeArrowheads="1"/>
              </p:cNvSpPr>
              <p:nvPr/>
            </p:nvSpPr>
            <p:spPr bwMode="auto">
              <a:xfrm>
                <a:off x="3530" y="222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1" name="Rectangle 422">
                <a:extLst>
                  <a:ext uri="{FF2B5EF4-FFF2-40B4-BE49-F238E27FC236}">
                    <a16:creationId xmlns:a16="http://schemas.microsoft.com/office/drawing/2014/main" id="{0631575F-0320-CF77-C89A-87037A312493}"/>
                  </a:ext>
                </a:extLst>
              </p:cNvPr>
              <p:cNvSpPr>
                <a:spLocks noChangeArrowheads="1"/>
              </p:cNvSpPr>
              <p:nvPr/>
            </p:nvSpPr>
            <p:spPr bwMode="auto">
              <a:xfrm>
                <a:off x="3158" y="222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2" name="Rectangle 423">
                <a:extLst>
                  <a:ext uri="{FF2B5EF4-FFF2-40B4-BE49-F238E27FC236}">
                    <a16:creationId xmlns:a16="http://schemas.microsoft.com/office/drawing/2014/main" id="{5472171F-74E5-00C6-4544-CE4213D2DAB4}"/>
                  </a:ext>
                </a:extLst>
              </p:cNvPr>
              <p:cNvSpPr>
                <a:spLocks noChangeArrowheads="1"/>
              </p:cNvSpPr>
              <p:nvPr/>
            </p:nvSpPr>
            <p:spPr bwMode="auto">
              <a:xfrm>
                <a:off x="3248" y="222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16.92</a:t>
                </a:r>
                <a:endParaRPr lang="en-US" altLang="en-US" sz="1700"/>
              </a:p>
            </p:txBody>
          </p:sp>
          <p:sp>
            <p:nvSpPr>
              <p:cNvPr id="28063" name="Rectangle 424">
                <a:extLst>
                  <a:ext uri="{FF2B5EF4-FFF2-40B4-BE49-F238E27FC236}">
                    <a16:creationId xmlns:a16="http://schemas.microsoft.com/office/drawing/2014/main" id="{B84DE9C4-A5A1-6D42-AB15-81FAEDD9591A}"/>
                  </a:ext>
                </a:extLst>
              </p:cNvPr>
              <p:cNvSpPr>
                <a:spLocks noChangeArrowheads="1"/>
              </p:cNvSpPr>
              <p:nvPr/>
            </p:nvSpPr>
            <p:spPr bwMode="auto">
              <a:xfrm>
                <a:off x="3440" y="222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64" name="Rectangle 425">
                <a:extLst>
                  <a:ext uri="{FF2B5EF4-FFF2-40B4-BE49-F238E27FC236}">
                    <a16:creationId xmlns:a16="http://schemas.microsoft.com/office/drawing/2014/main" id="{175FFCA6-8C0F-69C0-F388-2316E81564BE}"/>
                  </a:ext>
                </a:extLst>
              </p:cNvPr>
              <p:cNvSpPr>
                <a:spLocks noChangeArrowheads="1"/>
              </p:cNvSpPr>
              <p:nvPr/>
            </p:nvSpPr>
            <p:spPr bwMode="auto">
              <a:xfrm>
                <a:off x="3572"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5" name="Rectangle 426">
                <a:extLst>
                  <a:ext uri="{FF2B5EF4-FFF2-40B4-BE49-F238E27FC236}">
                    <a16:creationId xmlns:a16="http://schemas.microsoft.com/office/drawing/2014/main" id="{4AAEF1C2-C919-9623-F558-D8BB0DB29833}"/>
                  </a:ext>
                </a:extLst>
              </p:cNvPr>
              <p:cNvSpPr>
                <a:spLocks noChangeArrowheads="1"/>
              </p:cNvSpPr>
              <p:nvPr/>
            </p:nvSpPr>
            <p:spPr bwMode="auto">
              <a:xfrm>
                <a:off x="3986" y="222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6" name="Rectangle 427">
                <a:extLst>
                  <a:ext uri="{FF2B5EF4-FFF2-40B4-BE49-F238E27FC236}">
                    <a16:creationId xmlns:a16="http://schemas.microsoft.com/office/drawing/2014/main" id="{1D5D7478-D06A-FF26-AD0E-53F23E13E795}"/>
                  </a:ext>
                </a:extLst>
              </p:cNvPr>
              <p:cNvSpPr>
                <a:spLocks noChangeArrowheads="1"/>
              </p:cNvSpPr>
              <p:nvPr/>
            </p:nvSpPr>
            <p:spPr bwMode="auto">
              <a:xfrm>
                <a:off x="3614" y="222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67" name="Rectangle 428">
                <a:extLst>
                  <a:ext uri="{FF2B5EF4-FFF2-40B4-BE49-F238E27FC236}">
                    <a16:creationId xmlns:a16="http://schemas.microsoft.com/office/drawing/2014/main" id="{BFCF0C65-4B18-70DF-9A2A-BF7C618357E3}"/>
                  </a:ext>
                </a:extLst>
              </p:cNvPr>
              <p:cNvSpPr>
                <a:spLocks noChangeArrowheads="1"/>
              </p:cNvSpPr>
              <p:nvPr/>
            </p:nvSpPr>
            <p:spPr bwMode="auto">
              <a:xfrm>
                <a:off x="3704" y="222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21.67</a:t>
                </a:r>
                <a:endParaRPr lang="en-US" altLang="en-US" sz="1700"/>
              </a:p>
            </p:txBody>
          </p:sp>
          <p:sp>
            <p:nvSpPr>
              <p:cNvPr id="28068" name="Rectangle 429">
                <a:extLst>
                  <a:ext uri="{FF2B5EF4-FFF2-40B4-BE49-F238E27FC236}">
                    <a16:creationId xmlns:a16="http://schemas.microsoft.com/office/drawing/2014/main" id="{82701CF8-E5AB-D689-2149-4A2521DB4F33}"/>
                  </a:ext>
                </a:extLst>
              </p:cNvPr>
              <p:cNvSpPr>
                <a:spLocks noChangeArrowheads="1"/>
              </p:cNvSpPr>
              <p:nvPr/>
            </p:nvSpPr>
            <p:spPr bwMode="auto">
              <a:xfrm>
                <a:off x="3896" y="222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69" name="Rectangle 430">
                <a:extLst>
                  <a:ext uri="{FF2B5EF4-FFF2-40B4-BE49-F238E27FC236}">
                    <a16:creationId xmlns:a16="http://schemas.microsoft.com/office/drawing/2014/main" id="{8ABABC2D-33E2-9556-0F48-D3109B8EAF90}"/>
                  </a:ext>
                </a:extLst>
              </p:cNvPr>
              <p:cNvSpPr>
                <a:spLocks noChangeArrowheads="1"/>
              </p:cNvSpPr>
              <p:nvPr/>
            </p:nvSpPr>
            <p:spPr bwMode="auto">
              <a:xfrm>
                <a:off x="1724" y="221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0" name="Rectangle 431">
                <a:extLst>
                  <a:ext uri="{FF2B5EF4-FFF2-40B4-BE49-F238E27FC236}">
                    <a16:creationId xmlns:a16="http://schemas.microsoft.com/office/drawing/2014/main" id="{D8C0F71A-1F00-2328-68D0-333D79FB756C}"/>
                  </a:ext>
                </a:extLst>
              </p:cNvPr>
              <p:cNvSpPr>
                <a:spLocks noChangeArrowheads="1"/>
              </p:cNvSpPr>
              <p:nvPr/>
            </p:nvSpPr>
            <p:spPr bwMode="auto">
              <a:xfrm>
                <a:off x="1736" y="221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1" name="Rectangle 432">
                <a:extLst>
                  <a:ext uri="{FF2B5EF4-FFF2-40B4-BE49-F238E27FC236}">
                    <a16:creationId xmlns:a16="http://schemas.microsoft.com/office/drawing/2014/main" id="{AEF6E7B8-4C83-61D4-06AE-1EF0063B228C}"/>
                  </a:ext>
                </a:extLst>
              </p:cNvPr>
              <p:cNvSpPr>
                <a:spLocks noChangeArrowheads="1"/>
              </p:cNvSpPr>
              <p:nvPr/>
            </p:nvSpPr>
            <p:spPr bwMode="auto">
              <a:xfrm>
                <a:off x="2186" y="221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2" name="Rectangle 433">
                <a:extLst>
                  <a:ext uri="{FF2B5EF4-FFF2-40B4-BE49-F238E27FC236}">
                    <a16:creationId xmlns:a16="http://schemas.microsoft.com/office/drawing/2014/main" id="{08F4DB94-EB7D-09E5-8752-0427D9656AAC}"/>
                  </a:ext>
                </a:extLst>
              </p:cNvPr>
              <p:cNvSpPr>
                <a:spLocks noChangeArrowheads="1"/>
              </p:cNvSpPr>
              <p:nvPr/>
            </p:nvSpPr>
            <p:spPr bwMode="auto">
              <a:xfrm>
                <a:off x="2192" y="221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3" name="Rectangle 434">
                <a:extLst>
                  <a:ext uri="{FF2B5EF4-FFF2-40B4-BE49-F238E27FC236}">
                    <a16:creationId xmlns:a16="http://schemas.microsoft.com/office/drawing/2014/main" id="{85143846-B68F-4564-78A0-EA18461E2A3B}"/>
                  </a:ext>
                </a:extLst>
              </p:cNvPr>
              <p:cNvSpPr>
                <a:spLocks noChangeArrowheads="1"/>
              </p:cNvSpPr>
              <p:nvPr/>
            </p:nvSpPr>
            <p:spPr bwMode="auto">
              <a:xfrm>
                <a:off x="2648" y="221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4" name="Rectangle 435">
                <a:extLst>
                  <a:ext uri="{FF2B5EF4-FFF2-40B4-BE49-F238E27FC236}">
                    <a16:creationId xmlns:a16="http://schemas.microsoft.com/office/drawing/2014/main" id="{0FFF4ED0-69F7-EFD8-3507-1C3F43A7A546}"/>
                  </a:ext>
                </a:extLst>
              </p:cNvPr>
              <p:cNvSpPr>
                <a:spLocks noChangeArrowheads="1"/>
              </p:cNvSpPr>
              <p:nvPr/>
            </p:nvSpPr>
            <p:spPr bwMode="auto">
              <a:xfrm>
                <a:off x="2654" y="221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5" name="Rectangle 436">
                <a:extLst>
                  <a:ext uri="{FF2B5EF4-FFF2-40B4-BE49-F238E27FC236}">
                    <a16:creationId xmlns:a16="http://schemas.microsoft.com/office/drawing/2014/main" id="{9EF1AE69-CDD5-9E6E-BD98-7DC48279D7F8}"/>
                  </a:ext>
                </a:extLst>
              </p:cNvPr>
              <p:cNvSpPr>
                <a:spLocks noChangeArrowheads="1"/>
              </p:cNvSpPr>
              <p:nvPr/>
            </p:nvSpPr>
            <p:spPr bwMode="auto">
              <a:xfrm>
                <a:off x="3104" y="221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6" name="Rectangle 437">
                <a:extLst>
                  <a:ext uri="{FF2B5EF4-FFF2-40B4-BE49-F238E27FC236}">
                    <a16:creationId xmlns:a16="http://schemas.microsoft.com/office/drawing/2014/main" id="{68882E9A-E0DA-32A2-2453-F8EB295101A6}"/>
                  </a:ext>
                </a:extLst>
              </p:cNvPr>
              <p:cNvSpPr>
                <a:spLocks noChangeArrowheads="1"/>
              </p:cNvSpPr>
              <p:nvPr/>
            </p:nvSpPr>
            <p:spPr bwMode="auto">
              <a:xfrm>
                <a:off x="3110" y="221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7" name="Rectangle 438">
                <a:extLst>
                  <a:ext uri="{FF2B5EF4-FFF2-40B4-BE49-F238E27FC236}">
                    <a16:creationId xmlns:a16="http://schemas.microsoft.com/office/drawing/2014/main" id="{F79F2E79-36DF-58DF-8D0E-FF92B3FC9C79}"/>
                  </a:ext>
                </a:extLst>
              </p:cNvPr>
              <p:cNvSpPr>
                <a:spLocks noChangeArrowheads="1"/>
              </p:cNvSpPr>
              <p:nvPr/>
            </p:nvSpPr>
            <p:spPr bwMode="auto">
              <a:xfrm>
                <a:off x="3566" y="221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8" name="Rectangle 439">
                <a:extLst>
                  <a:ext uri="{FF2B5EF4-FFF2-40B4-BE49-F238E27FC236}">
                    <a16:creationId xmlns:a16="http://schemas.microsoft.com/office/drawing/2014/main" id="{04FB9D08-60DE-2338-152D-5448E375E1A1}"/>
                  </a:ext>
                </a:extLst>
              </p:cNvPr>
              <p:cNvSpPr>
                <a:spLocks noChangeArrowheads="1"/>
              </p:cNvSpPr>
              <p:nvPr/>
            </p:nvSpPr>
            <p:spPr bwMode="auto">
              <a:xfrm>
                <a:off x="3572" y="221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79" name="Rectangle 440">
                <a:extLst>
                  <a:ext uri="{FF2B5EF4-FFF2-40B4-BE49-F238E27FC236}">
                    <a16:creationId xmlns:a16="http://schemas.microsoft.com/office/drawing/2014/main" id="{49385E5E-09F1-5D53-BA49-0FAD1B258D83}"/>
                  </a:ext>
                </a:extLst>
              </p:cNvPr>
              <p:cNvSpPr>
                <a:spLocks noChangeArrowheads="1"/>
              </p:cNvSpPr>
              <p:nvPr/>
            </p:nvSpPr>
            <p:spPr bwMode="auto">
              <a:xfrm>
                <a:off x="4028" y="221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0" name="Rectangle 441">
                <a:extLst>
                  <a:ext uri="{FF2B5EF4-FFF2-40B4-BE49-F238E27FC236}">
                    <a16:creationId xmlns:a16="http://schemas.microsoft.com/office/drawing/2014/main" id="{771CB81C-1E77-14F4-3151-20137C18CCEC}"/>
                  </a:ext>
                </a:extLst>
              </p:cNvPr>
              <p:cNvSpPr>
                <a:spLocks noChangeArrowheads="1"/>
              </p:cNvSpPr>
              <p:nvPr/>
            </p:nvSpPr>
            <p:spPr bwMode="auto">
              <a:xfrm>
                <a:off x="1724" y="2222"/>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1" name="Rectangle 442">
                <a:extLst>
                  <a:ext uri="{FF2B5EF4-FFF2-40B4-BE49-F238E27FC236}">
                    <a16:creationId xmlns:a16="http://schemas.microsoft.com/office/drawing/2014/main" id="{D8F0D39E-7897-0130-ADA8-FF27C83F33B6}"/>
                  </a:ext>
                </a:extLst>
              </p:cNvPr>
              <p:cNvSpPr>
                <a:spLocks noChangeArrowheads="1"/>
              </p:cNvSpPr>
              <p:nvPr/>
            </p:nvSpPr>
            <p:spPr bwMode="auto">
              <a:xfrm>
                <a:off x="2186" y="222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2" name="Rectangle 443">
                <a:extLst>
                  <a:ext uri="{FF2B5EF4-FFF2-40B4-BE49-F238E27FC236}">
                    <a16:creationId xmlns:a16="http://schemas.microsoft.com/office/drawing/2014/main" id="{FF1A29AE-B6EB-8205-3693-BBC3193812E2}"/>
                  </a:ext>
                </a:extLst>
              </p:cNvPr>
              <p:cNvSpPr>
                <a:spLocks noChangeArrowheads="1"/>
              </p:cNvSpPr>
              <p:nvPr/>
            </p:nvSpPr>
            <p:spPr bwMode="auto">
              <a:xfrm>
                <a:off x="2648" y="222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3" name="Rectangle 444">
                <a:extLst>
                  <a:ext uri="{FF2B5EF4-FFF2-40B4-BE49-F238E27FC236}">
                    <a16:creationId xmlns:a16="http://schemas.microsoft.com/office/drawing/2014/main" id="{164B348F-AC9E-CD15-3F72-817FCED47823}"/>
                  </a:ext>
                </a:extLst>
              </p:cNvPr>
              <p:cNvSpPr>
                <a:spLocks noChangeArrowheads="1"/>
              </p:cNvSpPr>
              <p:nvPr/>
            </p:nvSpPr>
            <p:spPr bwMode="auto">
              <a:xfrm>
                <a:off x="3104" y="222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4" name="Rectangle 445">
                <a:extLst>
                  <a:ext uri="{FF2B5EF4-FFF2-40B4-BE49-F238E27FC236}">
                    <a16:creationId xmlns:a16="http://schemas.microsoft.com/office/drawing/2014/main" id="{26F2A3F3-0260-3F3B-1A49-EB02C0152B67}"/>
                  </a:ext>
                </a:extLst>
              </p:cNvPr>
              <p:cNvSpPr>
                <a:spLocks noChangeArrowheads="1"/>
              </p:cNvSpPr>
              <p:nvPr/>
            </p:nvSpPr>
            <p:spPr bwMode="auto">
              <a:xfrm>
                <a:off x="3566" y="222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5" name="Rectangle 446">
                <a:extLst>
                  <a:ext uri="{FF2B5EF4-FFF2-40B4-BE49-F238E27FC236}">
                    <a16:creationId xmlns:a16="http://schemas.microsoft.com/office/drawing/2014/main" id="{A9E1F398-09C1-C45F-0AF1-6C84D7C2A6F3}"/>
                  </a:ext>
                </a:extLst>
              </p:cNvPr>
              <p:cNvSpPr>
                <a:spLocks noChangeArrowheads="1"/>
              </p:cNvSpPr>
              <p:nvPr/>
            </p:nvSpPr>
            <p:spPr bwMode="auto">
              <a:xfrm>
                <a:off x="4028" y="2222"/>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6" name="Rectangle 447">
                <a:extLst>
                  <a:ext uri="{FF2B5EF4-FFF2-40B4-BE49-F238E27FC236}">
                    <a16:creationId xmlns:a16="http://schemas.microsoft.com/office/drawing/2014/main" id="{558752F7-E7CC-7F25-76A0-7D0C11E5590B}"/>
                  </a:ext>
                </a:extLst>
              </p:cNvPr>
              <p:cNvSpPr>
                <a:spLocks noChangeArrowheads="1"/>
              </p:cNvSpPr>
              <p:nvPr/>
            </p:nvSpPr>
            <p:spPr bwMode="auto">
              <a:xfrm>
                <a:off x="1736" y="231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7" name="Rectangle 448">
                <a:extLst>
                  <a:ext uri="{FF2B5EF4-FFF2-40B4-BE49-F238E27FC236}">
                    <a16:creationId xmlns:a16="http://schemas.microsoft.com/office/drawing/2014/main" id="{2CED1E60-C08A-1D9D-BDE7-2666636D4404}"/>
                  </a:ext>
                </a:extLst>
              </p:cNvPr>
              <p:cNvSpPr>
                <a:spLocks noChangeArrowheads="1"/>
              </p:cNvSpPr>
              <p:nvPr/>
            </p:nvSpPr>
            <p:spPr bwMode="auto">
              <a:xfrm>
                <a:off x="2144"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8" name="Rectangle 449">
                <a:extLst>
                  <a:ext uri="{FF2B5EF4-FFF2-40B4-BE49-F238E27FC236}">
                    <a16:creationId xmlns:a16="http://schemas.microsoft.com/office/drawing/2014/main" id="{14E0C3FE-48D6-F76A-7809-B17BFC9967E4}"/>
                  </a:ext>
                </a:extLst>
              </p:cNvPr>
              <p:cNvSpPr>
                <a:spLocks noChangeArrowheads="1"/>
              </p:cNvSpPr>
              <p:nvPr/>
            </p:nvSpPr>
            <p:spPr bwMode="auto">
              <a:xfrm>
                <a:off x="1772" y="231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89" name="Rectangle 450">
                <a:extLst>
                  <a:ext uri="{FF2B5EF4-FFF2-40B4-BE49-F238E27FC236}">
                    <a16:creationId xmlns:a16="http://schemas.microsoft.com/office/drawing/2014/main" id="{31A806F0-D947-A857-9F10-04871ACA7EFB}"/>
                  </a:ext>
                </a:extLst>
              </p:cNvPr>
              <p:cNvSpPr>
                <a:spLocks noChangeArrowheads="1"/>
              </p:cNvSpPr>
              <p:nvPr/>
            </p:nvSpPr>
            <p:spPr bwMode="auto">
              <a:xfrm>
                <a:off x="1916" y="2318"/>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10</a:t>
                </a:r>
                <a:endParaRPr lang="en-US" altLang="en-US" sz="1700"/>
              </a:p>
            </p:txBody>
          </p:sp>
          <p:sp>
            <p:nvSpPr>
              <p:cNvPr id="28090" name="Rectangle 451">
                <a:extLst>
                  <a:ext uri="{FF2B5EF4-FFF2-40B4-BE49-F238E27FC236}">
                    <a16:creationId xmlns:a16="http://schemas.microsoft.com/office/drawing/2014/main" id="{6225A822-0A55-9F25-6A33-D0B740A0BFE6}"/>
                  </a:ext>
                </a:extLst>
              </p:cNvPr>
              <p:cNvSpPr>
                <a:spLocks noChangeArrowheads="1"/>
              </p:cNvSpPr>
              <p:nvPr/>
            </p:nvSpPr>
            <p:spPr bwMode="auto">
              <a:xfrm>
                <a:off x="2000" y="231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91" name="Rectangle 452">
                <a:extLst>
                  <a:ext uri="{FF2B5EF4-FFF2-40B4-BE49-F238E27FC236}">
                    <a16:creationId xmlns:a16="http://schemas.microsoft.com/office/drawing/2014/main" id="{2C117333-4541-6C52-B004-D9635B039DBD}"/>
                  </a:ext>
                </a:extLst>
              </p:cNvPr>
              <p:cNvSpPr>
                <a:spLocks noChangeArrowheads="1"/>
              </p:cNvSpPr>
              <p:nvPr/>
            </p:nvSpPr>
            <p:spPr bwMode="auto">
              <a:xfrm>
                <a:off x="2192"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2" name="Rectangle 453">
                <a:extLst>
                  <a:ext uri="{FF2B5EF4-FFF2-40B4-BE49-F238E27FC236}">
                    <a16:creationId xmlns:a16="http://schemas.microsoft.com/office/drawing/2014/main" id="{841336B3-8D83-1692-AE57-5B98F774CDFB}"/>
                  </a:ext>
                </a:extLst>
              </p:cNvPr>
              <p:cNvSpPr>
                <a:spLocks noChangeArrowheads="1"/>
              </p:cNvSpPr>
              <p:nvPr/>
            </p:nvSpPr>
            <p:spPr bwMode="auto">
              <a:xfrm>
                <a:off x="2606"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3" name="Rectangle 454">
                <a:extLst>
                  <a:ext uri="{FF2B5EF4-FFF2-40B4-BE49-F238E27FC236}">
                    <a16:creationId xmlns:a16="http://schemas.microsoft.com/office/drawing/2014/main" id="{760B2BF4-5DE4-1EB1-CA94-A47D6367DA5A}"/>
                  </a:ext>
                </a:extLst>
              </p:cNvPr>
              <p:cNvSpPr>
                <a:spLocks noChangeArrowheads="1"/>
              </p:cNvSpPr>
              <p:nvPr/>
            </p:nvSpPr>
            <p:spPr bwMode="auto">
              <a:xfrm>
                <a:off x="2234" y="231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4" name="Rectangle 455">
                <a:extLst>
                  <a:ext uri="{FF2B5EF4-FFF2-40B4-BE49-F238E27FC236}">
                    <a16:creationId xmlns:a16="http://schemas.microsoft.com/office/drawing/2014/main" id="{15C3F28D-7DFB-A50A-CE92-0B727369A904}"/>
                  </a:ext>
                </a:extLst>
              </p:cNvPr>
              <p:cNvSpPr>
                <a:spLocks noChangeArrowheads="1"/>
              </p:cNvSpPr>
              <p:nvPr/>
            </p:nvSpPr>
            <p:spPr bwMode="auto">
              <a:xfrm>
                <a:off x="2324" y="231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13.44</a:t>
                </a:r>
                <a:endParaRPr lang="en-US" altLang="en-US" sz="1700"/>
              </a:p>
            </p:txBody>
          </p:sp>
          <p:sp>
            <p:nvSpPr>
              <p:cNvPr id="28095" name="Rectangle 456">
                <a:extLst>
                  <a:ext uri="{FF2B5EF4-FFF2-40B4-BE49-F238E27FC236}">
                    <a16:creationId xmlns:a16="http://schemas.microsoft.com/office/drawing/2014/main" id="{07FE5590-249F-1325-79F9-8AE8404603AE}"/>
                  </a:ext>
                </a:extLst>
              </p:cNvPr>
              <p:cNvSpPr>
                <a:spLocks noChangeArrowheads="1"/>
              </p:cNvSpPr>
              <p:nvPr/>
            </p:nvSpPr>
            <p:spPr bwMode="auto">
              <a:xfrm>
                <a:off x="2516" y="231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96" name="Rectangle 457">
                <a:extLst>
                  <a:ext uri="{FF2B5EF4-FFF2-40B4-BE49-F238E27FC236}">
                    <a16:creationId xmlns:a16="http://schemas.microsoft.com/office/drawing/2014/main" id="{66F748AE-18F2-FD4A-3DF9-39154C2B63E3}"/>
                  </a:ext>
                </a:extLst>
              </p:cNvPr>
              <p:cNvSpPr>
                <a:spLocks noChangeArrowheads="1"/>
              </p:cNvSpPr>
              <p:nvPr/>
            </p:nvSpPr>
            <p:spPr bwMode="auto">
              <a:xfrm>
                <a:off x="2654"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7" name="Rectangle 458">
                <a:extLst>
                  <a:ext uri="{FF2B5EF4-FFF2-40B4-BE49-F238E27FC236}">
                    <a16:creationId xmlns:a16="http://schemas.microsoft.com/office/drawing/2014/main" id="{9FB0D9A5-BCCF-1807-AADD-CC4BFDEE119E}"/>
                  </a:ext>
                </a:extLst>
              </p:cNvPr>
              <p:cNvSpPr>
                <a:spLocks noChangeArrowheads="1"/>
              </p:cNvSpPr>
              <p:nvPr/>
            </p:nvSpPr>
            <p:spPr bwMode="auto">
              <a:xfrm>
                <a:off x="3068" y="231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8" name="Rectangle 459">
                <a:extLst>
                  <a:ext uri="{FF2B5EF4-FFF2-40B4-BE49-F238E27FC236}">
                    <a16:creationId xmlns:a16="http://schemas.microsoft.com/office/drawing/2014/main" id="{49484468-7634-6D5C-EE45-3BD7F24CB42C}"/>
                  </a:ext>
                </a:extLst>
              </p:cNvPr>
              <p:cNvSpPr>
                <a:spLocks noChangeArrowheads="1"/>
              </p:cNvSpPr>
              <p:nvPr/>
            </p:nvSpPr>
            <p:spPr bwMode="auto">
              <a:xfrm>
                <a:off x="2696" y="231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99" name="Rectangle 460">
                <a:extLst>
                  <a:ext uri="{FF2B5EF4-FFF2-40B4-BE49-F238E27FC236}">
                    <a16:creationId xmlns:a16="http://schemas.microsoft.com/office/drawing/2014/main" id="{D33FECAF-D40E-D7E7-9BAB-DF229DCCFBFD}"/>
                  </a:ext>
                </a:extLst>
              </p:cNvPr>
              <p:cNvSpPr>
                <a:spLocks noChangeArrowheads="1"/>
              </p:cNvSpPr>
              <p:nvPr/>
            </p:nvSpPr>
            <p:spPr bwMode="auto">
              <a:xfrm>
                <a:off x="2786" y="231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15.98</a:t>
                </a:r>
                <a:endParaRPr lang="en-US" altLang="en-US" sz="1700"/>
              </a:p>
            </p:txBody>
          </p:sp>
          <p:sp>
            <p:nvSpPr>
              <p:cNvPr id="28100" name="Rectangle 461">
                <a:extLst>
                  <a:ext uri="{FF2B5EF4-FFF2-40B4-BE49-F238E27FC236}">
                    <a16:creationId xmlns:a16="http://schemas.microsoft.com/office/drawing/2014/main" id="{57722F0C-FC97-B221-9F1C-819699CFE640}"/>
                  </a:ext>
                </a:extLst>
              </p:cNvPr>
              <p:cNvSpPr>
                <a:spLocks noChangeArrowheads="1"/>
              </p:cNvSpPr>
              <p:nvPr/>
            </p:nvSpPr>
            <p:spPr bwMode="auto">
              <a:xfrm>
                <a:off x="2978" y="231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01" name="Rectangle 462">
                <a:extLst>
                  <a:ext uri="{FF2B5EF4-FFF2-40B4-BE49-F238E27FC236}">
                    <a16:creationId xmlns:a16="http://schemas.microsoft.com/office/drawing/2014/main" id="{805C4029-8E25-66B0-7E77-5643AABD19BC}"/>
                  </a:ext>
                </a:extLst>
              </p:cNvPr>
              <p:cNvSpPr>
                <a:spLocks noChangeArrowheads="1"/>
              </p:cNvSpPr>
              <p:nvPr/>
            </p:nvSpPr>
            <p:spPr bwMode="auto">
              <a:xfrm>
                <a:off x="3116"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2" name="Rectangle 463">
                <a:extLst>
                  <a:ext uri="{FF2B5EF4-FFF2-40B4-BE49-F238E27FC236}">
                    <a16:creationId xmlns:a16="http://schemas.microsoft.com/office/drawing/2014/main" id="{280A11A5-BEC1-4923-FF82-E26AAA43E419}"/>
                  </a:ext>
                </a:extLst>
              </p:cNvPr>
              <p:cNvSpPr>
                <a:spLocks noChangeArrowheads="1"/>
              </p:cNvSpPr>
              <p:nvPr/>
            </p:nvSpPr>
            <p:spPr bwMode="auto">
              <a:xfrm>
                <a:off x="3530" y="231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3" name="Rectangle 464">
                <a:extLst>
                  <a:ext uri="{FF2B5EF4-FFF2-40B4-BE49-F238E27FC236}">
                    <a16:creationId xmlns:a16="http://schemas.microsoft.com/office/drawing/2014/main" id="{101CD801-E1A1-495A-FCDE-B0BA158F5258}"/>
                  </a:ext>
                </a:extLst>
              </p:cNvPr>
              <p:cNvSpPr>
                <a:spLocks noChangeArrowheads="1"/>
              </p:cNvSpPr>
              <p:nvPr/>
            </p:nvSpPr>
            <p:spPr bwMode="auto">
              <a:xfrm>
                <a:off x="3158" y="231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4" name="Rectangle 465">
                <a:extLst>
                  <a:ext uri="{FF2B5EF4-FFF2-40B4-BE49-F238E27FC236}">
                    <a16:creationId xmlns:a16="http://schemas.microsoft.com/office/drawing/2014/main" id="{971A985A-EB6C-8A1D-6279-2CE39641EF17}"/>
                  </a:ext>
                </a:extLst>
              </p:cNvPr>
              <p:cNvSpPr>
                <a:spLocks noChangeArrowheads="1"/>
              </p:cNvSpPr>
              <p:nvPr/>
            </p:nvSpPr>
            <p:spPr bwMode="auto">
              <a:xfrm>
                <a:off x="3248" y="231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18.31</a:t>
                </a:r>
                <a:endParaRPr lang="en-US" altLang="en-US" sz="1700"/>
              </a:p>
            </p:txBody>
          </p:sp>
          <p:sp>
            <p:nvSpPr>
              <p:cNvPr id="28105" name="Rectangle 466">
                <a:extLst>
                  <a:ext uri="{FF2B5EF4-FFF2-40B4-BE49-F238E27FC236}">
                    <a16:creationId xmlns:a16="http://schemas.microsoft.com/office/drawing/2014/main" id="{E28767CE-2E72-37C2-C6B2-E887B05A77C7}"/>
                  </a:ext>
                </a:extLst>
              </p:cNvPr>
              <p:cNvSpPr>
                <a:spLocks noChangeArrowheads="1"/>
              </p:cNvSpPr>
              <p:nvPr/>
            </p:nvSpPr>
            <p:spPr bwMode="auto">
              <a:xfrm>
                <a:off x="3440" y="231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06" name="Rectangle 467">
                <a:extLst>
                  <a:ext uri="{FF2B5EF4-FFF2-40B4-BE49-F238E27FC236}">
                    <a16:creationId xmlns:a16="http://schemas.microsoft.com/office/drawing/2014/main" id="{4509C424-6BF3-9F47-9BD8-8F38929E33DD}"/>
                  </a:ext>
                </a:extLst>
              </p:cNvPr>
              <p:cNvSpPr>
                <a:spLocks noChangeArrowheads="1"/>
              </p:cNvSpPr>
              <p:nvPr/>
            </p:nvSpPr>
            <p:spPr bwMode="auto">
              <a:xfrm>
                <a:off x="3572"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7" name="Rectangle 468">
                <a:extLst>
                  <a:ext uri="{FF2B5EF4-FFF2-40B4-BE49-F238E27FC236}">
                    <a16:creationId xmlns:a16="http://schemas.microsoft.com/office/drawing/2014/main" id="{C0030AD2-B151-C8A0-C44F-DD772595FDC2}"/>
                  </a:ext>
                </a:extLst>
              </p:cNvPr>
              <p:cNvSpPr>
                <a:spLocks noChangeArrowheads="1"/>
              </p:cNvSpPr>
              <p:nvPr/>
            </p:nvSpPr>
            <p:spPr bwMode="auto">
              <a:xfrm>
                <a:off x="3986" y="231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8" name="Rectangle 469">
                <a:extLst>
                  <a:ext uri="{FF2B5EF4-FFF2-40B4-BE49-F238E27FC236}">
                    <a16:creationId xmlns:a16="http://schemas.microsoft.com/office/drawing/2014/main" id="{7E699523-4E31-AC2C-DFEE-54543630984D}"/>
                  </a:ext>
                </a:extLst>
              </p:cNvPr>
              <p:cNvSpPr>
                <a:spLocks noChangeArrowheads="1"/>
              </p:cNvSpPr>
              <p:nvPr/>
            </p:nvSpPr>
            <p:spPr bwMode="auto">
              <a:xfrm>
                <a:off x="3614" y="231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09" name="Rectangle 470">
                <a:extLst>
                  <a:ext uri="{FF2B5EF4-FFF2-40B4-BE49-F238E27FC236}">
                    <a16:creationId xmlns:a16="http://schemas.microsoft.com/office/drawing/2014/main" id="{795D6564-60AE-9FB4-52E5-3A5957B73EDA}"/>
                  </a:ext>
                </a:extLst>
              </p:cNvPr>
              <p:cNvSpPr>
                <a:spLocks noChangeArrowheads="1"/>
              </p:cNvSpPr>
              <p:nvPr/>
            </p:nvSpPr>
            <p:spPr bwMode="auto">
              <a:xfrm>
                <a:off x="3704" y="231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23.21</a:t>
                </a:r>
                <a:endParaRPr lang="en-US" altLang="en-US" sz="1700"/>
              </a:p>
            </p:txBody>
          </p:sp>
          <p:sp>
            <p:nvSpPr>
              <p:cNvPr id="28110" name="Rectangle 471">
                <a:extLst>
                  <a:ext uri="{FF2B5EF4-FFF2-40B4-BE49-F238E27FC236}">
                    <a16:creationId xmlns:a16="http://schemas.microsoft.com/office/drawing/2014/main" id="{B354A8BB-FB47-2243-49F7-2798248A018D}"/>
                  </a:ext>
                </a:extLst>
              </p:cNvPr>
              <p:cNvSpPr>
                <a:spLocks noChangeArrowheads="1"/>
              </p:cNvSpPr>
              <p:nvPr/>
            </p:nvSpPr>
            <p:spPr bwMode="auto">
              <a:xfrm>
                <a:off x="3896" y="231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11" name="Rectangle 472">
                <a:extLst>
                  <a:ext uri="{FF2B5EF4-FFF2-40B4-BE49-F238E27FC236}">
                    <a16:creationId xmlns:a16="http://schemas.microsoft.com/office/drawing/2014/main" id="{9CFD0D47-65B0-250B-1004-FA0F01B70C98}"/>
                  </a:ext>
                </a:extLst>
              </p:cNvPr>
              <p:cNvSpPr>
                <a:spLocks noChangeArrowheads="1"/>
              </p:cNvSpPr>
              <p:nvPr/>
            </p:nvSpPr>
            <p:spPr bwMode="auto">
              <a:xfrm>
                <a:off x="1724" y="231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2" name="Rectangle 473">
                <a:extLst>
                  <a:ext uri="{FF2B5EF4-FFF2-40B4-BE49-F238E27FC236}">
                    <a16:creationId xmlns:a16="http://schemas.microsoft.com/office/drawing/2014/main" id="{09117D03-B12C-3718-5D9D-D0F197C9870C}"/>
                  </a:ext>
                </a:extLst>
              </p:cNvPr>
              <p:cNvSpPr>
                <a:spLocks noChangeArrowheads="1"/>
              </p:cNvSpPr>
              <p:nvPr/>
            </p:nvSpPr>
            <p:spPr bwMode="auto">
              <a:xfrm>
                <a:off x="1736" y="231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3" name="Rectangle 474">
                <a:extLst>
                  <a:ext uri="{FF2B5EF4-FFF2-40B4-BE49-F238E27FC236}">
                    <a16:creationId xmlns:a16="http://schemas.microsoft.com/office/drawing/2014/main" id="{581FFDAA-3CF0-6626-1056-D4890AEAEC77}"/>
                  </a:ext>
                </a:extLst>
              </p:cNvPr>
              <p:cNvSpPr>
                <a:spLocks noChangeArrowheads="1"/>
              </p:cNvSpPr>
              <p:nvPr/>
            </p:nvSpPr>
            <p:spPr bwMode="auto">
              <a:xfrm>
                <a:off x="2186" y="23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4" name="Rectangle 475">
                <a:extLst>
                  <a:ext uri="{FF2B5EF4-FFF2-40B4-BE49-F238E27FC236}">
                    <a16:creationId xmlns:a16="http://schemas.microsoft.com/office/drawing/2014/main" id="{C4374FB3-1CFC-C406-BBBF-C6C970ECEB31}"/>
                  </a:ext>
                </a:extLst>
              </p:cNvPr>
              <p:cNvSpPr>
                <a:spLocks noChangeArrowheads="1"/>
              </p:cNvSpPr>
              <p:nvPr/>
            </p:nvSpPr>
            <p:spPr bwMode="auto">
              <a:xfrm>
                <a:off x="2192" y="231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5" name="Rectangle 476">
                <a:extLst>
                  <a:ext uri="{FF2B5EF4-FFF2-40B4-BE49-F238E27FC236}">
                    <a16:creationId xmlns:a16="http://schemas.microsoft.com/office/drawing/2014/main" id="{4DEE81CA-3790-2396-D7D7-4E9597629DB8}"/>
                  </a:ext>
                </a:extLst>
              </p:cNvPr>
              <p:cNvSpPr>
                <a:spLocks noChangeArrowheads="1"/>
              </p:cNvSpPr>
              <p:nvPr/>
            </p:nvSpPr>
            <p:spPr bwMode="auto">
              <a:xfrm>
                <a:off x="2648" y="23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6" name="Rectangle 477">
                <a:extLst>
                  <a:ext uri="{FF2B5EF4-FFF2-40B4-BE49-F238E27FC236}">
                    <a16:creationId xmlns:a16="http://schemas.microsoft.com/office/drawing/2014/main" id="{53C6CB83-93CD-3B1B-39CC-B023823B845B}"/>
                  </a:ext>
                </a:extLst>
              </p:cNvPr>
              <p:cNvSpPr>
                <a:spLocks noChangeArrowheads="1"/>
              </p:cNvSpPr>
              <p:nvPr/>
            </p:nvSpPr>
            <p:spPr bwMode="auto">
              <a:xfrm>
                <a:off x="2654" y="231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7" name="Rectangle 478">
                <a:extLst>
                  <a:ext uri="{FF2B5EF4-FFF2-40B4-BE49-F238E27FC236}">
                    <a16:creationId xmlns:a16="http://schemas.microsoft.com/office/drawing/2014/main" id="{4BA6CCD8-D126-6354-E89F-517B4ACFBC4B}"/>
                  </a:ext>
                </a:extLst>
              </p:cNvPr>
              <p:cNvSpPr>
                <a:spLocks noChangeArrowheads="1"/>
              </p:cNvSpPr>
              <p:nvPr/>
            </p:nvSpPr>
            <p:spPr bwMode="auto">
              <a:xfrm>
                <a:off x="3104" y="23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8" name="Rectangle 479">
                <a:extLst>
                  <a:ext uri="{FF2B5EF4-FFF2-40B4-BE49-F238E27FC236}">
                    <a16:creationId xmlns:a16="http://schemas.microsoft.com/office/drawing/2014/main" id="{0F195D1D-86CF-7594-CF3C-6B93CBD2D323}"/>
                  </a:ext>
                </a:extLst>
              </p:cNvPr>
              <p:cNvSpPr>
                <a:spLocks noChangeArrowheads="1"/>
              </p:cNvSpPr>
              <p:nvPr/>
            </p:nvSpPr>
            <p:spPr bwMode="auto">
              <a:xfrm>
                <a:off x="3110" y="231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19" name="Rectangle 480">
                <a:extLst>
                  <a:ext uri="{FF2B5EF4-FFF2-40B4-BE49-F238E27FC236}">
                    <a16:creationId xmlns:a16="http://schemas.microsoft.com/office/drawing/2014/main" id="{3390885B-83FE-8E18-5C29-01B32584ED99}"/>
                  </a:ext>
                </a:extLst>
              </p:cNvPr>
              <p:cNvSpPr>
                <a:spLocks noChangeArrowheads="1"/>
              </p:cNvSpPr>
              <p:nvPr/>
            </p:nvSpPr>
            <p:spPr bwMode="auto">
              <a:xfrm>
                <a:off x="3566" y="23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0" name="Rectangle 481">
                <a:extLst>
                  <a:ext uri="{FF2B5EF4-FFF2-40B4-BE49-F238E27FC236}">
                    <a16:creationId xmlns:a16="http://schemas.microsoft.com/office/drawing/2014/main" id="{11FD2E0B-0150-6D0A-7FED-1A5B3243DAD6}"/>
                  </a:ext>
                </a:extLst>
              </p:cNvPr>
              <p:cNvSpPr>
                <a:spLocks noChangeArrowheads="1"/>
              </p:cNvSpPr>
              <p:nvPr/>
            </p:nvSpPr>
            <p:spPr bwMode="auto">
              <a:xfrm>
                <a:off x="3572" y="231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1" name="Rectangle 482">
                <a:extLst>
                  <a:ext uri="{FF2B5EF4-FFF2-40B4-BE49-F238E27FC236}">
                    <a16:creationId xmlns:a16="http://schemas.microsoft.com/office/drawing/2014/main" id="{F37B7710-52C0-7A13-A627-5B003454FD05}"/>
                  </a:ext>
                </a:extLst>
              </p:cNvPr>
              <p:cNvSpPr>
                <a:spLocks noChangeArrowheads="1"/>
              </p:cNvSpPr>
              <p:nvPr/>
            </p:nvSpPr>
            <p:spPr bwMode="auto">
              <a:xfrm>
                <a:off x="4028" y="231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2" name="Rectangle 483">
                <a:extLst>
                  <a:ext uri="{FF2B5EF4-FFF2-40B4-BE49-F238E27FC236}">
                    <a16:creationId xmlns:a16="http://schemas.microsoft.com/office/drawing/2014/main" id="{3013F8CA-CB49-AD70-B60D-5E17A8D946A1}"/>
                  </a:ext>
                </a:extLst>
              </p:cNvPr>
              <p:cNvSpPr>
                <a:spLocks noChangeArrowheads="1"/>
              </p:cNvSpPr>
              <p:nvPr/>
            </p:nvSpPr>
            <p:spPr bwMode="auto">
              <a:xfrm>
                <a:off x="1724" y="231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3" name="Rectangle 484">
                <a:extLst>
                  <a:ext uri="{FF2B5EF4-FFF2-40B4-BE49-F238E27FC236}">
                    <a16:creationId xmlns:a16="http://schemas.microsoft.com/office/drawing/2014/main" id="{B93182C1-D0C3-7CE7-7635-6A8909E3E1A4}"/>
                  </a:ext>
                </a:extLst>
              </p:cNvPr>
              <p:cNvSpPr>
                <a:spLocks noChangeArrowheads="1"/>
              </p:cNvSpPr>
              <p:nvPr/>
            </p:nvSpPr>
            <p:spPr bwMode="auto">
              <a:xfrm>
                <a:off x="2186" y="231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4" name="Rectangle 485">
                <a:extLst>
                  <a:ext uri="{FF2B5EF4-FFF2-40B4-BE49-F238E27FC236}">
                    <a16:creationId xmlns:a16="http://schemas.microsoft.com/office/drawing/2014/main" id="{62262B1F-A93A-07CE-410A-1B391A6C1283}"/>
                  </a:ext>
                </a:extLst>
              </p:cNvPr>
              <p:cNvSpPr>
                <a:spLocks noChangeArrowheads="1"/>
              </p:cNvSpPr>
              <p:nvPr/>
            </p:nvSpPr>
            <p:spPr bwMode="auto">
              <a:xfrm>
                <a:off x="2648" y="231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5" name="Rectangle 486">
                <a:extLst>
                  <a:ext uri="{FF2B5EF4-FFF2-40B4-BE49-F238E27FC236}">
                    <a16:creationId xmlns:a16="http://schemas.microsoft.com/office/drawing/2014/main" id="{DFA50CA2-0849-394E-2E23-0F03A3D9F1F7}"/>
                  </a:ext>
                </a:extLst>
              </p:cNvPr>
              <p:cNvSpPr>
                <a:spLocks noChangeArrowheads="1"/>
              </p:cNvSpPr>
              <p:nvPr/>
            </p:nvSpPr>
            <p:spPr bwMode="auto">
              <a:xfrm>
                <a:off x="3104" y="231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6" name="Rectangle 487">
                <a:extLst>
                  <a:ext uri="{FF2B5EF4-FFF2-40B4-BE49-F238E27FC236}">
                    <a16:creationId xmlns:a16="http://schemas.microsoft.com/office/drawing/2014/main" id="{44386D67-2D81-999B-1004-2CCDEC810D2F}"/>
                  </a:ext>
                </a:extLst>
              </p:cNvPr>
              <p:cNvSpPr>
                <a:spLocks noChangeArrowheads="1"/>
              </p:cNvSpPr>
              <p:nvPr/>
            </p:nvSpPr>
            <p:spPr bwMode="auto">
              <a:xfrm>
                <a:off x="3566" y="231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7" name="Rectangle 488">
                <a:extLst>
                  <a:ext uri="{FF2B5EF4-FFF2-40B4-BE49-F238E27FC236}">
                    <a16:creationId xmlns:a16="http://schemas.microsoft.com/office/drawing/2014/main" id="{05FADA0D-6CDD-8666-B4D0-C3C06C09047F}"/>
                  </a:ext>
                </a:extLst>
              </p:cNvPr>
              <p:cNvSpPr>
                <a:spLocks noChangeArrowheads="1"/>
              </p:cNvSpPr>
              <p:nvPr/>
            </p:nvSpPr>
            <p:spPr bwMode="auto">
              <a:xfrm>
                <a:off x="4028" y="231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8" name="Rectangle 489">
                <a:extLst>
                  <a:ext uri="{FF2B5EF4-FFF2-40B4-BE49-F238E27FC236}">
                    <a16:creationId xmlns:a16="http://schemas.microsoft.com/office/drawing/2014/main" id="{F313B6FC-6073-CAC8-EABA-F73520F8A654}"/>
                  </a:ext>
                </a:extLst>
              </p:cNvPr>
              <p:cNvSpPr>
                <a:spLocks noChangeArrowheads="1"/>
              </p:cNvSpPr>
              <p:nvPr/>
            </p:nvSpPr>
            <p:spPr bwMode="auto">
              <a:xfrm>
                <a:off x="1736" y="2414"/>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29" name="Rectangle 490">
                <a:extLst>
                  <a:ext uri="{FF2B5EF4-FFF2-40B4-BE49-F238E27FC236}">
                    <a16:creationId xmlns:a16="http://schemas.microsoft.com/office/drawing/2014/main" id="{33247DA7-6E24-87B2-BF46-B79EB5FBB6F2}"/>
                  </a:ext>
                </a:extLst>
              </p:cNvPr>
              <p:cNvSpPr>
                <a:spLocks noChangeArrowheads="1"/>
              </p:cNvSpPr>
              <p:nvPr/>
            </p:nvSpPr>
            <p:spPr bwMode="auto">
              <a:xfrm>
                <a:off x="2144"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0" name="Rectangle 491">
                <a:extLst>
                  <a:ext uri="{FF2B5EF4-FFF2-40B4-BE49-F238E27FC236}">
                    <a16:creationId xmlns:a16="http://schemas.microsoft.com/office/drawing/2014/main" id="{10065426-90DF-E3BF-0028-DD4EBCFD9F19}"/>
                  </a:ext>
                </a:extLst>
              </p:cNvPr>
              <p:cNvSpPr>
                <a:spLocks noChangeArrowheads="1"/>
              </p:cNvSpPr>
              <p:nvPr/>
            </p:nvSpPr>
            <p:spPr bwMode="auto">
              <a:xfrm>
                <a:off x="1772" y="2414"/>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1" name="Rectangle 492">
                <a:extLst>
                  <a:ext uri="{FF2B5EF4-FFF2-40B4-BE49-F238E27FC236}">
                    <a16:creationId xmlns:a16="http://schemas.microsoft.com/office/drawing/2014/main" id="{E6E0D14E-9EAE-78E3-6190-99BF40DBBFB3}"/>
                  </a:ext>
                </a:extLst>
              </p:cNvPr>
              <p:cNvSpPr>
                <a:spLocks noChangeArrowheads="1"/>
              </p:cNvSpPr>
              <p:nvPr/>
            </p:nvSpPr>
            <p:spPr bwMode="auto">
              <a:xfrm>
                <a:off x="1916" y="2414"/>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11</a:t>
                </a:r>
                <a:endParaRPr lang="en-US" altLang="en-US" sz="1700"/>
              </a:p>
            </p:txBody>
          </p:sp>
          <p:sp>
            <p:nvSpPr>
              <p:cNvPr id="28132" name="Rectangle 493">
                <a:extLst>
                  <a:ext uri="{FF2B5EF4-FFF2-40B4-BE49-F238E27FC236}">
                    <a16:creationId xmlns:a16="http://schemas.microsoft.com/office/drawing/2014/main" id="{7BCFECF1-08BF-3D4A-9624-783FA6E5659D}"/>
                  </a:ext>
                </a:extLst>
              </p:cNvPr>
              <p:cNvSpPr>
                <a:spLocks noChangeArrowheads="1"/>
              </p:cNvSpPr>
              <p:nvPr/>
            </p:nvSpPr>
            <p:spPr bwMode="auto">
              <a:xfrm>
                <a:off x="2000" y="241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33" name="Rectangle 494">
                <a:extLst>
                  <a:ext uri="{FF2B5EF4-FFF2-40B4-BE49-F238E27FC236}">
                    <a16:creationId xmlns:a16="http://schemas.microsoft.com/office/drawing/2014/main" id="{F94603EA-FECE-82D2-2BA6-992FCAC70A25}"/>
                  </a:ext>
                </a:extLst>
              </p:cNvPr>
              <p:cNvSpPr>
                <a:spLocks noChangeArrowheads="1"/>
              </p:cNvSpPr>
              <p:nvPr/>
            </p:nvSpPr>
            <p:spPr bwMode="auto">
              <a:xfrm>
                <a:off x="2192"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4" name="Rectangle 495">
                <a:extLst>
                  <a:ext uri="{FF2B5EF4-FFF2-40B4-BE49-F238E27FC236}">
                    <a16:creationId xmlns:a16="http://schemas.microsoft.com/office/drawing/2014/main" id="{DF3F3587-3AE9-2E5A-D26C-E76F0167BBBD}"/>
                  </a:ext>
                </a:extLst>
              </p:cNvPr>
              <p:cNvSpPr>
                <a:spLocks noChangeArrowheads="1"/>
              </p:cNvSpPr>
              <p:nvPr/>
            </p:nvSpPr>
            <p:spPr bwMode="auto">
              <a:xfrm>
                <a:off x="2606"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5" name="Rectangle 496">
                <a:extLst>
                  <a:ext uri="{FF2B5EF4-FFF2-40B4-BE49-F238E27FC236}">
                    <a16:creationId xmlns:a16="http://schemas.microsoft.com/office/drawing/2014/main" id="{6BFA44EA-4CF2-2AFD-6AAA-B18CC360EBB9}"/>
                  </a:ext>
                </a:extLst>
              </p:cNvPr>
              <p:cNvSpPr>
                <a:spLocks noChangeArrowheads="1"/>
              </p:cNvSpPr>
              <p:nvPr/>
            </p:nvSpPr>
            <p:spPr bwMode="auto">
              <a:xfrm>
                <a:off x="2234" y="2414"/>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6" name="Rectangle 497">
                <a:extLst>
                  <a:ext uri="{FF2B5EF4-FFF2-40B4-BE49-F238E27FC236}">
                    <a16:creationId xmlns:a16="http://schemas.microsoft.com/office/drawing/2014/main" id="{7F757496-E2F0-C6C5-EA97-57E3C74F7A1F}"/>
                  </a:ext>
                </a:extLst>
              </p:cNvPr>
              <p:cNvSpPr>
                <a:spLocks noChangeArrowheads="1"/>
              </p:cNvSpPr>
              <p:nvPr/>
            </p:nvSpPr>
            <p:spPr bwMode="auto">
              <a:xfrm>
                <a:off x="2324" y="241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14.63</a:t>
                </a:r>
                <a:endParaRPr lang="en-US" altLang="en-US" sz="1700"/>
              </a:p>
            </p:txBody>
          </p:sp>
          <p:sp>
            <p:nvSpPr>
              <p:cNvPr id="28137" name="Rectangle 498">
                <a:extLst>
                  <a:ext uri="{FF2B5EF4-FFF2-40B4-BE49-F238E27FC236}">
                    <a16:creationId xmlns:a16="http://schemas.microsoft.com/office/drawing/2014/main" id="{AC3F69D5-5C21-5B30-87EE-71030568C787}"/>
                  </a:ext>
                </a:extLst>
              </p:cNvPr>
              <p:cNvSpPr>
                <a:spLocks noChangeArrowheads="1"/>
              </p:cNvSpPr>
              <p:nvPr/>
            </p:nvSpPr>
            <p:spPr bwMode="auto">
              <a:xfrm>
                <a:off x="2516" y="241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38" name="Rectangle 499">
                <a:extLst>
                  <a:ext uri="{FF2B5EF4-FFF2-40B4-BE49-F238E27FC236}">
                    <a16:creationId xmlns:a16="http://schemas.microsoft.com/office/drawing/2014/main" id="{67F8A4BB-3909-A812-1071-47465F873D60}"/>
                  </a:ext>
                </a:extLst>
              </p:cNvPr>
              <p:cNvSpPr>
                <a:spLocks noChangeArrowheads="1"/>
              </p:cNvSpPr>
              <p:nvPr/>
            </p:nvSpPr>
            <p:spPr bwMode="auto">
              <a:xfrm>
                <a:off x="2654"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39" name="Rectangle 500">
                <a:extLst>
                  <a:ext uri="{FF2B5EF4-FFF2-40B4-BE49-F238E27FC236}">
                    <a16:creationId xmlns:a16="http://schemas.microsoft.com/office/drawing/2014/main" id="{86ACF888-7075-BFAA-434A-24F1735066B1}"/>
                  </a:ext>
                </a:extLst>
              </p:cNvPr>
              <p:cNvSpPr>
                <a:spLocks noChangeArrowheads="1"/>
              </p:cNvSpPr>
              <p:nvPr/>
            </p:nvSpPr>
            <p:spPr bwMode="auto">
              <a:xfrm>
                <a:off x="3068" y="2414"/>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0" name="Rectangle 501">
                <a:extLst>
                  <a:ext uri="{FF2B5EF4-FFF2-40B4-BE49-F238E27FC236}">
                    <a16:creationId xmlns:a16="http://schemas.microsoft.com/office/drawing/2014/main" id="{D1ADC086-BEE7-D783-4165-63B86A37B89F}"/>
                  </a:ext>
                </a:extLst>
              </p:cNvPr>
              <p:cNvSpPr>
                <a:spLocks noChangeArrowheads="1"/>
              </p:cNvSpPr>
              <p:nvPr/>
            </p:nvSpPr>
            <p:spPr bwMode="auto">
              <a:xfrm>
                <a:off x="2696" y="2414"/>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1" name="Rectangle 502">
                <a:extLst>
                  <a:ext uri="{FF2B5EF4-FFF2-40B4-BE49-F238E27FC236}">
                    <a16:creationId xmlns:a16="http://schemas.microsoft.com/office/drawing/2014/main" id="{E6B4E510-1BF4-10A8-BA1F-E9B6E6592FFE}"/>
                  </a:ext>
                </a:extLst>
              </p:cNvPr>
              <p:cNvSpPr>
                <a:spLocks noChangeArrowheads="1"/>
              </p:cNvSpPr>
              <p:nvPr/>
            </p:nvSpPr>
            <p:spPr bwMode="auto">
              <a:xfrm>
                <a:off x="2786" y="241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17.28</a:t>
                </a:r>
                <a:endParaRPr lang="en-US" altLang="en-US" sz="1700"/>
              </a:p>
            </p:txBody>
          </p:sp>
          <p:sp>
            <p:nvSpPr>
              <p:cNvPr id="28142" name="Rectangle 503">
                <a:extLst>
                  <a:ext uri="{FF2B5EF4-FFF2-40B4-BE49-F238E27FC236}">
                    <a16:creationId xmlns:a16="http://schemas.microsoft.com/office/drawing/2014/main" id="{28EF03D6-688F-1943-C079-9B76F7C9F073}"/>
                  </a:ext>
                </a:extLst>
              </p:cNvPr>
              <p:cNvSpPr>
                <a:spLocks noChangeArrowheads="1"/>
              </p:cNvSpPr>
              <p:nvPr/>
            </p:nvSpPr>
            <p:spPr bwMode="auto">
              <a:xfrm>
                <a:off x="2978" y="241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43" name="Rectangle 504">
                <a:extLst>
                  <a:ext uri="{FF2B5EF4-FFF2-40B4-BE49-F238E27FC236}">
                    <a16:creationId xmlns:a16="http://schemas.microsoft.com/office/drawing/2014/main" id="{36605648-9EAB-7B9B-871B-73C019CCE71D}"/>
                  </a:ext>
                </a:extLst>
              </p:cNvPr>
              <p:cNvSpPr>
                <a:spLocks noChangeArrowheads="1"/>
              </p:cNvSpPr>
              <p:nvPr/>
            </p:nvSpPr>
            <p:spPr bwMode="auto">
              <a:xfrm>
                <a:off x="3116"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4" name="Rectangle 505">
                <a:extLst>
                  <a:ext uri="{FF2B5EF4-FFF2-40B4-BE49-F238E27FC236}">
                    <a16:creationId xmlns:a16="http://schemas.microsoft.com/office/drawing/2014/main" id="{D694DC21-DB33-B5B2-75E2-26DD8C4D697B}"/>
                  </a:ext>
                </a:extLst>
              </p:cNvPr>
              <p:cNvSpPr>
                <a:spLocks noChangeArrowheads="1"/>
              </p:cNvSpPr>
              <p:nvPr/>
            </p:nvSpPr>
            <p:spPr bwMode="auto">
              <a:xfrm>
                <a:off x="3530" y="2414"/>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5" name="Rectangle 506">
                <a:extLst>
                  <a:ext uri="{FF2B5EF4-FFF2-40B4-BE49-F238E27FC236}">
                    <a16:creationId xmlns:a16="http://schemas.microsoft.com/office/drawing/2014/main" id="{0E2986C3-7040-35E0-A0F9-1690C8378814}"/>
                  </a:ext>
                </a:extLst>
              </p:cNvPr>
              <p:cNvSpPr>
                <a:spLocks noChangeArrowheads="1"/>
              </p:cNvSpPr>
              <p:nvPr/>
            </p:nvSpPr>
            <p:spPr bwMode="auto">
              <a:xfrm>
                <a:off x="3158" y="2414"/>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6" name="Rectangle 507">
                <a:extLst>
                  <a:ext uri="{FF2B5EF4-FFF2-40B4-BE49-F238E27FC236}">
                    <a16:creationId xmlns:a16="http://schemas.microsoft.com/office/drawing/2014/main" id="{15E5243B-B5B9-46B6-005B-0FC35CF57E9B}"/>
                  </a:ext>
                </a:extLst>
              </p:cNvPr>
              <p:cNvSpPr>
                <a:spLocks noChangeArrowheads="1"/>
              </p:cNvSpPr>
              <p:nvPr/>
            </p:nvSpPr>
            <p:spPr bwMode="auto">
              <a:xfrm>
                <a:off x="3248" y="241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19.68</a:t>
                </a:r>
                <a:endParaRPr lang="en-US" altLang="en-US" sz="1700"/>
              </a:p>
            </p:txBody>
          </p:sp>
          <p:sp>
            <p:nvSpPr>
              <p:cNvPr id="28147" name="Rectangle 508">
                <a:extLst>
                  <a:ext uri="{FF2B5EF4-FFF2-40B4-BE49-F238E27FC236}">
                    <a16:creationId xmlns:a16="http://schemas.microsoft.com/office/drawing/2014/main" id="{F32E21C4-C01B-4BE5-5F5A-577584494D7E}"/>
                  </a:ext>
                </a:extLst>
              </p:cNvPr>
              <p:cNvSpPr>
                <a:spLocks noChangeArrowheads="1"/>
              </p:cNvSpPr>
              <p:nvPr/>
            </p:nvSpPr>
            <p:spPr bwMode="auto">
              <a:xfrm>
                <a:off x="3440" y="241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48" name="Rectangle 509">
                <a:extLst>
                  <a:ext uri="{FF2B5EF4-FFF2-40B4-BE49-F238E27FC236}">
                    <a16:creationId xmlns:a16="http://schemas.microsoft.com/office/drawing/2014/main" id="{0D419640-3016-C3A4-5469-17374DF5F1B9}"/>
                  </a:ext>
                </a:extLst>
              </p:cNvPr>
              <p:cNvSpPr>
                <a:spLocks noChangeArrowheads="1"/>
              </p:cNvSpPr>
              <p:nvPr/>
            </p:nvSpPr>
            <p:spPr bwMode="auto">
              <a:xfrm>
                <a:off x="3572"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49" name="Rectangle 510">
                <a:extLst>
                  <a:ext uri="{FF2B5EF4-FFF2-40B4-BE49-F238E27FC236}">
                    <a16:creationId xmlns:a16="http://schemas.microsoft.com/office/drawing/2014/main" id="{DC90A0C5-51A1-CE5A-78DB-A7A551CBCBB5}"/>
                  </a:ext>
                </a:extLst>
              </p:cNvPr>
              <p:cNvSpPr>
                <a:spLocks noChangeArrowheads="1"/>
              </p:cNvSpPr>
              <p:nvPr/>
            </p:nvSpPr>
            <p:spPr bwMode="auto">
              <a:xfrm>
                <a:off x="3986" y="2414"/>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0" name="Rectangle 511">
                <a:extLst>
                  <a:ext uri="{FF2B5EF4-FFF2-40B4-BE49-F238E27FC236}">
                    <a16:creationId xmlns:a16="http://schemas.microsoft.com/office/drawing/2014/main" id="{45C6034A-2C26-E714-87DE-5A67081B810F}"/>
                  </a:ext>
                </a:extLst>
              </p:cNvPr>
              <p:cNvSpPr>
                <a:spLocks noChangeArrowheads="1"/>
              </p:cNvSpPr>
              <p:nvPr/>
            </p:nvSpPr>
            <p:spPr bwMode="auto">
              <a:xfrm>
                <a:off x="3614" y="2414"/>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1" name="Rectangle 512">
                <a:extLst>
                  <a:ext uri="{FF2B5EF4-FFF2-40B4-BE49-F238E27FC236}">
                    <a16:creationId xmlns:a16="http://schemas.microsoft.com/office/drawing/2014/main" id="{6324C429-920D-5455-3FDE-8740349CCB3E}"/>
                  </a:ext>
                </a:extLst>
              </p:cNvPr>
              <p:cNvSpPr>
                <a:spLocks noChangeArrowheads="1"/>
              </p:cNvSpPr>
              <p:nvPr/>
            </p:nvSpPr>
            <p:spPr bwMode="auto">
              <a:xfrm>
                <a:off x="3704" y="241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24.73</a:t>
                </a:r>
                <a:endParaRPr lang="en-US" altLang="en-US" sz="1700"/>
              </a:p>
            </p:txBody>
          </p:sp>
          <p:sp>
            <p:nvSpPr>
              <p:cNvPr id="28152" name="Rectangle 513">
                <a:extLst>
                  <a:ext uri="{FF2B5EF4-FFF2-40B4-BE49-F238E27FC236}">
                    <a16:creationId xmlns:a16="http://schemas.microsoft.com/office/drawing/2014/main" id="{05AB3A16-508F-0FAA-AEC4-08EF2E3635EE}"/>
                  </a:ext>
                </a:extLst>
              </p:cNvPr>
              <p:cNvSpPr>
                <a:spLocks noChangeArrowheads="1"/>
              </p:cNvSpPr>
              <p:nvPr/>
            </p:nvSpPr>
            <p:spPr bwMode="auto">
              <a:xfrm>
                <a:off x="3896" y="241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53" name="Rectangle 514">
                <a:extLst>
                  <a:ext uri="{FF2B5EF4-FFF2-40B4-BE49-F238E27FC236}">
                    <a16:creationId xmlns:a16="http://schemas.microsoft.com/office/drawing/2014/main" id="{4EC55977-82E3-3F8D-0563-AC286908DC0F}"/>
                  </a:ext>
                </a:extLst>
              </p:cNvPr>
              <p:cNvSpPr>
                <a:spLocks noChangeArrowheads="1"/>
              </p:cNvSpPr>
              <p:nvPr/>
            </p:nvSpPr>
            <p:spPr bwMode="auto">
              <a:xfrm>
                <a:off x="1724" y="240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4" name="Rectangle 515">
                <a:extLst>
                  <a:ext uri="{FF2B5EF4-FFF2-40B4-BE49-F238E27FC236}">
                    <a16:creationId xmlns:a16="http://schemas.microsoft.com/office/drawing/2014/main" id="{639B79F5-A3CD-5FE1-E564-393CE315B5D8}"/>
                  </a:ext>
                </a:extLst>
              </p:cNvPr>
              <p:cNvSpPr>
                <a:spLocks noChangeArrowheads="1"/>
              </p:cNvSpPr>
              <p:nvPr/>
            </p:nvSpPr>
            <p:spPr bwMode="auto">
              <a:xfrm>
                <a:off x="1736" y="240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5" name="Rectangle 516">
                <a:extLst>
                  <a:ext uri="{FF2B5EF4-FFF2-40B4-BE49-F238E27FC236}">
                    <a16:creationId xmlns:a16="http://schemas.microsoft.com/office/drawing/2014/main" id="{12E37EB5-77E9-E439-71D6-BF970837C0DC}"/>
                  </a:ext>
                </a:extLst>
              </p:cNvPr>
              <p:cNvSpPr>
                <a:spLocks noChangeArrowheads="1"/>
              </p:cNvSpPr>
              <p:nvPr/>
            </p:nvSpPr>
            <p:spPr bwMode="auto">
              <a:xfrm>
                <a:off x="2186" y="240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6" name="Rectangle 517">
                <a:extLst>
                  <a:ext uri="{FF2B5EF4-FFF2-40B4-BE49-F238E27FC236}">
                    <a16:creationId xmlns:a16="http://schemas.microsoft.com/office/drawing/2014/main" id="{F95D944B-38F0-7E32-490A-9641C173AFFF}"/>
                  </a:ext>
                </a:extLst>
              </p:cNvPr>
              <p:cNvSpPr>
                <a:spLocks noChangeArrowheads="1"/>
              </p:cNvSpPr>
              <p:nvPr/>
            </p:nvSpPr>
            <p:spPr bwMode="auto">
              <a:xfrm>
                <a:off x="2192" y="240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7" name="Rectangle 518">
                <a:extLst>
                  <a:ext uri="{FF2B5EF4-FFF2-40B4-BE49-F238E27FC236}">
                    <a16:creationId xmlns:a16="http://schemas.microsoft.com/office/drawing/2014/main" id="{1BD7BEAE-AE4E-64BB-236C-FDD1DAB21CB4}"/>
                  </a:ext>
                </a:extLst>
              </p:cNvPr>
              <p:cNvSpPr>
                <a:spLocks noChangeArrowheads="1"/>
              </p:cNvSpPr>
              <p:nvPr/>
            </p:nvSpPr>
            <p:spPr bwMode="auto">
              <a:xfrm>
                <a:off x="2648" y="240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8" name="Rectangle 519">
                <a:extLst>
                  <a:ext uri="{FF2B5EF4-FFF2-40B4-BE49-F238E27FC236}">
                    <a16:creationId xmlns:a16="http://schemas.microsoft.com/office/drawing/2014/main" id="{EBB400AB-B33A-478D-562E-B85D342BF815}"/>
                  </a:ext>
                </a:extLst>
              </p:cNvPr>
              <p:cNvSpPr>
                <a:spLocks noChangeArrowheads="1"/>
              </p:cNvSpPr>
              <p:nvPr/>
            </p:nvSpPr>
            <p:spPr bwMode="auto">
              <a:xfrm>
                <a:off x="2654" y="240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59" name="Rectangle 520">
                <a:extLst>
                  <a:ext uri="{FF2B5EF4-FFF2-40B4-BE49-F238E27FC236}">
                    <a16:creationId xmlns:a16="http://schemas.microsoft.com/office/drawing/2014/main" id="{18E1B77F-0946-5507-BCD3-DB1A257999E8}"/>
                  </a:ext>
                </a:extLst>
              </p:cNvPr>
              <p:cNvSpPr>
                <a:spLocks noChangeArrowheads="1"/>
              </p:cNvSpPr>
              <p:nvPr/>
            </p:nvSpPr>
            <p:spPr bwMode="auto">
              <a:xfrm>
                <a:off x="3104" y="240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0" name="Rectangle 521">
                <a:extLst>
                  <a:ext uri="{FF2B5EF4-FFF2-40B4-BE49-F238E27FC236}">
                    <a16:creationId xmlns:a16="http://schemas.microsoft.com/office/drawing/2014/main" id="{F7C8E1E4-4EF0-2D38-BB6F-8DCBE1DC5196}"/>
                  </a:ext>
                </a:extLst>
              </p:cNvPr>
              <p:cNvSpPr>
                <a:spLocks noChangeArrowheads="1"/>
              </p:cNvSpPr>
              <p:nvPr/>
            </p:nvSpPr>
            <p:spPr bwMode="auto">
              <a:xfrm>
                <a:off x="3110" y="240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1" name="Rectangle 522">
                <a:extLst>
                  <a:ext uri="{FF2B5EF4-FFF2-40B4-BE49-F238E27FC236}">
                    <a16:creationId xmlns:a16="http://schemas.microsoft.com/office/drawing/2014/main" id="{42FF1E71-BC87-07EA-CD63-73EC1A4978FA}"/>
                  </a:ext>
                </a:extLst>
              </p:cNvPr>
              <p:cNvSpPr>
                <a:spLocks noChangeArrowheads="1"/>
              </p:cNvSpPr>
              <p:nvPr/>
            </p:nvSpPr>
            <p:spPr bwMode="auto">
              <a:xfrm>
                <a:off x="3566" y="240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2" name="Rectangle 523">
                <a:extLst>
                  <a:ext uri="{FF2B5EF4-FFF2-40B4-BE49-F238E27FC236}">
                    <a16:creationId xmlns:a16="http://schemas.microsoft.com/office/drawing/2014/main" id="{F61E6001-F862-25CF-9D8E-1160AAB0006E}"/>
                  </a:ext>
                </a:extLst>
              </p:cNvPr>
              <p:cNvSpPr>
                <a:spLocks noChangeArrowheads="1"/>
              </p:cNvSpPr>
              <p:nvPr/>
            </p:nvSpPr>
            <p:spPr bwMode="auto">
              <a:xfrm>
                <a:off x="3572" y="240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3" name="Rectangle 524">
                <a:extLst>
                  <a:ext uri="{FF2B5EF4-FFF2-40B4-BE49-F238E27FC236}">
                    <a16:creationId xmlns:a16="http://schemas.microsoft.com/office/drawing/2014/main" id="{55BC4B7C-D5F4-6099-C7C8-E14855CEF6AC}"/>
                  </a:ext>
                </a:extLst>
              </p:cNvPr>
              <p:cNvSpPr>
                <a:spLocks noChangeArrowheads="1"/>
              </p:cNvSpPr>
              <p:nvPr/>
            </p:nvSpPr>
            <p:spPr bwMode="auto">
              <a:xfrm>
                <a:off x="4028" y="240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4" name="Rectangle 525">
                <a:extLst>
                  <a:ext uri="{FF2B5EF4-FFF2-40B4-BE49-F238E27FC236}">
                    <a16:creationId xmlns:a16="http://schemas.microsoft.com/office/drawing/2014/main" id="{58A00E7E-8854-A1CF-3F02-95E03F5D788D}"/>
                  </a:ext>
                </a:extLst>
              </p:cNvPr>
              <p:cNvSpPr>
                <a:spLocks noChangeArrowheads="1"/>
              </p:cNvSpPr>
              <p:nvPr/>
            </p:nvSpPr>
            <p:spPr bwMode="auto">
              <a:xfrm>
                <a:off x="1724" y="2414"/>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5" name="Rectangle 526">
                <a:extLst>
                  <a:ext uri="{FF2B5EF4-FFF2-40B4-BE49-F238E27FC236}">
                    <a16:creationId xmlns:a16="http://schemas.microsoft.com/office/drawing/2014/main" id="{C1D4D12D-B2A1-B987-5D4B-79B62CB26F3F}"/>
                  </a:ext>
                </a:extLst>
              </p:cNvPr>
              <p:cNvSpPr>
                <a:spLocks noChangeArrowheads="1"/>
              </p:cNvSpPr>
              <p:nvPr/>
            </p:nvSpPr>
            <p:spPr bwMode="auto">
              <a:xfrm>
                <a:off x="2186" y="2414"/>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6" name="Rectangle 527">
                <a:extLst>
                  <a:ext uri="{FF2B5EF4-FFF2-40B4-BE49-F238E27FC236}">
                    <a16:creationId xmlns:a16="http://schemas.microsoft.com/office/drawing/2014/main" id="{F4AD06AE-01E5-57FD-3AB7-6D3B4B3BDF70}"/>
                  </a:ext>
                </a:extLst>
              </p:cNvPr>
              <p:cNvSpPr>
                <a:spLocks noChangeArrowheads="1"/>
              </p:cNvSpPr>
              <p:nvPr/>
            </p:nvSpPr>
            <p:spPr bwMode="auto">
              <a:xfrm>
                <a:off x="2648" y="2414"/>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7" name="Rectangle 528">
                <a:extLst>
                  <a:ext uri="{FF2B5EF4-FFF2-40B4-BE49-F238E27FC236}">
                    <a16:creationId xmlns:a16="http://schemas.microsoft.com/office/drawing/2014/main" id="{D2E51C87-BB8A-D0A7-A0B5-8C493F10C967}"/>
                  </a:ext>
                </a:extLst>
              </p:cNvPr>
              <p:cNvSpPr>
                <a:spLocks noChangeArrowheads="1"/>
              </p:cNvSpPr>
              <p:nvPr/>
            </p:nvSpPr>
            <p:spPr bwMode="auto">
              <a:xfrm>
                <a:off x="3104" y="2414"/>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8" name="Rectangle 529">
                <a:extLst>
                  <a:ext uri="{FF2B5EF4-FFF2-40B4-BE49-F238E27FC236}">
                    <a16:creationId xmlns:a16="http://schemas.microsoft.com/office/drawing/2014/main" id="{74BF18A0-43A6-2D73-2C03-66774D090432}"/>
                  </a:ext>
                </a:extLst>
              </p:cNvPr>
              <p:cNvSpPr>
                <a:spLocks noChangeArrowheads="1"/>
              </p:cNvSpPr>
              <p:nvPr/>
            </p:nvSpPr>
            <p:spPr bwMode="auto">
              <a:xfrm>
                <a:off x="3566" y="2414"/>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69" name="Rectangle 530">
                <a:extLst>
                  <a:ext uri="{FF2B5EF4-FFF2-40B4-BE49-F238E27FC236}">
                    <a16:creationId xmlns:a16="http://schemas.microsoft.com/office/drawing/2014/main" id="{287D94C4-79D5-2760-B935-401D913A9C25}"/>
                  </a:ext>
                </a:extLst>
              </p:cNvPr>
              <p:cNvSpPr>
                <a:spLocks noChangeArrowheads="1"/>
              </p:cNvSpPr>
              <p:nvPr/>
            </p:nvSpPr>
            <p:spPr bwMode="auto">
              <a:xfrm>
                <a:off x="4028" y="2414"/>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0" name="Rectangle 531">
                <a:extLst>
                  <a:ext uri="{FF2B5EF4-FFF2-40B4-BE49-F238E27FC236}">
                    <a16:creationId xmlns:a16="http://schemas.microsoft.com/office/drawing/2014/main" id="{E5106BF6-9CAA-ED49-BDC4-D81E3B3321E8}"/>
                  </a:ext>
                </a:extLst>
              </p:cNvPr>
              <p:cNvSpPr>
                <a:spLocks noChangeArrowheads="1"/>
              </p:cNvSpPr>
              <p:nvPr/>
            </p:nvSpPr>
            <p:spPr bwMode="auto">
              <a:xfrm>
                <a:off x="1736" y="251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1" name="Rectangle 532">
                <a:extLst>
                  <a:ext uri="{FF2B5EF4-FFF2-40B4-BE49-F238E27FC236}">
                    <a16:creationId xmlns:a16="http://schemas.microsoft.com/office/drawing/2014/main" id="{E269FAEA-6B78-F433-F83C-7D310383539D}"/>
                  </a:ext>
                </a:extLst>
              </p:cNvPr>
              <p:cNvSpPr>
                <a:spLocks noChangeArrowheads="1"/>
              </p:cNvSpPr>
              <p:nvPr/>
            </p:nvSpPr>
            <p:spPr bwMode="auto">
              <a:xfrm>
                <a:off x="2144"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2" name="Rectangle 533">
                <a:extLst>
                  <a:ext uri="{FF2B5EF4-FFF2-40B4-BE49-F238E27FC236}">
                    <a16:creationId xmlns:a16="http://schemas.microsoft.com/office/drawing/2014/main" id="{CFE3CDDD-FF5F-B88C-46AE-E4A365545A97}"/>
                  </a:ext>
                </a:extLst>
              </p:cNvPr>
              <p:cNvSpPr>
                <a:spLocks noChangeArrowheads="1"/>
              </p:cNvSpPr>
              <p:nvPr/>
            </p:nvSpPr>
            <p:spPr bwMode="auto">
              <a:xfrm>
                <a:off x="1772" y="251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3" name="Rectangle 534">
                <a:extLst>
                  <a:ext uri="{FF2B5EF4-FFF2-40B4-BE49-F238E27FC236}">
                    <a16:creationId xmlns:a16="http://schemas.microsoft.com/office/drawing/2014/main" id="{CCFFD2E1-C649-06E3-2901-34952233D06F}"/>
                  </a:ext>
                </a:extLst>
              </p:cNvPr>
              <p:cNvSpPr>
                <a:spLocks noChangeArrowheads="1"/>
              </p:cNvSpPr>
              <p:nvPr/>
            </p:nvSpPr>
            <p:spPr bwMode="auto">
              <a:xfrm>
                <a:off x="1916" y="2516"/>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12</a:t>
                </a:r>
                <a:endParaRPr lang="en-US" altLang="en-US" sz="1700"/>
              </a:p>
            </p:txBody>
          </p:sp>
          <p:sp>
            <p:nvSpPr>
              <p:cNvPr id="28174" name="Rectangle 535">
                <a:extLst>
                  <a:ext uri="{FF2B5EF4-FFF2-40B4-BE49-F238E27FC236}">
                    <a16:creationId xmlns:a16="http://schemas.microsoft.com/office/drawing/2014/main" id="{09357921-A6FF-98E1-9827-60991FE330E7}"/>
                  </a:ext>
                </a:extLst>
              </p:cNvPr>
              <p:cNvSpPr>
                <a:spLocks noChangeArrowheads="1"/>
              </p:cNvSpPr>
              <p:nvPr/>
            </p:nvSpPr>
            <p:spPr bwMode="auto">
              <a:xfrm>
                <a:off x="2000" y="251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75" name="Rectangle 536">
                <a:extLst>
                  <a:ext uri="{FF2B5EF4-FFF2-40B4-BE49-F238E27FC236}">
                    <a16:creationId xmlns:a16="http://schemas.microsoft.com/office/drawing/2014/main" id="{698D60AB-50E1-301C-90E5-76102EEBC51C}"/>
                  </a:ext>
                </a:extLst>
              </p:cNvPr>
              <p:cNvSpPr>
                <a:spLocks noChangeArrowheads="1"/>
              </p:cNvSpPr>
              <p:nvPr/>
            </p:nvSpPr>
            <p:spPr bwMode="auto">
              <a:xfrm>
                <a:off x="2192"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6" name="Rectangle 537">
                <a:extLst>
                  <a:ext uri="{FF2B5EF4-FFF2-40B4-BE49-F238E27FC236}">
                    <a16:creationId xmlns:a16="http://schemas.microsoft.com/office/drawing/2014/main" id="{476F5647-6CDB-9F88-25F9-8DFE7E885F34}"/>
                  </a:ext>
                </a:extLst>
              </p:cNvPr>
              <p:cNvSpPr>
                <a:spLocks noChangeArrowheads="1"/>
              </p:cNvSpPr>
              <p:nvPr/>
            </p:nvSpPr>
            <p:spPr bwMode="auto">
              <a:xfrm>
                <a:off x="2606"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7" name="Rectangle 538">
                <a:extLst>
                  <a:ext uri="{FF2B5EF4-FFF2-40B4-BE49-F238E27FC236}">
                    <a16:creationId xmlns:a16="http://schemas.microsoft.com/office/drawing/2014/main" id="{06D470E9-26B3-489D-DA9E-95F00272D886}"/>
                  </a:ext>
                </a:extLst>
              </p:cNvPr>
              <p:cNvSpPr>
                <a:spLocks noChangeArrowheads="1"/>
              </p:cNvSpPr>
              <p:nvPr/>
            </p:nvSpPr>
            <p:spPr bwMode="auto">
              <a:xfrm>
                <a:off x="2234" y="251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78" name="Rectangle 539">
                <a:extLst>
                  <a:ext uri="{FF2B5EF4-FFF2-40B4-BE49-F238E27FC236}">
                    <a16:creationId xmlns:a16="http://schemas.microsoft.com/office/drawing/2014/main" id="{ED927285-5A01-51BE-1BAC-06E589084B4E}"/>
                  </a:ext>
                </a:extLst>
              </p:cNvPr>
              <p:cNvSpPr>
                <a:spLocks noChangeArrowheads="1"/>
              </p:cNvSpPr>
              <p:nvPr/>
            </p:nvSpPr>
            <p:spPr bwMode="auto">
              <a:xfrm>
                <a:off x="2324" y="251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15.81</a:t>
                </a:r>
                <a:endParaRPr lang="en-US" altLang="en-US" sz="1700"/>
              </a:p>
            </p:txBody>
          </p:sp>
          <p:sp>
            <p:nvSpPr>
              <p:cNvPr id="28179" name="Rectangle 540">
                <a:extLst>
                  <a:ext uri="{FF2B5EF4-FFF2-40B4-BE49-F238E27FC236}">
                    <a16:creationId xmlns:a16="http://schemas.microsoft.com/office/drawing/2014/main" id="{28A09F5B-A94B-9364-914F-558F858DF360}"/>
                  </a:ext>
                </a:extLst>
              </p:cNvPr>
              <p:cNvSpPr>
                <a:spLocks noChangeArrowheads="1"/>
              </p:cNvSpPr>
              <p:nvPr/>
            </p:nvSpPr>
            <p:spPr bwMode="auto">
              <a:xfrm>
                <a:off x="2516" y="251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80" name="Rectangle 541">
                <a:extLst>
                  <a:ext uri="{FF2B5EF4-FFF2-40B4-BE49-F238E27FC236}">
                    <a16:creationId xmlns:a16="http://schemas.microsoft.com/office/drawing/2014/main" id="{C2F5892D-6821-2D90-000E-5D2011C46AA1}"/>
                  </a:ext>
                </a:extLst>
              </p:cNvPr>
              <p:cNvSpPr>
                <a:spLocks noChangeArrowheads="1"/>
              </p:cNvSpPr>
              <p:nvPr/>
            </p:nvSpPr>
            <p:spPr bwMode="auto">
              <a:xfrm>
                <a:off x="2654"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1" name="Rectangle 542">
                <a:extLst>
                  <a:ext uri="{FF2B5EF4-FFF2-40B4-BE49-F238E27FC236}">
                    <a16:creationId xmlns:a16="http://schemas.microsoft.com/office/drawing/2014/main" id="{DB7DCD58-C21D-D16F-3E40-EC510C3D90FC}"/>
                  </a:ext>
                </a:extLst>
              </p:cNvPr>
              <p:cNvSpPr>
                <a:spLocks noChangeArrowheads="1"/>
              </p:cNvSpPr>
              <p:nvPr/>
            </p:nvSpPr>
            <p:spPr bwMode="auto">
              <a:xfrm>
                <a:off x="3068" y="251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2" name="Rectangle 543">
                <a:extLst>
                  <a:ext uri="{FF2B5EF4-FFF2-40B4-BE49-F238E27FC236}">
                    <a16:creationId xmlns:a16="http://schemas.microsoft.com/office/drawing/2014/main" id="{13481153-6791-C780-0E53-DEF08C46E089}"/>
                  </a:ext>
                </a:extLst>
              </p:cNvPr>
              <p:cNvSpPr>
                <a:spLocks noChangeArrowheads="1"/>
              </p:cNvSpPr>
              <p:nvPr/>
            </p:nvSpPr>
            <p:spPr bwMode="auto">
              <a:xfrm>
                <a:off x="2696" y="251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3" name="Rectangle 544">
                <a:extLst>
                  <a:ext uri="{FF2B5EF4-FFF2-40B4-BE49-F238E27FC236}">
                    <a16:creationId xmlns:a16="http://schemas.microsoft.com/office/drawing/2014/main" id="{FBA46A6E-0448-EA92-0EF9-DBF769928EBB}"/>
                  </a:ext>
                </a:extLst>
              </p:cNvPr>
              <p:cNvSpPr>
                <a:spLocks noChangeArrowheads="1"/>
              </p:cNvSpPr>
              <p:nvPr/>
            </p:nvSpPr>
            <p:spPr bwMode="auto">
              <a:xfrm>
                <a:off x="2786" y="251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18.55</a:t>
                </a:r>
                <a:endParaRPr lang="en-US" altLang="en-US" sz="1700"/>
              </a:p>
            </p:txBody>
          </p:sp>
          <p:sp>
            <p:nvSpPr>
              <p:cNvPr id="28184" name="Rectangle 545">
                <a:extLst>
                  <a:ext uri="{FF2B5EF4-FFF2-40B4-BE49-F238E27FC236}">
                    <a16:creationId xmlns:a16="http://schemas.microsoft.com/office/drawing/2014/main" id="{DAD8323B-E065-F30B-12FA-D6A5A3547633}"/>
                  </a:ext>
                </a:extLst>
              </p:cNvPr>
              <p:cNvSpPr>
                <a:spLocks noChangeArrowheads="1"/>
              </p:cNvSpPr>
              <p:nvPr/>
            </p:nvSpPr>
            <p:spPr bwMode="auto">
              <a:xfrm>
                <a:off x="2978" y="251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85" name="Rectangle 546">
                <a:extLst>
                  <a:ext uri="{FF2B5EF4-FFF2-40B4-BE49-F238E27FC236}">
                    <a16:creationId xmlns:a16="http://schemas.microsoft.com/office/drawing/2014/main" id="{32AC6373-68EA-97B0-E2BE-67E5E7D66658}"/>
                  </a:ext>
                </a:extLst>
              </p:cNvPr>
              <p:cNvSpPr>
                <a:spLocks noChangeArrowheads="1"/>
              </p:cNvSpPr>
              <p:nvPr/>
            </p:nvSpPr>
            <p:spPr bwMode="auto">
              <a:xfrm>
                <a:off x="3116"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6" name="Rectangle 547">
                <a:extLst>
                  <a:ext uri="{FF2B5EF4-FFF2-40B4-BE49-F238E27FC236}">
                    <a16:creationId xmlns:a16="http://schemas.microsoft.com/office/drawing/2014/main" id="{BE70A45A-6A60-63BF-90AF-5DE49587708E}"/>
                  </a:ext>
                </a:extLst>
              </p:cNvPr>
              <p:cNvSpPr>
                <a:spLocks noChangeArrowheads="1"/>
              </p:cNvSpPr>
              <p:nvPr/>
            </p:nvSpPr>
            <p:spPr bwMode="auto">
              <a:xfrm>
                <a:off x="3530" y="251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7" name="Rectangle 548">
                <a:extLst>
                  <a:ext uri="{FF2B5EF4-FFF2-40B4-BE49-F238E27FC236}">
                    <a16:creationId xmlns:a16="http://schemas.microsoft.com/office/drawing/2014/main" id="{EAC971C8-9238-981C-B2AE-3D614A9E8BF4}"/>
                  </a:ext>
                </a:extLst>
              </p:cNvPr>
              <p:cNvSpPr>
                <a:spLocks noChangeArrowheads="1"/>
              </p:cNvSpPr>
              <p:nvPr/>
            </p:nvSpPr>
            <p:spPr bwMode="auto">
              <a:xfrm>
                <a:off x="3158" y="251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88" name="Rectangle 549">
                <a:extLst>
                  <a:ext uri="{FF2B5EF4-FFF2-40B4-BE49-F238E27FC236}">
                    <a16:creationId xmlns:a16="http://schemas.microsoft.com/office/drawing/2014/main" id="{AD13A1DB-CF87-311F-501C-1866DB9A2C77}"/>
                  </a:ext>
                </a:extLst>
              </p:cNvPr>
              <p:cNvSpPr>
                <a:spLocks noChangeArrowheads="1"/>
              </p:cNvSpPr>
              <p:nvPr/>
            </p:nvSpPr>
            <p:spPr bwMode="auto">
              <a:xfrm>
                <a:off x="3248" y="251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21.03</a:t>
                </a:r>
                <a:endParaRPr lang="en-US" altLang="en-US" sz="1700"/>
              </a:p>
            </p:txBody>
          </p:sp>
          <p:sp>
            <p:nvSpPr>
              <p:cNvPr id="28189" name="Rectangle 550">
                <a:extLst>
                  <a:ext uri="{FF2B5EF4-FFF2-40B4-BE49-F238E27FC236}">
                    <a16:creationId xmlns:a16="http://schemas.microsoft.com/office/drawing/2014/main" id="{5C0BE301-A591-D366-9A71-E7DC5F3E44FE}"/>
                  </a:ext>
                </a:extLst>
              </p:cNvPr>
              <p:cNvSpPr>
                <a:spLocks noChangeArrowheads="1"/>
              </p:cNvSpPr>
              <p:nvPr/>
            </p:nvSpPr>
            <p:spPr bwMode="auto">
              <a:xfrm>
                <a:off x="3440" y="251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90" name="Rectangle 551">
                <a:extLst>
                  <a:ext uri="{FF2B5EF4-FFF2-40B4-BE49-F238E27FC236}">
                    <a16:creationId xmlns:a16="http://schemas.microsoft.com/office/drawing/2014/main" id="{6E5DD897-AE7E-D067-30D9-BEA1027CE9C0}"/>
                  </a:ext>
                </a:extLst>
              </p:cNvPr>
              <p:cNvSpPr>
                <a:spLocks noChangeArrowheads="1"/>
              </p:cNvSpPr>
              <p:nvPr/>
            </p:nvSpPr>
            <p:spPr bwMode="auto">
              <a:xfrm>
                <a:off x="3572"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1" name="Rectangle 552">
                <a:extLst>
                  <a:ext uri="{FF2B5EF4-FFF2-40B4-BE49-F238E27FC236}">
                    <a16:creationId xmlns:a16="http://schemas.microsoft.com/office/drawing/2014/main" id="{FF72B49F-BA8A-79BF-14A9-262576DA3ED8}"/>
                  </a:ext>
                </a:extLst>
              </p:cNvPr>
              <p:cNvSpPr>
                <a:spLocks noChangeArrowheads="1"/>
              </p:cNvSpPr>
              <p:nvPr/>
            </p:nvSpPr>
            <p:spPr bwMode="auto">
              <a:xfrm>
                <a:off x="3986" y="251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2" name="Rectangle 553">
                <a:extLst>
                  <a:ext uri="{FF2B5EF4-FFF2-40B4-BE49-F238E27FC236}">
                    <a16:creationId xmlns:a16="http://schemas.microsoft.com/office/drawing/2014/main" id="{242078F2-6C99-5293-D4A5-EDE562770FCC}"/>
                  </a:ext>
                </a:extLst>
              </p:cNvPr>
              <p:cNvSpPr>
                <a:spLocks noChangeArrowheads="1"/>
              </p:cNvSpPr>
              <p:nvPr/>
            </p:nvSpPr>
            <p:spPr bwMode="auto">
              <a:xfrm>
                <a:off x="3614" y="251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3" name="Rectangle 554">
                <a:extLst>
                  <a:ext uri="{FF2B5EF4-FFF2-40B4-BE49-F238E27FC236}">
                    <a16:creationId xmlns:a16="http://schemas.microsoft.com/office/drawing/2014/main" id="{480C3287-D2D7-366E-D650-FAC6D22BB228}"/>
                  </a:ext>
                </a:extLst>
              </p:cNvPr>
              <p:cNvSpPr>
                <a:spLocks noChangeArrowheads="1"/>
              </p:cNvSpPr>
              <p:nvPr/>
            </p:nvSpPr>
            <p:spPr bwMode="auto">
              <a:xfrm>
                <a:off x="3704" y="251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26.22</a:t>
                </a:r>
                <a:endParaRPr lang="en-US" altLang="en-US" sz="1700"/>
              </a:p>
            </p:txBody>
          </p:sp>
          <p:sp>
            <p:nvSpPr>
              <p:cNvPr id="28194" name="Rectangle 555">
                <a:extLst>
                  <a:ext uri="{FF2B5EF4-FFF2-40B4-BE49-F238E27FC236}">
                    <a16:creationId xmlns:a16="http://schemas.microsoft.com/office/drawing/2014/main" id="{64B479CC-5232-6395-9CC1-C9329892D767}"/>
                  </a:ext>
                </a:extLst>
              </p:cNvPr>
              <p:cNvSpPr>
                <a:spLocks noChangeArrowheads="1"/>
              </p:cNvSpPr>
              <p:nvPr/>
            </p:nvSpPr>
            <p:spPr bwMode="auto">
              <a:xfrm>
                <a:off x="3896" y="251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195" name="Rectangle 556">
                <a:extLst>
                  <a:ext uri="{FF2B5EF4-FFF2-40B4-BE49-F238E27FC236}">
                    <a16:creationId xmlns:a16="http://schemas.microsoft.com/office/drawing/2014/main" id="{596F3942-4D0A-8517-B270-AC7679B83B32}"/>
                  </a:ext>
                </a:extLst>
              </p:cNvPr>
              <p:cNvSpPr>
                <a:spLocks noChangeArrowheads="1"/>
              </p:cNvSpPr>
              <p:nvPr/>
            </p:nvSpPr>
            <p:spPr bwMode="auto">
              <a:xfrm>
                <a:off x="1724" y="251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6" name="Rectangle 557">
                <a:extLst>
                  <a:ext uri="{FF2B5EF4-FFF2-40B4-BE49-F238E27FC236}">
                    <a16:creationId xmlns:a16="http://schemas.microsoft.com/office/drawing/2014/main" id="{8FEEA741-0DCC-81DD-A839-3C6F350F52D2}"/>
                  </a:ext>
                </a:extLst>
              </p:cNvPr>
              <p:cNvSpPr>
                <a:spLocks noChangeArrowheads="1"/>
              </p:cNvSpPr>
              <p:nvPr/>
            </p:nvSpPr>
            <p:spPr bwMode="auto">
              <a:xfrm>
                <a:off x="1736" y="251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7" name="Rectangle 558">
                <a:extLst>
                  <a:ext uri="{FF2B5EF4-FFF2-40B4-BE49-F238E27FC236}">
                    <a16:creationId xmlns:a16="http://schemas.microsoft.com/office/drawing/2014/main" id="{FFED309E-0D34-F813-34F5-EE8CCA954555}"/>
                  </a:ext>
                </a:extLst>
              </p:cNvPr>
              <p:cNvSpPr>
                <a:spLocks noChangeArrowheads="1"/>
              </p:cNvSpPr>
              <p:nvPr/>
            </p:nvSpPr>
            <p:spPr bwMode="auto">
              <a:xfrm>
                <a:off x="2186" y="251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8" name="Rectangle 559">
                <a:extLst>
                  <a:ext uri="{FF2B5EF4-FFF2-40B4-BE49-F238E27FC236}">
                    <a16:creationId xmlns:a16="http://schemas.microsoft.com/office/drawing/2014/main" id="{681EE2D7-F427-91F7-7EF8-C41DA7D2FC07}"/>
                  </a:ext>
                </a:extLst>
              </p:cNvPr>
              <p:cNvSpPr>
                <a:spLocks noChangeArrowheads="1"/>
              </p:cNvSpPr>
              <p:nvPr/>
            </p:nvSpPr>
            <p:spPr bwMode="auto">
              <a:xfrm>
                <a:off x="2192" y="251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199" name="Rectangle 560">
                <a:extLst>
                  <a:ext uri="{FF2B5EF4-FFF2-40B4-BE49-F238E27FC236}">
                    <a16:creationId xmlns:a16="http://schemas.microsoft.com/office/drawing/2014/main" id="{7E2FA035-F53E-3D26-C457-F4500E235563}"/>
                  </a:ext>
                </a:extLst>
              </p:cNvPr>
              <p:cNvSpPr>
                <a:spLocks noChangeArrowheads="1"/>
              </p:cNvSpPr>
              <p:nvPr/>
            </p:nvSpPr>
            <p:spPr bwMode="auto">
              <a:xfrm>
                <a:off x="2648" y="251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0" name="Rectangle 561">
                <a:extLst>
                  <a:ext uri="{FF2B5EF4-FFF2-40B4-BE49-F238E27FC236}">
                    <a16:creationId xmlns:a16="http://schemas.microsoft.com/office/drawing/2014/main" id="{AB96C7F0-9B76-C75A-6405-BC150E8570FF}"/>
                  </a:ext>
                </a:extLst>
              </p:cNvPr>
              <p:cNvSpPr>
                <a:spLocks noChangeArrowheads="1"/>
              </p:cNvSpPr>
              <p:nvPr/>
            </p:nvSpPr>
            <p:spPr bwMode="auto">
              <a:xfrm>
                <a:off x="2654" y="251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1" name="Rectangle 562">
                <a:extLst>
                  <a:ext uri="{FF2B5EF4-FFF2-40B4-BE49-F238E27FC236}">
                    <a16:creationId xmlns:a16="http://schemas.microsoft.com/office/drawing/2014/main" id="{5DB8A35C-65D6-E11D-70F9-E5208209EA43}"/>
                  </a:ext>
                </a:extLst>
              </p:cNvPr>
              <p:cNvSpPr>
                <a:spLocks noChangeArrowheads="1"/>
              </p:cNvSpPr>
              <p:nvPr/>
            </p:nvSpPr>
            <p:spPr bwMode="auto">
              <a:xfrm>
                <a:off x="3104" y="251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2" name="Rectangle 563">
                <a:extLst>
                  <a:ext uri="{FF2B5EF4-FFF2-40B4-BE49-F238E27FC236}">
                    <a16:creationId xmlns:a16="http://schemas.microsoft.com/office/drawing/2014/main" id="{3EC4081D-F8CC-92B3-7E4D-C0EC65091DDC}"/>
                  </a:ext>
                </a:extLst>
              </p:cNvPr>
              <p:cNvSpPr>
                <a:spLocks noChangeArrowheads="1"/>
              </p:cNvSpPr>
              <p:nvPr/>
            </p:nvSpPr>
            <p:spPr bwMode="auto">
              <a:xfrm>
                <a:off x="3110" y="251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3" name="Rectangle 564">
                <a:extLst>
                  <a:ext uri="{FF2B5EF4-FFF2-40B4-BE49-F238E27FC236}">
                    <a16:creationId xmlns:a16="http://schemas.microsoft.com/office/drawing/2014/main" id="{37BE1132-F728-E017-6EC1-A007F65A5EA0}"/>
                  </a:ext>
                </a:extLst>
              </p:cNvPr>
              <p:cNvSpPr>
                <a:spLocks noChangeArrowheads="1"/>
              </p:cNvSpPr>
              <p:nvPr/>
            </p:nvSpPr>
            <p:spPr bwMode="auto">
              <a:xfrm>
                <a:off x="3566" y="251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4" name="Rectangle 565">
                <a:extLst>
                  <a:ext uri="{FF2B5EF4-FFF2-40B4-BE49-F238E27FC236}">
                    <a16:creationId xmlns:a16="http://schemas.microsoft.com/office/drawing/2014/main" id="{6AA1E55F-E1A2-AA21-8A5D-72F947B644E5}"/>
                  </a:ext>
                </a:extLst>
              </p:cNvPr>
              <p:cNvSpPr>
                <a:spLocks noChangeArrowheads="1"/>
              </p:cNvSpPr>
              <p:nvPr/>
            </p:nvSpPr>
            <p:spPr bwMode="auto">
              <a:xfrm>
                <a:off x="3572" y="251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5" name="Rectangle 566">
                <a:extLst>
                  <a:ext uri="{FF2B5EF4-FFF2-40B4-BE49-F238E27FC236}">
                    <a16:creationId xmlns:a16="http://schemas.microsoft.com/office/drawing/2014/main" id="{BD22CAA2-C926-68F0-B46E-126579576CC5}"/>
                  </a:ext>
                </a:extLst>
              </p:cNvPr>
              <p:cNvSpPr>
                <a:spLocks noChangeArrowheads="1"/>
              </p:cNvSpPr>
              <p:nvPr/>
            </p:nvSpPr>
            <p:spPr bwMode="auto">
              <a:xfrm>
                <a:off x="4028" y="251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6" name="Rectangle 567">
                <a:extLst>
                  <a:ext uri="{FF2B5EF4-FFF2-40B4-BE49-F238E27FC236}">
                    <a16:creationId xmlns:a16="http://schemas.microsoft.com/office/drawing/2014/main" id="{FF00525E-DF10-C1CE-07C4-C54F0E053040}"/>
                  </a:ext>
                </a:extLst>
              </p:cNvPr>
              <p:cNvSpPr>
                <a:spLocks noChangeArrowheads="1"/>
              </p:cNvSpPr>
              <p:nvPr/>
            </p:nvSpPr>
            <p:spPr bwMode="auto">
              <a:xfrm>
                <a:off x="1724" y="251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7" name="Rectangle 568">
                <a:extLst>
                  <a:ext uri="{FF2B5EF4-FFF2-40B4-BE49-F238E27FC236}">
                    <a16:creationId xmlns:a16="http://schemas.microsoft.com/office/drawing/2014/main" id="{11999B00-B36C-E431-04B2-140007F9D5B7}"/>
                  </a:ext>
                </a:extLst>
              </p:cNvPr>
              <p:cNvSpPr>
                <a:spLocks noChangeArrowheads="1"/>
              </p:cNvSpPr>
              <p:nvPr/>
            </p:nvSpPr>
            <p:spPr bwMode="auto">
              <a:xfrm>
                <a:off x="2186" y="251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8" name="Rectangle 569">
                <a:extLst>
                  <a:ext uri="{FF2B5EF4-FFF2-40B4-BE49-F238E27FC236}">
                    <a16:creationId xmlns:a16="http://schemas.microsoft.com/office/drawing/2014/main" id="{76C7F015-7E8C-979F-0275-5216E3C583B7}"/>
                  </a:ext>
                </a:extLst>
              </p:cNvPr>
              <p:cNvSpPr>
                <a:spLocks noChangeArrowheads="1"/>
              </p:cNvSpPr>
              <p:nvPr/>
            </p:nvSpPr>
            <p:spPr bwMode="auto">
              <a:xfrm>
                <a:off x="2648" y="251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09" name="Rectangle 570">
                <a:extLst>
                  <a:ext uri="{FF2B5EF4-FFF2-40B4-BE49-F238E27FC236}">
                    <a16:creationId xmlns:a16="http://schemas.microsoft.com/office/drawing/2014/main" id="{2325C08C-8752-9F68-4D58-9856BB482FA7}"/>
                  </a:ext>
                </a:extLst>
              </p:cNvPr>
              <p:cNvSpPr>
                <a:spLocks noChangeArrowheads="1"/>
              </p:cNvSpPr>
              <p:nvPr/>
            </p:nvSpPr>
            <p:spPr bwMode="auto">
              <a:xfrm>
                <a:off x="3104" y="251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0" name="Rectangle 571">
                <a:extLst>
                  <a:ext uri="{FF2B5EF4-FFF2-40B4-BE49-F238E27FC236}">
                    <a16:creationId xmlns:a16="http://schemas.microsoft.com/office/drawing/2014/main" id="{B1BFC695-DD95-D0C6-EE59-65C90EFD7308}"/>
                  </a:ext>
                </a:extLst>
              </p:cNvPr>
              <p:cNvSpPr>
                <a:spLocks noChangeArrowheads="1"/>
              </p:cNvSpPr>
              <p:nvPr/>
            </p:nvSpPr>
            <p:spPr bwMode="auto">
              <a:xfrm>
                <a:off x="3566" y="251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1" name="Rectangle 572">
                <a:extLst>
                  <a:ext uri="{FF2B5EF4-FFF2-40B4-BE49-F238E27FC236}">
                    <a16:creationId xmlns:a16="http://schemas.microsoft.com/office/drawing/2014/main" id="{065A4DC9-8412-4B62-7DED-02BEC6F2C635}"/>
                  </a:ext>
                </a:extLst>
              </p:cNvPr>
              <p:cNvSpPr>
                <a:spLocks noChangeArrowheads="1"/>
              </p:cNvSpPr>
              <p:nvPr/>
            </p:nvSpPr>
            <p:spPr bwMode="auto">
              <a:xfrm>
                <a:off x="4028" y="251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2" name="Rectangle 573">
                <a:extLst>
                  <a:ext uri="{FF2B5EF4-FFF2-40B4-BE49-F238E27FC236}">
                    <a16:creationId xmlns:a16="http://schemas.microsoft.com/office/drawing/2014/main" id="{C372BDBD-5717-3AFF-240F-E199847D6F6F}"/>
                  </a:ext>
                </a:extLst>
              </p:cNvPr>
              <p:cNvSpPr>
                <a:spLocks noChangeArrowheads="1"/>
              </p:cNvSpPr>
              <p:nvPr/>
            </p:nvSpPr>
            <p:spPr bwMode="auto">
              <a:xfrm>
                <a:off x="1736" y="261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3" name="Rectangle 574">
                <a:extLst>
                  <a:ext uri="{FF2B5EF4-FFF2-40B4-BE49-F238E27FC236}">
                    <a16:creationId xmlns:a16="http://schemas.microsoft.com/office/drawing/2014/main" id="{C0FB2730-A718-F9DA-0610-69F04E024395}"/>
                  </a:ext>
                </a:extLst>
              </p:cNvPr>
              <p:cNvSpPr>
                <a:spLocks noChangeArrowheads="1"/>
              </p:cNvSpPr>
              <p:nvPr/>
            </p:nvSpPr>
            <p:spPr bwMode="auto">
              <a:xfrm>
                <a:off x="2144"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4" name="Rectangle 575">
                <a:extLst>
                  <a:ext uri="{FF2B5EF4-FFF2-40B4-BE49-F238E27FC236}">
                    <a16:creationId xmlns:a16="http://schemas.microsoft.com/office/drawing/2014/main" id="{0702E864-5BD3-72CF-D9E9-D1EE2AB11C07}"/>
                  </a:ext>
                </a:extLst>
              </p:cNvPr>
              <p:cNvSpPr>
                <a:spLocks noChangeArrowheads="1"/>
              </p:cNvSpPr>
              <p:nvPr/>
            </p:nvSpPr>
            <p:spPr bwMode="auto">
              <a:xfrm>
                <a:off x="1772" y="261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5" name="Rectangle 576">
                <a:extLst>
                  <a:ext uri="{FF2B5EF4-FFF2-40B4-BE49-F238E27FC236}">
                    <a16:creationId xmlns:a16="http://schemas.microsoft.com/office/drawing/2014/main" id="{4E7CF0EF-C0A6-962E-5075-CFC4F54EECE8}"/>
                  </a:ext>
                </a:extLst>
              </p:cNvPr>
              <p:cNvSpPr>
                <a:spLocks noChangeArrowheads="1"/>
              </p:cNvSpPr>
              <p:nvPr/>
            </p:nvSpPr>
            <p:spPr bwMode="auto">
              <a:xfrm>
                <a:off x="1916" y="2612"/>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13</a:t>
                </a:r>
                <a:endParaRPr lang="en-US" altLang="en-US" sz="1700"/>
              </a:p>
            </p:txBody>
          </p:sp>
          <p:sp>
            <p:nvSpPr>
              <p:cNvPr id="28216" name="Rectangle 577">
                <a:extLst>
                  <a:ext uri="{FF2B5EF4-FFF2-40B4-BE49-F238E27FC236}">
                    <a16:creationId xmlns:a16="http://schemas.microsoft.com/office/drawing/2014/main" id="{9D8034BA-2A01-F854-14FF-0BB2D437526F}"/>
                  </a:ext>
                </a:extLst>
              </p:cNvPr>
              <p:cNvSpPr>
                <a:spLocks noChangeArrowheads="1"/>
              </p:cNvSpPr>
              <p:nvPr/>
            </p:nvSpPr>
            <p:spPr bwMode="auto">
              <a:xfrm>
                <a:off x="2000" y="261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17" name="Rectangle 578">
                <a:extLst>
                  <a:ext uri="{FF2B5EF4-FFF2-40B4-BE49-F238E27FC236}">
                    <a16:creationId xmlns:a16="http://schemas.microsoft.com/office/drawing/2014/main" id="{4B908DC3-D38A-16AE-F72B-DF16B1B86104}"/>
                  </a:ext>
                </a:extLst>
              </p:cNvPr>
              <p:cNvSpPr>
                <a:spLocks noChangeArrowheads="1"/>
              </p:cNvSpPr>
              <p:nvPr/>
            </p:nvSpPr>
            <p:spPr bwMode="auto">
              <a:xfrm>
                <a:off x="2192"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8" name="Rectangle 579">
                <a:extLst>
                  <a:ext uri="{FF2B5EF4-FFF2-40B4-BE49-F238E27FC236}">
                    <a16:creationId xmlns:a16="http://schemas.microsoft.com/office/drawing/2014/main" id="{9741A171-3AEB-F279-23CE-93B393F0161D}"/>
                  </a:ext>
                </a:extLst>
              </p:cNvPr>
              <p:cNvSpPr>
                <a:spLocks noChangeArrowheads="1"/>
              </p:cNvSpPr>
              <p:nvPr/>
            </p:nvSpPr>
            <p:spPr bwMode="auto">
              <a:xfrm>
                <a:off x="2606"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19" name="Rectangle 580">
                <a:extLst>
                  <a:ext uri="{FF2B5EF4-FFF2-40B4-BE49-F238E27FC236}">
                    <a16:creationId xmlns:a16="http://schemas.microsoft.com/office/drawing/2014/main" id="{149ADF02-F0E3-E2B1-D32D-55C154A26092}"/>
                  </a:ext>
                </a:extLst>
              </p:cNvPr>
              <p:cNvSpPr>
                <a:spLocks noChangeArrowheads="1"/>
              </p:cNvSpPr>
              <p:nvPr/>
            </p:nvSpPr>
            <p:spPr bwMode="auto">
              <a:xfrm>
                <a:off x="2234" y="261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0" name="Rectangle 581">
                <a:extLst>
                  <a:ext uri="{FF2B5EF4-FFF2-40B4-BE49-F238E27FC236}">
                    <a16:creationId xmlns:a16="http://schemas.microsoft.com/office/drawing/2014/main" id="{C499BB7D-F670-5544-2C5A-484FEDFDA646}"/>
                  </a:ext>
                </a:extLst>
              </p:cNvPr>
              <p:cNvSpPr>
                <a:spLocks noChangeArrowheads="1"/>
              </p:cNvSpPr>
              <p:nvPr/>
            </p:nvSpPr>
            <p:spPr bwMode="auto">
              <a:xfrm>
                <a:off x="2324" y="261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16.99</a:t>
                </a:r>
                <a:endParaRPr lang="en-US" altLang="en-US" sz="1700"/>
              </a:p>
            </p:txBody>
          </p:sp>
          <p:sp>
            <p:nvSpPr>
              <p:cNvPr id="28221" name="Rectangle 582">
                <a:extLst>
                  <a:ext uri="{FF2B5EF4-FFF2-40B4-BE49-F238E27FC236}">
                    <a16:creationId xmlns:a16="http://schemas.microsoft.com/office/drawing/2014/main" id="{2E52AB09-FE5C-19EC-4F6B-2757B76B72C8}"/>
                  </a:ext>
                </a:extLst>
              </p:cNvPr>
              <p:cNvSpPr>
                <a:spLocks noChangeArrowheads="1"/>
              </p:cNvSpPr>
              <p:nvPr/>
            </p:nvSpPr>
            <p:spPr bwMode="auto">
              <a:xfrm>
                <a:off x="2516" y="261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22" name="Rectangle 583">
                <a:extLst>
                  <a:ext uri="{FF2B5EF4-FFF2-40B4-BE49-F238E27FC236}">
                    <a16:creationId xmlns:a16="http://schemas.microsoft.com/office/drawing/2014/main" id="{CC45EA92-5A9D-B288-0A85-EB78D1117DC8}"/>
                  </a:ext>
                </a:extLst>
              </p:cNvPr>
              <p:cNvSpPr>
                <a:spLocks noChangeArrowheads="1"/>
              </p:cNvSpPr>
              <p:nvPr/>
            </p:nvSpPr>
            <p:spPr bwMode="auto">
              <a:xfrm>
                <a:off x="2654"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3" name="Rectangle 584">
                <a:extLst>
                  <a:ext uri="{FF2B5EF4-FFF2-40B4-BE49-F238E27FC236}">
                    <a16:creationId xmlns:a16="http://schemas.microsoft.com/office/drawing/2014/main" id="{B78A2205-AA2C-8520-8080-F0BF98E7CA39}"/>
                  </a:ext>
                </a:extLst>
              </p:cNvPr>
              <p:cNvSpPr>
                <a:spLocks noChangeArrowheads="1"/>
              </p:cNvSpPr>
              <p:nvPr/>
            </p:nvSpPr>
            <p:spPr bwMode="auto">
              <a:xfrm>
                <a:off x="3068" y="261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4" name="Rectangle 585">
                <a:extLst>
                  <a:ext uri="{FF2B5EF4-FFF2-40B4-BE49-F238E27FC236}">
                    <a16:creationId xmlns:a16="http://schemas.microsoft.com/office/drawing/2014/main" id="{CD395374-253F-1208-9AC9-791298E06726}"/>
                  </a:ext>
                </a:extLst>
              </p:cNvPr>
              <p:cNvSpPr>
                <a:spLocks noChangeArrowheads="1"/>
              </p:cNvSpPr>
              <p:nvPr/>
            </p:nvSpPr>
            <p:spPr bwMode="auto">
              <a:xfrm>
                <a:off x="2696" y="261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5" name="Rectangle 586">
                <a:extLst>
                  <a:ext uri="{FF2B5EF4-FFF2-40B4-BE49-F238E27FC236}">
                    <a16:creationId xmlns:a16="http://schemas.microsoft.com/office/drawing/2014/main" id="{C423DADD-5538-C6C6-66E4-CE6B4AEF925F}"/>
                  </a:ext>
                </a:extLst>
              </p:cNvPr>
              <p:cNvSpPr>
                <a:spLocks noChangeArrowheads="1"/>
              </p:cNvSpPr>
              <p:nvPr/>
            </p:nvSpPr>
            <p:spPr bwMode="auto">
              <a:xfrm>
                <a:off x="2786" y="261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19.81</a:t>
                </a:r>
                <a:endParaRPr lang="en-US" altLang="en-US" sz="1700"/>
              </a:p>
            </p:txBody>
          </p:sp>
          <p:sp>
            <p:nvSpPr>
              <p:cNvPr id="28226" name="Rectangle 587">
                <a:extLst>
                  <a:ext uri="{FF2B5EF4-FFF2-40B4-BE49-F238E27FC236}">
                    <a16:creationId xmlns:a16="http://schemas.microsoft.com/office/drawing/2014/main" id="{B5B4AE26-6A88-9D43-BA3E-71A83BAD85EB}"/>
                  </a:ext>
                </a:extLst>
              </p:cNvPr>
              <p:cNvSpPr>
                <a:spLocks noChangeArrowheads="1"/>
              </p:cNvSpPr>
              <p:nvPr/>
            </p:nvSpPr>
            <p:spPr bwMode="auto">
              <a:xfrm>
                <a:off x="2978" y="261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27" name="Rectangle 588">
                <a:extLst>
                  <a:ext uri="{FF2B5EF4-FFF2-40B4-BE49-F238E27FC236}">
                    <a16:creationId xmlns:a16="http://schemas.microsoft.com/office/drawing/2014/main" id="{A354F820-B2F6-4885-9191-6CE8B8BA2DF3}"/>
                  </a:ext>
                </a:extLst>
              </p:cNvPr>
              <p:cNvSpPr>
                <a:spLocks noChangeArrowheads="1"/>
              </p:cNvSpPr>
              <p:nvPr/>
            </p:nvSpPr>
            <p:spPr bwMode="auto">
              <a:xfrm>
                <a:off x="3116"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8" name="Rectangle 589">
                <a:extLst>
                  <a:ext uri="{FF2B5EF4-FFF2-40B4-BE49-F238E27FC236}">
                    <a16:creationId xmlns:a16="http://schemas.microsoft.com/office/drawing/2014/main" id="{7F6F9D2A-383B-A90B-4F2E-C7EA41E91F3F}"/>
                  </a:ext>
                </a:extLst>
              </p:cNvPr>
              <p:cNvSpPr>
                <a:spLocks noChangeArrowheads="1"/>
              </p:cNvSpPr>
              <p:nvPr/>
            </p:nvSpPr>
            <p:spPr bwMode="auto">
              <a:xfrm>
                <a:off x="3530" y="2612"/>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29" name="Rectangle 590">
                <a:extLst>
                  <a:ext uri="{FF2B5EF4-FFF2-40B4-BE49-F238E27FC236}">
                    <a16:creationId xmlns:a16="http://schemas.microsoft.com/office/drawing/2014/main" id="{7ABD9C50-2164-B61A-3B65-26E3FA8E36A1}"/>
                  </a:ext>
                </a:extLst>
              </p:cNvPr>
              <p:cNvSpPr>
                <a:spLocks noChangeArrowheads="1"/>
              </p:cNvSpPr>
              <p:nvPr/>
            </p:nvSpPr>
            <p:spPr bwMode="auto">
              <a:xfrm>
                <a:off x="3158" y="261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0" name="Rectangle 591">
                <a:extLst>
                  <a:ext uri="{FF2B5EF4-FFF2-40B4-BE49-F238E27FC236}">
                    <a16:creationId xmlns:a16="http://schemas.microsoft.com/office/drawing/2014/main" id="{79B4329F-8D14-0AD6-3545-BD5252E47E26}"/>
                  </a:ext>
                </a:extLst>
              </p:cNvPr>
              <p:cNvSpPr>
                <a:spLocks noChangeArrowheads="1"/>
              </p:cNvSpPr>
              <p:nvPr/>
            </p:nvSpPr>
            <p:spPr bwMode="auto">
              <a:xfrm>
                <a:off x="3248" y="261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22.36</a:t>
                </a:r>
                <a:endParaRPr lang="en-US" altLang="en-US" sz="1700"/>
              </a:p>
            </p:txBody>
          </p:sp>
          <p:sp>
            <p:nvSpPr>
              <p:cNvPr id="28231" name="Rectangle 592">
                <a:extLst>
                  <a:ext uri="{FF2B5EF4-FFF2-40B4-BE49-F238E27FC236}">
                    <a16:creationId xmlns:a16="http://schemas.microsoft.com/office/drawing/2014/main" id="{15AC54D5-F63D-647E-DDBD-203EAED353D3}"/>
                  </a:ext>
                </a:extLst>
              </p:cNvPr>
              <p:cNvSpPr>
                <a:spLocks noChangeArrowheads="1"/>
              </p:cNvSpPr>
              <p:nvPr/>
            </p:nvSpPr>
            <p:spPr bwMode="auto">
              <a:xfrm>
                <a:off x="3440" y="261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32" name="Rectangle 593">
                <a:extLst>
                  <a:ext uri="{FF2B5EF4-FFF2-40B4-BE49-F238E27FC236}">
                    <a16:creationId xmlns:a16="http://schemas.microsoft.com/office/drawing/2014/main" id="{E3F9A2A2-534E-153B-59D1-CE924CD24196}"/>
                  </a:ext>
                </a:extLst>
              </p:cNvPr>
              <p:cNvSpPr>
                <a:spLocks noChangeArrowheads="1"/>
              </p:cNvSpPr>
              <p:nvPr/>
            </p:nvSpPr>
            <p:spPr bwMode="auto">
              <a:xfrm>
                <a:off x="3572"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3" name="Rectangle 594">
                <a:extLst>
                  <a:ext uri="{FF2B5EF4-FFF2-40B4-BE49-F238E27FC236}">
                    <a16:creationId xmlns:a16="http://schemas.microsoft.com/office/drawing/2014/main" id="{555A8999-E0C1-1248-D167-7E27B201B906}"/>
                  </a:ext>
                </a:extLst>
              </p:cNvPr>
              <p:cNvSpPr>
                <a:spLocks noChangeArrowheads="1"/>
              </p:cNvSpPr>
              <p:nvPr/>
            </p:nvSpPr>
            <p:spPr bwMode="auto">
              <a:xfrm>
                <a:off x="3986" y="2612"/>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4" name="Rectangle 595">
                <a:extLst>
                  <a:ext uri="{FF2B5EF4-FFF2-40B4-BE49-F238E27FC236}">
                    <a16:creationId xmlns:a16="http://schemas.microsoft.com/office/drawing/2014/main" id="{6F046E3B-0900-10D0-1A65-4FA75E7AFF22}"/>
                  </a:ext>
                </a:extLst>
              </p:cNvPr>
              <p:cNvSpPr>
                <a:spLocks noChangeArrowheads="1"/>
              </p:cNvSpPr>
              <p:nvPr/>
            </p:nvSpPr>
            <p:spPr bwMode="auto">
              <a:xfrm>
                <a:off x="3614" y="2612"/>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5" name="Rectangle 596">
                <a:extLst>
                  <a:ext uri="{FF2B5EF4-FFF2-40B4-BE49-F238E27FC236}">
                    <a16:creationId xmlns:a16="http://schemas.microsoft.com/office/drawing/2014/main" id="{3449F02D-B3B4-9A34-4AFD-CD6C42F22894}"/>
                  </a:ext>
                </a:extLst>
              </p:cNvPr>
              <p:cNvSpPr>
                <a:spLocks noChangeArrowheads="1"/>
              </p:cNvSpPr>
              <p:nvPr/>
            </p:nvSpPr>
            <p:spPr bwMode="auto">
              <a:xfrm>
                <a:off x="3704" y="261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27.69</a:t>
                </a:r>
                <a:endParaRPr lang="en-US" altLang="en-US" sz="1700"/>
              </a:p>
            </p:txBody>
          </p:sp>
          <p:sp>
            <p:nvSpPr>
              <p:cNvPr id="28236" name="Rectangle 597">
                <a:extLst>
                  <a:ext uri="{FF2B5EF4-FFF2-40B4-BE49-F238E27FC236}">
                    <a16:creationId xmlns:a16="http://schemas.microsoft.com/office/drawing/2014/main" id="{3A95AE6A-DD3D-954A-7D4C-99949942C675}"/>
                  </a:ext>
                </a:extLst>
              </p:cNvPr>
              <p:cNvSpPr>
                <a:spLocks noChangeArrowheads="1"/>
              </p:cNvSpPr>
              <p:nvPr/>
            </p:nvSpPr>
            <p:spPr bwMode="auto">
              <a:xfrm>
                <a:off x="3896" y="261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237" name="Rectangle 598">
                <a:extLst>
                  <a:ext uri="{FF2B5EF4-FFF2-40B4-BE49-F238E27FC236}">
                    <a16:creationId xmlns:a16="http://schemas.microsoft.com/office/drawing/2014/main" id="{8C035EBE-B1A3-2E05-A339-D7DF5BDF5DC1}"/>
                  </a:ext>
                </a:extLst>
              </p:cNvPr>
              <p:cNvSpPr>
                <a:spLocks noChangeArrowheads="1"/>
              </p:cNvSpPr>
              <p:nvPr/>
            </p:nvSpPr>
            <p:spPr bwMode="auto">
              <a:xfrm>
                <a:off x="1724" y="260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8" name="Rectangle 599">
                <a:extLst>
                  <a:ext uri="{FF2B5EF4-FFF2-40B4-BE49-F238E27FC236}">
                    <a16:creationId xmlns:a16="http://schemas.microsoft.com/office/drawing/2014/main" id="{3F3E156E-A65F-1605-D0DA-F0DB947F165F}"/>
                  </a:ext>
                </a:extLst>
              </p:cNvPr>
              <p:cNvSpPr>
                <a:spLocks noChangeArrowheads="1"/>
              </p:cNvSpPr>
              <p:nvPr/>
            </p:nvSpPr>
            <p:spPr bwMode="auto">
              <a:xfrm>
                <a:off x="1736" y="260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39" name="Rectangle 600">
                <a:extLst>
                  <a:ext uri="{FF2B5EF4-FFF2-40B4-BE49-F238E27FC236}">
                    <a16:creationId xmlns:a16="http://schemas.microsoft.com/office/drawing/2014/main" id="{39A1DFD0-B805-AE86-D3CC-B987EEF5064B}"/>
                  </a:ext>
                </a:extLst>
              </p:cNvPr>
              <p:cNvSpPr>
                <a:spLocks noChangeArrowheads="1"/>
              </p:cNvSpPr>
              <p:nvPr/>
            </p:nvSpPr>
            <p:spPr bwMode="auto">
              <a:xfrm>
                <a:off x="2186" y="26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0" name="Rectangle 601">
                <a:extLst>
                  <a:ext uri="{FF2B5EF4-FFF2-40B4-BE49-F238E27FC236}">
                    <a16:creationId xmlns:a16="http://schemas.microsoft.com/office/drawing/2014/main" id="{6064287F-8B84-96E3-682D-C3432F383A7B}"/>
                  </a:ext>
                </a:extLst>
              </p:cNvPr>
              <p:cNvSpPr>
                <a:spLocks noChangeArrowheads="1"/>
              </p:cNvSpPr>
              <p:nvPr/>
            </p:nvSpPr>
            <p:spPr bwMode="auto">
              <a:xfrm>
                <a:off x="2192" y="260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1" name="Rectangle 602">
                <a:extLst>
                  <a:ext uri="{FF2B5EF4-FFF2-40B4-BE49-F238E27FC236}">
                    <a16:creationId xmlns:a16="http://schemas.microsoft.com/office/drawing/2014/main" id="{CF5CA6AB-58F4-CEAC-5629-19AE740DF51D}"/>
                  </a:ext>
                </a:extLst>
              </p:cNvPr>
              <p:cNvSpPr>
                <a:spLocks noChangeArrowheads="1"/>
              </p:cNvSpPr>
              <p:nvPr/>
            </p:nvSpPr>
            <p:spPr bwMode="auto">
              <a:xfrm>
                <a:off x="2648" y="26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2" name="Rectangle 603">
                <a:extLst>
                  <a:ext uri="{FF2B5EF4-FFF2-40B4-BE49-F238E27FC236}">
                    <a16:creationId xmlns:a16="http://schemas.microsoft.com/office/drawing/2014/main" id="{9828C195-76DD-B286-BDF0-3A96128C2C8A}"/>
                  </a:ext>
                </a:extLst>
              </p:cNvPr>
              <p:cNvSpPr>
                <a:spLocks noChangeArrowheads="1"/>
              </p:cNvSpPr>
              <p:nvPr/>
            </p:nvSpPr>
            <p:spPr bwMode="auto">
              <a:xfrm>
                <a:off x="2654" y="260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3" name="Rectangle 604">
                <a:extLst>
                  <a:ext uri="{FF2B5EF4-FFF2-40B4-BE49-F238E27FC236}">
                    <a16:creationId xmlns:a16="http://schemas.microsoft.com/office/drawing/2014/main" id="{58DA1533-69EE-9443-5F51-021B65A7ADB3}"/>
                  </a:ext>
                </a:extLst>
              </p:cNvPr>
              <p:cNvSpPr>
                <a:spLocks noChangeArrowheads="1"/>
              </p:cNvSpPr>
              <p:nvPr/>
            </p:nvSpPr>
            <p:spPr bwMode="auto">
              <a:xfrm>
                <a:off x="3104" y="26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4" name="Rectangle 605">
                <a:extLst>
                  <a:ext uri="{FF2B5EF4-FFF2-40B4-BE49-F238E27FC236}">
                    <a16:creationId xmlns:a16="http://schemas.microsoft.com/office/drawing/2014/main" id="{2E2D89B7-16EC-D942-2370-2A46ABD6FFC6}"/>
                  </a:ext>
                </a:extLst>
              </p:cNvPr>
              <p:cNvSpPr>
                <a:spLocks noChangeArrowheads="1"/>
              </p:cNvSpPr>
              <p:nvPr/>
            </p:nvSpPr>
            <p:spPr bwMode="auto">
              <a:xfrm>
                <a:off x="3110" y="260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5" name="Rectangle 606">
                <a:extLst>
                  <a:ext uri="{FF2B5EF4-FFF2-40B4-BE49-F238E27FC236}">
                    <a16:creationId xmlns:a16="http://schemas.microsoft.com/office/drawing/2014/main" id="{24459DE7-BB39-02CB-D8BD-BB4BD514373F}"/>
                  </a:ext>
                </a:extLst>
              </p:cNvPr>
              <p:cNvSpPr>
                <a:spLocks noChangeArrowheads="1"/>
              </p:cNvSpPr>
              <p:nvPr/>
            </p:nvSpPr>
            <p:spPr bwMode="auto">
              <a:xfrm>
                <a:off x="3566" y="26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6" name="Rectangle 607">
                <a:extLst>
                  <a:ext uri="{FF2B5EF4-FFF2-40B4-BE49-F238E27FC236}">
                    <a16:creationId xmlns:a16="http://schemas.microsoft.com/office/drawing/2014/main" id="{AD2506E1-A5CD-C9CA-CD21-A8B6DF060E44}"/>
                  </a:ext>
                </a:extLst>
              </p:cNvPr>
              <p:cNvSpPr>
                <a:spLocks noChangeArrowheads="1"/>
              </p:cNvSpPr>
              <p:nvPr/>
            </p:nvSpPr>
            <p:spPr bwMode="auto">
              <a:xfrm>
                <a:off x="3572" y="260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7" name="Rectangle 608">
                <a:extLst>
                  <a:ext uri="{FF2B5EF4-FFF2-40B4-BE49-F238E27FC236}">
                    <a16:creationId xmlns:a16="http://schemas.microsoft.com/office/drawing/2014/main" id="{89DFCDD5-146E-FA04-95BD-0249984386B7}"/>
                  </a:ext>
                </a:extLst>
              </p:cNvPr>
              <p:cNvSpPr>
                <a:spLocks noChangeArrowheads="1"/>
              </p:cNvSpPr>
              <p:nvPr/>
            </p:nvSpPr>
            <p:spPr bwMode="auto">
              <a:xfrm>
                <a:off x="4028" y="260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8" name="Rectangle 609">
                <a:extLst>
                  <a:ext uri="{FF2B5EF4-FFF2-40B4-BE49-F238E27FC236}">
                    <a16:creationId xmlns:a16="http://schemas.microsoft.com/office/drawing/2014/main" id="{1FBB66DD-2F0F-2A2B-59DA-61D973C3696C}"/>
                  </a:ext>
                </a:extLst>
              </p:cNvPr>
              <p:cNvSpPr>
                <a:spLocks noChangeArrowheads="1"/>
              </p:cNvSpPr>
              <p:nvPr/>
            </p:nvSpPr>
            <p:spPr bwMode="auto">
              <a:xfrm>
                <a:off x="1724" y="2612"/>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49" name="Rectangle 610">
                <a:extLst>
                  <a:ext uri="{FF2B5EF4-FFF2-40B4-BE49-F238E27FC236}">
                    <a16:creationId xmlns:a16="http://schemas.microsoft.com/office/drawing/2014/main" id="{B21C0E8C-B9B5-FB2C-7ED3-7118A4086485}"/>
                  </a:ext>
                </a:extLst>
              </p:cNvPr>
              <p:cNvSpPr>
                <a:spLocks noChangeArrowheads="1"/>
              </p:cNvSpPr>
              <p:nvPr/>
            </p:nvSpPr>
            <p:spPr bwMode="auto">
              <a:xfrm>
                <a:off x="2186" y="261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250" name="Rectangle 611">
                <a:extLst>
                  <a:ext uri="{FF2B5EF4-FFF2-40B4-BE49-F238E27FC236}">
                    <a16:creationId xmlns:a16="http://schemas.microsoft.com/office/drawing/2014/main" id="{6E833552-692C-EFFD-094D-73578FA4BB4B}"/>
                  </a:ext>
                </a:extLst>
              </p:cNvPr>
              <p:cNvSpPr>
                <a:spLocks noChangeArrowheads="1"/>
              </p:cNvSpPr>
              <p:nvPr/>
            </p:nvSpPr>
            <p:spPr bwMode="auto">
              <a:xfrm>
                <a:off x="2648" y="261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grpSp>
          <p:nvGrpSpPr>
            <p:cNvPr id="27656" name="Group 813">
              <a:extLst>
                <a:ext uri="{FF2B5EF4-FFF2-40B4-BE49-F238E27FC236}">
                  <a16:creationId xmlns:a16="http://schemas.microsoft.com/office/drawing/2014/main" id="{FB5976D0-CD06-98D6-E9C1-227A2F81767B}"/>
                </a:ext>
              </a:extLst>
            </p:cNvPr>
            <p:cNvGrpSpPr>
              <a:grpSpLocks/>
            </p:cNvGrpSpPr>
            <p:nvPr/>
          </p:nvGrpSpPr>
          <p:grpSpPr bwMode="auto">
            <a:xfrm>
              <a:off x="1724" y="2612"/>
              <a:ext cx="2316" cy="585"/>
              <a:chOff x="1724" y="2612"/>
              <a:chExt cx="2316" cy="585"/>
            </a:xfrm>
          </p:grpSpPr>
          <p:sp>
            <p:nvSpPr>
              <p:cNvPr id="27851" name="Rectangle 613">
                <a:extLst>
                  <a:ext uri="{FF2B5EF4-FFF2-40B4-BE49-F238E27FC236}">
                    <a16:creationId xmlns:a16="http://schemas.microsoft.com/office/drawing/2014/main" id="{901617DF-592F-7CBF-D3B8-379DCC050E94}"/>
                  </a:ext>
                </a:extLst>
              </p:cNvPr>
              <p:cNvSpPr>
                <a:spLocks noChangeArrowheads="1"/>
              </p:cNvSpPr>
              <p:nvPr/>
            </p:nvSpPr>
            <p:spPr bwMode="auto">
              <a:xfrm>
                <a:off x="3104" y="261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2" name="Rectangle 614">
                <a:extLst>
                  <a:ext uri="{FF2B5EF4-FFF2-40B4-BE49-F238E27FC236}">
                    <a16:creationId xmlns:a16="http://schemas.microsoft.com/office/drawing/2014/main" id="{13A06AC0-763C-8110-5B6D-61BC747C134F}"/>
                  </a:ext>
                </a:extLst>
              </p:cNvPr>
              <p:cNvSpPr>
                <a:spLocks noChangeArrowheads="1"/>
              </p:cNvSpPr>
              <p:nvPr/>
            </p:nvSpPr>
            <p:spPr bwMode="auto">
              <a:xfrm>
                <a:off x="3566" y="2612"/>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3" name="Rectangle 615">
                <a:extLst>
                  <a:ext uri="{FF2B5EF4-FFF2-40B4-BE49-F238E27FC236}">
                    <a16:creationId xmlns:a16="http://schemas.microsoft.com/office/drawing/2014/main" id="{FCD50D04-D0BE-B062-B068-C2A7BE9814B4}"/>
                  </a:ext>
                </a:extLst>
              </p:cNvPr>
              <p:cNvSpPr>
                <a:spLocks noChangeArrowheads="1"/>
              </p:cNvSpPr>
              <p:nvPr/>
            </p:nvSpPr>
            <p:spPr bwMode="auto">
              <a:xfrm>
                <a:off x="4028" y="2612"/>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4" name="Rectangle 616">
                <a:extLst>
                  <a:ext uri="{FF2B5EF4-FFF2-40B4-BE49-F238E27FC236}">
                    <a16:creationId xmlns:a16="http://schemas.microsoft.com/office/drawing/2014/main" id="{857CDDA7-9A71-D8E3-2CF2-4ABC2BDB6967}"/>
                  </a:ext>
                </a:extLst>
              </p:cNvPr>
              <p:cNvSpPr>
                <a:spLocks noChangeArrowheads="1"/>
              </p:cNvSpPr>
              <p:nvPr/>
            </p:nvSpPr>
            <p:spPr bwMode="auto">
              <a:xfrm>
                <a:off x="1736" y="2708"/>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5" name="Rectangle 617">
                <a:extLst>
                  <a:ext uri="{FF2B5EF4-FFF2-40B4-BE49-F238E27FC236}">
                    <a16:creationId xmlns:a16="http://schemas.microsoft.com/office/drawing/2014/main" id="{2B909C37-9540-2D6E-8972-69A09C11CE2F}"/>
                  </a:ext>
                </a:extLst>
              </p:cNvPr>
              <p:cNvSpPr>
                <a:spLocks noChangeArrowheads="1"/>
              </p:cNvSpPr>
              <p:nvPr/>
            </p:nvSpPr>
            <p:spPr bwMode="auto">
              <a:xfrm>
                <a:off x="2144"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6" name="Rectangle 618">
                <a:extLst>
                  <a:ext uri="{FF2B5EF4-FFF2-40B4-BE49-F238E27FC236}">
                    <a16:creationId xmlns:a16="http://schemas.microsoft.com/office/drawing/2014/main" id="{9426DC85-A5EE-6BD1-5528-42117EFD7485}"/>
                  </a:ext>
                </a:extLst>
              </p:cNvPr>
              <p:cNvSpPr>
                <a:spLocks noChangeArrowheads="1"/>
              </p:cNvSpPr>
              <p:nvPr/>
            </p:nvSpPr>
            <p:spPr bwMode="auto">
              <a:xfrm>
                <a:off x="1772" y="270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7" name="Rectangle 619">
                <a:extLst>
                  <a:ext uri="{FF2B5EF4-FFF2-40B4-BE49-F238E27FC236}">
                    <a16:creationId xmlns:a16="http://schemas.microsoft.com/office/drawing/2014/main" id="{4EE2E658-6CDB-B958-95AB-22E3B73DB527}"/>
                  </a:ext>
                </a:extLst>
              </p:cNvPr>
              <p:cNvSpPr>
                <a:spLocks noChangeArrowheads="1"/>
              </p:cNvSpPr>
              <p:nvPr/>
            </p:nvSpPr>
            <p:spPr bwMode="auto">
              <a:xfrm>
                <a:off x="1916" y="2708"/>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14</a:t>
                </a:r>
                <a:endParaRPr lang="en-US" altLang="en-US" sz="1700"/>
              </a:p>
            </p:txBody>
          </p:sp>
          <p:sp>
            <p:nvSpPr>
              <p:cNvPr id="27858" name="Rectangle 620">
                <a:extLst>
                  <a:ext uri="{FF2B5EF4-FFF2-40B4-BE49-F238E27FC236}">
                    <a16:creationId xmlns:a16="http://schemas.microsoft.com/office/drawing/2014/main" id="{08BD3DF7-5187-9482-8754-46073605FDCB}"/>
                  </a:ext>
                </a:extLst>
              </p:cNvPr>
              <p:cNvSpPr>
                <a:spLocks noChangeArrowheads="1"/>
              </p:cNvSpPr>
              <p:nvPr/>
            </p:nvSpPr>
            <p:spPr bwMode="auto">
              <a:xfrm>
                <a:off x="2000" y="27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59" name="Rectangle 621">
                <a:extLst>
                  <a:ext uri="{FF2B5EF4-FFF2-40B4-BE49-F238E27FC236}">
                    <a16:creationId xmlns:a16="http://schemas.microsoft.com/office/drawing/2014/main" id="{FF2CBB0C-132F-C7AE-418F-7589DF7FE00C}"/>
                  </a:ext>
                </a:extLst>
              </p:cNvPr>
              <p:cNvSpPr>
                <a:spLocks noChangeArrowheads="1"/>
              </p:cNvSpPr>
              <p:nvPr/>
            </p:nvSpPr>
            <p:spPr bwMode="auto">
              <a:xfrm>
                <a:off x="2192"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0" name="Rectangle 622">
                <a:extLst>
                  <a:ext uri="{FF2B5EF4-FFF2-40B4-BE49-F238E27FC236}">
                    <a16:creationId xmlns:a16="http://schemas.microsoft.com/office/drawing/2014/main" id="{367FFBF1-B107-5F42-D232-AFDF6EBD1DE1}"/>
                  </a:ext>
                </a:extLst>
              </p:cNvPr>
              <p:cNvSpPr>
                <a:spLocks noChangeArrowheads="1"/>
              </p:cNvSpPr>
              <p:nvPr/>
            </p:nvSpPr>
            <p:spPr bwMode="auto">
              <a:xfrm>
                <a:off x="2606"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1" name="Rectangle 623">
                <a:extLst>
                  <a:ext uri="{FF2B5EF4-FFF2-40B4-BE49-F238E27FC236}">
                    <a16:creationId xmlns:a16="http://schemas.microsoft.com/office/drawing/2014/main" id="{030840E6-81B8-A341-C654-AC95BEE00E97}"/>
                  </a:ext>
                </a:extLst>
              </p:cNvPr>
              <p:cNvSpPr>
                <a:spLocks noChangeArrowheads="1"/>
              </p:cNvSpPr>
              <p:nvPr/>
            </p:nvSpPr>
            <p:spPr bwMode="auto">
              <a:xfrm>
                <a:off x="2234" y="270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2" name="Rectangle 624">
                <a:extLst>
                  <a:ext uri="{FF2B5EF4-FFF2-40B4-BE49-F238E27FC236}">
                    <a16:creationId xmlns:a16="http://schemas.microsoft.com/office/drawing/2014/main" id="{9099DECF-FD19-133D-7AAA-120F8D40A826}"/>
                  </a:ext>
                </a:extLst>
              </p:cNvPr>
              <p:cNvSpPr>
                <a:spLocks noChangeArrowheads="1"/>
              </p:cNvSpPr>
              <p:nvPr/>
            </p:nvSpPr>
            <p:spPr bwMode="auto">
              <a:xfrm>
                <a:off x="2324" y="270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18.15</a:t>
                </a:r>
                <a:endParaRPr lang="en-US" altLang="en-US" sz="1700"/>
              </a:p>
            </p:txBody>
          </p:sp>
          <p:sp>
            <p:nvSpPr>
              <p:cNvPr id="27863" name="Rectangle 625">
                <a:extLst>
                  <a:ext uri="{FF2B5EF4-FFF2-40B4-BE49-F238E27FC236}">
                    <a16:creationId xmlns:a16="http://schemas.microsoft.com/office/drawing/2014/main" id="{8AD71F8F-FD76-72D3-4300-60F2EA50FB95}"/>
                  </a:ext>
                </a:extLst>
              </p:cNvPr>
              <p:cNvSpPr>
                <a:spLocks noChangeArrowheads="1"/>
              </p:cNvSpPr>
              <p:nvPr/>
            </p:nvSpPr>
            <p:spPr bwMode="auto">
              <a:xfrm>
                <a:off x="2516" y="27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64" name="Rectangle 626">
                <a:extLst>
                  <a:ext uri="{FF2B5EF4-FFF2-40B4-BE49-F238E27FC236}">
                    <a16:creationId xmlns:a16="http://schemas.microsoft.com/office/drawing/2014/main" id="{ADBDB406-64ED-D063-A3E8-8AB2565542C0}"/>
                  </a:ext>
                </a:extLst>
              </p:cNvPr>
              <p:cNvSpPr>
                <a:spLocks noChangeArrowheads="1"/>
              </p:cNvSpPr>
              <p:nvPr/>
            </p:nvSpPr>
            <p:spPr bwMode="auto">
              <a:xfrm>
                <a:off x="2654"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5" name="Rectangle 627">
                <a:extLst>
                  <a:ext uri="{FF2B5EF4-FFF2-40B4-BE49-F238E27FC236}">
                    <a16:creationId xmlns:a16="http://schemas.microsoft.com/office/drawing/2014/main" id="{407C626E-28E4-5ABA-AE67-2AF5F6F96FAC}"/>
                  </a:ext>
                </a:extLst>
              </p:cNvPr>
              <p:cNvSpPr>
                <a:spLocks noChangeArrowheads="1"/>
              </p:cNvSpPr>
              <p:nvPr/>
            </p:nvSpPr>
            <p:spPr bwMode="auto">
              <a:xfrm>
                <a:off x="3068" y="2708"/>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6" name="Rectangle 628">
                <a:extLst>
                  <a:ext uri="{FF2B5EF4-FFF2-40B4-BE49-F238E27FC236}">
                    <a16:creationId xmlns:a16="http://schemas.microsoft.com/office/drawing/2014/main" id="{8AAB5AF2-CEA4-0696-7176-6FF1A9E2BB4E}"/>
                  </a:ext>
                </a:extLst>
              </p:cNvPr>
              <p:cNvSpPr>
                <a:spLocks noChangeArrowheads="1"/>
              </p:cNvSpPr>
              <p:nvPr/>
            </p:nvSpPr>
            <p:spPr bwMode="auto">
              <a:xfrm>
                <a:off x="2696" y="270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67" name="Rectangle 629">
                <a:extLst>
                  <a:ext uri="{FF2B5EF4-FFF2-40B4-BE49-F238E27FC236}">
                    <a16:creationId xmlns:a16="http://schemas.microsoft.com/office/drawing/2014/main" id="{B1951137-3EA2-0B0E-837C-B10FDE258403}"/>
                  </a:ext>
                </a:extLst>
              </p:cNvPr>
              <p:cNvSpPr>
                <a:spLocks noChangeArrowheads="1"/>
              </p:cNvSpPr>
              <p:nvPr/>
            </p:nvSpPr>
            <p:spPr bwMode="auto">
              <a:xfrm>
                <a:off x="2786" y="270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21.06</a:t>
                </a:r>
                <a:endParaRPr lang="en-US" altLang="en-US" sz="1700"/>
              </a:p>
            </p:txBody>
          </p:sp>
          <p:sp>
            <p:nvSpPr>
              <p:cNvPr id="27868" name="Rectangle 630">
                <a:extLst>
                  <a:ext uri="{FF2B5EF4-FFF2-40B4-BE49-F238E27FC236}">
                    <a16:creationId xmlns:a16="http://schemas.microsoft.com/office/drawing/2014/main" id="{85B37A35-6922-73BD-2BC1-29B6510AED62}"/>
                  </a:ext>
                </a:extLst>
              </p:cNvPr>
              <p:cNvSpPr>
                <a:spLocks noChangeArrowheads="1"/>
              </p:cNvSpPr>
              <p:nvPr/>
            </p:nvSpPr>
            <p:spPr bwMode="auto">
              <a:xfrm>
                <a:off x="2978" y="27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69" name="Rectangle 631">
                <a:extLst>
                  <a:ext uri="{FF2B5EF4-FFF2-40B4-BE49-F238E27FC236}">
                    <a16:creationId xmlns:a16="http://schemas.microsoft.com/office/drawing/2014/main" id="{E7995BC0-55DD-DF56-4B4E-14B160019846}"/>
                  </a:ext>
                </a:extLst>
              </p:cNvPr>
              <p:cNvSpPr>
                <a:spLocks noChangeArrowheads="1"/>
              </p:cNvSpPr>
              <p:nvPr/>
            </p:nvSpPr>
            <p:spPr bwMode="auto">
              <a:xfrm>
                <a:off x="3116"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0" name="Rectangle 632">
                <a:extLst>
                  <a:ext uri="{FF2B5EF4-FFF2-40B4-BE49-F238E27FC236}">
                    <a16:creationId xmlns:a16="http://schemas.microsoft.com/office/drawing/2014/main" id="{95C642DE-AB38-05D9-5730-BB2217CB15A0}"/>
                  </a:ext>
                </a:extLst>
              </p:cNvPr>
              <p:cNvSpPr>
                <a:spLocks noChangeArrowheads="1"/>
              </p:cNvSpPr>
              <p:nvPr/>
            </p:nvSpPr>
            <p:spPr bwMode="auto">
              <a:xfrm>
                <a:off x="3530" y="2708"/>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1" name="Rectangle 633">
                <a:extLst>
                  <a:ext uri="{FF2B5EF4-FFF2-40B4-BE49-F238E27FC236}">
                    <a16:creationId xmlns:a16="http://schemas.microsoft.com/office/drawing/2014/main" id="{0C3A494D-8717-837D-4039-9718E22389D3}"/>
                  </a:ext>
                </a:extLst>
              </p:cNvPr>
              <p:cNvSpPr>
                <a:spLocks noChangeArrowheads="1"/>
              </p:cNvSpPr>
              <p:nvPr/>
            </p:nvSpPr>
            <p:spPr bwMode="auto">
              <a:xfrm>
                <a:off x="3158" y="270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2" name="Rectangle 634">
                <a:extLst>
                  <a:ext uri="{FF2B5EF4-FFF2-40B4-BE49-F238E27FC236}">
                    <a16:creationId xmlns:a16="http://schemas.microsoft.com/office/drawing/2014/main" id="{C52EAC22-D0EB-36CA-FC74-EE2458707378}"/>
                  </a:ext>
                </a:extLst>
              </p:cNvPr>
              <p:cNvSpPr>
                <a:spLocks noChangeArrowheads="1"/>
              </p:cNvSpPr>
              <p:nvPr/>
            </p:nvSpPr>
            <p:spPr bwMode="auto">
              <a:xfrm>
                <a:off x="3248" y="270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23.69</a:t>
                </a:r>
                <a:endParaRPr lang="en-US" altLang="en-US" sz="1700"/>
              </a:p>
            </p:txBody>
          </p:sp>
          <p:sp>
            <p:nvSpPr>
              <p:cNvPr id="27873" name="Rectangle 635">
                <a:extLst>
                  <a:ext uri="{FF2B5EF4-FFF2-40B4-BE49-F238E27FC236}">
                    <a16:creationId xmlns:a16="http://schemas.microsoft.com/office/drawing/2014/main" id="{655411BD-8360-76CD-F29F-23953E39473A}"/>
                  </a:ext>
                </a:extLst>
              </p:cNvPr>
              <p:cNvSpPr>
                <a:spLocks noChangeArrowheads="1"/>
              </p:cNvSpPr>
              <p:nvPr/>
            </p:nvSpPr>
            <p:spPr bwMode="auto">
              <a:xfrm>
                <a:off x="3440" y="27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74" name="Rectangle 636">
                <a:extLst>
                  <a:ext uri="{FF2B5EF4-FFF2-40B4-BE49-F238E27FC236}">
                    <a16:creationId xmlns:a16="http://schemas.microsoft.com/office/drawing/2014/main" id="{E74AB3AA-5B71-7455-A2F2-AAE6122134E9}"/>
                  </a:ext>
                </a:extLst>
              </p:cNvPr>
              <p:cNvSpPr>
                <a:spLocks noChangeArrowheads="1"/>
              </p:cNvSpPr>
              <p:nvPr/>
            </p:nvSpPr>
            <p:spPr bwMode="auto">
              <a:xfrm>
                <a:off x="3572"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5" name="Rectangle 637">
                <a:extLst>
                  <a:ext uri="{FF2B5EF4-FFF2-40B4-BE49-F238E27FC236}">
                    <a16:creationId xmlns:a16="http://schemas.microsoft.com/office/drawing/2014/main" id="{6537525B-51E5-BF68-A696-BB907046C2A9}"/>
                  </a:ext>
                </a:extLst>
              </p:cNvPr>
              <p:cNvSpPr>
                <a:spLocks noChangeArrowheads="1"/>
              </p:cNvSpPr>
              <p:nvPr/>
            </p:nvSpPr>
            <p:spPr bwMode="auto">
              <a:xfrm>
                <a:off x="3986" y="2708"/>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6" name="Rectangle 638">
                <a:extLst>
                  <a:ext uri="{FF2B5EF4-FFF2-40B4-BE49-F238E27FC236}">
                    <a16:creationId xmlns:a16="http://schemas.microsoft.com/office/drawing/2014/main" id="{A957BB94-E7BA-C5C0-6945-DE470E19B8D7}"/>
                  </a:ext>
                </a:extLst>
              </p:cNvPr>
              <p:cNvSpPr>
                <a:spLocks noChangeArrowheads="1"/>
              </p:cNvSpPr>
              <p:nvPr/>
            </p:nvSpPr>
            <p:spPr bwMode="auto">
              <a:xfrm>
                <a:off x="3614" y="2708"/>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77" name="Rectangle 639">
                <a:extLst>
                  <a:ext uri="{FF2B5EF4-FFF2-40B4-BE49-F238E27FC236}">
                    <a16:creationId xmlns:a16="http://schemas.microsoft.com/office/drawing/2014/main" id="{F0425EAC-449B-E71C-9894-786038B84AD8}"/>
                  </a:ext>
                </a:extLst>
              </p:cNvPr>
              <p:cNvSpPr>
                <a:spLocks noChangeArrowheads="1"/>
              </p:cNvSpPr>
              <p:nvPr/>
            </p:nvSpPr>
            <p:spPr bwMode="auto">
              <a:xfrm>
                <a:off x="3704" y="270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29.14</a:t>
                </a:r>
                <a:endParaRPr lang="en-US" altLang="en-US" sz="1700"/>
              </a:p>
            </p:txBody>
          </p:sp>
          <p:sp>
            <p:nvSpPr>
              <p:cNvPr id="27878" name="Rectangle 640">
                <a:extLst>
                  <a:ext uri="{FF2B5EF4-FFF2-40B4-BE49-F238E27FC236}">
                    <a16:creationId xmlns:a16="http://schemas.microsoft.com/office/drawing/2014/main" id="{DA24528A-DD99-3FEB-FACC-6CEFCCADB9F3}"/>
                  </a:ext>
                </a:extLst>
              </p:cNvPr>
              <p:cNvSpPr>
                <a:spLocks noChangeArrowheads="1"/>
              </p:cNvSpPr>
              <p:nvPr/>
            </p:nvSpPr>
            <p:spPr bwMode="auto">
              <a:xfrm>
                <a:off x="3896" y="270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79" name="Rectangle 641">
                <a:extLst>
                  <a:ext uri="{FF2B5EF4-FFF2-40B4-BE49-F238E27FC236}">
                    <a16:creationId xmlns:a16="http://schemas.microsoft.com/office/drawing/2014/main" id="{172D392F-6DCA-3D4C-06E6-165DAF91840A}"/>
                  </a:ext>
                </a:extLst>
              </p:cNvPr>
              <p:cNvSpPr>
                <a:spLocks noChangeArrowheads="1"/>
              </p:cNvSpPr>
              <p:nvPr/>
            </p:nvSpPr>
            <p:spPr bwMode="auto">
              <a:xfrm>
                <a:off x="1724" y="270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0" name="Rectangle 642">
                <a:extLst>
                  <a:ext uri="{FF2B5EF4-FFF2-40B4-BE49-F238E27FC236}">
                    <a16:creationId xmlns:a16="http://schemas.microsoft.com/office/drawing/2014/main" id="{76648FFA-517A-DC62-8A99-325A68BF2EC0}"/>
                  </a:ext>
                </a:extLst>
              </p:cNvPr>
              <p:cNvSpPr>
                <a:spLocks noChangeArrowheads="1"/>
              </p:cNvSpPr>
              <p:nvPr/>
            </p:nvSpPr>
            <p:spPr bwMode="auto">
              <a:xfrm>
                <a:off x="1736" y="270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1" name="Rectangle 643">
                <a:extLst>
                  <a:ext uri="{FF2B5EF4-FFF2-40B4-BE49-F238E27FC236}">
                    <a16:creationId xmlns:a16="http://schemas.microsoft.com/office/drawing/2014/main" id="{33E3DC7D-C9AB-0884-C659-E244173B4C86}"/>
                  </a:ext>
                </a:extLst>
              </p:cNvPr>
              <p:cNvSpPr>
                <a:spLocks noChangeArrowheads="1"/>
              </p:cNvSpPr>
              <p:nvPr/>
            </p:nvSpPr>
            <p:spPr bwMode="auto">
              <a:xfrm>
                <a:off x="2186" y="27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2" name="Rectangle 644">
                <a:extLst>
                  <a:ext uri="{FF2B5EF4-FFF2-40B4-BE49-F238E27FC236}">
                    <a16:creationId xmlns:a16="http://schemas.microsoft.com/office/drawing/2014/main" id="{7D412F8A-99C5-1E48-6AB5-FF95A271DC48}"/>
                  </a:ext>
                </a:extLst>
              </p:cNvPr>
              <p:cNvSpPr>
                <a:spLocks noChangeArrowheads="1"/>
              </p:cNvSpPr>
              <p:nvPr/>
            </p:nvSpPr>
            <p:spPr bwMode="auto">
              <a:xfrm>
                <a:off x="2192" y="270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3" name="Rectangle 645">
                <a:extLst>
                  <a:ext uri="{FF2B5EF4-FFF2-40B4-BE49-F238E27FC236}">
                    <a16:creationId xmlns:a16="http://schemas.microsoft.com/office/drawing/2014/main" id="{89D65B0B-54BF-D846-A641-C789F6DD4C6A}"/>
                  </a:ext>
                </a:extLst>
              </p:cNvPr>
              <p:cNvSpPr>
                <a:spLocks noChangeArrowheads="1"/>
              </p:cNvSpPr>
              <p:nvPr/>
            </p:nvSpPr>
            <p:spPr bwMode="auto">
              <a:xfrm>
                <a:off x="2648" y="27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4" name="Rectangle 646">
                <a:extLst>
                  <a:ext uri="{FF2B5EF4-FFF2-40B4-BE49-F238E27FC236}">
                    <a16:creationId xmlns:a16="http://schemas.microsoft.com/office/drawing/2014/main" id="{F9309097-68D8-F5B8-93A9-2529AF3CFE45}"/>
                  </a:ext>
                </a:extLst>
              </p:cNvPr>
              <p:cNvSpPr>
                <a:spLocks noChangeArrowheads="1"/>
              </p:cNvSpPr>
              <p:nvPr/>
            </p:nvSpPr>
            <p:spPr bwMode="auto">
              <a:xfrm>
                <a:off x="2654" y="270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5" name="Rectangle 647">
                <a:extLst>
                  <a:ext uri="{FF2B5EF4-FFF2-40B4-BE49-F238E27FC236}">
                    <a16:creationId xmlns:a16="http://schemas.microsoft.com/office/drawing/2014/main" id="{05D7B262-73EE-83EA-2790-CEB8CB5F04B9}"/>
                  </a:ext>
                </a:extLst>
              </p:cNvPr>
              <p:cNvSpPr>
                <a:spLocks noChangeArrowheads="1"/>
              </p:cNvSpPr>
              <p:nvPr/>
            </p:nvSpPr>
            <p:spPr bwMode="auto">
              <a:xfrm>
                <a:off x="3104" y="27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6" name="Rectangle 648">
                <a:extLst>
                  <a:ext uri="{FF2B5EF4-FFF2-40B4-BE49-F238E27FC236}">
                    <a16:creationId xmlns:a16="http://schemas.microsoft.com/office/drawing/2014/main" id="{5063EB0C-E048-BD47-8F5B-994C6313CD44}"/>
                  </a:ext>
                </a:extLst>
              </p:cNvPr>
              <p:cNvSpPr>
                <a:spLocks noChangeArrowheads="1"/>
              </p:cNvSpPr>
              <p:nvPr/>
            </p:nvSpPr>
            <p:spPr bwMode="auto">
              <a:xfrm>
                <a:off x="3110" y="270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7" name="Rectangle 649">
                <a:extLst>
                  <a:ext uri="{FF2B5EF4-FFF2-40B4-BE49-F238E27FC236}">
                    <a16:creationId xmlns:a16="http://schemas.microsoft.com/office/drawing/2014/main" id="{07CB6585-E3F9-76F8-7DFE-86A4268D3447}"/>
                  </a:ext>
                </a:extLst>
              </p:cNvPr>
              <p:cNvSpPr>
                <a:spLocks noChangeArrowheads="1"/>
              </p:cNvSpPr>
              <p:nvPr/>
            </p:nvSpPr>
            <p:spPr bwMode="auto">
              <a:xfrm>
                <a:off x="3566" y="27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8" name="Rectangle 650">
                <a:extLst>
                  <a:ext uri="{FF2B5EF4-FFF2-40B4-BE49-F238E27FC236}">
                    <a16:creationId xmlns:a16="http://schemas.microsoft.com/office/drawing/2014/main" id="{DF558B81-005D-ACEE-7437-5EDC65BBA9DA}"/>
                  </a:ext>
                </a:extLst>
              </p:cNvPr>
              <p:cNvSpPr>
                <a:spLocks noChangeArrowheads="1"/>
              </p:cNvSpPr>
              <p:nvPr/>
            </p:nvSpPr>
            <p:spPr bwMode="auto">
              <a:xfrm>
                <a:off x="3572" y="270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89" name="Rectangle 651">
                <a:extLst>
                  <a:ext uri="{FF2B5EF4-FFF2-40B4-BE49-F238E27FC236}">
                    <a16:creationId xmlns:a16="http://schemas.microsoft.com/office/drawing/2014/main" id="{49C5C1EC-0D72-C3CA-7EF9-97CD12B8AFA9}"/>
                  </a:ext>
                </a:extLst>
              </p:cNvPr>
              <p:cNvSpPr>
                <a:spLocks noChangeArrowheads="1"/>
              </p:cNvSpPr>
              <p:nvPr/>
            </p:nvSpPr>
            <p:spPr bwMode="auto">
              <a:xfrm>
                <a:off x="4028" y="270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0" name="Rectangle 652">
                <a:extLst>
                  <a:ext uri="{FF2B5EF4-FFF2-40B4-BE49-F238E27FC236}">
                    <a16:creationId xmlns:a16="http://schemas.microsoft.com/office/drawing/2014/main" id="{99B52A02-B36F-7A91-D640-837724251CAB}"/>
                  </a:ext>
                </a:extLst>
              </p:cNvPr>
              <p:cNvSpPr>
                <a:spLocks noChangeArrowheads="1"/>
              </p:cNvSpPr>
              <p:nvPr/>
            </p:nvSpPr>
            <p:spPr bwMode="auto">
              <a:xfrm>
                <a:off x="1724" y="2708"/>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1" name="Rectangle 653">
                <a:extLst>
                  <a:ext uri="{FF2B5EF4-FFF2-40B4-BE49-F238E27FC236}">
                    <a16:creationId xmlns:a16="http://schemas.microsoft.com/office/drawing/2014/main" id="{DD6BBE9F-6563-08BD-F75B-60B0E46E4E37}"/>
                  </a:ext>
                </a:extLst>
              </p:cNvPr>
              <p:cNvSpPr>
                <a:spLocks noChangeArrowheads="1"/>
              </p:cNvSpPr>
              <p:nvPr/>
            </p:nvSpPr>
            <p:spPr bwMode="auto">
              <a:xfrm>
                <a:off x="2186" y="2708"/>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2" name="Rectangle 654">
                <a:extLst>
                  <a:ext uri="{FF2B5EF4-FFF2-40B4-BE49-F238E27FC236}">
                    <a16:creationId xmlns:a16="http://schemas.microsoft.com/office/drawing/2014/main" id="{53F34B4F-79A4-D29E-AA60-424DE4A20901}"/>
                  </a:ext>
                </a:extLst>
              </p:cNvPr>
              <p:cNvSpPr>
                <a:spLocks noChangeArrowheads="1"/>
              </p:cNvSpPr>
              <p:nvPr/>
            </p:nvSpPr>
            <p:spPr bwMode="auto">
              <a:xfrm>
                <a:off x="2648" y="2708"/>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3" name="Rectangle 655">
                <a:extLst>
                  <a:ext uri="{FF2B5EF4-FFF2-40B4-BE49-F238E27FC236}">
                    <a16:creationId xmlns:a16="http://schemas.microsoft.com/office/drawing/2014/main" id="{06908998-31CD-D716-7075-48788D7C8C0A}"/>
                  </a:ext>
                </a:extLst>
              </p:cNvPr>
              <p:cNvSpPr>
                <a:spLocks noChangeArrowheads="1"/>
              </p:cNvSpPr>
              <p:nvPr/>
            </p:nvSpPr>
            <p:spPr bwMode="auto">
              <a:xfrm>
                <a:off x="3104" y="2708"/>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4" name="Rectangle 656">
                <a:extLst>
                  <a:ext uri="{FF2B5EF4-FFF2-40B4-BE49-F238E27FC236}">
                    <a16:creationId xmlns:a16="http://schemas.microsoft.com/office/drawing/2014/main" id="{512C2B79-8670-E6BB-6814-4F12144BB4ED}"/>
                  </a:ext>
                </a:extLst>
              </p:cNvPr>
              <p:cNvSpPr>
                <a:spLocks noChangeArrowheads="1"/>
              </p:cNvSpPr>
              <p:nvPr/>
            </p:nvSpPr>
            <p:spPr bwMode="auto">
              <a:xfrm>
                <a:off x="3566" y="2708"/>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5" name="Rectangle 657">
                <a:extLst>
                  <a:ext uri="{FF2B5EF4-FFF2-40B4-BE49-F238E27FC236}">
                    <a16:creationId xmlns:a16="http://schemas.microsoft.com/office/drawing/2014/main" id="{D2AF02C0-A7A2-7F4F-8149-45BDF870C9B4}"/>
                  </a:ext>
                </a:extLst>
              </p:cNvPr>
              <p:cNvSpPr>
                <a:spLocks noChangeArrowheads="1"/>
              </p:cNvSpPr>
              <p:nvPr/>
            </p:nvSpPr>
            <p:spPr bwMode="auto">
              <a:xfrm>
                <a:off x="4028" y="2708"/>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6" name="Rectangle 658">
                <a:extLst>
                  <a:ext uri="{FF2B5EF4-FFF2-40B4-BE49-F238E27FC236}">
                    <a16:creationId xmlns:a16="http://schemas.microsoft.com/office/drawing/2014/main" id="{7A3CCBC1-F2E9-9D06-8DCD-53D93DA7E0FB}"/>
                  </a:ext>
                </a:extLst>
              </p:cNvPr>
              <p:cNvSpPr>
                <a:spLocks noChangeArrowheads="1"/>
              </p:cNvSpPr>
              <p:nvPr/>
            </p:nvSpPr>
            <p:spPr bwMode="auto">
              <a:xfrm>
                <a:off x="1736" y="281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7" name="Rectangle 659">
                <a:extLst>
                  <a:ext uri="{FF2B5EF4-FFF2-40B4-BE49-F238E27FC236}">
                    <a16:creationId xmlns:a16="http://schemas.microsoft.com/office/drawing/2014/main" id="{D2CD1F0C-DC87-03DC-CA04-A41A51398F95}"/>
                  </a:ext>
                </a:extLst>
              </p:cNvPr>
              <p:cNvSpPr>
                <a:spLocks noChangeArrowheads="1"/>
              </p:cNvSpPr>
              <p:nvPr/>
            </p:nvSpPr>
            <p:spPr bwMode="auto">
              <a:xfrm>
                <a:off x="2144"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8" name="Rectangle 660">
                <a:extLst>
                  <a:ext uri="{FF2B5EF4-FFF2-40B4-BE49-F238E27FC236}">
                    <a16:creationId xmlns:a16="http://schemas.microsoft.com/office/drawing/2014/main" id="{7EAA0CD8-C7A8-F633-BD94-C6243467BA2A}"/>
                  </a:ext>
                </a:extLst>
              </p:cNvPr>
              <p:cNvSpPr>
                <a:spLocks noChangeArrowheads="1"/>
              </p:cNvSpPr>
              <p:nvPr/>
            </p:nvSpPr>
            <p:spPr bwMode="auto">
              <a:xfrm>
                <a:off x="1772" y="281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99" name="Rectangle 661">
                <a:extLst>
                  <a:ext uri="{FF2B5EF4-FFF2-40B4-BE49-F238E27FC236}">
                    <a16:creationId xmlns:a16="http://schemas.microsoft.com/office/drawing/2014/main" id="{B3F425CE-2B85-F65D-F213-5E201730287D}"/>
                  </a:ext>
                </a:extLst>
              </p:cNvPr>
              <p:cNvSpPr>
                <a:spLocks noChangeArrowheads="1"/>
              </p:cNvSpPr>
              <p:nvPr/>
            </p:nvSpPr>
            <p:spPr bwMode="auto">
              <a:xfrm>
                <a:off x="1916" y="2810"/>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15</a:t>
                </a:r>
                <a:endParaRPr lang="en-US" altLang="en-US" sz="1700"/>
              </a:p>
            </p:txBody>
          </p:sp>
          <p:sp>
            <p:nvSpPr>
              <p:cNvPr id="27900" name="Rectangle 662">
                <a:extLst>
                  <a:ext uri="{FF2B5EF4-FFF2-40B4-BE49-F238E27FC236}">
                    <a16:creationId xmlns:a16="http://schemas.microsoft.com/office/drawing/2014/main" id="{8AE007B8-0CE3-0826-D555-508B676F330B}"/>
                  </a:ext>
                </a:extLst>
              </p:cNvPr>
              <p:cNvSpPr>
                <a:spLocks noChangeArrowheads="1"/>
              </p:cNvSpPr>
              <p:nvPr/>
            </p:nvSpPr>
            <p:spPr bwMode="auto">
              <a:xfrm>
                <a:off x="2000" y="281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01" name="Rectangle 663">
                <a:extLst>
                  <a:ext uri="{FF2B5EF4-FFF2-40B4-BE49-F238E27FC236}">
                    <a16:creationId xmlns:a16="http://schemas.microsoft.com/office/drawing/2014/main" id="{2A0F9C59-780F-EE2E-4086-CE3D972093A9}"/>
                  </a:ext>
                </a:extLst>
              </p:cNvPr>
              <p:cNvSpPr>
                <a:spLocks noChangeArrowheads="1"/>
              </p:cNvSpPr>
              <p:nvPr/>
            </p:nvSpPr>
            <p:spPr bwMode="auto">
              <a:xfrm>
                <a:off x="2192"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2" name="Rectangle 664">
                <a:extLst>
                  <a:ext uri="{FF2B5EF4-FFF2-40B4-BE49-F238E27FC236}">
                    <a16:creationId xmlns:a16="http://schemas.microsoft.com/office/drawing/2014/main" id="{95572B0A-0425-B519-4FCC-5BB9373DF3E8}"/>
                  </a:ext>
                </a:extLst>
              </p:cNvPr>
              <p:cNvSpPr>
                <a:spLocks noChangeArrowheads="1"/>
              </p:cNvSpPr>
              <p:nvPr/>
            </p:nvSpPr>
            <p:spPr bwMode="auto">
              <a:xfrm>
                <a:off x="2606"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3" name="Rectangle 665">
                <a:extLst>
                  <a:ext uri="{FF2B5EF4-FFF2-40B4-BE49-F238E27FC236}">
                    <a16:creationId xmlns:a16="http://schemas.microsoft.com/office/drawing/2014/main" id="{413C5AE1-1A90-9635-BD14-D4269A7AAEB2}"/>
                  </a:ext>
                </a:extLst>
              </p:cNvPr>
              <p:cNvSpPr>
                <a:spLocks noChangeArrowheads="1"/>
              </p:cNvSpPr>
              <p:nvPr/>
            </p:nvSpPr>
            <p:spPr bwMode="auto">
              <a:xfrm>
                <a:off x="2234" y="281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4" name="Rectangle 666">
                <a:extLst>
                  <a:ext uri="{FF2B5EF4-FFF2-40B4-BE49-F238E27FC236}">
                    <a16:creationId xmlns:a16="http://schemas.microsoft.com/office/drawing/2014/main" id="{86468A6F-3AE7-6AA0-BB21-F31FDEEC3778}"/>
                  </a:ext>
                </a:extLst>
              </p:cNvPr>
              <p:cNvSpPr>
                <a:spLocks noChangeArrowheads="1"/>
              </p:cNvSpPr>
              <p:nvPr/>
            </p:nvSpPr>
            <p:spPr bwMode="auto">
              <a:xfrm>
                <a:off x="2324" y="281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19.31</a:t>
                </a:r>
                <a:endParaRPr lang="en-US" altLang="en-US" sz="1700"/>
              </a:p>
            </p:txBody>
          </p:sp>
          <p:sp>
            <p:nvSpPr>
              <p:cNvPr id="27905" name="Rectangle 667">
                <a:extLst>
                  <a:ext uri="{FF2B5EF4-FFF2-40B4-BE49-F238E27FC236}">
                    <a16:creationId xmlns:a16="http://schemas.microsoft.com/office/drawing/2014/main" id="{C2A319D3-8D5B-0AEE-F669-1C0C7385D063}"/>
                  </a:ext>
                </a:extLst>
              </p:cNvPr>
              <p:cNvSpPr>
                <a:spLocks noChangeArrowheads="1"/>
              </p:cNvSpPr>
              <p:nvPr/>
            </p:nvSpPr>
            <p:spPr bwMode="auto">
              <a:xfrm>
                <a:off x="2516" y="281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06" name="Rectangle 668">
                <a:extLst>
                  <a:ext uri="{FF2B5EF4-FFF2-40B4-BE49-F238E27FC236}">
                    <a16:creationId xmlns:a16="http://schemas.microsoft.com/office/drawing/2014/main" id="{FD4FE217-C6D6-5E3A-4BEA-2D0D407D9E9B}"/>
                  </a:ext>
                </a:extLst>
              </p:cNvPr>
              <p:cNvSpPr>
                <a:spLocks noChangeArrowheads="1"/>
              </p:cNvSpPr>
              <p:nvPr/>
            </p:nvSpPr>
            <p:spPr bwMode="auto">
              <a:xfrm>
                <a:off x="2654"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7" name="Rectangle 669">
                <a:extLst>
                  <a:ext uri="{FF2B5EF4-FFF2-40B4-BE49-F238E27FC236}">
                    <a16:creationId xmlns:a16="http://schemas.microsoft.com/office/drawing/2014/main" id="{4D88D23E-7AB3-A186-FF02-C48A8F7917D4}"/>
                  </a:ext>
                </a:extLst>
              </p:cNvPr>
              <p:cNvSpPr>
                <a:spLocks noChangeArrowheads="1"/>
              </p:cNvSpPr>
              <p:nvPr/>
            </p:nvSpPr>
            <p:spPr bwMode="auto">
              <a:xfrm>
                <a:off x="3068" y="281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8" name="Rectangle 670">
                <a:extLst>
                  <a:ext uri="{FF2B5EF4-FFF2-40B4-BE49-F238E27FC236}">
                    <a16:creationId xmlns:a16="http://schemas.microsoft.com/office/drawing/2014/main" id="{EC7BFA03-49F0-1641-16DF-491285CAFE46}"/>
                  </a:ext>
                </a:extLst>
              </p:cNvPr>
              <p:cNvSpPr>
                <a:spLocks noChangeArrowheads="1"/>
              </p:cNvSpPr>
              <p:nvPr/>
            </p:nvSpPr>
            <p:spPr bwMode="auto">
              <a:xfrm>
                <a:off x="2696" y="281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09" name="Rectangle 671">
                <a:extLst>
                  <a:ext uri="{FF2B5EF4-FFF2-40B4-BE49-F238E27FC236}">
                    <a16:creationId xmlns:a16="http://schemas.microsoft.com/office/drawing/2014/main" id="{859BDACD-FDCC-4860-559F-7CA291724683}"/>
                  </a:ext>
                </a:extLst>
              </p:cNvPr>
              <p:cNvSpPr>
                <a:spLocks noChangeArrowheads="1"/>
              </p:cNvSpPr>
              <p:nvPr/>
            </p:nvSpPr>
            <p:spPr bwMode="auto">
              <a:xfrm>
                <a:off x="2786" y="281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22.31</a:t>
                </a:r>
                <a:endParaRPr lang="en-US" altLang="en-US" sz="1700"/>
              </a:p>
            </p:txBody>
          </p:sp>
          <p:sp>
            <p:nvSpPr>
              <p:cNvPr id="27910" name="Rectangle 672">
                <a:extLst>
                  <a:ext uri="{FF2B5EF4-FFF2-40B4-BE49-F238E27FC236}">
                    <a16:creationId xmlns:a16="http://schemas.microsoft.com/office/drawing/2014/main" id="{82BA87C0-987A-9155-C8F6-AB4A09D0E976}"/>
                  </a:ext>
                </a:extLst>
              </p:cNvPr>
              <p:cNvSpPr>
                <a:spLocks noChangeArrowheads="1"/>
              </p:cNvSpPr>
              <p:nvPr/>
            </p:nvSpPr>
            <p:spPr bwMode="auto">
              <a:xfrm>
                <a:off x="2978" y="281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11" name="Rectangle 673">
                <a:extLst>
                  <a:ext uri="{FF2B5EF4-FFF2-40B4-BE49-F238E27FC236}">
                    <a16:creationId xmlns:a16="http://schemas.microsoft.com/office/drawing/2014/main" id="{35884153-6182-AAFD-EC7B-45E584601403}"/>
                  </a:ext>
                </a:extLst>
              </p:cNvPr>
              <p:cNvSpPr>
                <a:spLocks noChangeArrowheads="1"/>
              </p:cNvSpPr>
              <p:nvPr/>
            </p:nvSpPr>
            <p:spPr bwMode="auto">
              <a:xfrm>
                <a:off x="3116"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2" name="Rectangle 674">
                <a:extLst>
                  <a:ext uri="{FF2B5EF4-FFF2-40B4-BE49-F238E27FC236}">
                    <a16:creationId xmlns:a16="http://schemas.microsoft.com/office/drawing/2014/main" id="{9034B7EF-F4B1-4265-4B40-094B22E395FD}"/>
                  </a:ext>
                </a:extLst>
              </p:cNvPr>
              <p:cNvSpPr>
                <a:spLocks noChangeArrowheads="1"/>
              </p:cNvSpPr>
              <p:nvPr/>
            </p:nvSpPr>
            <p:spPr bwMode="auto">
              <a:xfrm>
                <a:off x="3530" y="281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3" name="Rectangle 675">
                <a:extLst>
                  <a:ext uri="{FF2B5EF4-FFF2-40B4-BE49-F238E27FC236}">
                    <a16:creationId xmlns:a16="http://schemas.microsoft.com/office/drawing/2014/main" id="{1E19D618-F0AA-E033-198F-C3EC09C6723D}"/>
                  </a:ext>
                </a:extLst>
              </p:cNvPr>
              <p:cNvSpPr>
                <a:spLocks noChangeArrowheads="1"/>
              </p:cNvSpPr>
              <p:nvPr/>
            </p:nvSpPr>
            <p:spPr bwMode="auto">
              <a:xfrm>
                <a:off x="3158" y="281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4" name="Rectangle 676">
                <a:extLst>
                  <a:ext uri="{FF2B5EF4-FFF2-40B4-BE49-F238E27FC236}">
                    <a16:creationId xmlns:a16="http://schemas.microsoft.com/office/drawing/2014/main" id="{C46A6CC7-7B41-6F05-F892-B642ACB745F4}"/>
                  </a:ext>
                </a:extLst>
              </p:cNvPr>
              <p:cNvSpPr>
                <a:spLocks noChangeArrowheads="1"/>
              </p:cNvSpPr>
              <p:nvPr/>
            </p:nvSpPr>
            <p:spPr bwMode="auto">
              <a:xfrm>
                <a:off x="3248" y="281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25.00</a:t>
                </a:r>
                <a:endParaRPr lang="en-US" altLang="en-US" sz="1700"/>
              </a:p>
            </p:txBody>
          </p:sp>
          <p:sp>
            <p:nvSpPr>
              <p:cNvPr id="27915" name="Rectangle 677">
                <a:extLst>
                  <a:ext uri="{FF2B5EF4-FFF2-40B4-BE49-F238E27FC236}">
                    <a16:creationId xmlns:a16="http://schemas.microsoft.com/office/drawing/2014/main" id="{5D49BA03-7E77-DE9D-ED9B-4856D19BEE73}"/>
                  </a:ext>
                </a:extLst>
              </p:cNvPr>
              <p:cNvSpPr>
                <a:spLocks noChangeArrowheads="1"/>
              </p:cNvSpPr>
              <p:nvPr/>
            </p:nvSpPr>
            <p:spPr bwMode="auto">
              <a:xfrm>
                <a:off x="3440" y="281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16" name="Rectangle 678">
                <a:extLst>
                  <a:ext uri="{FF2B5EF4-FFF2-40B4-BE49-F238E27FC236}">
                    <a16:creationId xmlns:a16="http://schemas.microsoft.com/office/drawing/2014/main" id="{0A906C25-BD22-0663-4E84-24D20F7F2699}"/>
                  </a:ext>
                </a:extLst>
              </p:cNvPr>
              <p:cNvSpPr>
                <a:spLocks noChangeArrowheads="1"/>
              </p:cNvSpPr>
              <p:nvPr/>
            </p:nvSpPr>
            <p:spPr bwMode="auto">
              <a:xfrm>
                <a:off x="3572"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7" name="Rectangle 679">
                <a:extLst>
                  <a:ext uri="{FF2B5EF4-FFF2-40B4-BE49-F238E27FC236}">
                    <a16:creationId xmlns:a16="http://schemas.microsoft.com/office/drawing/2014/main" id="{12A0A102-5D52-EFCA-B80A-EDAB3C2EFFD8}"/>
                  </a:ext>
                </a:extLst>
              </p:cNvPr>
              <p:cNvSpPr>
                <a:spLocks noChangeArrowheads="1"/>
              </p:cNvSpPr>
              <p:nvPr/>
            </p:nvSpPr>
            <p:spPr bwMode="auto">
              <a:xfrm>
                <a:off x="3986" y="281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8" name="Rectangle 680">
                <a:extLst>
                  <a:ext uri="{FF2B5EF4-FFF2-40B4-BE49-F238E27FC236}">
                    <a16:creationId xmlns:a16="http://schemas.microsoft.com/office/drawing/2014/main" id="{51248F07-7335-2795-6526-84B9709D7F5D}"/>
                  </a:ext>
                </a:extLst>
              </p:cNvPr>
              <p:cNvSpPr>
                <a:spLocks noChangeArrowheads="1"/>
              </p:cNvSpPr>
              <p:nvPr/>
            </p:nvSpPr>
            <p:spPr bwMode="auto">
              <a:xfrm>
                <a:off x="3614" y="281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19" name="Rectangle 681">
                <a:extLst>
                  <a:ext uri="{FF2B5EF4-FFF2-40B4-BE49-F238E27FC236}">
                    <a16:creationId xmlns:a16="http://schemas.microsoft.com/office/drawing/2014/main" id="{A6C57E72-99FA-20F8-0C25-E12C837A382B}"/>
                  </a:ext>
                </a:extLst>
              </p:cNvPr>
              <p:cNvSpPr>
                <a:spLocks noChangeArrowheads="1"/>
              </p:cNvSpPr>
              <p:nvPr/>
            </p:nvSpPr>
            <p:spPr bwMode="auto">
              <a:xfrm>
                <a:off x="3704" y="281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30.58</a:t>
                </a:r>
                <a:endParaRPr lang="en-US" altLang="en-US" sz="1700"/>
              </a:p>
            </p:txBody>
          </p:sp>
          <p:sp>
            <p:nvSpPr>
              <p:cNvPr id="27920" name="Rectangle 682">
                <a:extLst>
                  <a:ext uri="{FF2B5EF4-FFF2-40B4-BE49-F238E27FC236}">
                    <a16:creationId xmlns:a16="http://schemas.microsoft.com/office/drawing/2014/main" id="{CC225905-0274-A227-AB28-BAC3C9F8A45B}"/>
                  </a:ext>
                </a:extLst>
              </p:cNvPr>
              <p:cNvSpPr>
                <a:spLocks noChangeArrowheads="1"/>
              </p:cNvSpPr>
              <p:nvPr/>
            </p:nvSpPr>
            <p:spPr bwMode="auto">
              <a:xfrm>
                <a:off x="3896" y="281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21" name="Rectangle 683">
                <a:extLst>
                  <a:ext uri="{FF2B5EF4-FFF2-40B4-BE49-F238E27FC236}">
                    <a16:creationId xmlns:a16="http://schemas.microsoft.com/office/drawing/2014/main" id="{1B1A4294-B212-A136-B224-5D941DF6CDA6}"/>
                  </a:ext>
                </a:extLst>
              </p:cNvPr>
              <p:cNvSpPr>
                <a:spLocks noChangeArrowheads="1"/>
              </p:cNvSpPr>
              <p:nvPr/>
            </p:nvSpPr>
            <p:spPr bwMode="auto">
              <a:xfrm>
                <a:off x="1724" y="280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2" name="Rectangle 684">
                <a:extLst>
                  <a:ext uri="{FF2B5EF4-FFF2-40B4-BE49-F238E27FC236}">
                    <a16:creationId xmlns:a16="http://schemas.microsoft.com/office/drawing/2014/main" id="{531732A1-7F56-6777-A735-C4F8E2030591}"/>
                  </a:ext>
                </a:extLst>
              </p:cNvPr>
              <p:cNvSpPr>
                <a:spLocks noChangeArrowheads="1"/>
              </p:cNvSpPr>
              <p:nvPr/>
            </p:nvSpPr>
            <p:spPr bwMode="auto">
              <a:xfrm>
                <a:off x="1736" y="280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3" name="Rectangle 685">
                <a:extLst>
                  <a:ext uri="{FF2B5EF4-FFF2-40B4-BE49-F238E27FC236}">
                    <a16:creationId xmlns:a16="http://schemas.microsoft.com/office/drawing/2014/main" id="{4011DE65-6641-1524-3781-7DC6EAD4071C}"/>
                  </a:ext>
                </a:extLst>
              </p:cNvPr>
              <p:cNvSpPr>
                <a:spLocks noChangeArrowheads="1"/>
              </p:cNvSpPr>
              <p:nvPr/>
            </p:nvSpPr>
            <p:spPr bwMode="auto">
              <a:xfrm>
                <a:off x="2186" y="280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4" name="Rectangle 686">
                <a:extLst>
                  <a:ext uri="{FF2B5EF4-FFF2-40B4-BE49-F238E27FC236}">
                    <a16:creationId xmlns:a16="http://schemas.microsoft.com/office/drawing/2014/main" id="{7CCC8728-E630-C87D-A0DF-1C1FDC006399}"/>
                  </a:ext>
                </a:extLst>
              </p:cNvPr>
              <p:cNvSpPr>
                <a:spLocks noChangeArrowheads="1"/>
              </p:cNvSpPr>
              <p:nvPr/>
            </p:nvSpPr>
            <p:spPr bwMode="auto">
              <a:xfrm>
                <a:off x="2192" y="280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5" name="Rectangle 687">
                <a:extLst>
                  <a:ext uri="{FF2B5EF4-FFF2-40B4-BE49-F238E27FC236}">
                    <a16:creationId xmlns:a16="http://schemas.microsoft.com/office/drawing/2014/main" id="{68D6D7C7-75C8-198C-D888-93781B7ABF8E}"/>
                  </a:ext>
                </a:extLst>
              </p:cNvPr>
              <p:cNvSpPr>
                <a:spLocks noChangeArrowheads="1"/>
              </p:cNvSpPr>
              <p:nvPr/>
            </p:nvSpPr>
            <p:spPr bwMode="auto">
              <a:xfrm>
                <a:off x="2648" y="280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6" name="Rectangle 688">
                <a:extLst>
                  <a:ext uri="{FF2B5EF4-FFF2-40B4-BE49-F238E27FC236}">
                    <a16:creationId xmlns:a16="http://schemas.microsoft.com/office/drawing/2014/main" id="{4DE422D1-9923-257D-EE40-7E10566130FF}"/>
                  </a:ext>
                </a:extLst>
              </p:cNvPr>
              <p:cNvSpPr>
                <a:spLocks noChangeArrowheads="1"/>
              </p:cNvSpPr>
              <p:nvPr/>
            </p:nvSpPr>
            <p:spPr bwMode="auto">
              <a:xfrm>
                <a:off x="2654" y="280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7" name="Rectangle 689">
                <a:extLst>
                  <a:ext uri="{FF2B5EF4-FFF2-40B4-BE49-F238E27FC236}">
                    <a16:creationId xmlns:a16="http://schemas.microsoft.com/office/drawing/2014/main" id="{0C0C893C-08C3-5374-DAA2-2609B9E595FE}"/>
                  </a:ext>
                </a:extLst>
              </p:cNvPr>
              <p:cNvSpPr>
                <a:spLocks noChangeArrowheads="1"/>
              </p:cNvSpPr>
              <p:nvPr/>
            </p:nvSpPr>
            <p:spPr bwMode="auto">
              <a:xfrm>
                <a:off x="3104" y="280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8" name="Rectangle 690">
                <a:extLst>
                  <a:ext uri="{FF2B5EF4-FFF2-40B4-BE49-F238E27FC236}">
                    <a16:creationId xmlns:a16="http://schemas.microsoft.com/office/drawing/2014/main" id="{7AB15151-BE7B-E87F-35EF-9B3349775EA6}"/>
                  </a:ext>
                </a:extLst>
              </p:cNvPr>
              <p:cNvSpPr>
                <a:spLocks noChangeArrowheads="1"/>
              </p:cNvSpPr>
              <p:nvPr/>
            </p:nvSpPr>
            <p:spPr bwMode="auto">
              <a:xfrm>
                <a:off x="3110" y="280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29" name="Rectangle 691">
                <a:extLst>
                  <a:ext uri="{FF2B5EF4-FFF2-40B4-BE49-F238E27FC236}">
                    <a16:creationId xmlns:a16="http://schemas.microsoft.com/office/drawing/2014/main" id="{E1507A26-0CA8-C642-CC4F-9AE115428805}"/>
                  </a:ext>
                </a:extLst>
              </p:cNvPr>
              <p:cNvSpPr>
                <a:spLocks noChangeArrowheads="1"/>
              </p:cNvSpPr>
              <p:nvPr/>
            </p:nvSpPr>
            <p:spPr bwMode="auto">
              <a:xfrm>
                <a:off x="3566" y="280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0" name="Rectangle 692">
                <a:extLst>
                  <a:ext uri="{FF2B5EF4-FFF2-40B4-BE49-F238E27FC236}">
                    <a16:creationId xmlns:a16="http://schemas.microsoft.com/office/drawing/2014/main" id="{79BEA31D-A40D-8339-3B2B-EC94C5A593D7}"/>
                  </a:ext>
                </a:extLst>
              </p:cNvPr>
              <p:cNvSpPr>
                <a:spLocks noChangeArrowheads="1"/>
              </p:cNvSpPr>
              <p:nvPr/>
            </p:nvSpPr>
            <p:spPr bwMode="auto">
              <a:xfrm>
                <a:off x="3572" y="280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1" name="Rectangle 693">
                <a:extLst>
                  <a:ext uri="{FF2B5EF4-FFF2-40B4-BE49-F238E27FC236}">
                    <a16:creationId xmlns:a16="http://schemas.microsoft.com/office/drawing/2014/main" id="{D8482ECB-C7F5-6A87-F030-B1648244E479}"/>
                  </a:ext>
                </a:extLst>
              </p:cNvPr>
              <p:cNvSpPr>
                <a:spLocks noChangeArrowheads="1"/>
              </p:cNvSpPr>
              <p:nvPr/>
            </p:nvSpPr>
            <p:spPr bwMode="auto">
              <a:xfrm>
                <a:off x="4028" y="280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2" name="Rectangle 694">
                <a:extLst>
                  <a:ext uri="{FF2B5EF4-FFF2-40B4-BE49-F238E27FC236}">
                    <a16:creationId xmlns:a16="http://schemas.microsoft.com/office/drawing/2014/main" id="{ABD471D3-832A-6D46-7E60-22AF5086F5CD}"/>
                  </a:ext>
                </a:extLst>
              </p:cNvPr>
              <p:cNvSpPr>
                <a:spLocks noChangeArrowheads="1"/>
              </p:cNvSpPr>
              <p:nvPr/>
            </p:nvSpPr>
            <p:spPr bwMode="auto">
              <a:xfrm>
                <a:off x="1724" y="281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3" name="Rectangle 695">
                <a:extLst>
                  <a:ext uri="{FF2B5EF4-FFF2-40B4-BE49-F238E27FC236}">
                    <a16:creationId xmlns:a16="http://schemas.microsoft.com/office/drawing/2014/main" id="{141CE439-AACA-FDE3-9DD1-2F731F183F3A}"/>
                  </a:ext>
                </a:extLst>
              </p:cNvPr>
              <p:cNvSpPr>
                <a:spLocks noChangeArrowheads="1"/>
              </p:cNvSpPr>
              <p:nvPr/>
            </p:nvSpPr>
            <p:spPr bwMode="auto">
              <a:xfrm>
                <a:off x="2186" y="281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4" name="Rectangle 696">
                <a:extLst>
                  <a:ext uri="{FF2B5EF4-FFF2-40B4-BE49-F238E27FC236}">
                    <a16:creationId xmlns:a16="http://schemas.microsoft.com/office/drawing/2014/main" id="{6C8EC006-CA83-D45B-E71F-6A086E9F7168}"/>
                  </a:ext>
                </a:extLst>
              </p:cNvPr>
              <p:cNvSpPr>
                <a:spLocks noChangeArrowheads="1"/>
              </p:cNvSpPr>
              <p:nvPr/>
            </p:nvSpPr>
            <p:spPr bwMode="auto">
              <a:xfrm>
                <a:off x="2648" y="281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5" name="Rectangle 697">
                <a:extLst>
                  <a:ext uri="{FF2B5EF4-FFF2-40B4-BE49-F238E27FC236}">
                    <a16:creationId xmlns:a16="http://schemas.microsoft.com/office/drawing/2014/main" id="{8206721A-55F1-7E98-2DF4-BEDF2E35B0A4}"/>
                  </a:ext>
                </a:extLst>
              </p:cNvPr>
              <p:cNvSpPr>
                <a:spLocks noChangeArrowheads="1"/>
              </p:cNvSpPr>
              <p:nvPr/>
            </p:nvSpPr>
            <p:spPr bwMode="auto">
              <a:xfrm>
                <a:off x="3104" y="281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6" name="Rectangle 698">
                <a:extLst>
                  <a:ext uri="{FF2B5EF4-FFF2-40B4-BE49-F238E27FC236}">
                    <a16:creationId xmlns:a16="http://schemas.microsoft.com/office/drawing/2014/main" id="{0AC28A98-46B8-CED6-E9B5-505772E526F5}"/>
                  </a:ext>
                </a:extLst>
              </p:cNvPr>
              <p:cNvSpPr>
                <a:spLocks noChangeArrowheads="1"/>
              </p:cNvSpPr>
              <p:nvPr/>
            </p:nvSpPr>
            <p:spPr bwMode="auto">
              <a:xfrm>
                <a:off x="3566" y="281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7" name="Rectangle 699">
                <a:extLst>
                  <a:ext uri="{FF2B5EF4-FFF2-40B4-BE49-F238E27FC236}">
                    <a16:creationId xmlns:a16="http://schemas.microsoft.com/office/drawing/2014/main" id="{15122468-7A42-5E5E-8990-57D0184397E8}"/>
                  </a:ext>
                </a:extLst>
              </p:cNvPr>
              <p:cNvSpPr>
                <a:spLocks noChangeArrowheads="1"/>
              </p:cNvSpPr>
              <p:nvPr/>
            </p:nvSpPr>
            <p:spPr bwMode="auto">
              <a:xfrm>
                <a:off x="4028" y="281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8" name="Rectangle 700">
                <a:extLst>
                  <a:ext uri="{FF2B5EF4-FFF2-40B4-BE49-F238E27FC236}">
                    <a16:creationId xmlns:a16="http://schemas.microsoft.com/office/drawing/2014/main" id="{DA28DA06-28F0-A6DB-970A-E37CFB166ADE}"/>
                  </a:ext>
                </a:extLst>
              </p:cNvPr>
              <p:cNvSpPr>
                <a:spLocks noChangeArrowheads="1"/>
              </p:cNvSpPr>
              <p:nvPr/>
            </p:nvSpPr>
            <p:spPr bwMode="auto">
              <a:xfrm>
                <a:off x="1736" y="290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39" name="Rectangle 701">
                <a:extLst>
                  <a:ext uri="{FF2B5EF4-FFF2-40B4-BE49-F238E27FC236}">
                    <a16:creationId xmlns:a16="http://schemas.microsoft.com/office/drawing/2014/main" id="{669D7F7F-28CF-6134-1A93-914067D2519B}"/>
                  </a:ext>
                </a:extLst>
              </p:cNvPr>
              <p:cNvSpPr>
                <a:spLocks noChangeArrowheads="1"/>
              </p:cNvSpPr>
              <p:nvPr/>
            </p:nvSpPr>
            <p:spPr bwMode="auto">
              <a:xfrm>
                <a:off x="2144"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0" name="Rectangle 702">
                <a:extLst>
                  <a:ext uri="{FF2B5EF4-FFF2-40B4-BE49-F238E27FC236}">
                    <a16:creationId xmlns:a16="http://schemas.microsoft.com/office/drawing/2014/main" id="{019F7839-B3A0-D9AF-50DE-E26C57811F76}"/>
                  </a:ext>
                </a:extLst>
              </p:cNvPr>
              <p:cNvSpPr>
                <a:spLocks noChangeArrowheads="1"/>
              </p:cNvSpPr>
              <p:nvPr/>
            </p:nvSpPr>
            <p:spPr bwMode="auto">
              <a:xfrm>
                <a:off x="1772" y="290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1" name="Rectangle 703">
                <a:extLst>
                  <a:ext uri="{FF2B5EF4-FFF2-40B4-BE49-F238E27FC236}">
                    <a16:creationId xmlns:a16="http://schemas.microsoft.com/office/drawing/2014/main" id="{E691C388-5837-562C-16C5-B4EBA0B3220E}"/>
                  </a:ext>
                </a:extLst>
              </p:cNvPr>
              <p:cNvSpPr>
                <a:spLocks noChangeArrowheads="1"/>
              </p:cNvSpPr>
              <p:nvPr/>
            </p:nvSpPr>
            <p:spPr bwMode="auto">
              <a:xfrm>
                <a:off x="1916" y="2906"/>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16</a:t>
                </a:r>
                <a:endParaRPr lang="en-US" altLang="en-US" sz="1700"/>
              </a:p>
            </p:txBody>
          </p:sp>
          <p:sp>
            <p:nvSpPr>
              <p:cNvPr id="27942" name="Rectangle 704">
                <a:extLst>
                  <a:ext uri="{FF2B5EF4-FFF2-40B4-BE49-F238E27FC236}">
                    <a16:creationId xmlns:a16="http://schemas.microsoft.com/office/drawing/2014/main" id="{08A25F73-0E54-6D22-04E1-A283B9F40C17}"/>
                  </a:ext>
                </a:extLst>
              </p:cNvPr>
              <p:cNvSpPr>
                <a:spLocks noChangeArrowheads="1"/>
              </p:cNvSpPr>
              <p:nvPr/>
            </p:nvSpPr>
            <p:spPr bwMode="auto">
              <a:xfrm>
                <a:off x="2000" y="290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43" name="Rectangle 705">
                <a:extLst>
                  <a:ext uri="{FF2B5EF4-FFF2-40B4-BE49-F238E27FC236}">
                    <a16:creationId xmlns:a16="http://schemas.microsoft.com/office/drawing/2014/main" id="{BE421F34-1641-F56B-BFFE-E578925734F1}"/>
                  </a:ext>
                </a:extLst>
              </p:cNvPr>
              <p:cNvSpPr>
                <a:spLocks noChangeArrowheads="1"/>
              </p:cNvSpPr>
              <p:nvPr/>
            </p:nvSpPr>
            <p:spPr bwMode="auto">
              <a:xfrm>
                <a:off x="2192"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4" name="Rectangle 706">
                <a:extLst>
                  <a:ext uri="{FF2B5EF4-FFF2-40B4-BE49-F238E27FC236}">
                    <a16:creationId xmlns:a16="http://schemas.microsoft.com/office/drawing/2014/main" id="{A6A72C39-6320-6B7D-FD3D-81A2C3D105C2}"/>
                  </a:ext>
                </a:extLst>
              </p:cNvPr>
              <p:cNvSpPr>
                <a:spLocks noChangeArrowheads="1"/>
              </p:cNvSpPr>
              <p:nvPr/>
            </p:nvSpPr>
            <p:spPr bwMode="auto">
              <a:xfrm>
                <a:off x="2606"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5" name="Rectangle 707">
                <a:extLst>
                  <a:ext uri="{FF2B5EF4-FFF2-40B4-BE49-F238E27FC236}">
                    <a16:creationId xmlns:a16="http://schemas.microsoft.com/office/drawing/2014/main" id="{7434A7BA-47BE-F9BF-1298-7F9992C4A9E4}"/>
                  </a:ext>
                </a:extLst>
              </p:cNvPr>
              <p:cNvSpPr>
                <a:spLocks noChangeArrowheads="1"/>
              </p:cNvSpPr>
              <p:nvPr/>
            </p:nvSpPr>
            <p:spPr bwMode="auto">
              <a:xfrm>
                <a:off x="2234" y="290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6" name="Rectangle 708">
                <a:extLst>
                  <a:ext uri="{FF2B5EF4-FFF2-40B4-BE49-F238E27FC236}">
                    <a16:creationId xmlns:a16="http://schemas.microsoft.com/office/drawing/2014/main" id="{AFFB4F95-81F0-ED85-6F0B-5342A67383FC}"/>
                  </a:ext>
                </a:extLst>
              </p:cNvPr>
              <p:cNvSpPr>
                <a:spLocks noChangeArrowheads="1"/>
              </p:cNvSpPr>
              <p:nvPr/>
            </p:nvSpPr>
            <p:spPr bwMode="auto">
              <a:xfrm>
                <a:off x="2324" y="290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20.47</a:t>
                </a:r>
                <a:endParaRPr lang="en-US" altLang="en-US" sz="1700"/>
              </a:p>
            </p:txBody>
          </p:sp>
          <p:sp>
            <p:nvSpPr>
              <p:cNvPr id="27947" name="Rectangle 709">
                <a:extLst>
                  <a:ext uri="{FF2B5EF4-FFF2-40B4-BE49-F238E27FC236}">
                    <a16:creationId xmlns:a16="http://schemas.microsoft.com/office/drawing/2014/main" id="{AD6A1F60-51EA-6710-71E4-9040ADDF3AB2}"/>
                  </a:ext>
                </a:extLst>
              </p:cNvPr>
              <p:cNvSpPr>
                <a:spLocks noChangeArrowheads="1"/>
              </p:cNvSpPr>
              <p:nvPr/>
            </p:nvSpPr>
            <p:spPr bwMode="auto">
              <a:xfrm>
                <a:off x="2516" y="290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48" name="Rectangle 710">
                <a:extLst>
                  <a:ext uri="{FF2B5EF4-FFF2-40B4-BE49-F238E27FC236}">
                    <a16:creationId xmlns:a16="http://schemas.microsoft.com/office/drawing/2014/main" id="{1D2E3F11-540F-8589-CB5C-41580102ECFF}"/>
                  </a:ext>
                </a:extLst>
              </p:cNvPr>
              <p:cNvSpPr>
                <a:spLocks noChangeArrowheads="1"/>
              </p:cNvSpPr>
              <p:nvPr/>
            </p:nvSpPr>
            <p:spPr bwMode="auto">
              <a:xfrm>
                <a:off x="2654"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49" name="Rectangle 711">
                <a:extLst>
                  <a:ext uri="{FF2B5EF4-FFF2-40B4-BE49-F238E27FC236}">
                    <a16:creationId xmlns:a16="http://schemas.microsoft.com/office/drawing/2014/main" id="{BB5A118D-3A66-E2F5-771E-0CCA19921F8B}"/>
                  </a:ext>
                </a:extLst>
              </p:cNvPr>
              <p:cNvSpPr>
                <a:spLocks noChangeArrowheads="1"/>
              </p:cNvSpPr>
              <p:nvPr/>
            </p:nvSpPr>
            <p:spPr bwMode="auto">
              <a:xfrm>
                <a:off x="3068" y="290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0" name="Rectangle 712">
                <a:extLst>
                  <a:ext uri="{FF2B5EF4-FFF2-40B4-BE49-F238E27FC236}">
                    <a16:creationId xmlns:a16="http://schemas.microsoft.com/office/drawing/2014/main" id="{3C360148-E05C-E36D-D9C4-090A317EA43C}"/>
                  </a:ext>
                </a:extLst>
              </p:cNvPr>
              <p:cNvSpPr>
                <a:spLocks noChangeArrowheads="1"/>
              </p:cNvSpPr>
              <p:nvPr/>
            </p:nvSpPr>
            <p:spPr bwMode="auto">
              <a:xfrm>
                <a:off x="2696" y="290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1" name="Rectangle 713">
                <a:extLst>
                  <a:ext uri="{FF2B5EF4-FFF2-40B4-BE49-F238E27FC236}">
                    <a16:creationId xmlns:a16="http://schemas.microsoft.com/office/drawing/2014/main" id="{43BFBE70-D8D6-D2E0-9AAC-8015E202C767}"/>
                  </a:ext>
                </a:extLst>
              </p:cNvPr>
              <p:cNvSpPr>
                <a:spLocks noChangeArrowheads="1"/>
              </p:cNvSpPr>
              <p:nvPr/>
            </p:nvSpPr>
            <p:spPr bwMode="auto">
              <a:xfrm>
                <a:off x="2786" y="290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23.54</a:t>
                </a:r>
                <a:endParaRPr lang="en-US" altLang="en-US" sz="1700"/>
              </a:p>
            </p:txBody>
          </p:sp>
          <p:sp>
            <p:nvSpPr>
              <p:cNvPr id="27952" name="Rectangle 714">
                <a:extLst>
                  <a:ext uri="{FF2B5EF4-FFF2-40B4-BE49-F238E27FC236}">
                    <a16:creationId xmlns:a16="http://schemas.microsoft.com/office/drawing/2014/main" id="{8FF3FAE2-2B84-CC0D-6707-7B8448632693}"/>
                  </a:ext>
                </a:extLst>
              </p:cNvPr>
              <p:cNvSpPr>
                <a:spLocks noChangeArrowheads="1"/>
              </p:cNvSpPr>
              <p:nvPr/>
            </p:nvSpPr>
            <p:spPr bwMode="auto">
              <a:xfrm>
                <a:off x="2978" y="290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53" name="Rectangle 715">
                <a:extLst>
                  <a:ext uri="{FF2B5EF4-FFF2-40B4-BE49-F238E27FC236}">
                    <a16:creationId xmlns:a16="http://schemas.microsoft.com/office/drawing/2014/main" id="{EED0F844-0467-0499-F013-017914A4E946}"/>
                  </a:ext>
                </a:extLst>
              </p:cNvPr>
              <p:cNvSpPr>
                <a:spLocks noChangeArrowheads="1"/>
              </p:cNvSpPr>
              <p:nvPr/>
            </p:nvSpPr>
            <p:spPr bwMode="auto">
              <a:xfrm>
                <a:off x="3116"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4" name="Rectangle 716">
                <a:extLst>
                  <a:ext uri="{FF2B5EF4-FFF2-40B4-BE49-F238E27FC236}">
                    <a16:creationId xmlns:a16="http://schemas.microsoft.com/office/drawing/2014/main" id="{44B0BFF3-0E09-2030-D54A-6669303C4BD3}"/>
                  </a:ext>
                </a:extLst>
              </p:cNvPr>
              <p:cNvSpPr>
                <a:spLocks noChangeArrowheads="1"/>
              </p:cNvSpPr>
              <p:nvPr/>
            </p:nvSpPr>
            <p:spPr bwMode="auto">
              <a:xfrm>
                <a:off x="3530" y="2906"/>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5" name="Rectangle 717">
                <a:extLst>
                  <a:ext uri="{FF2B5EF4-FFF2-40B4-BE49-F238E27FC236}">
                    <a16:creationId xmlns:a16="http://schemas.microsoft.com/office/drawing/2014/main" id="{5C315918-F991-41BD-CECF-155BD085B8FF}"/>
                  </a:ext>
                </a:extLst>
              </p:cNvPr>
              <p:cNvSpPr>
                <a:spLocks noChangeArrowheads="1"/>
              </p:cNvSpPr>
              <p:nvPr/>
            </p:nvSpPr>
            <p:spPr bwMode="auto">
              <a:xfrm>
                <a:off x="3158" y="290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6" name="Rectangle 718">
                <a:extLst>
                  <a:ext uri="{FF2B5EF4-FFF2-40B4-BE49-F238E27FC236}">
                    <a16:creationId xmlns:a16="http://schemas.microsoft.com/office/drawing/2014/main" id="{7721C91C-78F7-870A-954D-A6421DBC9253}"/>
                  </a:ext>
                </a:extLst>
              </p:cNvPr>
              <p:cNvSpPr>
                <a:spLocks noChangeArrowheads="1"/>
              </p:cNvSpPr>
              <p:nvPr/>
            </p:nvSpPr>
            <p:spPr bwMode="auto">
              <a:xfrm>
                <a:off x="3248" y="290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26.30</a:t>
                </a:r>
                <a:endParaRPr lang="en-US" altLang="en-US" sz="1700"/>
              </a:p>
            </p:txBody>
          </p:sp>
          <p:sp>
            <p:nvSpPr>
              <p:cNvPr id="27957" name="Rectangle 719">
                <a:extLst>
                  <a:ext uri="{FF2B5EF4-FFF2-40B4-BE49-F238E27FC236}">
                    <a16:creationId xmlns:a16="http://schemas.microsoft.com/office/drawing/2014/main" id="{E0F793E4-80B6-994A-667D-00F4F6E1C5D6}"/>
                  </a:ext>
                </a:extLst>
              </p:cNvPr>
              <p:cNvSpPr>
                <a:spLocks noChangeArrowheads="1"/>
              </p:cNvSpPr>
              <p:nvPr/>
            </p:nvSpPr>
            <p:spPr bwMode="auto">
              <a:xfrm>
                <a:off x="3440" y="290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58" name="Rectangle 720">
                <a:extLst>
                  <a:ext uri="{FF2B5EF4-FFF2-40B4-BE49-F238E27FC236}">
                    <a16:creationId xmlns:a16="http://schemas.microsoft.com/office/drawing/2014/main" id="{B5ECD737-4971-BDCD-6338-FEF5DEB0DE00}"/>
                  </a:ext>
                </a:extLst>
              </p:cNvPr>
              <p:cNvSpPr>
                <a:spLocks noChangeArrowheads="1"/>
              </p:cNvSpPr>
              <p:nvPr/>
            </p:nvSpPr>
            <p:spPr bwMode="auto">
              <a:xfrm>
                <a:off x="3572"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59" name="Rectangle 721">
                <a:extLst>
                  <a:ext uri="{FF2B5EF4-FFF2-40B4-BE49-F238E27FC236}">
                    <a16:creationId xmlns:a16="http://schemas.microsoft.com/office/drawing/2014/main" id="{ED58D689-C1EB-ED19-B978-3B9291B6BE5D}"/>
                  </a:ext>
                </a:extLst>
              </p:cNvPr>
              <p:cNvSpPr>
                <a:spLocks noChangeArrowheads="1"/>
              </p:cNvSpPr>
              <p:nvPr/>
            </p:nvSpPr>
            <p:spPr bwMode="auto">
              <a:xfrm>
                <a:off x="3986" y="2906"/>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0" name="Rectangle 722">
                <a:extLst>
                  <a:ext uri="{FF2B5EF4-FFF2-40B4-BE49-F238E27FC236}">
                    <a16:creationId xmlns:a16="http://schemas.microsoft.com/office/drawing/2014/main" id="{0139BB5B-C3AA-1BAC-F2D4-191F3AA15911}"/>
                  </a:ext>
                </a:extLst>
              </p:cNvPr>
              <p:cNvSpPr>
                <a:spLocks noChangeArrowheads="1"/>
              </p:cNvSpPr>
              <p:nvPr/>
            </p:nvSpPr>
            <p:spPr bwMode="auto">
              <a:xfrm>
                <a:off x="3614" y="2906"/>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1" name="Rectangle 723">
                <a:extLst>
                  <a:ext uri="{FF2B5EF4-FFF2-40B4-BE49-F238E27FC236}">
                    <a16:creationId xmlns:a16="http://schemas.microsoft.com/office/drawing/2014/main" id="{A3709A06-54C5-CD45-7334-0CFC551C7454}"/>
                  </a:ext>
                </a:extLst>
              </p:cNvPr>
              <p:cNvSpPr>
                <a:spLocks noChangeArrowheads="1"/>
              </p:cNvSpPr>
              <p:nvPr/>
            </p:nvSpPr>
            <p:spPr bwMode="auto">
              <a:xfrm>
                <a:off x="3704" y="290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32.00</a:t>
                </a:r>
                <a:endParaRPr lang="en-US" altLang="en-US" sz="1700"/>
              </a:p>
            </p:txBody>
          </p:sp>
          <p:sp>
            <p:nvSpPr>
              <p:cNvPr id="27962" name="Rectangle 724">
                <a:extLst>
                  <a:ext uri="{FF2B5EF4-FFF2-40B4-BE49-F238E27FC236}">
                    <a16:creationId xmlns:a16="http://schemas.microsoft.com/office/drawing/2014/main" id="{6FD3F71B-456E-D929-CC38-91DEA472D036}"/>
                  </a:ext>
                </a:extLst>
              </p:cNvPr>
              <p:cNvSpPr>
                <a:spLocks noChangeArrowheads="1"/>
              </p:cNvSpPr>
              <p:nvPr/>
            </p:nvSpPr>
            <p:spPr bwMode="auto">
              <a:xfrm>
                <a:off x="3896" y="290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63" name="Rectangle 725">
                <a:extLst>
                  <a:ext uri="{FF2B5EF4-FFF2-40B4-BE49-F238E27FC236}">
                    <a16:creationId xmlns:a16="http://schemas.microsoft.com/office/drawing/2014/main" id="{28228683-8627-78D6-82FA-F0A683C32640}"/>
                  </a:ext>
                </a:extLst>
              </p:cNvPr>
              <p:cNvSpPr>
                <a:spLocks noChangeArrowheads="1"/>
              </p:cNvSpPr>
              <p:nvPr/>
            </p:nvSpPr>
            <p:spPr bwMode="auto">
              <a:xfrm>
                <a:off x="1724" y="290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4" name="Rectangle 726">
                <a:extLst>
                  <a:ext uri="{FF2B5EF4-FFF2-40B4-BE49-F238E27FC236}">
                    <a16:creationId xmlns:a16="http://schemas.microsoft.com/office/drawing/2014/main" id="{D3CC8308-9286-81E5-3C0C-DE44F077E970}"/>
                  </a:ext>
                </a:extLst>
              </p:cNvPr>
              <p:cNvSpPr>
                <a:spLocks noChangeArrowheads="1"/>
              </p:cNvSpPr>
              <p:nvPr/>
            </p:nvSpPr>
            <p:spPr bwMode="auto">
              <a:xfrm>
                <a:off x="1736" y="290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5" name="Rectangle 727">
                <a:extLst>
                  <a:ext uri="{FF2B5EF4-FFF2-40B4-BE49-F238E27FC236}">
                    <a16:creationId xmlns:a16="http://schemas.microsoft.com/office/drawing/2014/main" id="{343EE7D7-0F09-3B24-54AA-1364A8F087DB}"/>
                  </a:ext>
                </a:extLst>
              </p:cNvPr>
              <p:cNvSpPr>
                <a:spLocks noChangeArrowheads="1"/>
              </p:cNvSpPr>
              <p:nvPr/>
            </p:nvSpPr>
            <p:spPr bwMode="auto">
              <a:xfrm>
                <a:off x="2186" y="29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6" name="Rectangle 728">
                <a:extLst>
                  <a:ext uri="{FF2B5EF4-FFF2-40B4-BE49-F238E27FC236}">
                    <a16:creationId xmlns:a16="http://schemas.microsoft.com/office/drawing/2014/main" id="{EB13649F-93E7-DF59-EE06-37E6C2D7FAC7}"/>
                  </a:ext>
                </a:extLst>
              </p:cNvPr>
              <p:cNvSpPr>
                <a:spLocks noChangeArrowheads="1"/>
              </p:cNvSpPr>
              <p:nvPr/>
            </p:nvSpPr>
            <p:spPr bwMode="auto">
              <a:xfrm>
                <a:off x="2192" y="290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7" name="Rectangle 729">
                <a:extLst>
                  <a:ext uri="{FF2B5EF4-FFF2-40B4-BE49-F238E27FC236}">
                    <a16:creationId xmlns:a16="http://schemas.microsoft.com/office/drawing/2014/main" id="{60C7A484-EFD8-DE4C-7AF9-B55226D01A9E}"/>
                  </a:ext>
                </a:extLst>
              </p:cNvPr>
              <p:cNvSpPr>
                <a:spLocks noChangeArrowheads="1"/>
              </p:cNvSpPr>
              <p:nvPr/>
            </p:nvSpPr>
            <p:spPr bwMode="auto">
              <a:xfrm>
                <a:off x="2648" y="29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8" name="Rectangle 730">
                <a:extLst>
                  <a:ext uri="{FF2B5EF4-FFF2-40B4-BE49-F238E27FC236}">
                    <a16:creationId xmlns:a16="http://schemas.microsoft.com/office/drawing/2014/main" id="{3AD3FF8F-680D-BDF1-F010-7D3E78AB1B92}"/>
                  </a:ext>
                </a:extLst>
              </p:cNvPr>
              <p:cNvSpPr>
                <a:spLocks noChangeArrowheads="1"/>
              </p:cNvSpPr>
              <p:nvPr/>
            </p:nvSpPr>
            <p:spPr bwMode="auto">
              <a:xfrm>
                <a:off x="2654" y="290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69" name="Rectangle 731">
                <a:extLst>
                  <a:ext uri="{FF2B5EF4-FFF2-40B4-BE49-F238E27FC236}">
                    <a16:creationId xmlns:a16="http://schemas.microsoft.com/office/drawing/2014/main" id="{8B24F8EA-274C-FB9E-C846-203029119B24}"/>
                  </a:ext>
                </a:extLst>
              </p:cNvPr>
              <p:cNvSpPr>
                <a:spLocks noChangeArrowheads="1"/>
              </p:cNvSpPr>
              <p:nvPr/>
            </p:nvSpPr>
            <p:spPr bwMode="auto">
              <a:xfrm>
                <a:off x="3104" y="29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0" name="Rectangle 732">
                <a:extLst>
                  <a:ext uri="{FF2B5EF4-FFF2-40B4-BE49-F238E27FC236}">
                    <a16:creationId xmlns:a16="http://schemas.microsoft.com/office/drawing/2014/main" id="{A8048165-2AA4-197E-B11C-9E3535E01475}"/>
                  </a:ext>
                </a:extLst>
              </p:cNvPr>
              <p:cNvSpPr>
                <a:spLocks noChangeArrowheads="1"/>
              </p:cNvSpPr>
              <p:nvPr/>
            </p:nvSpPr>
            <p:spPr bwMode="auto">
              <a:xfrm>
                <a:off x="3110" y="290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1" name="Rectangle 733">
                <a:extLst>
                  <a:ext uri="{FF2B5EF4-FFF2-40B4-BE49-F238E27FC236}">
                    <a16:creationId xmlns:a16="http://schemas.microsoft.com/office/drawing/2014/main" id="{FA337734-D688-178D-0F27-01D472056D5F}"/>
                  </a:ext>
                </a:extLst>
              </p:cNvPr>
              <p:cNvSpPr>
                <a:spLocks noChangeArrowheads="1"/>
              </p:cNvSpPr>
              <p:nvPr/>
            </p:nvSpPr>
            <p:spPr bwMode="auto">
              <a:xfrm>
                <a:off x="3566" y="29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2" name="Rectangle 734">
                <a:extLst>
                  <a:ext uri="{FF2B5EF4-FFF2-40B4-BE49-F238E27FC236}">
                    <a16:creationId xmlns:a16="http://schemas.microsoft.com/office/drawing/2014/main" id="{6574015A-162A-85CF-FC07-886DBBE3726B}"/>
                  </a:ext>
                </a:extLst>
              </p:cNvPr>
              <p:cNvSpPr>
                <a:spLocks noChangeArrowheads="1"/>
              </p:cNvSpPr>
              <p:nvPr/>
            </p:nvSpPr>
            <p:spPr bwMode="auto">
              <a:xfrm>
                <a:off x="3572" y="290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3" name="Rectangle 735">
                <a:extLst>
                  <a:ext uri="{FF2B5EF4-FFF2-40B4-BE49-F238E27FC236}">
                    <a16:creationId xmlns:a16="http://schemas.microsoft.com/office/drawing/2014/main" id="{A13B88A1-1126-009A-4260-CC27D9F218CA}"/>
                  </a:ext>
                </a:extLst>
              </p:cNvPr>
              <p:cNvSpPr>
                <a:spLocks noChangeArrowheads="1"/>
              </p:cNvSpPr>
              <p:nvPr/>
            </p:nvSpPr>
            <p:spPr bwMode="auto">
              <a:xfrm>
                <a:off x="4028" y="290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4" name="Rectangle 736">
                <a:extLst>
                  <a:ext uri="{FF2B5EF4-FFF2-40B4-BE49-F238E27FC236}">
                    <a16:creationId xmlns:a16="http://schemas.microsoft.com/office/drawing/2014/main" id="{C8F227B0-0123-3015-4198-0EB6E25B3199}"/>
                  </a:ext>
                </a:extLst>
              </p:cNvPr>
              <p:cNvSpPr>
                <a:spLocks noChangeArrowheads="1"/>
              </p:cNvSpPr>
              <p:nvPr/>
            </p:nvSpPr>
            <p:spPr bwMode="auto">
              <a:xfrm>
                <a:off x="1724" y="290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5" name="Rectangle 737">
                <a:extLst>
                  <a:ext uri="{FF2B5EF4-FFF2-40B4-BE49-F238E27FC236}">
                    <a16:creationId xmlns:a16="http://schemas.microsoft.com/office/drawing/2014/main" id="{01D6D627-F6F8-7297-DF02-9485AB44F403}"/>
                  </a:ext>
                </a:extLst>
              </p:cNvPr>
              <p:cNvSpPr>
                <a:spLocks noChangeArrowheads="1"/>
              </p:cNvSpPr>
              <p:nvPr/>
            </p:nvSpPr>
            <p:spPr bwMode="auto">
              <a:xfrm>
                <a:off x="2186" y="290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6" name="Rectangle 738">
                <a:extLst>
                  <a:ext uri="{FF2B5EF4-FFF2-40B4-BE49-F238E27FC236}">
                    <a16:creationId xmlns:a16="http://schemas.microsoft.com/office/drawing/2014/main" id="{A2F0CAB6-F26E-7393-A7E4-7452839D2810}"/>
                  </a:ext>
                </a:extLst>
              </p:cNvPr>
              <p:cNvSpPr>
                <a:spLocks noChangeArrowheads="1"/>
              </p:cNvSpPr>
              <p:nvPr/>
            </p:nvSpPr>
            <p:spPr bwMode="auto">
              <a:xfrm>
                <a:off x="2648" y="290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7" name="Rectangle 739">
                <a:extLst>
                  <a:ext uri="{FF2B5EF4-FFF2-40B4-BE49-F238E27FC236}">
                    <a16:creationId xmlns:a16="http://schemas.microsoft.com/office/drawing/2014/main" id="{8AC8CA3D-50B2-E1B9-0634-3DD450435BC8}"/>
                  </a:ext>
                </a:extLst>
              </p:cNvPr>
              <p:cNvSpPr>
                <a:spLocks noChangeArrowheads="1"/>
              </p:cNvSpPr>
              <p:nvPr/>
            </p:nvSpPr>
            <p:spPr bwMode="auto">
              <a:xfrm>
                <a:off x="3104" y="290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8" name="Rectangle 740">
                <a:extLst>
                  <a:ext uri="{FF2B5EF4-FFF2-40B4-BE49-F238E27FC236}">
                    <a16:creationId xmlns:a16="http://schemas.microsoft.com/office/drawing/2014/main" id="{64A38A40-B708-FDFA-9C6F-2D4A19EF0152}"/>
                  </a:ext>
                </a:extLst>
              </p:cNvPr>
              <p:cNvSpPr>
                <a:spLocks noChangeArrowheads="1"/>
              </p:cNvSpPr>
              <p:nvPr/>
            </p:nvSpPr>
            <p:spPr bwMode="auto">
              <a:xfrm>
                <a:off x="3566" y="2906"/>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79" name="Rectangle 741">
                <a:extLst>
                  <a:ext uri="{FF2B5EF4-FFF2-40B4-BE49-F238E27FC236}">
                    <a16:creationId xmlns:a16="http://schemas.microsoft.com/office/drawing/2014/main" id="{B23FE07A-DCA6-9EC5-EAD8-072C1FC1B853}"/>
                  </a:ext>
                </a:extLst>
              </p:cNvPr>
              <p:cNvSpPr>
                <a:spLocks noChangeArrowheads="1"/>
              </p:cNvSpPr>
              <p:nvPr/>
            </p:nvSpPr>
            <p:spPr bwMode="auto">
              <a:xfrm>
                <a:off x="4028" y="2906"/>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0" name="Rectangle 742">
                <a:extLst>
                  <a:ext uri="{FF2B5EF4-FFF2-40B4-BE49-F238E27FC236}">
                    <a16:creationId xmlns:a16="http://schemas.microsoft.com/office/drawing/2014/main" id="{6F28BACF-C07F-5E95-A33A-C3B219CAA656}"/>
                  </a:ext>
                </a:extLst>
              </p:cNvPr>
              <p:cNvSpPr>
                <a:spLocks noChangeArrowheads="1"/>
              </p:cNvSpPr>
              <p:nvPr/>
            </p:nvSpPr>
            <p:spPr bwMode="auto">
              <a:xfrm>
                <a:off x="1736" y="300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1" name="Rectangle 743">
                <a:extLst>
                  <a:ext uri="{FF2B5EF4-FFF2-40B4-BE49-F238E27FC236}">
                    <a16:creationId xmlns:a16="http://schemas.microsoft.com/office/drawing/2014/main" id="{2306616C-E649-3CC7-FF47-E8ED12A12D50}"/>
                  </a:ext>
                </a:extLst>
              </p:cNvPr>
              <p:cNvSpPr>
                <a:spLocks noChangeArrowheads="1"/>
              </p:cNvSpPr>
              <p:nvPr/>
            </p:nvSpPr>
            <p:spPr bwMode="auto">
              <a:xfrm>
                <a:off x="2144"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2" name="Rectangle 744">
                <a:extLst>
                  <a:ext uri="{FF2B5EF4-FFF2-40B4-BE49-F238E27FC236}">
                    <a16:creationId xmlns:a16="http://schemas.microsoft.com/office/drawing/2014/main" id="{138E8405-8774-EC2E-DD2A-A78E675D191F}"/>
                  </a:ext>
                </a:extLst>
              </p:cNvPr>
              <p:cNvSpPr>
                <a:spLocks noChangeArrowheads="1"/>
              </p:cNvSpPr>
              <p:nvPr/>
            </p:nvSpPr>
            <p:spPr bwMode="auto">
              <a:xfrm>
                <a:off x="1772" y="300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3" name="Rectangle 745">
                <a:extLst>
                  <a:ext uri="{FF2B5EF4-FFF2-40B4-BE49-F238E27FC236}">
                    <a16:creationId xmlns:a16="http://schemas.microsoft.com/office/drawing/2014/main" id="{CAECDB5B-E400-FD33-8EC4-77520DE75D36}"/>
                  </a:ext>
                </a:extLst>
              </p:cNvPr>
              <p:cNvSpPr>
                <a:spLocks noChangeArrowheads="1"/>
              </p:cNvSpPr>
              <p:nvPr/>
            </p:nvSpPr>
            <p:spPr bwMode="auto">
              <a:xfrm>
                <a:off x="1916" y="3002"/>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17</a:t>
                </a:r>
                <a:endParaRPr lang="en-US" altLang="en-US" sz="1700"/>
              </a:p>
            </p:txBody>
          </p:sp>
          <p:sp>
            <p:nvSpPr>
              <p:cNvPr id="27984" name="Rectangle 746">
                <a:extLst>
                  <a:ext uri="{FF2B5EF4-FFF2-40B4-BE49-F238E27FC236}">
                    <a16:creationId xmlns:a16="http://schemas.microsoft.com/office/drawing/2014/main" id="{B28CD1B0-CB8B-BC58-8182-F9257BCEAB9F}"/>
                  </a:ext>
                </a:extLst>
              </p:cNvPr>
              <p:cNvSpPr>
                <a:spLocks noChangeArrowheads="1"/>
              </p:cNvSpPr>
              <p:nvPr/>
            </p:nvSpPr>
            <p:spPr bwMode="auto">
              <a:xfrm>
                <a:off x="2000" y="300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85" name="Rectangle 747">
                <a:extLst>
                  <a:ext uri="{FF2B5EF4-FFF2-40B4-BE49-F238E27FC236}">
                    <a16:creationId xmlns:a16="http://schemas.microsoft.com/office/drawing/2014/main" id="{55BDE578-7B88-918E-4E41-9FCB4CC17D4A}"/>
                  </a:ext>
                </a:extLst>
              </p:cNvPr>
              <p:cNvSpPr>
                <a:spLocks noChangeArrowheads="1"/>
              </p:cNvSpPr>
              <p:nvPr/>
            </p:nvSpPr>
            <p:spPr bwMode="auto">
              <a:xfrm>
                <a:off x="2192"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6" name="Rectangle 748">
                <a:extLst>
                  <a:ext uri="{FF2B5EF4-FFF2-40B4-BE49-F238E27FC236}">
                    <a16:creationId xmlns:a16="http://schemas.microsoft.com/office/drawing/2014/main" id="{E562E7AD-4E7C-9AC6-2E4A-937601008829}"/>
                  </a:ext>
                </a:extLst>
              </p:cNvPr>
              <p:cNvSpPr>
                <a:spLocks noChangeArrowheads="1"/>
              </p:cNvSpPr>
              <p:nvPr/>
            </p:nvSpPr>
            <p:spPr bwMode="auto">
              <a:xfrm>
                <a:off x="2606"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7" name="Rectangle 749">
                <a:extLst>
                  <a:ext uri="{FF2B5EF4-FFF2-40B4-BE49-F238E27FC236}">
                    <a16:creationId xmlns:a16="http://schemas.microsoft.com/office/drawing/2014/main" id="{89BE2A68-009C-7189-AA01-BE60F2975379}"/>
                  </a:ext>
                </a:extLst>
              </p:cNvPr>
              <p:cNvSpPr>
                <a:spLocks noChangeArrowheads="1"/>
              </p:cNvSpPr>
              <p:nvPr/>
            </p:nvSpPr>
            <p:spPr bwMode="auto">
              <a:xfrm>
                <a:off x="2234" y="300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88" name="Rectangle 750">
                <a:extLst>
                  <a:ext uri="{FF2B5EF4-FFF2-40B4-BE49-F238E27FC236}">
                    <a16:creationId xmlns:a16="http://schemas.microsoft.com/office/drawing/2014/main" id="{F6B9778C-5BC9-4CA5-B924-B1EDF702F3C5}"/>
                  </a:ext>
                </a:extLst>
              </p:cNvPr>
              <p:cNvSpPr>
                <a:spLocks noChangeArrowheads="1"/>
              </p:cNvSpPr>
              <p:nvPr/>
            </p:nvSpPr>
            <p:spPr bwMode="auto">
              <a:xfrm>
                <a:off x="2324" y="300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21.62</a:t>
                </a:r>
                <a:endParaRPr lang="en-US" altLang="en-US" sz="1700"/>
              </a:p>
            </p:txBody>
          </p:sp>
          <p:sp>
            <p:nvSpPr>
              <p:cNvPr id="27989" name="Rectangle 751">
                <a:extLst>
                  <a:ext uri="{FF2B5EF4-FFF2-40B4-BE49-F238E27FC236}">
                    <a16:creationId xmlns:a16="http://schemas.microsoft.com/office/drawing/2014/main" id="{480F55FD-2891-67F9-EFB6-C819336FE9AC}"/>
                  </a:ext>
                </a:extLst>
              </p:cNvPr>
              <p:cNvSpPr>
                <a:spLocks noChangeArrowheads="1"/>
              </p:cNvSpPr>
              <p:nvPr/>
            </p:nvSpPr>
            <p:spPr bwMode="auto">
              <a:xfrm>
                <a:off x="2516" y="300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90" name="Rectangle 752">
                <a:extLst>
                  <a:ext uri="{FF2B5EF4-FFF2-40B4-BE49-F238E27FC236}">
                    <a16:creationId xmlns:a16="http://schemas.microsoft.com/office/drawing/2014/main" id="{DBBBAD82-E1E0-3809-11F1-B516B171E7B3}"/>
                  </a:ext>
                </a:extLst>
              </p:cNvPr>
              <p:cNvSpPr>
                <a:spLocks noChangeArrowheads="1"/>
              </p:cNvSpPr>
              <p:nvPr/>
            </p:nvSpPr>
            <p:spPr bwMode="auto">
              <a:xfrm>
                <a:off x="2654"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1" name="Rectangle 753">
                <a:extLst>
                  <a:ext uri="{FF2B5EF4-FFF2-40B4-BE49-F238E27FC236}">
                    <a16:creationId xmlns:a16="http://schemas.microsoft.com/office/drawing/2014/main" id="{7300241E-3240-674C-1FAD-1385CE7D9FBF}"/>
                  </a:ext>
                </a:extLst>
              </p:cNvPr>
              <p:cNvSpPr>
                <a:spLocks noChangeArrowheads="1"/>
              </p:cNvSpPr>
              <p:nvPr/>
            </p:nvSpPr>
            <p:spPr bwMode="auto">
              <a:xfrm>
                <a:off x="3068" y="300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2" name="Rectangle 754">
                <a:extLst>
                  <a:ext uri="{FF2B5EF4-FFF2-40B4-BE49-F238E27FC236}">
                    <a16:creationId xmlns:a16="http://schemas.microsoft.com/office/drawing/2014/main" id="{85D4422C-2E91-DB18-CDC9-7C2287B6CFB0}"/>
                  </a:ext>
                </a:extLst>
              </p:cNvPr>
              <p:cNvSpPr>
                <a:spLocks noChangeArrowheads="1"/>
              </p:cNvSpPr>
              <p:nvPr/>
            </p:nvSpPr>
            <p:spPr bwMode="auto">
              <a:xfrm>
                <a:off x="2696" y="300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3" name="Rectangle 755">
                <a:extLst>
                  <a:ext uri="{FF2B5EF4-FFF2-40B4-BE49-F238E27FC236}">
                    <a16:creationId xmlns:a16="http://schemas.microsoft.com/office/drawing/2014/main" id="{882C949E-EF50-B010-2EB9-BFE7779D437D}"/>
                  </a:ext>
                </a:extLst>
              </p:cNvPr>
              <p:cNvSpPr>
                <a:spLocks noChangeArrowheads="1"/>
              </p:cNvSpPr>
              <p:nvPr/>
            </p:nvSpPr>
            <p:spPr bwMode="auto">
              <a:xfrm>
                <a:off x="2786" y="300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24.77</a:t>
                </a:r>
                <a:endParaRPr lang="en-US" altLang="en-US" sz="1700"/>
              </a:p>
            </p:txBody>
          </p:sp>
          <p:sp>
            <p:nvSpPr>
              <p:cNvPr id="27994" name="Rectangle 756">
                <a:extLst>
                  <a:ext uri="{FF2B5EF4-FFF2-40B4-BE49-F238E27FC236}">
                    <a16:creationId xmlns:a16="http://schemas.microsoft.com/office/drawing/2014/main" id="{BF6B905A-82A3-BC51-5050-24D0172287AC}"/>
                  </a:ext>
                </a:extLst>
              </p:cNvPr>
              <p:cNvSpPr>
                <a:spLocks noChangeArrowheads="1"/>
              </p:cNvSpPr>
              <p:nvPr/>
            </p:nvSpPr>
            <p:spPr bwMode="auto">
              <a:xfrm>
                <a:off x="2978" y="300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995" name="Rectangle 757">
                <a:extLst>
                  <a:ext uri="{FF2B5EF4-FFF2-40B4-BE49-F238E27FC236}">
                    <a16:creationId xmlns:a16="http://schemas.microsoft.com/office/drawing/2014/main" id="{149B49F2-6D44-150A-DC2E-98AFCC2E2F03}"/>
                  </a:ext>
                </a:extLst>
              </p:cNvPr>
              <p:cNvSpPr>
                <a:spLocks noChangeArrowheads="1"/>
              </p:cNvSpPr>
              <p:nvPr/>
            </p:nvSpPr>
            <p:spPr bwMode="auto">
              <a:xfrm>
                <a:off x="3116"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6" name="Rectangle 758">
                <a:extLst>
                  <a:ext uri="{FF2B5EF4-FFF2-40B4-BE49-F238E27FC236}">
                    <a16:creationId xmlns:a16="http://schemas.microsoft.com/office/drawing/2014/main" id="{808C2FD4-403D-D96B-E996-13A0C9190365}"/>
                  </a:ext>
                </a:extLst>
              </p:cNvPr>
              <p:cNvSpPr>
                <a:spLocks noChangeArrowheads="1"/>
              </p:cNvSpPr>
              <p:nvPr/>
            </p:nvSpPr>
            <p:spPr bwMode="auto">
              <a:xfrm>
                <a:off x="3530" y="3002"/>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7" name="Rectangle 759">
                <a:extLst>
                  <a:ext uri="{FF2B5EF4-FFF2-40B4-BE49-F238E27FC236}">
                    <a16:creationId xmlns:a16="http://schemas.microsoft.com/office/drawing/2014/main" id="{8FB07E94-2542-8676-B5E0-75A9DEA20F48}"/>
                  </a:ext>
                </a:extLst>
              </p:cNvPr>
              <p:cNvSpPr>
                <a:spLocks noChangeArrowheads="1"/>
              </p:cNvSpPr>
              <p:nvPr/>
            </p:nvSpPr>
            <p:spPr bwMode="auto">
              <a:xfrm>
                <a:off x="3158" y="300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998" name="Rectangle 760">
                <a:extLst>
                  <a:ext uri="{FF2B5EF4-FFF2-40B4-BE49-F238E27FC236}">
                    <a16:creationId xmlns:a16="http://schemas.microsoft.com/office/drawing/2014/main" id="{D9B4F0B9-39A1-CFE8-1CF8-02884FDB950F}"/>
                  </a:ext>
                </a:extLst>
              </p:cNvPr>
              <p:cNvSpPr>
                <a:spLocks noChangeArrowheads="1"/>
              </p:cNvSpPr>
              <p:nvPr/>
            </p:nvSpPr>
            <p:spPr bwMode="auto">
              <a:xfrm>
                <a:off x="3248" y="300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27.59</a:t>
                </a:r>
                <a:endParaRPr lang="en-US" altLang="en-US" sz="1700"/>
              </a:p>
            </p:txBody>
          </p:sp>
          <p:sp>
            <p:nvSpPr>
              <p:cNvPr id="27999" name="Rectangle 761">
                <a:extLst>
                  <a:ext uri="{FF2B5EF4-FFF2-40B4-BE49-F238E27FC236}">
                    <a16:creationId xmlns:a16="http://schemas.microsoft.com/office/drawing/2014/main" id="{79BC05A3-4D42-CFA5-69D4-D6B8D8293274}"/>
                  </a:ext>
                </a:extLst>
              </p:cNvPr>
              <p:cNvSpPr>
                <a:spLocks noChangeArrowheads="1"/>
              </p:cNvSpPr>
              <p:nvPr/>
            </p:nvSpPr>
            <p:spPr bwMode="auto">
              <a:xfrm>
                <a:off x="3440" y="300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00" name="Rectangle 762">
                <a:extLst>
                  <a:ext uri="{FF2B5EF4-FFF2-40B4-BE49-F238E27FC236}">
                    <a16:creationId xmlns:a16="http://schemas.microsoft.com/office/drawing/2014/main" id="{2B6F293E-93F3-41CA-CD17-D526537EDBAB}"/>
                  </a:ext>
                </a:extLst>
              </p:cNvPr>
              <p:cNvSpPr>
                <a:spLocks noChangeArrowheads="1"/>
              </p:cNvSpPr>
              <p:nvPr/>
            </p:nvSpPr>
            <p:spPr bwMode="auto">
              <a:xfrm>
                <a:off x="3572"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1" name="Rectangle 763">
                <a:extLst>
                  <a:ext uri="{FF2B5EF4-FFF2-40B4-BE49-F238E27FC236}">
                    <a16:creationId xmlns:a16="http://schemas.microsoft.com/office/drawing/2014/main" id="{FE7E8004-9DEB-57D2-E091-88DABAFB7D1B}"/>
                  </a:ext>
                </a:extLst>
              </p:cNvPr>
              <p:cNvSpPr>
                <a:spLocks noChangeArrowheads="1"/>
              </p:cNvSpPr>
              <p:nvPr/>
            </p:nvSpPr>
            <p:spPr bwMode="auto">
              <a:xfrm>
                <a:off x="3986" y="3002"/>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2" name="Rectangle 764">
                <a:extLst>
                  <a:ext uri="{FF2B5EF4-FFF2-40B4-BE49-F238E27FC236}">
                    <a16:creationId xmlns:a16="http://schemas.microsoft.com/office/drawing/2014/main" id="{DC84358F-6FAA-C3F4-E51C-C6A7E23619C6}"/>
                  </a:ext>
                </a:extLst>
              </p:cNvPr>
              <p:cNvSpPr>
                <a:spLocks noChangeArrowheads="1"/>
              </p:cNvSpPr>
              <p:nvPr/>
            </p:nvSpPr>
            <p:spPr bwMode="auto">
              <a:xfrm>
                <a:off x="3614" y="3002"/>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3" name="Rectangle 765">
                <a:extLst>
                  <a:ext uri="{FF2B5EF4-FFF2-40B4-BE49-F238E27FC236}">
                    <a16:creationId xmlns:a16="http://schemas.microsoft.com/office/drawing/2014/main" id="{F2D5B334-EDA1-1CD6-5815-688EC0DE7DCC}"/>
                  </a:ext>
                </a:extLst>
              </p:cNvPr>
              <p:cNvSpPr>
                <a:spLocks noChangeArrowheads="1"/>
              </p:cNvSpPr>
              <p:nvPr/>
            </p:nvSpPr>
            <p:spPr bwMode="auto">
              <a:xfrm>
                <a:off x="3704" y="3002"/>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33.41</a:t>
                </a:r>
                <a:endParaRPr lang="en-US" altLang="en-US" sz="1700"/>
              </a:p>
            </p:txBody>
          </p:sp>
          <p:sp>
            <p:nvSpPr>
              <p:cNvPr id="28004" name="Rectangle 766">
                <a:extLst>
                  <a:ext uri="{FF2B5EF4-FFF2-40B4-BE49-F238E27FC236}">
                    <a16:creationId xmlns:a16="http://schemas.microsoft.com/office/drawing/2014/main" id="{F7877F57-D525-FA4B-A909-1F28E7FFEA94}"/>
                  </a:ext>
                </a:extLst>
              </p:cNvPr>
              <p:cNvSpPr>
                <a:spLocks noChangeArrowheads="1"/>
              </p:cNvSpPr>
              <p:nvPr/>
            </p:nvSpPr>
            <p:spPr bwMode="auto">
              <a:xfrm>
                <a:off x="3896" y="300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05" name="Rectangle 767">
                <a:extLst>
                  <a:ext uri="{FF2B5EF4-FFF2-40B4-BE49-F238E27FC236}">
                    <a16:creationId xmlns:a16="http://schemas.microsoft.com/office/drawing/2014/main" id="{1FDB0FEA-0F8B-C0BB-55A7-31842B9430D2}"/>
                  </a:ext>
                </a:extLst>
              </p:cNvPr>
              <p:cNvSpPr>
                <a:spLocks noChangeArrowheads="1"/>
              </p:cNvSpPr>
              <p:nvPr/>
            </p:nvSpPr>
            <p:spPr bwMode="auto">
              <a:xfrm>
                <a:off x="1724" y="299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6" name="Rectangle 768">
                <a:extLst>
                  <a:ext uri="{FF2B5EF4-FFF2-40B4-BE49-F238E27FC236}">
                    <a16:creationId xmlns:a16="http://schemas.microsoft.com/office/drawing/2014/main" id="{C86E4050-0A0A-6B75-FFE7-0209A07308CD}"/>
                  </a:ext>
                </a:extLst>
              </p:cNvPr>
              <p:cNvSpPr>
                <a:spLocks noChangeArrowheads="1"/>
              </p:cNvSpPr>
              <p:nvPr/>
            </p:nvSpPr>
            <p:spPr bwMode="auto">
              <a:xfrm>
                <a:off x="1736" y="299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7" name="Rectangle 769">
                <a:extLst>
                  <a:ext uri="{FF2B5EF4-FFF2-40B4-BE49-F238E27FC236}">
                    <a16:creationId xmlns:a16="http://schemas.microsoft.com/office/drawing/2014/main" id="{3C65B3FD-9084-F54E-8E96-2389507D1CAF}"/>
                  </a:ext>
                </a:extLst>
              </p:cNvPr>
              <p:cNvSpPr>
                <a:spLocks noChangeArrowheads="1"/>
              </p:cNvSpPr>
              <p:nvPr/>
            </p:nvSpPr>
            <p:spPr bwMode="auto">
              <a:xfrm>
                <a:off x="2186" y="29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8" name="Rectangle 770">
                <a:extLst>
                  <a:ext uri="{FF2B5EF4-FFF2-40B4-BE49-F238E27FC236}">
                    <a16:creationId xmlns:a16="http://schemas.microsoft.com/office/drawing/2014/main" id="{41789EF1-CE93-BE18-1848-F6799995222D}"/>
                  </a:ext>
                </a:extLst>
              </p:cNvPr>
              <p:cNvSpPr>
                <a:spLocks noChangeArrowheads="1"/>
              </p:cNvSpPr>
              <p:nvPr/>
            </p:nvSpPr>
            <p:spPr bwMode="auto">
              <a:xfrm>
                <a:off x="2192" y="299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09" name="Rectangle 771">
                <a:extLst>
                  <a:ext uri="{FF2B5EF4-FFF2-40B4-BE49-F238E27FC236}">
                    <a16:creationId xmlns:a16="http://schemas.microsoft.com/office/drawing/2014/main" id="{FEF9FA4B-5D7A-8920-6787-A3349C620490}"/>
                  </a:ext>
                </a:extLst>
              </p:cNvPr>
              <p:cNvSpPr>
                <a:spLocks noChangeArrowheads="1"/>
              </p:cNvSpPr>
              <p:nvPr/>
            </p:nvSpPr>
            <p:spPr bwMode="auto">
              <a:xfrm>
                <a:off x="2648" y="29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0" name="Rectangle 772">
                <a:extLst>
                  <a:ext uri="{FF2B5EF4-FFF2-40B4-BE49-F238E27FC236}">
                    <a16:creationId xmlns:a16="http://schemas.microsoft.com/office/drawing/2014/main" id="{87456FB3-0AB6-6333-9BBE-B7043880E710}"/>
                  </a:ext>
                </a:extLst>
              </p:cNvPr>
              <p:cNvSpPr>
                <a:spLocks noChangeArrowheads="1"/>
              </p:cNvSpPr>
              <p:nvPr/>
            </p:nvSpPr>
            <p:spPr bwMode="auto">
              <a:xfrm>
                <a:off x="2654" y="2996"/>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1" name="Rectangle 773">
                <a:extLst>
                  <a:ext uri="{FF2B5EF4-FFF2-40B4-BE49-F238E27FC236}">
                    <a16:creationId xmlns:a16="http://schemas.microsoft.com/office/drawing/2014/main" id="{14CF5597-F4EE-2AF6-8610-EF58AC718339}"/>
                  </a:ext>
                </a:extLst>
              </p:cNvPr>
              <p:cNvSpPr>
                <a:spLocks noChangeArrowheads="1"/>
              </p:cNvSpPr>
              <p:nvPr/>
            </p:nvSpPr>
            <p:spPr bwMode="auto">
              <a:xfrm>
                <a:off x="3104" y="29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2" name="Rectangle 774">
                <a:extLst>
                  <a:ext uri="{FF2B5EF4-FFF2-40B4-BE49-F238E27FC236}">
                    <a16:creationId xmlns:a16="http://schemas.microsoft.com/office/drawing/2014/main" id="{3BE6E486-0BC3-ED56-1C78-A39A23131F1D}"/>
                  </a:ext>
                </a:extLst>
              </p:cNvPr>
              <p:cNvSpPr>
                <a:spLocks noChangeArrowheads="1"/>
              </p:cNvSpPr>
              <p:nvPr/>
            </p:nvSpPr>
            <p:spPr bwMode="auto">
              <a:xfrm>
                <a:off x="3110" y="299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3" name="Rectangle 775">
                <a:extLst>
                  <a:ext uri="{FF2B5EF4-FFF2-40B4-BE49-F238E27FC236}">
                    <a16:creationId xmlns:a16="http://schemas.microsoft.com/office/drawing/2014/main" id="{51D33CE7-12F5-3675-4AE7-054934E3BA46}"/>
                  </a:ext>
                </a:extLst>
              </p:cNvPr>
              <p:cNvSpPr>
                <a:spLocks noChangeArrowheads="1"/>
              </p:cNvSpPr>
              <p:nvPr/>
            </p:nvSpPr>
            <p:spPr bwMode="auto">
              <a:xfrm>
                <a:off x="3566" y="29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4" name="Rectangle 776">
                <a:extLst>
                  <a:ext uri="{FF2B5EF4-FFF2-40B4-BE49-F238E27FC236}">
                    <a16:creationId xmlns:a16="http://schemas.microsoft.com/office/drawing/2014/main" id="{76EEDA8A-71F8-8D90-1693-F2B89BBA2F1F}"/>
                  </a:ext>
                </a:extLst>
              </p:cNvPr>
              <p:cNvSpPr>
                <a:spLocks noChangeArrowheads="1"/>
              </p:cNvSpPr>
              <p:nvPr/>
            </p:nvSpPr>
            <p:spPr bwMode="auto">
              <a:xfrm>
                <a:off x="3572" y="2996"/>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5" name="Rectangle 777">
                <a:extLst>
                  <a:ext uri="{FF2B5EF4-FFF2-40B4-BE49-F238E27FC236}">
                    <a16:creationId xmlns:a16="http://schemas.microsoft.com/office/drawing/2014/main" id="{06EA79DA-8ACB-D545-5960-C2AB19AEEDFC}"/>
                  </a:ext>
                </a:extLst>
              </p:cNvPr>
              <p:cNvSpPr>
                <a:spLocks noChangeArrowheads="1"/>
              </p:cNvSpPr>
              <p:nvPr/>
            </p:nvSpPr>
            <p:spPr bwMode="auto">
              <a:xfrm>
                <a:off x="4028" y="299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6" name="Rectangle 778">
                <a:extLst>
                  <a:ext uri="{FF2B5EF4-FFF2-40B4-BE49-F238E27FC236}">
                    <a16:creationId xmlns:a16="http://schemas.microsoft.com/office/drawing/2014/main" id="{FE9FF15F-B153-D2EE-6840-1AC7E702CD1C}"/>
                  </a:ext>
                </a:extLst>
              </p:cNvPr>
              <p:cNvSpPr>
                <a:spLocks noChangeArrowheads="1"/>
              </p:cNvSpPr>
              <p:nvPr/>
            </p:nvSpPr>
            <p:spPr bwMode="auto">
              <a:xfrm>
                <a:off x="1724" y="3002"/>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7" name="Rectangle 779">
                <a:extLst>
                  <a:ext uri="{FF2B5EF4-FFF2-40B4-BE49-F238E27FC236}">
                    <a16:creationId xmlns:a16="http://schemas.microsoft.com/office/drawing/2014/main" id="{F916829E-48B9-22EF-053A-1A0BF040C20E}"/>
                  </a:ext>
                </a:extLst>
              </p:cNvPr>
              <p:cNvSpPr>
                <a:spLocks noChangeArrowheads="1"/>
              </p:cNvSpPr>
              <p:nvPr/>
            </p:nvSpPr>
            <p:spPr bwMode="auto">
              <a:xfrm>
                <a:off x="2186" y="300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8" name="Rectangle 780">
                <a:extLst>
                  <a:ext uri="{FF2B5EF4-FFF2-40B4-BE49-F238E27FC236}">
                    <a16:creationId xmlns:a16="http://schemas.microsoft.com/office/drawing/2014/main" id="{7C358AC5-85C4-19D7-A0D4-9B27E5CF5D31}"/>
                  </a:ext>
                </a:extLst>
              </p:cNvPr>
              <p:cNvSpPr>
                <a:spLocks noChangeArrowheads="1"/>
              </p:cNvSpPr>
              <p:nvPr/>
            </p:nvSpPr>
            <p:spPr bwMode="auto">
              <a:xfrm>
                <a:off x="2648" y="300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19" name="Rectangle 781">
                <a:extLst>
                  <a:ext uri="{FF2B5EF4-FFF2-40B4-BE49-F238E27FC236}">
                    <a16:creationId xmlns:a16="http://schemas.microsoft.com/office/drawing/2014/main" id="{624A6317-1A54-293D-E130-BEF29E7C7482}"/>
                  </a:ext>
                </a:extLst>
              </p:cNvPr>
              <p:cNvSpPr>
                <a:spLocks noChangeArrowheads="1"/>
              </p:cNvSpPr>
              <p:nvPr/>
            </p:nvSpPr>
            <p:spPr bwMode="auto">
              <a:xfrm>
                <a:off x="3104" y="300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0" name="Rectangle 782">
                <a:extLst>
                  <a:ext uri="{FF2B5EF4-FFF2-40B4-BE49-F238E27FC236}">
                    <a16:creationId xmlns:a16="http://schemas.microsoft.com/office/drawing/2014/main" id="{5350BD38-88DA-E2C9-9A66-3BFC13610B8C}"/>
                  </a:ext>
                </a:extLst>
              </p:cNvPr>
              <p:cNvSpPr>
                <a:spLocks noChangeArrowheads="1"/>
              </p:cNvSpPr>
              <p:nvPr/>
            </p:nvSpPr>
            <p:spPr bwMode="auto">
              <a:xfrm>
                <a:off x="3566" y="3002"/>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1" name="Rectangle 783">
                <a:extLst>
                  <a:ext uri="{FF2B5EF4-FFF2-40B4-BE49-F238E27FC236}">
                    <a16:creationId xmlns:a16="http://schemas.microsoft.com/office/drawing/2014/main" id="{AD2CE1E5-1B41-56C9-5059-23CB86E80F93}"/>
                  </a:ext>
                </a:extLst>
              </p:cNvPr>
              <p:cNvSpPr>
                <a:spLocks noChangeArrowheads="1"/>
              </p:cNvSpPr>
              <p:nvPr/>
            </p:nvSpPr>
            <p:spPr bwMode="auto">
              <a:xfrm>
                <a:off x="4028" y="3002"/>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2" name="Rectangle 784">
                <a:extLst>
                  <a:ext uri="{FF2B5EF4-FFF2-40B4-BE49-F238E27FC236}">
                    <a16:creationId xmlns:a16="http://schemas.microsoft.com/office/drawing/2014/main" id="{4833174C-8506-D103-EA4B-1F03733ECF6C}"/>
                  </a:ext>
                </a:extLst>
              </p:cNvPr>
              <p:cNvSpPr>
                <a:spLocks noChangeArrowheads="1"/>
              </p:cNvSpPr>
              <p:nvPr/>
            </p:nvSpPr>
            <p:spPr bwMode="auto">
              <a:xfrm>
                <a:off x="1736" y="310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3" name="Rectangle 785">
                <a:extLst>
                  <a:ext uri="{FF2B5EF4-FFF2-40B4-BE49-F238E27FC236}">
                    <a16:creationId xmlns:a16="http://schemas.microsoft.com/office/drawing/2014/main" id="{AC00F61B-BA7E-E27C-AE9D-BF5AABC940E9}"/>
                  </a:ext>
                </a:extLst>
              </p:cNvPr>
              <p:cNvSpPr>
                <a:spLocks noChangeArrowheads="1"/>
              </p:cNvSpPr>
              <p:nvPr/>
            </p:nvSpPr>
            <p:spPr bwMode="auto">
              <a:xfrm>
                <a:off x="2144"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4" name="Rectangle 786">
                <a:extLst>
                  <a:ext uri="{FF2B5EF4-FFF2-40B4-BE49-F238E27FC236}">
                    <a16:creationId xmlns:a16="http://schemas.microsoft.com/office/drawing/2014/main" id="{AB6086AC-D7C8-78F4-DAC6-F3D4377D5060}"/>
                  </a:ext>
                </a:extLst>
              </p:cNvPr>
              <p:cNvSpPr>
                <a:spLocks noChangeArrowheads="1"/>
              </p:cNvSpPr>
              <p:nvPr/>
            </p:nvSpPr>
            <p:spPr bwMode="auto">
              <a:xfrm>
                <a:off x="1772" y="310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5" name="Rectangle 787">
                <a:extLst>
                  <a:ext uri="{FF2B5EF4-FFF2-40B4-BE49-F238E27FC236}">
                    <a16:creationId xmlns:a16="http://schemas.microsoft.com/office/drawing/2014/main" id="{9B977DD6-9BBF-D804-CF30-935CE0F098E3}"/>
                  </a:ext>
                </a:extLst>
              </p:cNvPr>
              <p:cNvSpPr>
                <a:spLocks noChangeArrowheads="1"/>
              </p:cNvSpPr>
              <p:nvPr/>
            </p:nvSpPr>
            <p:spPr bwMode="auto">
              <a:xfrm>
                <a:off x="1916" y="3104"/>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18</a:t>
                </a:r>
                <a:endParaRPr lang="en-US" altLang="en-US" sz="1700"/>
              </a:p>
            </p:txBody>
          </p:sp>
          <p:sp>
            <p:nvSpPr>
              <p:cNvPr id="28026" name="Rectangle 788">
                <a:extLst>
                  <a:ext uri="{FF2B5EF4-FFF2-40B4-BE49-F238E27FC236}">
                    <a16:creationId xmlns:a16="http://schemas.microsoft.com/office/drawing/2014/main" id="{0CA4D6AA-9BA3-6ABD-D7D9-CD3D95C394A2}"/>
                  </a:ext>
                </a:extLst>
              </p:cNvPr>
              <p:cNvSpPr>
                <a:spLocks noChangeArrowheads="1"/>
              </p:cNvSpPr>
              <p:nvPr/>
            </p:nvSpPr>
            <p:spPr bwMode="auto">
              <a:xfrm>
                <a:off x="2000" y="310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27" name="Rectangle 789">
                <a:extLst>
                  <a:ext uri="{FF2B5EF4-FFF2-40B4-BE49-F238E27FC236}">
                    <a16:creationId xmlns:a16="http://schemas.microsoft.com/office/drawing/2014/main" id="{E38720AA-926B-4090-58EA-835E6CA585F4}"/>
                  </a:ext>
                </a:extLst>
              </p:cNvPr>
              <p:cNvSpPr>
                <a:spLocks noChangeArrowheads="1"/>
              </p:cNvSpPr>
              <p:nvPr/>
            </p:nvSpPr>
            <p:spPr bwMode="auto">
              <a:xfrm>
                <a:off x="2192"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8" name="Rectangle 790">
                <a:extLst>
                  <a:ext uri="{FF2B5EF4-FFF2-40B4-BE49-F238E27FC236}">
                    <a16:creationId xmlns:a16="http://schemas.microsoft.com/office/drawing/2014/main" id="{A3F391D5-7917-638A-66FE-C5657A1FC58A}"/>
                  </a:ext>
                </a:extLst>
              </p:cNvPr>
              <p:cNvSpPr>
                <a:spLocks noChangeArrowheads="1"/>
              </p:cNvSpPr>
              <p:nvPr/>
            </p:nvSpPr>
            <p:spPr bwMode="auto">
              <a:xfrm>
                <a:off x="2606"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29" name="Rectangle 791">
                <a:extLst>
                  <a:ext uri="{FF2B5EF4-FFF2-40B4-BE49-F238E27FC236}">
                    <a16:creationId xmlns:a16="http://schemas.microsoft.com/office/drawing/2014/main" id="{3C6B3C2F-6812-2030-8F01-790FB6A2DD22}"/>
                  </a:ext>
                </a:extLst>
              </p:cNvPr>
              <p:cNvSpPr>
                <a:spLocks noChangeArrowheads="1"/>
              </p:cNvSpPr>
              <p:nvPr/>
            </p:nvSpPr>
            <p:spPr bwMode="auto">
              <a:xfrm>
                <a:off x="2234" y="310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0" name="Rectangle 792">
                <a:extLst>
                  <a:ext uri="{FF2B5EF4-FFF2-40B4-BE49-F238E27FC236}">
                    <a16:creationId xmlns:a16="http://schemas.microsoft.com/office/drawing/2014/main" id="{51498318-8813-8FA0-88D0-17346D714C5D}"/>
                  </a:ext>
                </a:extLst>
              </p:cNvPr>
              <p:cNvSpPr>
                <a:spLocks noChangeArrowheads="1"/>
              </p:cNvSpPr>
              <p:nvPr/>
            </p:nvSpPr>
            <p:spPr bwMode="auto">
              <a:xfrm>
                <a:off x="2324" y="310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22.76</a:t>
                </a:r>
                <a:endParaRPr lang="en-US" altLang="en-US" sz="1700"/>
              </a:p>
            </p:txBody>
          </p:sp>
          <p:sp>
            <p:nvSpPr>
              <p:cNvPr id="28031" name="Rectangle 793">
                <a:extLst>
                  <a:ext uri="{FF2B5EF4-FFF2-40B4-BE49-F238E27FC236}">
                    <a16:creationId xmlns:a16="http://schemas.microsoft.com/office/drawing/2014/main" id="{E406A5B5-A348-C6BF-905F-BD80A52D52C2}"/>
                  </a:ext>
                </a:extLst>
              </p:cNvPr>
              <p:cNvSpPr>
                <a:spLocks noChangeArrowheads="1"/>
              </p:cNvSpPr>
              <p:nvPr/>
            </p:nvSpPr>
            <p:spPr bwMode="auto">
              <a:xfrm>
                <a:off x="2516" y="310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32" name="Rectangle 794">
                <a:extLst>
                  <a:ext uri="{FF2B5EF4-FFF2-40B4-BE49-F238E27FC236}">
                    <a16:creationId xmlns:a16="http://schemas.microsoft.com/office/drawing/2014/main" id="{C98BAD74-9AF1-6E81-3DA9-D0D5826EC6AD}"/>
                  </a:ext>
                </a:extLst>
              </p:cNvPr>
              <p:cNvSpPr>
                <a:spLocks noChangeArrowheads="1"/>
              </p:cNvSpPr>
              <p:nvPr/>
            </p:nvSpPr>
            <p:spPr bwMode="auto">
              <a:xfrm>
                <a:off x="2654"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3" name="Rectangle 795">
                <a:extLst>
                  <a:ext uri="{FF2B5EF4-FFF2-40B4-BE49-F238E27FC236}">
                    <a16:creationId xmlns:a16="http://schemas.microsoft.com/office/drawing/2014/main" id="{E9C446AE-33E1-053D-87DB-E0BC9A73CC10}"/>
                  </a:ext>
                </a:extLst>
              </p:cNvPr>
              <p:cNvSpPr>
                <a:spLocks noChangeArrowheads="1"/>
              </p:cNvSpPr>
              <p:nvPr/>
            </p:nvSpPr>
            <p:spPr bwMode="auto">
              <a:xfrm>
                <a:off x="3068" y="310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4" name="Rectangle 796">
                <a:extLst>
                  <a:ext uri="{FF2B5EF4-FFF2-40B4-BE49-F238E27FC236}">
                    <a16:creationId xmlns:a16="http://schemas.microsoft.com/office/drawing/2014/main" id="{CB7EAB2C-011F-E821-FEED-DE549ECF87A1}"/>
                  </a:ext>
                </a:extLst>
              </p:cNvPr>
              <p:cNvSpPr>
                <a:spLocks noChangeArrowheads="1"/>
              </p:cNvSpPr>
              <p:nvPr/>
            </p:nvSpPr>
            <p:spPr bwMode="auto">
              <a:xfrm>
                <a:off x="2696" y="310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5" name="Rectangle 797">
                <a:extLst>
                  <a:ext uri="{FF2B5EF4-FFF2-40B4-BE49-F238E27FC236}">
                    <a16:creationId xmlns:a16="http://schemas.microsoft.com/office/drawing/2014/main" id="{61EB3166-7407-EEE7-6645-4BE67336EE0F}"/>
                  </a:ext>
                </a:extLst>
              </p:cNvPr>
              <p:cNvSpPr>
                <a:spLocks noChangeArrowheads="1"/>
              </p:cNvSpPr>
              <p:nvPr/>
            </p:nvSpPr>
            <p:spPr bwMode="auto">
              <a:xfrm>
                <a:off x="2786" y="310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25.99</a:t>
                </a:r>
                <a:endParaRPr lang="en-US" altLang="en-US" sz="1700"/>
              </a:p>
            </p:txBody>
          </p:sp>
          <p:sp>
            <p:nvSpPr>
              <p:cNvPr id="28036" name="Rectangle 798">
                <a:extLst>
                  <a:ext uri="{FF2B5EF4-FFF2-40B4-BE49-F238E27FC236}">
                    <a16:creationId xmlns:a16="http://schemas.microsoft.com/office/drawing/2014/main" id="{2EBE82A5-65A4-0D52-0B74-A7C4C4D6C0CC}"/>
                  </a:ext>
                </a:extLst>
              </p:cNvPr>
              <p:cNvSpPr>
                <a:spLocks noChangeArrowheads="1"/>
              </p:cNvSpPr>
              <p:nvPr/>
            </p:nvSpPr>
            <p:spPr bwMode="auto">
              <a:xfrm>
                <a:off x="2978" y="310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37" name="Rectangle 799">
                <a:extLst>
                  <a:ext uri="{FF2B5EF4-FFF2-40B4-BE49-F238E27FC236}">
                    <a16:creationId xmlns:a16="http://schemas.microsoft.com/office/drawing/2014/main" id="{DF790D71-6FB2-0E56-E196-BFE581690C40}"/>
                  </a:ext>
                </a:extLst>
              </p:cNvPr>
              <p:cNvSpPr>
                <a:spLocks noChangeArrowheads="1"/>
              </p:cNvSpPr>
              <p:nvPr/>
            </p:nvSpPr>
            <p:spPr bwMode="auto">
              <a:xfrm>
                <a:off x="3116"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8" name="Rectangle 800">
                <a:extLst>
                  <a:ext uri="{FF2B5EF4-FFF2-40B4-BE49-F238E27FC236}">
                    <a16:creationId xmlns:a16="http://schemas.microsoft.com/office/drawing/2014/main" id="{EBF5566C-43E8-A85B-AAF1-86ED73938AA8}"/>
                  </a:ext>
                </a:extLst>
              </p:cNvPr>
              <p:cNvSpPr>
                <a:spLocks noChangeArrowheads="1"/>
              </p:cNvSpPr>
              <p:nvPr/>
            </p:nvSpPr>
            <p:spPr bwMode="auto">
              <a:xfrm>
                <a:off x="3530" y="310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39" name="Rectangle 801">
                <a:extLst>
                  <a:ext uri="{FF2B5EF4-FFF2-40B4-BE49-F238E27FC236}">
                    <a16:creationId xmlns:a16="http://schemas.microsoft.com/office/drawing/2014/main" id="{54BB07F5-34B9-96B3-55D3-680410631F73}"/>
                  </a:ext>
                </a:extLst>
              </p:cNvPr>
              <p:cNvSpPr>
                <a:spLocks noChangeArrowheads="1"/>
              </p:cNvSpPr>
              <p:nvPr/>
            </p:nvSpPr>
            <p:spPr bwMode="auto">
              <a:xfrm>
                <a:off x="3158" y="310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0" name="Rectangle 802">
                <a:extLst>
                  <a:ext uri="{FF2B5EF4-FFF2-40B4-BE49-F238E27FC236}">
                    <a16:creationId xmlns:a16="http://schemas.microsoft.com/office/drawing/2014/main" id="{A527340E-E4DB-F749-9887-DE1CD87DA914}"/>
                  </a:ext>
                </a:extLst>
              </p:cNvPr>
              <p:cNvSpPr>
                <a:spLocks noChangeArrowheads="1"/>
              </p:cNvSpPr>
              <p:nvPr/>
            </p:nvSpPr>
            <p:spPr bwMode="auto">
              <a:xfrm>
                <a:off x="3248" y="310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28.89</a:t>
                </a:r>
                <a:endParaRPr lang="en-US" altLang="en-US" sz="1700"/>
              </a:p>
            </p:txBody>
          </p:sp>
          <p:sp>
            <p:nvSpPr>
              <p:cNvPr id="28041" name="Rectangle 803">
                <a:extLst>
                  <a:ext uri="{FF2B5EF4-FFF2-40B4-BE49-F238E27FC236}">
                    <a16:creationId xmlns:a16="http://schemas.microsoft.com/office/drawing/2014/main" id="{5AB47846-2DF9-1C3B-AAA6-9A87AC114759}"/>
                  </a:ext>
                </a:extLst>
              </p:cNvPr>
              <p:cNvSpPr>
                <a:spLocks noChangeArrowheads="1"/>
              </p:cNvSpPr>
              <p:nvPr/>
            </p:nvSpPr>
            <p:spPr bwMode="auto">
              <a:xfrm>
                <a:off x="3440" y="310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42" name="Rectangle 804">
                <a:extLst>
                  <a:ext uri="{FF2B5EF4-FFF2-40B4-BE49-F238E27FC236}">
                    <a16:creationId xmlns:a16="http://schemas.microsoft.com/office/drawing/2014/main" id="{6C222581-4C8E-2866-8998-B73E5F176FB3}"/>
                  </a:ext>
                </a:extLst>
              </p:cNvPr>
              <p:cNvSpPr>
                <a:spLocks noChangeArrowheads="1"/>
              </p:cNvSpPr>
              <p:nvPr/>
            </p:nvSpPr>
            <p:spPr bwMode="auto">
              <a:xfrm>
                <a:off x="3572"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3" name="Rectangle 805">
                <a:extLst>
                  <a:ext uri="{FF2B5EF4-FFF2-40B4-BE49-F238E27FC236}">
                    <a16:creationId xmlns:a16="http://schemas.microsoft.com/office/drawing/2014/main" id="{AB8D97F5-ADCA-ABEC-434F-96E18DA5699F}"/>
                  </a:ext>
                </a:extLst>
              </p:cNvPr>
              <p:cNvSpPr>
                <a:spLocks noChangeArrowheads="1"/>
              </p:cNvSpPr>
              <p:nvPr/>
            </p:nvSpPr>
            <p:spPr bwMode="auto">
              <a:xfrm>
                <a:off x="3986" y="310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4" name="Rectangle 806">
                <a:extLst>
                  <a:ext uri="{FF2B5EF4-FFF2-40B4-BE49-F238E27FC236}">
                    <a16:creationId xmlns:a16="http://schemas.microsoft.com/office/drawing/2014/main" id="{FC95AE6B-4BF3-217A-3023-DCFD6AE5D748}"/>
                  </a:ext>
                </a:extLst>
              </p:cNvPr>
              <p:cNvSpPr>
                <a:spLocks noChangeArrowheads="1"/>
              </p:cNvSpPr>
              <p:nvPr/>
            </p:nvSpPr>
            <p:spPr bwMode="auto">
              <a:xfrm>
                <a:off x="3614" y="310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5" name="Rectangle 807">
                <a:extLst>
                  <a:ext uri="{FF2B5EF4-FFF2-40B4-BE49-F238E27FC236}">
                    <a16:creationId xmlns:a16="http://schemas.microsoft.com/office/drawing/2014/main" id="{4D19B9B3-144D-A1B1-56C3-F7DC78F0A58E}"/>
                  </a:ext>
                </a:extLst>
              </p:cNvPr>
              <p:cNvSpPr>
                <a:spLocks noChangeArrowheads="1"/>
              </p:cNvSpPr>
              <p:nvPr/>
            </p:nvSpPr>
            <p:spPr bwMode="auto">
              <a:xfrm>
                <a:off x="3704" y="310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34.81</a:t>
                </a:r>
                <a:endParaRPr lang="en-US" altLang="en-US" sz="1700"/>
              </a:p>
            </p:txBody>
          </p:sp>
          <p:sp>
            <p:nvSpPr>
              <p:cNvPr id="28046" name="Rectangle 808">
                <a:extLst>
                  <a:ext uri="{FF2B5EF4-FFF2-40B4-BE49-F238E27FC236}">
                    <a16:creationId xmlns:a16="http://schemas.microsoft.com/office/drawing/2014/main" id="{394B91A4-14B8-ED1E-3683-891964971A10}"/>
                  </a:ext>
                </a:extLst>
              </p:cNvPr>
              <p:cNvSpPr>
                <a:spLocks noChangeArrowheads="1"/>
              </p:cNvSpPr>
              <p:nvPr/>
            </p:nvSpPr>
            <p:spPr bwMode="auto">
              <a:xfrm>
                <a:off x="3896" y="310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8047" name="Rectangle 809">
                <a:extLst>
                  <a:ext uri="{FF2B5EF4-FFF2-40B4-BE49-F238E27FC236}">
                    <a16:creationId xmlns:a16="http://schemas.microsoft.com/office/drawing/2014/main" id="{EBEF37A5-482E-BD30-5F2B-7BA99DDC57C2}"/>
                  </a:ext>
                </a:extLst>
              </p:cNvPr>
              <p:cNvSpPr>
                <a:spLocks noChangeArrowheads="1"/>
              </p:cNvSpPr>
              <p:nvPr/>
            </p:nvSpPr>
            <p:spPr bwMode="auto">
              <a:xfrm>
                <a:off x="1724" y="309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8" name="Rectangle 810">
                <a:extLst>
                  <a:ext uri="{FF2B5EF4-FFF2-40B4-BE49-F238E27FC236}">
                    <a16:creationId xmlns:a16="http://schemas.microsoft.com/office/drawing/2014/main" id="{D61F5AED-442C-4FA2-1AE4-00429A021164}"/>
                  </a:ext>
                </a:extLst>
              </p:cNvPr>
              <p:cNvSpPr>
                <a:spLocks noChangeArrowheads="1"/>
              </p:cNvSpPr>
              <p:nvPr/>
            </p:nvSpPr>
            <p:spPr bwMode="auto">
              <a:xfrm>
                <a:off x="1736" y="309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49" name="Rectangle 811">
                <a:extLst>
                  <a:ext uri="{FF2B5EF4-FFF2-40B4-BE49-F238E27FC236}">
                    <a16:creationId xmlns:a16="http://schemas.microsoft.com/office/drawing/2014/main" id="{1BE49D45-90BB-D76D-BBBF-8AB2D3601A34}"/>
                  </a:ext>
                </a:extLst>
              </p:cNvPr>
              <p:cNvSpPr>
                <a:spLocks noChangeArrowheads="1"/>
              </p:cNvSpPr>
              <p:nvPr/>
            </p:nvSpPr>
            <p:spPr bwMode="auto">
              <a:xfrm>
                <a:off x="2186" y="309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8050" name="Rectangle 812">
                <a:extLst>
                  <a:ext uri="{FF2B5EF4-FFF2-40B4-BE49-F238E27FC236}">
                    <a16:creationId xmlns:a16="http://schemas.microsoft.com/office/drawing/2014/main" id="{98C2B08E-8CCA-E869-FF56-511340235182}"/>
                  </a:ext>
                </a:extLst>
              </p:cNvPr>
              <p:cNvSpPr>
                <a:spLocks noChangeArrowheads="1"/>
              </p:cNvSpPr>
              <p:nvPr/>
            </p:nvSpPr>
            <p:spPr bwMode="auto">
              <a:xfrm>
                <a:off x="2192" y="309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27657" name="Rectangle 814">
              <a:extLst>
                <a:ext uri="{FF2B5EF4-FFF2-40B4-BE49-F238E27FC236}">
                  <a16:creationId xmlns:a16="http://schemas.microsoft.com/office/drawing/2014/main" id="{C7C0B30E-3C11-2190-71F1-37D07C7ABE62}"/>
                </a:ext>
              </a:extLst>
            </p:cNvPr>
            <p:cNvSpPr>
              <a:spLocks noChangeArrowheads="1"/>
            </p:cNvSpPr>
            <p:nvPr/>
          </p:nvSpPr>
          <p:spPr bwMode="auto">
            <a:xfrm>
              <a:off x="2648" y="309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58" name="Rectangle 815">
              <a:extLst>
                <a:ext uri="{FF2B5EF4-FFF2-40B4-BE49-F238E27FC236}">
                  <a16:creationId xmlns:a16="http://schemas.microsoft.com/office/drawing/2014/main" id="{24813323-5A94-3DF5-16A0-B362451BA6A0}"/>
                </a:ext>
              </a:extLst>
            </p:cNvPr>
            <p:cNvSpPr>
              <a:spLocks noChangeArrowheads="1"/>
            </p:cNvSpPr>
            <p:nvPr/>
          </p:nvSpPr>
          <p:spPr bwMode="auto">
            <a:xfrm>
              <a:off x="2654" y="309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59" name="Rectangle 816">
              <a:extLst>
                <a:ext uri="{FF2B5EF4-FFF2-40B4-BE49-F238E27FC236}">
                  <a16:creationId xmlns:a16="http://schemas.microsoft.com/office/drawing/2014/main" id="{F4751126-8222-C833-6E02-0FC1B3BACD17}"/>
                </a:ext>
              </a:extLst>
            </p:cNvPr>
            <p:cNvSpPr>
              <a:spLocks noChangeArrowheads="1"/>
            </p:cNvSpPr>
            <p:nvPr/>
          </p:nvSpPr>
          <p:spPr bwMode="auto">
            <a:xfrm>
              <a:off x="3104" y="309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0" name="Rectangle 817">
              <a:extLst>
                <a:ext uri="{FF2B5EF4-FFF2-40B4-BE49-F238E27FC236}">
                  <a16:creationId xmlns:a16="http://schemas.microsoft.com/office/drawing/2014/main" id="{3B8049EE-F87B-6CE9-F84B-3C5969C25FB7}"/>
                </a:ext>
              </a:extLst>
            </p:cNvPr>
            <p:cNvSpPr>
              <a:spLocks noChangeArrowheads="1"/>
            </p:cNvSpPr>
            <p:nvPr/>
          </p:nvSpPr>
          <p:spPr bwMode="auto">
            <a:xfrm>
              <a:off x="3110" y="309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1" name="Rectangle 818">
              <a:extLst>
                <a:ext uri="{FF2B5EF4-FFF2-40B4-BE49-F238E27FC236}">
                  <a16:creationId xmlns:a16="http://schemas.microsoft.com/office/drawing/2014/main" id="{46533B46-4A4A-5527-538C-BF23799BB2BF}"/>
                </a:ext>
              </a:extLst>
            </p:cNvPr>
            <p:cNvSpPr>
              <a:spLocks noChangeArrowheads="1"/>
            </p:cNvSpPr>
            <p:nvPr/>
          </p:nvSpPr>
          <p:spPr bwMode="auto">
            <a:xfrm>
              <a:off x="3566" y="309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2" name="Rectangle 819">
              <a:extLst>
                <a:ext uri="{FF2B5EF4-FFF2-40B4-BE49-F238E27FC236}">
                  <a16:creationId xmlns:a16="http://schemas.microsoft.com/office/drawing/2014/main" id="{9932C6E3-3B4A-79CC-0050-854FD64ED91D}"/>
                </a:ext>
              </a:extLst>
            </p:cNvPr>
            <p:cNvSpPr>
              <a:spLocks noChangeArrowheads="1"/>
            </p:cNvSpPr>
            <p:nvPr/>
          </p:nvSpPr>
          <p:spPr bwMode="auto">
            <a:xfrm>
              <a:off x="3572" y="309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3" name="Rectangle 820">
              <a:extLst>
                <a:ext uri="{FF2B5EF4-FFF2-40B4-BE49-F238E27FC236}">
                  <a16:creationId xmlns:a16="http://schemas.microsoft.com/office/drawing/2014/main" id="{8B410A5C-E385-EB95-971B-8AA5881F56B9}"/>
                </a:ext>
              </a:extLst>
            </p:cNvPr>
            <p:cNvSpPr>
              <a:spLocks noChangeArrowheads="1"/>
            </p:cNvSpPr>
            <p:nvPr/>
          </p:nvSpPr>
          <p:spPr bwMode="auto">
            <a:xfrm>
              <a:off x="4028" y="309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4" name="Rectangle 821">
              <a:extLst>
                <a:ext uri="{FF2B5EF4-FFF2-40B4-BE49-F238E27FC236}">
                  <a16:creationId xmlns:a16="http://schemas.microsoft.com/office/drawing/2014/main" id="{146B7072-5ADB-F8A2-77D0-79D7FBE601C2}"/>
                </a:ext>
              </a:extLst>
            </p:cNvPr>
            <p:cNvSpPr>
              <a:spLocks noChangeArrowheads="1"/>
            </p:cNvSpPr>
            <p:nvPr/>
          </p:nvSpPr>
          <p:spPr bwMode="auto">
            <a:xfrm>
              <a:off x="1724" y="310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5" name="Rectangle 822">
              <a:extLst>
                <a:ext uri="{FF2B5EF4-FFF2-40B4-BE49-F238E27FC236}">
                  <a16:creationId xmlns:a16="http://schemas.microsoft.com/office/drawing/2014/main" id="{9724E046-CB8E-9FC1-4F10-1499C1E7C85C}"/>
                </a:ext>
              </a:extLst>
            </p:cNvPr>
            <p:cNvSpPr>
              <a:spLocks noChangeArrowheads="1"/>
            </p:cNvSpPr>
            <p:nvPr/>
          </p:nvSpPr>
          <p:spPr bwMode="auto">
            <a:xfrm>
              <a:off x="2186" y="310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6" name="Rectangle 823">
              <a:extLst>
                <a:ext uri="{FF2B5EF4-FFF2-40B4-BE49-F238E27FC236}">
                  <a16:creationId xmlns:a16="http://schemas.microsoft.com/office/drawing/2014/main" id="{7DDA9158-A33A-2371-25ED-A1FEA46F69ED}"/>
                </a:ext>
              </a:extLst>
            </p:cNvPr>
            <p:cNvSpPr>
              <a:spLocks noChangeArrowheads="1"/>
            </p:cNvSpPr>
            <p:nvPr/>
          </p:nvSpPr>
          <p:spPr bwMode="auto">
            <a:xfrm>
              <a:off x="2648" y="310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7" name="Rectangle 824">
              <a:extLst>
                <a:ext uri="{FF2B5EF4-FFF2-40B4-BE49-F238E27FC236}">
                  <a16:creationId xmlns:a16="http://schemas.microsoft.com/office/drawing/2014/main" id="{3637B836-AF34-CCD1-24C6-25CFD9FE0F4C}"/>
                </a:ext>
              </a:extLst>
            </p:cNvPr>
            <p:cNvSpPr>
              <a:spLocks noChangeArrowheads="1"/>
            </p:cNvSpPr>
            <p:nvPr/>
          </p:nvSpPr>
          <p:spPr bwMode="auto">
            <a:xfrm>
              <a:off x="3104" y="310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8" name="Rectangle 825">
              <a:extLst>
                <a:ext uri="{FF2B5EF4-FFF2-40B4-BE49-F238E27FC236}">
                  <a16:creationId xmlns:a16="http://schemas.microsoft.com/office/drawing/2014/main" id="{F59D1732-B529-121B-76F0-AB014348E63B}"/>
                </a:ext>
              </a:extLst>
            </p:cNvPr>
            <p:cNvSpPr>
              <a:spLocks noChangeArrowheads="1"/>
            </p:cNvSpPr>
            <p:nvPr/>
          </p:nvSpPr>
          <p:spPr bwMode="auto">
            <a:xfrm>
              <a:off x="3566" y="310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69" name="Rectangle 826">
              <a:extLst>
                <a:ext uri="{FF2B5EF4-FFF2-40B4-BE49-F238E27FC236}">
                  <a16:creationId xmlns:a16="http://schemas.microsoft.com/office/drawing/2014/main" id="{4BF5712F-0E01-892A-528D-89D11C5DE270}"/>
                </a:ext>
              </a:extLst>
            </p:cNvPr>
            <p:cNvSpPr>
              <a:spLocks noChangeArrowheads="1"/>
            </p:cNvSpPr>
            <p:nvPr/>
          </p:nvSpPr>
          <p:spPr bwMode="auto">
            <a:xfrm>
              <a:off x="4028" y="310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0" name="Rectangle 827">
              <a:extLst>
                <a:ext uri="{FF2B5EF4-FFF2-40B4-BE49-F238E27FC236}">
                  <a16:creationId xmlns:a16="http://schemas.microsoft.com/office/drawing/2014/main" id="{E39FF1FE-CA3C-9C48-E6CA-705BE174C865}"/>
                </a:ext>
              </a:extLst>
            </p:cNvPr>
            <p:cNvSpPr>
              <a:spLocks noChangeArrowheads="1"/>
            </p:cNvSpPr>
            <p:nvPr/>
          </p:nvSpPr>
          <p:spPr bwMode="auto">
            <a:xfrm>
              <a:off x="1736" y="320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1" name="Rectangle 828">
              <a:extLst>
                <a:ext uri="{FF2B5EF4-FFF2-40B4-BE49-F238E27FC236}">
                  <a16:creationId xmlns:a16="http://schemas.microsoft.com/office/drawing/2014/main" id="{0170C611-C765-83A9-CBDC-E88C142A2A22}"/>
                </a:ext>
              </a:extLst>
            </p:cNvPr>
            <p:cNvSpPr>
              <a:spLocks noChangeArrowheads="1"/>
            </p:cNvSpPr>
            <p:nvPr/>
          </p:nvSpPr>
          <p:spPr bwMode="auto">
            <a:xfrm>
              <a:off x="2144"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2" name="Rectangle 829">
              <a:extLst>
                <a:ext uri="{FF2B5EF4-FFF2-40B4-BE49-F238E27FC236}">
                  <a16:creationId xmlns:a16="http://schemas.microsoft.com/office/drawing/2014/main" id="{896EEC38-CDA8-6DEA-1636-63077D6A9E9C}"/>
                </a:ext>
              </a:extLst>
            </p:cNvPr>
            <p:cNvSpPr>
              <a:spLocks noChangeArrowheads="1"/>
            </p:cNvSpPr>
            <p:nvPr/>
          </p:nvSpPr>
          <p:spPr bwMode="auto">
            <a:xfrm>
              <a:off x="1772" y="320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3" name="Rectangle 830">
              <a:extLst>
                <a:ext uri="{FF2B5EF4-FFF2-40B4-BE49-F238E27FC236}">
                  <a16:creationId xmlns:a16="http://schemas.microsoft.com/office/drawing/2014/main" id="{AD1DD70F-9DF5-419F-2FAA-29464DA2C9FF}"/>
                </a:ext>
              </a:extLst>
            </p:cNvPr>
            <p:cNvSpPr>
              <a:spLocks noChangeArrowheads="1"/>
            </p:cNvSpPr>
            <p:nvPr/>
          </p:nvSpPr>
          <p:spPr bwMode="auto">
            <a:xfrm>
              <a:off x="1916" y="3200"/>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19</a:t>
              </a:r>
              <a:endParaRPr lang="en-US" altLang="en-US" sz="1700"/>
            </a:p>
          </p:txBody>
        </p:sp>
        <p:sp>
          <p:nvSpPr>
            <p:cNvPr id="27674" name="Rectangle 831">
              <a:extLst>
                <a:ext uri="{FF2B5EF4-FFF2-40B4-BE49-F238E27FC236}">
                  <a16:creationId xmlns:a16="http://schemas.microsoft.com/office/drawing/2014/main" id="{480899E8-FE3B-7DAE-DA20-D72F428A4415}"/>
                </a:ext>
              </a:extLst>
            </p:cNvPr>
            <p:cNvSpPr>
              <a:spLocks noChangeArrowheads="1"/>
            </p:cNvSpPr>
            <p:nvPr/>
          </p:nvSpPr>
          <p:spPr bwMode="auto">
            <a:xfrm>
              <a:off x="2000" y="320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675" name="Rectangle 832">
              <a:extLst>
                <a:ext uri="{FF2B5EF4-FFF2-40B4-BE49-F238E27FC236}">
                  <a16:creationId xmlns:a16="http://schemas.microsoft.com/office/drawing/2014/main" id="{11D9F20B-04A1-CF12-5394-318B73221E22}"/>
                </a:ext>
              </a:extLst>
            </p:cNvPr>
            <p:cNvSpPr>
              <a:spLocks noChangeArrowheads="1"/>
            </p:cNvSpPr>
            <p:nvPr/>
          </p:nvSpPr>
          <p:spPr bwMode="auto">
            <a:xfrm>
              <a:off x="2192"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6" name="Rectangle 833">
              <a:extLst>
                <a:ext uri="{FF2B5EF4-FFF2-40B4-BE49-F238E27FC236}">
                  <a16:creationId xmlns:a16="http://schemas.microsoft.com/office/drawing/2014/main" id="{77349340-AAE6-7D62-372D-71BB8F755345}"/>
                </a:ext>
              </a:extLst>
            </p:cNvPr>
            <p:cNvSpPr>
              <a:spLocks noChangeArrowheads="1"/>
            </p:cNvSpPr>
            <p:nvPr/>
          </p:nvSpPr>
          <p:spPr bwMode="auto">
            <a:xfrm>
              <a:off x="2606"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7" name="Rectangle 834">
              <a:extLst>
                <a:ext uri="{FF2B5EF4-FFF2-40B4-BE49-F238E27FC236}">
                  <a16:creationId xmlns:a16="http://schemas.microsoft.com/office/drawing/2014/main" id="{DF84210D-400A-D3B9-5EF7-4C5ED71694D3}"/>
                </a:ext>
              </a:extLst>
            </p:cNvPr>
            <p:cNvSpPr>
              <a:spLocks noChangeArrowheads="1"/>
            </p:cNvSpPr>
            <p:nvPr/>
          </p:nvSpPr>
          <p:spPr bwMode="auto">
            <a:xfrm>
              <a:off x="2234" y="320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78" name="Rectangle 835">
              <a:extLst>
                <a:ext uri="{FF2B5EF4-FFF2-40B4-BE49-F238E27FC236}">
                  <a16:creationId xmlns:a16="http://schemas.microsoft.com/office/drawing/2014/main" id="{317DF14B-7C81-BC45-3D23-E7BB1942D634}"/>
                </a:ext>
              </a:extLst>
            </p:cNvPr>
            <p:cNvSpPr>
              <a:spLocks noChangeArrowheads="1"/>
            </p:cNvSpPr>
            <p:nvPr/>
          </p:nvSpPr>
          <p:spPr bwMode="auto">
            <a:xfrm>
              <a:off x="2324" y="320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23.90</a:t>
              </a:r>
              <a:endParaRPr lang="en-US" altLang="en-US" sz="1700"/>
            </a:p>
          </p:txBody>
        </p:sp>
        <p:sp>
          <p:nvSpPr>
            <p:cNvPr id="27679" name="Rectangle 836">
              <a:extLst>
                <a:ext uri="{FF2B5EF4-FFF2-40B4-BE49-F238E27FC236}">
                  <a16:creationId xmlns:a16="http://schemas.microsoft.com/office/drawing/2014/main" id="{1BEDB67D-A395-5C27-FD0E-99988331C080}"/>
                </a:ext>
              </a:extLst>
            </p:cNvPr>
            <p:cNvSpPr>
              <a:spLocks noChangeArrowheads="1"/>
            </p:cNvSpPr>
            <p:nvPr/>
          </p:nvSpPr>
          <p:spPr bwMode="auto">
            <a:xfrm>
              <a:off x="2516" y="320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680" name="Rectangle 837">
              <a:extLst>
                <a:ext uri="{FF2B5EF4-FFF2-40B4-BE49-F238E27FC236}">
                  <a16:creationId xmlns:a16="http://schemas.microsoft.com/office/drawing/2014/main" id="{44D9C1A3-000C-4C85-F102-9EEB6CFCB72F}"/>
                </a:ext>
              </a:extLst>
            </p:cNvPr>
            <p:cNvSpPr>
              <a:spLocks noChangeArrowheads="1"/>
            </p:cNvSpPr>
            <p:nvPr/>
          </p:nvSpPr>
          <p:spPr bwMode="auto">
            <a:xfrm>
              <a:off x="2654"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1" name="Rectangle 838">
              <a:extLst>
                <a:ext uri="{FF2B5EF4-FFF2-40B4-BE49-F238E27FC236}">
                  <a16:creationId xmlns:a16="http://schemas.microsoft.com/office/drawing/2014/main" id="{BE699AE1-24B5-2915-AD10-BBC06EB62B40}"/>
                </a:ext>
              </a:extLst>
            </p:cNvPr>
            <p:cNvSpPr>
              <a:spLocks noChangeArrowheads="1"/>
            </p:cNvSpPr>
            <p:nvPr/>
          </p:nvSpPr>
          <p:spPr bwMode="auto">
            <a:xfrm>
              <a:off x="3068" y="320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2" name="Rectangle 839">
              <a:extLst>
                <a:ext uri="{FF2B5EF4-FFF2-40B4-BE49-F238E27FC236}">
                  <a16:creationId xmlns:a16="http://schemas.microsoft.com/office/drawing/2014/main" id="{F1DE86F2-8F81-23D7-9199-A8C5A7499BDD}"/>
                </a:ext>
              </a:extLst>
            </p:cNvPr>
            <p:cNvSpPr>
              <a:spLocks noChangeArrowheads="1"/>
            </p:cNvSpPr>
            <p:nvPr/>
          </p:nvSpPr>
          <p:spPr bwMode="auto">
            <a:xfrm>
              <a:off x="2696" y="320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3" name="Rectangle 840">
              <a:extLst>
                <a:ext uri="{FF2B5EF4-FFF2-40B4-BE49-F238E27FC236}">
                  <a16:creationId xmlns:a16="http://schemas.microsoft.com/office/drawing/2014/main" id="{F754667F-2928-AC56-74F6-4F67B1F0051A}"/>
                </a:ext>
              </a:extLst>
            </p:cNvPr>
            <p:cNvSpPr>
              <a:spLocks noChangeArrowheads="1"/>
            </p:cNvSpPr>
            <p:nvPr/>
          </p:nvSpPr>
          <p:spPr bwMode="auto">
            <a:xfrm>
              <a:off x="2786" y="320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27.20</a:t>
              </a:r>
              <a:endParaRPr lang="en-US" altLang="en-US" sz="1700"/>
            </a:p>
          </p:txBody>
        </p:sp>
        <p:sp>
          <p:nvSpPr>
            <p:cNvPr id="27684" name="Rectangle 841">
              <a:extLst>
                <a:ext uri="{FF2B5EF4-FFF2-40B4-BE49-F238E27FC236}">
                  <a16:creationId xmlns:a16="http://schemas.microsoft.com/office/drawing/2014/main" id="{D200F885-88EC-48FF-A093-6F5573C96A3D}"/>
                </a:ext>
              </a:extLst>
            </p:cNvPr>
            <p:cNvSpPr>
              <a:spLocks noChangeArrowheads="1"/>
            </p:cNvSpPr>
            <p:nvPr/>
          </p:nvSpPr>
          <p:spPr bwMode="auto">
            <a:xfrm>
              <a:off x="2978" y="320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685" name="Rectangle 842">
              <a:extLst>
                <a:ext uri="{FF2B5EF4-FFF2-40B4-BE49-F238E27FC236}">
                  <a16:creationId xmlns:a16="http://schemas.microsoft.com/office/drawing/2014/main" id="{B02AB775-8186-D12E-7DEC-AC472B9F7CD1}"/>
                </a:ext>
              </a:extLst>
            </p:cNvPr>
            <p:cNvSpPr>
              <a:spLocks noChangeArrowheads="1"/>
            </p:cNvSpPr>
            <p:nvPr/>
          </p:nvSpPr>
          <p:spPr bwMode="auto">
            <a:xfrm>
              <a:off x="3116"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6" name="Rectangle 843">
              <a:extLst>
                <a:ext uri="{FF2B5EF4-FFF2-40B4-BE49-F238E27FC236}">
                  <a16:creationId xmlns:a16="http://schemas.microsoft.com/office/drawing/2014/main" id="{1829392D-AE47-0727-9DC6-7A08B34383C9}"/>
                </a:ext>
              </a:extLst>
            </p:cNvPr>
            <p:cNvSpPr>
              <a:spLocks noChangeArrowheads="1"/>
            </p:cNvSpPr>
            <p:nvPr/>
          </p:nvSpPr>
          <p:spPr bwMode="auto">
            <a:xfrm>
              <a:off x="3530" y="3200"/>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7" name="Rectangle 844">
              <a:extLst>
                <a:ext uri="{FF2B5EF4-FFF2-40B4-BE49-F238E27FC236}">
                  <a16:creationId xmlns:a16="http://schemas.microsoft.com/office/drawing/2014/main" id="{6F2407A0-7185-8B0C-6C13-F1FD33184532}"/>
                </a:ext>
              </a:extLst>
            </p:cNvPr>
            <p:cNvSpPr>
              <a:spLocks noChangeArrowheads="1"/>
            </p:cNvSpPr>
            <p:nvPr/>
          </p:nvSpPr>
          <p:spPr bwMode="auto">
            <a:xfrm>
              <a:off x="3158" y="320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88" name="Rectangle 845">
              <a:extLst>
                <a:ext uri="{FF2B5EF4-FFF2-40B4-BE49-F238E27FC236}">
                  <a16:creationId xmlns:a16="http://schemas.microsoft.com/office/drawing/2014/main" id="{99EAC981-54BC-F637-34F1-138F8A82AFB7}"/>
                </a:ext>
              </a:extLst>
            </p:cNvPr>
            <p:cNvSpPr>
              <a:spLocks noChangeArrowheads="1"/>
            </p:cNvSpPr>
            <p:nvPr/>
          </p:nvSpPr>
          <p:spPr bwMode="auto">
            <a:xfrm>
              <a:off x="3248" y="320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30.14</a:t>
              </a:r>
              <a:endParaRPr lang="en-US" altLang="en-US" sz="1700"/>
            </a:p>
          </p:txBody>
        </p:sp>
        <p:sp>
          <p:nvSpPr>
            <p:cNvPr id="27689" name="Rectangle 846">
              <a:extLst>
                <a:ext uri="{FF2B5EF4-FFF2-40B4-BE49-F238E27FC236}">
                  <a16:creationId xmlns:a16="http://schemas.microsoft.com/office/drawing/2014/main" id="{E75BFAA3-9F98-A21C-6CCD-2DDD8133A06C}"/>
                </a:ext>
              </a:extLst>
            </p:cNvPr>
            <p:cNvSpPr>
              <a:spLocks noChangeArrowheads="1"/>
            </p:cNvSpPr>
            <p:nvPr/>
          </p:nvSpPr>
          <p:spPr bwMode="auto">
            <a:xfrm>
              <a:off x="3440" y="320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690" name="Rectangle 847">
              <a:extLst>
                <a:ext uri="{FF2B5EF4-FFF2-40B4-BE49-F238E27FC236}">
                  <a16:creationId xmlns:a16="http://schemas.microsoft.com/office/drawing/2014/main" id="{CA1671E7-984A-B1FF-AADE-B796F6492FCD}"/>
                </a:ext>
              </a:extLst>
            </p:cNvPr>
            <p:cNvSpPr>
              <a:spLocks noChangeArrowheads="1"/>
            </p:cNvSpPr>
            <p:nvPr/>
          </p:nvSpPr>
          <p:spPr bwMode="auto">
            <a:xfrm>
              <a:off x="3572"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1" name="Rectangle 848">
              <a:extLst>
                <a:ext uri="{FF2B5EF4-FFF2-40B4-BE49-F238E27FC236}">
                  <a16:creationId xmlns:a16="http://schemas.microsoft.com/office/drawing/2014/main" id="{54EDF36D-8B88-3198-1868-6924C40FA5C0}"/>
                </a:ext>
              </a:extLst>
            </p:cNvPr>
            <p:cNvSpPr>
              <a:spLocks noChangeArrowheads="1"/>
            </p:cNvSpPr>
            <p:nvPr/>
          </p:nvSpPr>
          <p:spPr bwMode="auto">
            <a:xfrm>
              <a:off x="3986" y="3200"/>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2" name="Rectangle 849">
              <a:extLst>
                <a:ext uri="{FF2B5EF4-FFF2-40B4-BE49-F238E27FC236}">
                  <a16:creationId xmlns:a16="http://schemas.microsoft.com/office/drawing/2014/main" id="{55596056-E809-CDFF-AF5D-C13171FB72F2}"/>
                </a:ext>
              </a:extLst>
            </p:cNvPr>
            <p:cNvSpPr>
              <a:spLocks noChangeArrowheads="1"/>
            </p:cNvSpPr>
            <p:nvPr/>
          </p:nvSpPr>
          <p:spPr bwMode="auto">
            <a:xfrm>
              <a:off x="3614" y="3200"/>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3" name="Rectangle 850">
              <a:extLst>
                <a:ext uri="{FF2B5EF4-FFF2-40B4-BE49-F238E27FC236}">
                  <a16:creationId xmlns:a16="http://schemas.microsoft.com/office/drawing/2014/main" id="{044A5FDD-4C2A-F4E8-D6DC-80EFCC33CB10}"/>
                </a:ext>
              </a:extLst>
            </p:cNvPr>
            <p:cNvSpPr>
              <a:spLocks noChangeArrowheads="1"/>
            </p:cNvSpPr>
            <p:nvPr/>
          </p:nvSpPr>
          <p:spPr bwMode="auto">
            <a:xfrm>
              <a:off x="3704" y="3200"/>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36.19</a:t>
              </a:r>
              <a:endParaRPr lang="en-US" altLang="en-US" sz="1700"/>
            </a:p>
          </p:txBody>
        </p:sp>
        <p:sp>
          <p:nvSpPr>
            <p:cNvPr id="27694" name="Rectangle 851">
              <a:extLst>
                <a:ext uri="{FF2B5EF4-FFF2-40B4-BE49-F238E27FC236}">
                  <a16:creationId xmlns:a16="http://schemas.microsoft.com/office/drawing/2014/main" id="{4BB35B54-B345-AD77-1F08-9D58FD36600C}"/>
                </a:ext>
              </a:extLst>
            </p:cNvPr>
            <p:cNvSpPr>
              <a:spLocks noChangeArrowheads="1"/>
            </p:cNvSpPr>
            <p:nvPr/>
          </p:nvSpPr>
          <p:spPr bwMode="auto">
            <a:xfrm>
              <a:off x="3896" y="320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695" name="Rectangle 852">
              <a:extLst>
                <a:ext uri="{FF2B5EF4-FFF2-40B4-BE49-F238E27FC236}">
                  <a16:creationId xmlns:a16="http://schemas.microsoft.com/office/drawing/2014/main" id="{D590255E-381E-868F-C313-E764920F8C56}"/>
                </a:ext>
              </a:extLst>
            </p:cNvPr>
            <p:cNvSpPr>
              <a:spLocks noChangeArrowheads="1"/>
            </p:cNvSpPr>
            <p:nvPr/>
          </p:nvSpPr>
          <p:spPr bwMode="auto">
            <a:xfrm>
              <a:off x="1724" y="319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6" name="Rectangle 853">
              <a:extLst>
                <a:ext uri="{FF2B5EF4-FFF2-40B4-BE49-F238E27FC236}">
                  <a16:creationId xmlns:a16="http://schemas.microsoft.com/office/drawing/2014/main" id="{DB9F7247-FC7F-7FFC-532F-A5FEC818A1E6}"/>
                </a:ext>
              </a:extLst>
            </p:cNvPr>
            <p:cNvSpPr>
              <a:spLocks noChangeArrowheads="1"/>
            </p:cNvSpPr>
            <p:nvPr/>
          </p:nvSpPr>
          <p:spPr bwMode="auto">
            <a:xfrm>
              <a:off x="1736" y="319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7" name="Rectangle 854">
              <a:extLst>
                <a:ext uri="{FF2B5EF4-FFF2-40B4-BE49-F238E27FC236}">
                  <a16:creationId xmlns:a16="http://schemas.microsoft.com/office/drawing/2014/main" id="{53F55DBF-431E-2D3C-16E2-6659DF1F4CFF}"/>
                </a:ext>
              </a:extLst>
            </p:cNvPr>
            <p:cNvSpPr>
              <a:spLocks noChangeArrowheads="1"/>
            </p:cNvSpPr>
            <p:nvPr/>
          </p:nvSpPr>
          <p:spPr bwMode="auto">
            <a:xfrm>
              <a:off x="2186" y="31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8" name="Rectangle 855">
              <a:extLst>
                <a:ext uri="{FF2B5EF4-FFF2-40B4-BE49-F238E27FC236}">
                  <a16:creationId xmlns:a16="http://schemas.microsoft.com/office/drawing/2014/main" id="{30CECEBA-3DFC-D8CA-8208-B8970BADCDC6}"/>
                </a:ext>
              </a:extLst>
            </p:cNvPr>
            <p:cNvSpPr>
              <a:spLocks noChangeArrowheads="1"/>
            </p:cNvSpPr>
            <p:nvPr/>
          </p:nvSpPr>
          <p:spPr bwMode="auto">
            <a:xfrm>
              <a:off x="2192" y="319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699" name="Rectangle 856">
              <a:extLst>
                <a:ext uri="{FF2B5EF4-FFF2-40B4-BE49-F238E27FC236}">
                  <a16:creationId xmlns:a16="http://schemas.microsoft.com/office/drawing/2014/main" id="{0B1E3B75-1524-9044-4AE7-FB09F2297A4C}"/>
                </a:ext>
              </a:extLst>
            </p:cNvPr>
            <p:cNvSpPr>
              <a:spLocks noChangeArrowheads="1"/>
            </p:cNvSpPr>
            <p:nvPr/>
          </p:nvSpPr>
          <p:spPr bwMode="auto">
            <a:xfrm>
              <a:off x="2648" y="31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0" name="Rectangle 857">
              <a:extLst>
                <a:ext uri="{FF2B5EF4-FFF2-40B4-BE49-F238E27FC236}">
                  <a16:creationId xmlns:a16="http://schemas.microsoft.com/office/drawing/2014/main" id="{66D6D8F3-F737-01EC-A4B3-56E5198E9DE0}"/>
                </a:ext>
              </a:extLst>
            </p:cNvPr>
            <p:cNvSpPr>
              <a:spLocks noChangeArrowheads="1"/>
            </p:cNvSpPr>
            <p:nvPr/>
          </p:nvSpPr>
          <p:spPr bwMode="auto">
            <a:xfrm>
              <a:off x="2654" y="319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1" name="Rectangle 858">
              <a:extLst>
                <a:ext uri="{FF2B5EF4-FFF2-40B4-BE49-F238E27FC236}">
                  <a16:creationId xmlns:a16="http://schemas.microsoft.com/office/drawing/2014/main" id="{9916AD8B-47D6-840D-FB49-E311486D7498}"/>
                </a:ext>
              </a:extLst>
            </p:cNvPr>
            <p:cNvSpPr>
              <a:spLocks noChangeArrowheads="1"/>
            </p:cNvSpPr>
            <p:nvPr/>
          </p:nvSpPr>
          <p:spPr bwMode="auto">
            <a:xfrm>
              <a:off x="3104" y="31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2" name="Rectangle 859">
              <a:extLst>
                <a:ext uri="{FF2B5EF4-FFF2-40B4-BE49-F238E27FC236}">
                  <a16:creationId xmlns:a16="http://schemas.microsoft.com/office/drawing/2014/main" id="{3FA7285F-3762-9804-CA1A-D5504DDB6642}"/>
                </a:ext>
              </a:extLst>
            </p:cNvPr>
            <p:cNvSpPr>
              <a:spLocks noChangeArrowheads="1"/>
            </p:cNvSpPr>
            <p:nvPr/>
          </p:nvSpPr>
          <p:spPr bwMode="auto">
            <a:xfrm>
              <a:off x="3110" y="319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3" name="Rectangle 860">
              <a:extLst>
                <a:ext uri="{FF2B5EF4-FFF2-40B4-BE49-F238E27FC236}">
                  <a16:creationId xmlns:a16="http://schemas.microsoft.com/office/drawing/2014/main" id="{58143806-C0CA-2165-16B3-D2887E710A5C}"/>
                </a:ext>
              </a:extLst>
            </p:cNvPr>
            <p:cNvSpPr>
              <a:spLocks noChangeArrowheads="1"/>
            </p:cNvSpPr>
            <p:nvPr/>
          </p:nvSpPr>
          <p:spPr bwMode="auto">
            <a:xfrm>
              <a:off x="3566" y="31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4" name="Rectangle 861">
              <a:extLst>
                <a:ext uri="{FF2B5EF4-FFF2-40B4-BE49-F238E27FC236}">
                  <a16:creationId xmlns:a16="http://schemas.microsoft.com/office/drawing/2014/main" id="{5F8B85DB-E06D-DDBC-6F39-101B1D794813}"/>
                </a:ext>
              </a:extLst>
            </p:cNvPr>
            <p:cNvSpPr>
              <a:spLocks noChangeArrowheads="1"/>
            </p:cNvSpPr>
            <p:nvPr/>
          </p:nvSpPr>
          <p:spPr bwMode="auto">
            <a:xfrm>
              <a:off x="3572" y="319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5" name="Rectangle 862">
              <a:extLst>
                <a:ext uri="{FF2B5EF4-FFF2-40B4-BE49-F238E27FC236}">
                  <a16:creationId xmlns:a16="http://schemas.microsoft.com/office/drawing/2014/main" id="{C2BB172F-6C17-7194-633E-E35CE9B9AC00}"/>
                </a:ext>
              </a:extLst>
            </p:cNvPr>
            <p:cNvSpPr>
              <a:spLocks noChangeArrowheads="1"/>
            </p:cNvSpPr>
            <p:nvPr/>
          </p:nvSpPr>
          <p:spPr bwMode="auto">
            <a:xfrm>
              <a:off x="4028" y="319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6" name="Rectangle 863">
              <a:extLst>
                <a:ext uri="{FF2B5EF4-FFF2-40B4-BE49-F238E27FC236}">
                  <a16:creationId xmlns:a16="http://schemas.microsoft.com/office/drawing/2014/main" id="{61BA8521-D7FD-FC26-7887-29840296075E}"/>
                </a:ext>
              </a:extLst>
            </p:cNvPr>
            <p:cNvSpPr>
              <a:spLocks noChangeArrowheads="1"/>
            </p:cNvSpPr>
            <p:nvPr/>
          </p:nvSpPr>
          <p:spPr bwMode="auto">
            <a:xfrm>
              <a:off x="1724" y="320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7" name="Rectangle 864">
              <a:extLst>
                <a:ext uri="{FF2B5EF4-FFF2-40B4-BE49-F238E27FC236}">
                  <a16:creationId xmlns:a16="http://schemas.microsoft.com/office/drawing/2014/main" id="{E6EBF223-1121-722C-4CFC-0C5A42C5F55D}"/>
                </a:ext>
              </a:extLst>
            </p:cNvPr>
            <p:cNvSpPr>
              <a:spLocks noChangeArrowheads="1"/>
            </p:cNvSpPr>
            <p:nvPr/>
          </p:nvSpPr>
          <p:spPr bwMode="auto">
            <a:xfrm>
              <a:off x="2186" y="320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8" name="Rectangle 865">
              <a:extLst>
                <a:ext uri="{FF2B5EF4-FFF2-40B4-BE49-F238E27FC236}">
                  <a16:creationId xmlns:a16="http://schemas.microsoft.com/office/drawing/2014/main" id="{C7455490-B734-43E0-E211-18C5EC4DAF43}"/>
                </a:ext>
              </a:extLst>
            </p:cNvPr>
            <p:cNvSpPr>
              <a:spLocks noChangeArrowheads="1"/>
            </p:cNvSpPr>
            <p:nvPr/>
          </p:nvSpPr>
          <p:spPr bwMode="auto">
            <a:xfrm>
              <a:off x="2648" y="320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09" name="Rectangle 866">
              <a:extLst>
                <a:ext uri="{FF2B5EF4-FFF2-40B4-BE49-F238E27FC236}">
                  <a16:creationId xmlns:a16="http://schemas.microsoft.com/office/drawing/2014/main" id="{BB8B2030-C0E4-99C6-F42D-16D2EFF9ECF4}"/>
                </a:ext>
              </a:extLst>
            </p:cNvPr>
            <p:cNvSpPr>
              <a:spLocks noChangeArrowheads="1"/>
            </p:cNvSpPr>
            <p:nvPr/>
          </p:nvSpPr>
          <p:spPr bwMode="auto">
            <a:xfrm>
              <a:off x="3104" y="320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0" name="Rectangle 867">
              <a:extLst>
                <a:ext uri="{FF2B5EF4-FFF2-40B4-BE49-F238E27FC236}">
                  <a16:creationId xmlns:a16="http://schemas.microsoft.com/office/drawing/2014/main" id="{6D812966-27BD-1D96-BE3E-669408A73A59}"/>
                </a:ext>
              </a:extLst>
            </p:cNvPr>
            <p:cNvSpPr>
              <a:spLocks noChangeArrowheads="1"/>
            </p:cNvSpPr>
            <p:nvPr/>
          </p:nvSpPr>
          <p:spPr bwMode="auto">
            <a:xfrm>
              <a:off x="3566" y="3200"/>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1" name="Rectangle 868">
              <a:extLst>
                <a:ext uri="{FF2B5EF4-FFF2-40B4-BE49-F238E27FC236}">
                  <a16:creationId xmlns:a16="http://schemas.microsoft.com/office/drawing/2014/main" id="{0DC9C972-1B0C-44F0-7A79-8EE372D56DC9}"/>
                </a:ext>
              </a:extLst>
            </p:cNvPr>
            <p:cNvSpPr>
              <a:spLocks noChangeArrowheads="1"/>
            </p:cNvSpPr>
            <p:nvPr/>
          </p:nvSpPr>
          <p:spPr bwMode="auto">
            <a:xfrm>
              <a:off x="4028" y="3200"/>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2" name="Rectangle 869">
              <a:extLst>
                <a:ext uri="{FF2B5EF4-FFF2-40B4-BE49-F238E27FC236}">
                  <a16:creationId xmlns:a16="http://schemas.microsoft.com/office/drawing/2014/main" id="{987B22F3-1DDC-D24E-C7D7-C074195C363E}"/>
                </a:ext>
              </a:extLst>
            </p:cNvPr>
            <p:cNvSpPr>
              <a:spLocks noChangeArrowheads="1"/>
            </p:cNvSpPr>
            <p:nvPr/>
          </p:nvSpPr>
          <p:spPr bwMode="auto">
            <a:xfrm>
              <a:off x="1736" y="329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3" name="Rectangle 870">
              <a:extLst>
                <a:ext uri="{FF2B5EF4-FFF2-40B4-BE49-F238E27FC236}">
                  <a16:creationId xmlns:a16="http://schemas.microsoft.com/office/drawing/2014/main" id="{24BA67C6-12A9-7097-4457-BABF0BD3A938}"/>
                </a:ext>
              </a:extLst>
            </p:cNvPr>
            <p:cNvSpPr>
              <a:spLocks noChangeArrowheads="1"/>
            </p:cNvSpPr>
            <p:nvPr/>
          </p:nvSpPr>
          <p:spPr bwMode="auto">
            <a:xfrm>
              <a:off x="2144"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4" name="Rectangle 871">
              <a:extLst>
                <a:ext uri="{FF2B5EF4-FFF2-40B4-BE49-F238E27FC236}">
                  <a16:creationId xmlns:a16="http://schemas.microsoft.com/office/drawing/2014/main" id="{C8743C81-C8FF-57B1-B1ED-F3EC6D04B39F}"/>
                </a:ext>
              </a:extLst>
            </p:cNvPr>
            <p:cNvSpPr>
              <a:spLocks noChangeArrowheads="1"/>
            </p:cNvSpPr>
            <p:nvPr/>
          </p:nvSpPr>
          <p:spPr bwMode="auto">
            <a:xfrm>
              <a:off x="1772" y="329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5" name="Rectangle 872">
              <a:extLst>
                <a:ext uri="{FF2B5EF4-FFF2-40B4-BE49-F238E27FC236}">
                  <a16:creationId xmlns:a16="http://schemas.microsoft.com/office/drawing/2014/main" id="{A37C3F4E-5D39-7380-5818-0411966B8176}"/>
                </a:ext>
              </a:extLst>
            </p:cNvPr>
            <p:cNvSpPr>
              <a:spLocks noChangeArrowheads="1"/>
            </p:cNvSpPr>
            <p:nvPr/>
          </p:nvSpPr>
          <p:spPr bwMode="auto">
            <a:xfrm>
              <a:off x="1916" y="3296"/>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20</a:t>
              </a:r>
              <a:endParaRPr lang="en-US" altLang="en-US" sz="1700"/>
            </a:p>
          </p:txBody>
        </p:sp>
        <p:sp>
          <p:nvSpPr>
            <p:cNvPr id="27716" name="Rectangle 873">
              <a:extLst>
                <a:ext uri="{FF2B5EF4-FFF2-40B4-BE49-F238E27FC236}">
                  <a16:creationId xmlns:a16="http://schemas.microsoft.com/office/drawing/2014/main" id="{97955B0E-4D71-E875-7BCE-A2A5D7C5C331}"/>
                </a:ext>
              </a:extLst>
            </p:cNvPr>
            <p:cNvSpPr>
              <a:spLocks noChangeArrowheads="1"/>
            </p:cNvSpPr>
            <p:nvPr/>
          </p:nvSpPr>
          <p:spPr bwMode="auto">
            <a:xfrm>
              <a:off x="2000" y="329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17" name="Rectangle 874">
              <a:extLst>
                <a:ext uri="{FF2B5EF4-FFF2-40B4-BE49-F238E27FC236}">
                  <a16:creationId xmlns:a16="http://schemas.microsoft.com/office/drawing/2014/main" id="{C1934269-D73E-D66F-4C96-3F7BA4859180}"/>
                </a:ext>
              </a:extLst>
            </p:cNvPr>
            <p:cNvSpPr>
              <a:spLocks noChangeArrowheads="1"/>
            </p:cNvSpPr>
            <p:nvPr/>
          </p:nvSpPr>
          <p:spPr bwMode="auto">
            <a:xfrm>
              <a:off x="2192"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8" name="Rectangle 875">
              <a:extLst>
                <a:ext uri="{FF2B5EF4-FFF2-40B4-BE49-F238E27FC236}">
                  <a16:creationId xmlns:a16="http://schemas.microsoft.com/office/drawing/2014/main" id="{4F160D69-CF0D-56CC-E162-CEB589C70D6B}"/>
                </a:ext>
              </a:extLst>
            </p:cNvPr>
            <p:cNvSpPr>
              <a:spLocks noChangeArrowheads="1"/>
            </p:cNvSpPr>
            <p:nvPr/>
          </p:nvSpPr>
          <p:spPr bwMode="auto">
            <a:xfrm>
              <a:off x="2606"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19" name="Rectangle 876">
              <a:extLst>
                <a:ext uri="{FF2B5EF4-FFF2-40B4-BE49-F238E27FC236}">
                  <a16:creationId xmlns:a16="http://schemas.microsoft.com/office/drawing/2014/main" id="{DFCC4786-8FDE-CE35-E0E8-214ABB5AA930}"/>
                </a:ext>
              </a:extLst>
            </p:cNvPr>
            <p:cNvSpPr>
              <a:spLocks noChangeArrowheads="1"/>
            </p:cNvSpPr>
            <p:nvPr/>
          </p:nvSpPr>
          <p:spPr bwMode="auto">
            <a:xfrm>
              <a:off x="2234" y="329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0" name="Rectangle 877">
              <a:extLst>
                <a:ext uri="{FF2B5EF4-FFF2-40B4-BE49-F238E27FC236}">
                  <a16:creationId xmlns:a16="http://schemas.microsoft.com/office/drawing/2014/main" id="{B16C94AB-DC2B-C925-AEFD-5D42B44C935C}"/>
                </a:ext>
              </a:extLst>
            </p:cNvPr>
            <p:cNvSpPr>
              <a:spLocks noChangeArrowheads="1"/>
            </p:cNvSpPr>
            <p:nvPr/>
          </p:nvSpPr>
          <p:spPr bwMode="auto">
            <a:xfrm>
              <a:off x="2324" y="329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25.04</a:t>
              </a:r>
              <a:endParaRPr lang="en-US" altLang="en-US" sz="1700"/>
            </a:p>
          </p:txBody>
        </p:sp>
        <p:sp>
          <p:nvSpPr>
            <p:cNvPr id="27721" name="Rectangle 878">
              <a:extLst>
                <a:ext uri="{FF2B5EF4-FFF2-40B4-BE49-F238E27FC236}">
                  <a16:creationId xmlns:a16="http://schemas.microsoft.com/office/drawing/2014/main" id="{8A8E4EC2-2D2D-D8EA-1682-3FB58011A85B}"/>
                </a:ext>
              </a:extLst>
            </p:cNvPr>
            <p:cNvSpPr>
              <a:spLocks noChangeArrowheads="1"/>
            </p:cNvSpPr>
            <p:nvPr/>
          </p:nvSpPr>
          <p:spPr bwMode="auto">
            <a:xfrm>
              <a:off x="2516" y="329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22" name="Rectangle 879">
              <a:extLst>
                <a:ext uri="{FF2B5EF4-FFF2-40B4-BE49-F238E27FC236}">
                  <a16:creationId xmlns:a16="http://schemas.microsoft.com/office/drawing/2014/main" id="{B7659C48-2380-FBFE-7C71-85F9A4887636}"/>
                </a:ext>
              </a:extLst>
            </p:cNvPr>
            <p:cNvSpPr>
              <a:spLocks noChangeArrowheads="1"/>
            </p:cNvSpPr>
            <p:nvPr/>
          </p:nvSpPr>
          <p:spPr bwMode="auto">
            <a:xfrm>
              <a:off x="2654"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3" name="Rectangle 880">
              <a:extLst>
                <a:ext uri="{FF2B5EF4-FFF2-40B4-BE49-F238E27FC236}">
                  <a16:creationId xmlns:a16="http://schemas.microsoft.com/office/drawing/2014/main" id="{77CCD134-9514-9A20-2DC3-7EE676E00484}"/>
                </a:ext>
              </a:extLst>
            </p:cNvPr>
            <p:cNvSpPr>
              <a:spLocks noChangeArrowheads="1"/>
            </p:cNvSpPr>
            <p:nvPr/>
          </p:nvSpPr>
          <p:spPr bwMode="auto">
            <a:xfrm>
              <a:off x="3068" y="329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4" name="Rectangle 881">
              <a:extLst>
                <a:ext uri="{FF2B5EF4-FFF2-40B4-BE49-F238E27FC236}">
                  <a16:creationId xmlns:a16="http://schemas.microsoft.com/office/drawing/2014/main" id="{266C3A77-94EE-748B-B0AB-6355E41D6A8A}"/>
                </a:ext>
              </a:extLst>
            </p:cNvPr>
            <p:cNvSpPr>
              <a:spLocks noChangeArrowheads="1"/>
            </p:cNvSpPr>
            <p:nvPr/>
          </p:nvSpPr>
          <p:spPr bwMode="auto">
            <a:xfrm>
              <a:off x="2696" y="329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5" name="Rectangle 882">
              <a:extLst>
                <a:ext uri="{FF2B5EF4-FFF2-40B4-BE49-F238E27FC236}">
                  <a16:creationId xmlns:a16="http://schemas.microsoft.com/office/drawing/2014/main" id="{D159BA06-23D4-611B-8BA8-61ADA5CF23A5}"/>
                </a:ext>
              </a:extLst>
            </p:cNvPr>
            <p:cNvSpPr>
              <a:spLocks noChangeArrowheads="1"/>
            </p:cNvSpPr>
            <p:nvPr/>
          </p:nvSpPr>
          <p:spPr bwMode="auto">
            <a:xfrm>
              <a:off x="2786" y="329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28.41</a:t>
              </a:r>
              <a:endParaRPr lang="en-US" altLang="en-US" sz="1700"/>
            </a:p>
          </p:txBody>
        </p:sp>
        <p:sp>
          <p:nvSpPr>
            <p:cNvPr id="27726" name="Rectangle 883">
              <a:extLst>
                <a:ext uri="{FF2B5EF4-FFF2-40B4-BE49-F238E27FC236}">
                  <a16:creationId xmlns:a16="http://schemas.microsoft.com/office/drawing/2014/main" id="{B7FB216E-DFD4-DDB2-202F-A2DA8E7A5BEA}"/>
                </a:ext>
              </a:extLst>
            </p:cNvPr>
            <p:cNvSpPr>
              <a:spLocks noChangeArrowheads="1"/>
            </p:cNvSpPr>
            <p:nvPr/>
          </p:nvSpPr>
          <p:spPr bwMode="auto">
            <a:xfrm>
              <a:off x="2978" y="329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27" name="Rectangle 884">
              <a:extLst>
                <a:ext uri="{FF2B5EF4-FFF2-40B4-BE49-F238E27FC236}">
                  <a16:creationId xmlns:a16="http://schemas.microsoft.com/office/drawing/2014/main" id="{B47734AF-5532-BB9C-D1B2-DD32B9706F3B}"/>
                </a:ext>
              </a:extLst>
            </p:cNvPr>
            <p:cNvSpPr>
              <a:spLocks noChangeArrowheads="1"/>
            </p:cNvSpPr>
            <p:nvPr/>
          </p:nvSpPr>
          <p:spPr bwMode="auto">
            <a:xfrm>
              <a:off x="3116"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8" name="Rectangle 885">
              <a:extLst>
                <a:ext uri="{FF2B5EF4-FFF2-40B4-BE49-F238E27FC236}">
                  <a16:creationId xmlns:a16="http://schemas.microsoft.com/office/drawing/2014/main" id="{DE5F2464-3F83-5557-23D8-77A04502FE75}"/>
                </a:ext>
              </a:extLst>
            </p:cNvPr>
            <p:cNvSpPr>
              <a:spLocks noChangeArrowheads="1"/>
            </p:cNvSpPr>
            <p:nvPr/>
          </p:nvSpPr>
          <p:spPr bwMode="auto">
            <a:xfrm>
              <a:off x="3530" y="3296"/>
              <a:ext cx="36"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29" name="Rectangle 886">
              <a:extLst>
                <a:ext uri="{FF2B5EF4-FFF2-40B4-BE49-F238E27FC236}">
                  <a16:creationId xmlns:a16="http://schemas.microsoft.com/office/drawing/2014/main" id="{E9411D38-07F5-CDBD-B4F0-A91ED45C949F}"/>
                </a:ext>
              </a:extLst>
            </p:cNvPr>
            <p:cNvSpPr>
              <a:spLocks noChangeArrowheads="1"/>
            </p:cNvSpPr>
            <p:nvPr/>
          </p:nvSpPr>
          <p:spPr bwMode="auto">
            <a:xfrm>
              <a:off x="3158" y="329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0" name="Rectangle 887">
              <a:extLst>
                <a:ext uri="{FF2B5EF4-FFF2-40B4-BE49-F238E27FC236}">
                  <a16:creationId xmlns:a16="http://schemas.microsoft.com/office/drawing/2014/main" id="{0878B76B-4B65-3E23-DF82-FB368BE39934}"/>
                </a:ext>
              </a:extLst>
            </p:cNvPr>
            <p:cNvSpPr>
              <a:spLocks noChangeArrowheads="1"/>
            </p:cNvSpPr>
            <p:nvPr/>
          </p:nvSpPr>
          <p:spPr bwMode="auto">
            <a:xfrm>
              <a:off x="3248" y="329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31.41</a:t>
              </a:r>
              <a:endParaRPr lang="en-US" altLang="en-US" sz="1700"/>
            </a:p>
          </p:txBody>
        </p:sp>
        <p:sp>
          <p:nvSpPr>
            <p:cNvPr id="27731" name="Rectangle 888">
              <a:extLst>
                <a:ext uri="{FF2B5EF4-FFF2-40B4-BE49-F238E27FC236}">
                  <a16:creationId xmlns:a16="http://schemas.microsoft.com/office/drawing/2014/main" id="{09BB1A0A-085C-4D5C-BE7C-DF468A67FAC7}"/>
                </a:ext>
              </a:extLst>
            </p:cNvPr>
            <p:cNvSpPr>
              <a:spLocks noChangeArrowheads="1"/>
            </p:cNvSpPr>
            <p:nvPr/>
          </p:nvSpPr>
          <p:spPr bwMode="auto">
            <a:xfrm>
              <a:off x="3440" y="3296"/>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32" name="Rectangle 889">
              <a:extLst>
                <a:ext uri="{FF2B5EF4-FFF2-40B4-BE49-F238E27FC236}">
                  <a16:creationId xmlns:a16="http://schemas.microsoft.com/office/drawing/2014/main" id="{5EB85D95-7480-3316-6B26-B22B6ED66C46}"/>
                </a:ext>
              </a:extLst>
            </p:cNvPr>
            <p:cNvSpPr>
              <a:spLocks noChangeArrowheads="1"/>
            </p:cNvSpPr>
            <p:nvPr/>
          </p:nvSpPr>
          <p:spPr bwMode="auto">
            <a:xfrm>
              <a:off x="3572"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3" name="Rectangle 890">
              <a:extLst>
                <a:ext uri="{FF2B5EF4-FFF2-40B4-BE49-F238E27FC236}">
                  <a16:creationId xmlns:a16="http://schemas.microsoft.com/office/drawing/2014/main" id="{2FC956B4-5E0C-AABC-FD6E-FE5B8937658C}"/>
                </a:ext>
              </a:extLst>
            </p:cNvPr>
            <p:cNvSpPr>
              <a:spLocks noChangeArrowheads="1"/>
            </p:cNvSpPr>
            <p:nvPr/>
          </p:nvSpPr>
          <p:spPr bwMode="auto">
            <a:xfrm>
              <a:off x="3986" y="3296"/>
              <a:ext cx="4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4" name="Rectangle 891">
              <a:extLst>
                <a:ext uri="{FF2B5EF4-FFF2-40B4-BE49-F238E27FC236}">
                  <a16:creationId xmlns:a16="http://schemas.microsoft.com/office/drawing/2014/main" id="{EFF1E554-2D20-1BDA-37B2-BFFD64DB74F5}"/>
                </a:ext>
              </a:extLst>
            </p:cNvPr>
            <p:cNvSpPr>
              <a:spLocks noChangeArrowheads="1"/>
            </p:cNvSpPr>
            <p:nvPr/>
          </p:nvSpPr>
          <p:spPr bwMode="auto">
            <a:xfrm>
              <a:off x="3614" y="3296"/>
              <a:ext cx="372" cy="9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5" name="Rectangle 892">
              <a:extLst>
                <a:ext uri="{FF2B5EF4-FFF2-40B4-BE49-F238E27FC236}">
                  <a16:creationId xmlns:a16="http://schemas.microsoft.com/office/drawing/2014/main" id="{AD931DE1-028A-548D-91EF-274711323504}"/>
                </a:ext>
              </a:extLst>
            </p:cNvPr>
            <p:cNvSpPr>
              <a:spLocks noChangeArrowheads="1"/>
            </p:cNvSpPr>
            <p:nvPr/>
          </p:nvSpPr>
          <p:spPr bwMode="auto">
            <a:xfrm>
              <a:off x="3704" y="3296"/>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37.57</a:t>
              </a:r>
              <a:endParaRPr lang="en-US" altLang="en-US" sz="1700"/>
            </a:p>
          </p:txBody>
        </p:sp>
        <p:sp>
          <p:nvSpPr>
            <p:cNvPr id="27736" name="Rectangle 893">
              <a:extLst>
                <a:ext uri="{FF2B5EF4-FFF2-40B4-BE49-F238E27FC236}">
                  <a16:creationId xmlns:a16="http://schemas.microsoft.com/office/drawing/2014/main" id="{5C2A958D-A946-1B24-77ED-8835A2C577A1}"/>
                </a:ext>
              </a:extLst>
            </p:cNvPr>
            <p:cNvSpPr>
              <a:spLocks noChangeArrowheads="1"/>
            </p:cNvSpPr>
            <p:nvPr/>
          </p:nvSpPr>
          <p:spPr bwMode="auto">
            <a:xfrm>
              <a:off x="3896" y="329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37" name="Rectangle 894">
              <a:extLst>
                <a:ext uri="{FF2B5EF4-FFF2-40B4-BE49-F238E27FC236}">
                  <a16:creationId xmlns:a16="http://schemas.microsoft.com/office/drawing/2014/main" id="{A376F2A4-C4A1-4DE7-822E-A08FD18700A1}"/>
                </a:ext>
              </a:extLst>
            </p:cNvPr>
            <p:cNvSpPr>
              <a:spLocks noChangeArrowheads="1"/>
            </p:cNvSpPr>
            <p:nvPr/>
          </p:nvSpPr>
          <p:spPr bwMode="auto">
            <a:xfrm>
              <a:off x="1724" y="329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8" name="Rectangle 895">
              <a:extLst>
                <a:ext uri="{FF2B5EF4-FFF2-40B4-BE49-F238E27FC236}">
                  <a16:creationId xmlns:a16="http://schemas.microsoft.com/office/drawing/2014/main" id="{CCAF8E7D-B74F-8509-2E54-9975D5393250}"/>
                </a:ext>
              </a:extLst>
            </p:cNvPr>
            <p:cNvSpPr>
              <a:spLocks noChangeArrowheads="1"/>
            </p:cNvSpPr>
            <p:nvPr/>
          </p:nvSpPr>
          <p:spPr bwMode="auto">
            <a:xfrm>
              <a:off x="1736" y="329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39" name="Rectangle 896">
              <a:extLst>
                <a:ext uri="{FF2B5EF4-FFF2-40B4-BE49-F238E27FC236}">
                  <a16:creationId xmlns:a16="http://schemas.microsoft.com/office/drawing/2014/main" id="{04F32B39-951C-5463-1236-028E5E91017D}"/>
                </a:ext>
              </a:extLst>
            </p:cNvPr>
            <p:cNvSpPr>
              <a:spLocks noChangeArrowheads="1"/>
            </p:cNvSpPr>
            <p:nvPr/>
          </p:nvSpPr>
          <p:spPr bwMode="auto">
            <a:xfrm>
              <a:off x="2186" y="329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0" name="Rectangle 897">
              <a:extLst>
                <a:ext uri="{FF2B5EF4-FFF2-40B4-BE49-F238E27FC236}">
                  <a16:creationId xmlns:a16="http://schemas.microsoft.com/office/drawing/2014/main" id="{2C57A22B-63B7-55D5-045A-505A492FA96E}"/>
                </a:ext>
              </a:extLst>
            </p:cNvPr>
            <p:cNvSpPr>
              <a:spLocks noChangeArrowheads="1"/>
            </p:cNvSpPr>
            <p:nvPr/>
          </p:nvSpPr>
          <p:spPr bwMode="auto">
            <a:xfrm>
              <a:off x="2192" y="329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1" name="Rectangle 898">
              <a:extLst>
                <a:ext uri="{FF2B5EF4-FFF2-40B4-BE49-F238E27FC236}">
                  <a16:creationId xmlns:a16="http://schemas.microsoft.com/office/drawing/2014/main" id="{1D6AD270-5837-A3E5-62AD-BFC91F760436}"/>
                </a:ext>
              </a:extLst>
            </p:cNvPr>
            <p:cNvSpPr>
              <a:spLocks noChangeArrowheads="1"/>
            </p:cNvSpPr>
            <p:nvPr/>
          </p:nvSpPr>
          <p:spPr bwMode="auto">
            <a:xfrm>
              <a:off x="2648" y="329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2" name="Rectangle 899">
              <a:extLst>
                <a:ext uri="{FF2B5EF4-FFF2-40B4-BE49-F238E27FC236}">
                  <a16:creationId xmlns:a16="http://schemas.microsoft.com/office/drawing/2014/main" id="{88D5FA24-21EB-3999-5B9D-4F400869101E}"/>
                </a:ext>
              </a:extLst>
            </p:cNvPr>
            <p:cNvSpPr>
              <a:spLocks noChangeArrowheads="1"/>
            </p:cNvSpPr>
            <p:nvPr/>
          </p:nvSpPr>
          <p:spPr bwMode="auto">
            <a:xfrm>
              <a:off x="2654" y="3290"/>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3" name="Rectangle 900">
              <a:extLst>
                <a:ext uri="{FF2B5EF4-FFF2-40B4-BE49-F238E27FC236}">
                  <a16:creationId xmlns:a16="http://schemas.microsoft.com/office/drawing/2014/main" id="{0DA3D17D-8B4F-7926-F2D1-CA913EA07E12}"/>
                </a:ext>
              </a:extLst>
            </p:cNvPr>
            <p:cNvSpPr>
              <a:spLocks noChangeArrowheads="1"/>
            </p:cNvSpPr>
            <p:nvPr/>
          </p:nvSpPr>
          <p:spPr bwMode="auto">
            <a:xfrm>
              <a:off x="3104" y="329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4" name="Rectangle 901">
              <a:extLst>
                <a:ext uri="{FF2B5EF4-FFF2-40B4-BE49-F238E27FC236}">
                  <a16:creationId xmlns:a16="http://schemas.microsoft.com/office/drawing/2014/main" id="{5F75A81A-5513-1457-7491-27FFDD2393CB}"/>
                </a:ext>
              </a:extLst>
            </p:cNvPr>
            <p:cNvSpPr>
              <a:spLocks noChangeArrowheads="1"/>
            </p:cNvSpPr>
            <p:nvPr/>
          </p:nvSpPr>
          <p:spPr bwMode="auto">
            <a:xfrm>
              <a:off x="3110" y="329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5" name="Rectangle 902">
              <a:extLst>
                <a:ext uri="{FF2B5EF4-FFF2-40B4-BE49-F238E27FC236}">
                  <a16:creationId xmlns:a16="http://schemas.microsoft.com/office/drawing/2014/main" id="{6A4CDAA9-762A-761D-0B7E-A2C506F96549}"/>
                </a:ext>
              </a:extLst>
            </p:cNvPr>
            <p:cNvSpPr>
              <a:spLocks noChangeArrowheads="1"/>
            </p:cNvSpPr>
            <p:nvPr/>
          </p:nvSpPr>
          <p:spPr bwMode="auto">
            <a:xfrm>
              <a:off x="3566" y="329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6" name="Rectangle 903">
              <a:extLst>
                <a:ext uri="{FF2B5EF4-FFF2-40B4-BE49-F238E27FC236}">
                  <a16:creationId xmlns:a16="http://schemas.microsoft.com/office/drawing/2014/main" id="{BE6885FF-C808-3B19-ABEE-1AE2989FE0B4}"/>
                </a:ext>
              </a:extLst>
            </p:cNvPr>
            <p:cNvSpPr>
              <a:spLocks noChangeArrowheads="1"/>
            </p:cNvSpPr>
            <p:nvPr/>
          </p:nvSpPr>
          <p:spPr bwMode="auto">
            <a:xfrm>
              <a:off x="3572" y="3290"/>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7" name="Rectangle 904">
              <a:extLst>
                <a:ext uri="{FF2B5EF4-FFF2-40B4-BE49-F238E27FC236}">
                  <a16:creationId xmlns:a16="http://schemas.microsoft.com/office/drawing/2014/main" id="{C370DA98-87C5-BB7B-0971-C3504BC48EB6}"/>
                </a:ext>
              </a:extLst>
            </p:cNvPr>
            <p:cNvSpPr>
              <a:spLocks noChangeArrowheads="1"/>
            </p:cNvSpPr>
            <p:nvPr/>
          </p:nvSpPr>
          <p:spPr bwMode="auto">
            <a:xfrm>
              <a:off x="4028" y="329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8" name="Rectangle 905">
              <a:extLst>
                <a:ext uri="{FF2B5EF4-FFF2-40B4-BE49-F238E27FC236}">
                  <a16:creationId xmlns:a16="http://schemas.microsoft.com/office/drawing/2014/main" id="{131D8C6B-7C5D-C22E-EE64-3DE62BA22485}"/>
                </a:ext>
              </a:extLst>
            </p:cNvPr>
            <p:cNvSpPr>
              <a:spLocks noChangeArrowheads="1"/>
            </p:cNvSpPr>
            <p:nvPr/>
          </p:nvSpPr>
          <p:spPr bwMode="auto">
            <a:xfrm>
              <a:off x="1724" y="3296"/>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49" name="Rectangle 906">
              <a:extLst>
                <a:ext uri="{FF2B5EF4-FFF2-40B4-BE49-F238E27FC236}">
                  <a16:creationId xmlns:a16="http://schemas.microsoft.com/office/drawing/2014/main" id="{CB43F24B-14C4-DAF3-E038-374780127B34}"/>
                </a:ext>
              </a:extLst>
            </p:cNvPr>
            <p:cNvSpPr>
              <a:spLocks noChangeArrowheads="1"/>
            </p:cNvSpPr>
            <p:nvPr/>
          </p:nvSpPr>
          <p:spPr bwMode="auto">
            <a:xfrm>
              <a:off x="2186" y="329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0" name="Rectangle 907">
              <a:extLst>
                <a:ext uri="{FF2B5EF4-FFF2-40B4-BE49-F238E27FC236}">
                  <a16:creationId xmlns:a16="http://schemas.microsoft.com/office/drawing/2014/main" id="{120E15A7-57D7-6B25-359F-AED8F1878C20}"/>
                </a:ext>
              </a:extLst>
            </p:cNvPr>
            <p:cNvSpPr>
              <a:spLocks noChangeArrowheads="1"/>
            </p:cNvSpPr>
            <p:nvPr/>
          </p:nvSpPr>
          <p:spPr bwMode="auto">
            <a:xfrm>
              <a:off x="2648" y="329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1" name="Rectangle 908">
              <a:extLst>
                <a:ext uri="{FF2B5EF4-FFF2-40B4-BE49-F238E27FC236}">
                  <a16:creationId xmlns:a16="http://schemas.microsoft.com/office/drawing/2014/main" id="{B176DED2-7AFF-3F7C-5AF3-742719167CFA}"/>
                </a:ext>
              </a:extLst>
            </p:cNvPr>
            <p:cNvSpPr>
              <a:spLocks noChangeArrowheads="1"/>
            </p:cNvSpPr>
            <p:nvPr/>
          </p:nvSpPr>
          <p:spPr bwMode="auto">
            <a:xfrm>
              <a:off x="3104" y="329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2" name="Rectangle 909">
              <a:extLst>
                <a:ext uri="{FF2B5EF4-FFF2-40B4-BE49-F238E27FC236}">
                  <a16:creationId xmlns:a16="http://schemas.microsoft.com/office/drawing/2014/main" id="{13D8AD9C-3077-D021-1854-9A73DF973B4F}"/>
                </a:ext>
              </a:extLst>
            </p:cNvPr>
            <p:cNvSpPr>
              <a:spLocks noChangeArrowheads="1"/>
            </p:cNvSpPr>
            <p:nvPr/>
          </p:nvSpPr>
          <p:spPr bwMode="auto">
            <a:xfrm>
              <a:off x="3566" y="3296"/>
              <a:ext cx="6"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3" name="Rectangle 910">
              <a:extLst>
                <a:ext uri="{FF2B5EF4-FFF2-40B4-BE49-F238E27FC236}">
                  <a16:creationId xmlns:a16="http://schemas.microsoft.com/office/drawing/2014/main" id="{602F5730-2FF6-7E25-9BB6-22CFE8DE95A0}"/>
                </a:ext>
              </a:extLst>
            </p:cNvPr>
            <p:cNvSpPr>
              <a:spLocks noChangeArrowheads="1"/>
            </p:cNvSpPr>
            <p:nvPr/>
          </p:nvSpPr>
          <p:spPr bwMode="auto">
            <a:xfrm>
              <a:off x="4028" y="3296"/>
              <a:ext cx="12" cy="9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4" name="Rectangle 911">
              <a:extLst>
                <a:ext uri="{FF2B5EF4-FFF2-40B4-BE49-F238E27FC236}">
                  <a16:creationId xmlns:a16="http://schemas.microsoft.com/office/drawing/2014/main" id="{BDACF865-0FD0-551A-BFFE-10C03D67E4C7}"/>
                </a:ext>
              </a:extLst>
            </p:cNvPr>
            <p:cNvSpPr>
              <a:spLocks noChangeArrowheads="1"/>
            </p:cNvSpPr>
            <p:nvPr/>
          </p:nvSpPr>
          <p:spPr bwMode="auto">
            <a:xfrm>
              <a:off x="1736" y="339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5" name="Rectangle 912">
              <a:extLst>
                <a:ext uri="{FF2B5EF4-FFF2-40B4-BE49-F238E27FC236}">
                  <a16:creationId xmlns:a16="http://schemas.microsoft.com/office/drawing/2014/main" id="{F67E507C-9A68-A9EC-5E90-AB57E8662052}"/>
                </a:ext>
              </a:extLst>
            </p:cNvPr>
            <p:cNvSpPr>
              <a:spLocks noChangeArrowheads="1"/>
            </p:cNvSpPr>
            <p:nvPr/>
          </p:nvSpPr>
          <p:spPr bwMode="auto">
            <a:xfrm>
              <a:off x="2144"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6" name="Rectangle 913">
              <a:extLst>
                <a:ext uri="{FF2B5EF4-FFF2-40B4-BE49-F238E27FC236}">
                  <a16:creationId xmlns:a16="http://schemas.microsoft.com/office/drawing/2014/main" id="{C8797999-C866-3628-3BDC-1BE654A18CDB}"/>
                </a:ext>
              </a:extLst>
            </p:cNvPr>
            <p:cNvSpPr>
              <a:spLocks noChangeArrowheads="1"/>
            </p:cNvSpPr>
            <p:nvPr/>
          </p:nvSpPr>
          <p:spPr bwMode="auto">
            <a:xfrm>
              <a:off x="1772" y="339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57" name="Rectangle 914">
              <a:extLst>
                <a:ext uri="{FF2B5EF4-FFF2-40B4-BE49-F238E27FC236}">
                  <a16:creationId xmlns:a16="http://schemas.microsoft.com/office/drawing/2014/main" id="{1BEC0C67-CD66-E845-EFFE-756BA9C372B4}"/>
                </a:ext>
              </a:extLst>
            </p:cNvPr>
            <p:cNvSpPr>
              <a:spLocks noChangeArrowheads="1"/>
            </p:cNvSpPr>
            <p:nvPr/>
          </p:nvSpPr>
          <p:spPr bwMode="auto">
            <a:xfrm>
              <a:off x="1916" y="3398"/>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25</a:t>
              </a:r>
              <a:endParaRPr lang="en-US" altLang="en-US" sz="1700"/>
            </a:p>
          </p:txBody>
        </p:sp>
        <p:sp>
          <p:nvSpPr>
            <p:cNvPr id="27758" name="Rectangle 915">
              <a:extLst>
                <a:ext uri="{FF2B5EF4-FFF2-40B4-BE49-F238E27FC236}">
                  <a16:creationId xmlns:a16="http://schemas.microsoft.com/office/drawing/2014/main" id="{07009D54-838A-E6D0-445A-BF5FCEA5875D}"/>
                </a:ext>
              </a:extLst>
            </p:cNvPr>
            <p:cNvSpPr>
              <a:spLocks noChangeArrowheads="1"/>
            </p:cNvSpPr>
            <p:nvPr/>
          </p:nvSpPr>
          <p:spPr bwMode="auto">
            <a:xfrm>
              <a:off x="2000" y="339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59" name="Rectangle 916">
              <a:extLst>
                <a:ext uri="{FF2B5EF4-FFF2-40B4-BE49-F238E27FC236}">
                  <a16:creationId xmlns:a16="http://schemas.microsoft.com/office/drawing/2014/main" id="{485B4E7A-DD0E-FB78-37D1-349E448F7DB2}"/>
                </a:ext>
              </a:extLst>
            </p:cNvPr>
            <p:cNvSpPr>
              <a:spLocks noChangeArrowheads="1"/>
            </p:cNvSpPr>
            <p:nvPr/>
          </p:nvSpPr>
          <p:spPr bwMode="auto">
            <a:xfrm>
              <a:off x="2192"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0" name="Rectangle 917">
              <a:extLst>
                <a:ext uri="{FF2B5EF4-FFF2-40B4-BE49-F238E27FC236}">
                  <a16:creationId xmlns:a16="http://schemas.microsoft.com/office/drawing/2014/main" id="{0323F0E0-5C20-CC40-354A-49B9347A0477}"/>
                </a:ext>
              </a:extLst>
            </p:cNvPr>
            <p:cNvSpPr>
              <a:spLocks noChangeArrowheads="1"/>
            </p:cNvSpPr>
            <p:nvPr/>
          </p:nvSpPr>
          <p:spPr bwMode="auto">
            <a:xfrm>
              <a:off x="2606"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1" name="Rectangle 918">
              <a:extLst>
                <a:ext uri="{FF2B5EF4-FFF2-40B4-BE49-F238E27FC236}">
                  <a16:creationId xmlns:a16="http://schemas.microsoft.com/office/drawing/2014/main" id="{90F5866B-319B-085B-0178-9F578450E4A2}"/>
                </a:ext>
              </a:extLst>
            </p:cNvPr>
            <p:cNvSpPr>
              <a:spLocks noChangeArrowheads="1"/>
            </p:cNvSpPr>
            <p:nvPr/>
          </p:nvSpPr>
          <p:spPr bwMode="auto">
            <a:xfrm>
              <a:off x="2234" y="339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2" name="Rectangle 919">
              <a:extLst>
                <a:ext uri="{FF2B5EF4-FFF2-40B4-BE49-F238E27FC236}">
                  <a16:creationId xmlns:a16="http://schemas.microsoft.com/office/drawing/2014/main" id="{9FA2E419-6F60-8D06-3DFE-ADD534919154}"/>
                </a:ext>
              </a:extLst>
            </p:cNvPr>
            <p:cNvSpPr>
              <a:spLocks noChangeArrowheads="1"/>
            </p:cNvSpPr>
            <p:nvPr/>
          </p:nvSpPr>
          <p:spPr bwMode="auto">
            <a:xfrm>
              <a:off x="2324" y="339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30.68</a:t>
              </a:r>
              <a:endParaRPr lang="en-US" altLang="en-US" sz="1700"/>
            </a:p>
          </p:txBody>
        </p:sp>
        <p:sp>
          <p:nvSpPr>
            <p:cNvPr id="27763" name="Rectangle 920">
              <a:extLst>
                <a:ext uri="{FF2B5EF4-FFF2-40B4-BE49-F238E27FC236}">
                  <a16:creationId xmlns:a16="http://schemas.microsoft.com/office/drawing/2014/main" id="{B8F8F56F-E196-E7CD-D49C-5480776D7AE2}"/>
                </a:ext>
              </a:extLst>
            </p:cNvPr>
            <p:cNvSpPr>
              <a:spLocks noChangeArrowheads="1"/>
            </p:cNvSpPr>
            <p:nvPr/>
          </p:nvSpPr>
          <p:spPr bwMode="auto">
            <a:xfrm>
              <a:off x="2516" y="339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64" name="Rectangle 921">
              <a:extLst>
                <a:ext uri="{FF2B5EF4-FFF2-40B4-BE49-F238E27FC236}">
                  <a16:creationId xmlns:a16="http://schemas.microsoft.com/office/drawing/2014/main" id="{95E4FF81-FE6D-8B48-C7E2-A88F1D386258}"/>
                </a:ext>
              </a:extLst>
            </p:cNvPr>
            <p:cNvSpPr>
              <a:spLocks noChangeArrowheads="1"/>
            </p:cNvSpPr>
            <p:nvPr/>
          </p:nvSpPr>
          <p:spPr bwMode="auto">
            <a:xfrm>
              <a:off x="2654"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5" name="Rectangle 922">
              <a:extLst>
                <a:ext uri="{FF2B5EF4-FFF2-40B4-BE49-F238E27FC236}">
                  <a16:creationId xmlns:a16="http://schemas.microsoft.com/office/drawing/2014/main" id="{AFF6D2A6-BFA9-84BE-C783-FAD2A0AE6BEB}"/>
                </a:ext>
              </a:extLst>
            </p:cNvPr>
            <p:cNvSpPr>
              <a:spLocks noChangeArrowheads="1"/>
            </p:cNvSpPr>
            <p:nvPr/>
          </p:nvSpPr>
          <p:spPr bwMode="auto">
            <a:xfrm>
              <a:off x="3068" y="339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6" name="Rectangle 923">
              <a:extLst>
                <a:ext uri="{FF2B5EF4-FFF2-40B4-BE49-F238E27FC236}">
                  <a16:creationId xmlns:a16="http://schemas.microsoft.com/office/drawing/2014/main" id="{37086B0D-0BBA-6F3C-B871-0B67942E5047}"/>
                </a:ext>
              </a:extLst>
            </p:cNvPr>
            <p:cNvSpPr>
              <a:spLocks noChangeArrowheads="1"/>
            </p:cNvSpPr>
            <p:nvPr/>
          </p:nvSpPr>
          <p:spPr bwMode="auto">
            <a:xfrm>
              <a:off x="2696" y="339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67" name="Rectangle 924">
              <a:extLst>
                <a:ext uri="{FF2B5EF4-FFF2-40B4-BE49-F238E27FC236}">
                  <a16:creationId xmlns:a16="http://schemas.microsoft.com/office/drawing/2014/main" id="{548D70FF-F8AF-D095-3B9B-B1266853264D}"/>
                </a:ext>
              </a:extLst>
            </p:cNvPr>
            <p:cNvSpPr>
              <a:spLocks noChangeArrowheads="1"/>
            </p:cNvSpPr>
            <p:nvPr/>
          </p:nvSpPr>
          <p:spPr bwMode="auto">
            <a:xfrm>
              <a:off x="2786" y="339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34.38</a:t>
              </a:r>
              <a:endParaRPr lang="en-US" altLang="en-US" sz="1700"/>
            </a:p>
          </p:txBody>
        </p:sp>
        <p:sp>
          <p:nvSpPr>
            <p:cNvPr id="27768" name="Rectangle 925">
              <a:extLst>
                <a:ext uri="{FF2B5EF4-FFF2-40B4-BE49-F238E27FC236}">
                  <a16:creationId xmlns:a16="http://schemas.microsoft.com/office/drawing/2014/main" id="{C8DABCEA-21BA-FE3B-F79A-9C966F2D5440}"/>
                </a:ext>
              </a:extLst>
            </p:cNvPr>
            <p:cNvSpPr>
              <a:spLocks noChangeArrowheads="1"/>
            </p:cNvSpPr>
            <p:nvPr/>
          </p:nvSpPr>
          <p:spPr bwMode="auto">
            <a:xfrm>
              <a:off x="2978" y="339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69" name="Rectangle 926">
              <a:extLst>
                <a:ext uri="{FF2B5EF4-FFF2-40B4-BE49-F238E27FC236}">
                  <a16:creationId xmlns:a16="http://schemas.microsoft.com/office/drawing/2014/main" id="{7B80FD74-1B8A-29CF-B174-2A43F83DE845}"/>
                </a:ext>
              </a:extLst>
            </p:cNvPr>
            <p:cNvSpPr>
              <a:spLocks noChangeArrowheads="1"/>
            </p:cNvSpPr>
            <p:nvPr/>
          </p:nvSpPr>
          <p:spPr bwMode="auto">
            <a:xfrm>
              <a:off x="3116"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0" name="Rectangle 927">
              <a:extLst>
                <a:ext uri="{FF2B5EF4-FFF2-40B4-BE49-F238E27FC236}">
                  <a16:creationId xmlns:a16="http://schemas.microsoft.com/office/drawing/2014/main" id="{51B225B8-3605-CA13-99A2-3B96AE330A76}"/>
                </a:ext>
              </a:extLst>
            </p:cNvPr>
            <p:cNvSpPr>
              <a:spLocks noChangeArrowheads="1"/>
            </p:cNvSpPr>
            <p:nvPr/>
          </p:nvSpPr>
          <p:spPr bwMode="auto">
            <a:xfrm>
              <a:off x="3530" y="3398"/>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1" name="Rectangle 928">
              <a:extLst>
                <a:ext uri="{FF2B5EF4-FFF2-40B4-BE49-F238E27FC236}">
                  <a16:creationId xmlns:a16="http://schemas.microsoft.com/office/drawing/2014/main" id="{E7383183-C578-E7BC-4134-DAE86B213727}"/>
                </a:ext>
              </a:extLst>
            </p:cNvPr>
            <p:cNvSpPr>
              <a:spLocks noChangeArrowheads="1"/>
            </p:cNvSpPr>
            <p:nvPr/>
          </p:nvSpPr>
          <p:spPr bwMode="auto">
            <a:xfrm>
              <a:off x="3158" y="339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2" name="Rectangle 929">
              <a:extLst>
                <a:ext uri="{FF2B5EF4-FFF2-40B4-BE49-F238E27FC236}">
                  <a16:creationId xmlns:a16="http://schemas.microsoft.com/office/drawing/2014/main" id="{404E3B12-E03C-09E0-DC51-E7C56698221C}"/>
                </a:ext>
              </a:extLst>
            </p:cNvPr>
            <p:cNvSpPr>
              <a:spLocks noChangeArrowheads="1"/>
            </p:cNvSpPr>
            <p:nvPr/>
          </p:nvSpPr>
          <p:spPr bwMode="auto">
            <a:xfrm>
              <a:off x="3248" y="339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37.65</a:t>
              </a:r>
              <a:endParaRPr lang="en-US" altLang="en-US" sz="1700"/>
            </a:p>
          </p:txBody>
        </p:sp>
        <p:sp>
          <p:nvSpPr>
            <p:cNvPr id="27773" name="Rectangle 930">
              <a:extLst>
                <a:ext uri="{FF2B5EF4-FFF2-40B4-BE49-F238E27FC236}">
                  <a16:creationId xmlns:a16="http://schemas.microsoft.com/office/drawing/2014/main" id="{2B172405-AB02-0BE3-8AAF-42C72C4E3796}"/>
                </a:ext>
              </a:extLst>
            </p:cNvPr>
            <p:cNvSpPr>
              <a:spLocks noChangeArrowheads="1"/>
            </p:cNvSpPr>
            <p:nvPr/>
          </p:nvSpPr>
          <p:spPr bwMode="auto">
            <a:xfrm>
              <a:off x="3440" y="339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74" name="Rectangle 931">
              <a:extLst>
                <a:ext uri="{FF2B5EF4-FFF2-40B4-BE49-F238E27FC236}">
                  <a16:creationId xmlns:a16="http://schemas.microsoft.com/office/drawing/2014/main" id="{52A66CB0-2BF8-910B-9B43-7B4E7B0AE05C}"/>
                </a:ext>
              </a:extLst>
            </p:cNvPr>
            <p:cNvSpPr>
              <a:spLocks noChangeArrowheads="1"/>
            </p:cNvSpPr>
            <p:nvPr/>
          </p:nvSpPr>
          <p:spPr bwMode="auto">
            <a:xfrm>
              <a:off x="3572"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5" name="Rectangle 932">
              <a:extLst>
                <a:ext uri="{FF2B5EF4-FFF2-40B4-BE49-F238E27FC236}">
                  <a16:creationId xmlns:a16="http://schemas.microsoft.com/office/drawing/2014/main" id="{FFD24DBA-B4B8-C08E-BAA8-4F8542C08726}"/>
                </a:ext>
              </a:extLst>
            </p:cNvPr>
            <p:cNvSpPr>
              <a:spLocks noChangeArrowheads="1"/>
            </p:cNvSpPr>
            <p:nvPr/>
          </p:nvSpPr>
          <p:spPr bwMode="auto">
            <a:xfrm>
              <a:off x="3986" y="3398"/>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6" name="Rectangle 933">
              <a:extLst>
                <a:ext uri="{FF2B5EF4-FFF2-40B4-BE49-F238E27FC236}">
                  <a16:creationId xmlns:a16="http://schemas.microsoft.com/office/drawing/2014/main" id="{78C83D69-284D-F10A-D3C3-A95291358E2E}"/>
                </a:ext>
              </a:extLst>
            </p:cNvPr>
            <p:cNvSpPr>
              <a:spLocks noChangeArrowheads="1"/>
            </p:cNvSpPr>
            <p:nvPr/>
          </p:nvSpPr>
          <p:spPr bwMode="auto">
            <a:xfrm>
              <a:off x="3614" y="3398"/>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77" name="Rectangle 934">
              <a:extLst>
                <a:ext uri="{FF2B5EF4-FFF2-40B4-BE49-F238E27FC236}">
                  <a16:creationId xmlns:a16="http://schemas.microsoft.com/office/drawing/2014/main" id="{609BC63C-E8BE-0111-FE15-6F5FEC3DD8B1}"/>
                </a:ext>
              </a:extLst>
            </p:cNvPr>
            <p:cNvSpPr>
              <a:spLocks noChangeArrowheads="1"/>
            </p:cNvSpPr>
            <p:nvPr/>
          </p:nvSpPr>
          <p:spPr bwMode="auto">
            <a:xfrm>
              <a:off x="3704" y="3398"/>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44.31</a:t>
              </a:r>
              <a:endParaRPr lang="en-US" altLang="en-US" sz="1700"/>
            </a:p>
          </p:txBody>
        </p:sp>
        <p:sp>
          <p:nvSpPr>
            <p:cNvPr id="27778" name="Rectangle 935">
              <a:extLst>
                <a:ext uri="{FF2B5EF4-FFF2-40B4-BE49-F238E27FC236}">
                  <a16:creationId xmlns:a16="http://schemas.microsoft.com/office/drawing/2014/main" id="{28E32211-3A63-725F-C508-B38E032EAB56}"/>
                </a:ext>
              </a:extLst>
            </p:cNvPr>
            <p:cNvSpPr>
              <a:spLocks noChangeArrowheads="1"/>
            </p:cNvSpPr>
            <p:nvPr/>
          </p:nvSpPr>
          <p:spPr bwMode="auto">
            <a:xfrm>
              <a:off x="3896" y="339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779" name="Rectangle 936">
              <a:extLst>
                <a:ext uri="{FF2B5EF4-FFF2-40B4-BE49-F238E27FC236}">
                  <a16:creationId xmlns:a16="http://schemas.microsoft.com/office/drawing/2014/main" id="{34BAA21D-850D-1DC5-486A-E0480746B324}"/>
                </a:ext>
              </a:extLst>
            </p:cNvPr>
            <p:cNvSpPr>
              <a:spLocks noChangeArrowheads="1"/>
            </p:cNvSpPr>
            <p:nvPr/>
          </p:nvSpPr>
          <p:spPr bwMode="auto">
            <a:xfrm>
              <a:off x="1724" y="339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0" name="Rectangle 937">
              <a:extLst>
                <a:ext uri="{FF2B5EF4-FFF2-40B4-BE49-F238E27FC236}">
                  <a16:creationId xmlns:a16="http://schemas.microsoft.com/office/drawing/2014/main" id="{C57FF816-7C89-119B-A557-B86DA4E6BD1A}"/>
                </a:ext>
              </a:extLst>
            </p:cNvPr>
            <p:cNvSpPr>
              <a:spLocks noChangeArrowheads="1"/>
            </p:cNvSpPr>
            <p:nvPr/>
          </p:nvSpPr>
          <p:spPr bwMode="auto">
            <a:xfrm>
              <a:off x="1736" y="339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1" name="Rectangle 938">
              <a:extLst>
                <a:ext uri="{FF2B5EF4-FFF2-40B4-BE49-F238E27FC236}">
                  <a16:creationId xmlns:a16="http://schemas.microsoft.com/office/drawing/2014/main" id="{8CD47FA8-4678-E4FF-B842-199C64F0197E}"/>
                </a:ext>
              </a:extLst>
            </p:cNvPr>
            <p:cNvSpPr>
              <a:spLocks noChangeArrowheads="1"/>
            </p:cNvSpPr>
            <p:nvPr/>
          </p:nvSpPr>
          <p:spPr bwMode="auto">
            <a:xfrm>
              <a:off x="2186" y="33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2" name="Rectangle 939">
              <a:extLst>
                <a:ext uri="{FF2B5EF4-FFF2-40B4-BE49-F238E27FC236}">
                  <a16:creationId xmlns:a16="http://schemas.microsoft.com/office/drawing/2014/main" id="{F76DF870-F582-AFDF-0C55-692FA5FB5A63}"/>
                </a:ext>
              </a:extLst>
            </p:cNvPr>
            <p:cNvSpPr>
              <a:spLocks noChangeArrowheads="1"/>
            </p:cNvSpPr>
            <p:nvPr/>
          </p:nvSpPr>
          <p:spPr bwMode="auto">
            <a:xfrm>
              <a:off x="2192" y="339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3" name="Rectangle 940">
              <a:extLst>
                <a:ext uri="{FF2B5EF4-FFF2-40B4-BE49-F238E27FC236}">
                  <a16:creationId xmlns:a16="http://schemas.microsoft.com/office/drawing/2014/main" id="{CA660320-0988-6180-E1A8-8EC17F3837EC}"/>
                </a:ext>
              </a:extLst>
            </p:cNvPr>
            <p:cNvSpPr>
              <a:spLocks noChangeArrowheads="1"/>
            </p:cNvSpPr>
            <p:nvPr/>
          </p:nvSpPr>
          <p:spPr bwMode="auto">
            <a:xfrm>
              <a:off x="2648" y="33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4" name="Rectangle 941">
              <a:extLst>
                <a:ext uri="{FF2B5EF4-FFF2-40B4-BE49-F238E27FC236}">
                  <a16:creationId xmlns:a16="http://schemas.microsoft.com/office/drawing/2014/main" id="{16DA7E1F-E0A6-1D87-8B4E-A0D0851B412B}"/>
                </a:ext>
              </a:extLst>
            </p:cNvPr>
            <p:cNvSpPr>
              <a:spLocks noChangeArrowheads="1"/>
            </p:cNvSpPr>
            <p:nvPr/>
          </p:nvSpPr>
          <p:spPr bwMode="auto">
            <a:xfrm>
              <a:off x="2654" y="3392"/>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5" name="Rectangle 942">
              <a:extLst>
                <a:ext uri="{FF2B5EF4-FFF2-40B4-BE49-F238E27FC236}">
                  <a16:creationId xmlns:a16="http://schemas.microsoft.com/office/drawing/2014/main" id="{58C8E8BF-F74B-6A56-BDB5-143A404B85A0}"/>
                </a:ext>
              </a:extLst>
            </p:cNvPr>
            <p:cNvSpPr>
              <a:spLocks noChangeArrowheads="1"/>
            </p:cNvSpPr>
            <p:nvPr/>
          </p:nvSpPr>
          <p:spPr bwMode="auto">
            <a:xfrm>
              <a:off x="3104" y="33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6" name="Rectangle 943">
              <a:extLst>
                <a:ext uri="{FF2B5EF4-FFF2-40B4-BE49-F238E27FC236}">
                  <a16:creationId xmlns:a16="http://schemas.microsoft.com/office/drawing/2014/main" id="{F739BBF9-2BE1-B0BF-B88A-9FA889D4B7E5}"/>
                </a:ext>
              </a:extLst>
            </p:cNvPr>
            <p:cNvSpPr>
              <a:spLocks noChangeArrowheads="1"/>
            </p:cNvSpPr>
            <p:nvPr/>
          </p:nvSpPr>
          <p:spPr bwMode="auto">
            <a:xfrm>
              <a:off x="3110" y="339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7" name="Rectangle 944">
              <a:extLst>
                <a:ext uri="{FF2B5EF4-FFF2-40B4-BE49-F238E27FC236}">
                  <a16:creationId xmlns:a16="http://schemas.microsoft.com/office/drawing/2014/main" id="{D9449B63-AA41-593B-B8A4-6CA8E6B4CF8B}"/>
                </a:ext>
              </a:extLst>
            </p:cNvPr>
            <p:cNvSpPr>
              <a:spLocks noChangeArrowheads="1"/>
            </p:cNvSpPr>
            <p:nvPr/>
          </p:nvSpPr>
          <p:spPr bwMode="auto">
            <a:xfrm>
              <a:off x="3566" y="33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8" name="Rectangle 945">
              <a:extLst>
                <a:ext uri="{FF2B5EF4-FFF2-40B4-BE49-F238E27FC236}">
                  <a16:creationId xmlns:a16="http://schemas.microsoft.com/office/drawing/2014/main" id="{EF34DDC3-6569-6206-8436-FC315A3D11CA}"/>
                </a:ext>
              </a:extLst>
            </p:cNvPr>
            <p:cNvSpPr>
              <a:spLocks noChangeArrowheads="1"/>
            </p:cNvSpPr>
            <p:nvPr/>
          </p:nvSpPr>
          <p:spPr bwMode="auto">
            <a:xfrm>
              <a:off x="3572" y="339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89" name="Rectangle 946">
              <a:extLst>
                <a:ext uri="{FF2B5EF4-FFF2-40B4-BE49-F238E27FC236}">
                  <a16:creationId xmlns:a16="http://schemas.microsoft.com/office/drawing/2014/main" id="{4AAFCD49-D4F3-609E-769F-03AC8BD723BF}"/>
                </a:ext>
              </a:extLst>
            </p:cNvPr>
            <p:cNvSpPr>
              <a:spLocks noChangeArrowheads="1"/>
            </p:cNvSpPr>
            <p:nvPr/>
          </p:nvSpPr>
          <p:spPr bwMode="auto">
            <a:xfrm>
              <a:off x="4028" y="339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0" name="Rectangle 947">
              <a:extLst>
                <a:ext uri="{FF2B5EF4-FFF2-40B4-BE49-F238E27FC236}">
                  <a16:creationId xmlns:a16="http://schemas.microsoft.com/office/drawing/2014/main" id="{450CC664-5C43-2AC2-C3BD-F2672490F092}"/>
                </a:ext>
              </a:extLst>
            </p:cNvPr>
            <p:cNvSpPr>
              <a:spLocks noChangeArrowheads="1"/>
            </p:cNvSpPr>
            <p:nvPr/>
          </p:nvSpPr>
          <p:spPr bwMode="auto">
            <a:xfrm>
              <a:off x="1724" y="339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1" name="Rectangle 948">
              <a:extLst>
                <a:ext uri="{FF2B5EF4-FFF2-40B4-BE49-F238E27FC236}">
                  <a16:creationId xmlns:a16="http://schemas.microsoft.com/office/drawing/2014/main" id="{12D72B5D-A999-FA12-7254-E31B85CA38D5}"/>
                </a:ext>
              </a:extLst>
            </p:cNvPr>
            <p:cNvSpPr>
              <a:spLocks noChangeArrowheads="1"/>
            </p:cNvSpPr>
            <p:nvPr/>
          </p:nvSpPr>
          <p:spPr bwMode="auto">
            <a:xfrm>
              <a:off x="2186" y="339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2" name="Rectangle 949">
              <a:extLst>
                <a:ext uri="{FF2B5EF4-FFF2-40B4-BE49-F238E27FC236}">
                  <a16:creationId xmlns:a16="http://schemas.microsoft.com/office/drawing/2014/main" id="{25FC56B2-693A-25CD-537F-AB47191A2EA1}"/>
                </a:ext>
              </a:extLst>
            </p:cNvPr>
            <p:cNvSpPr>
              <a:spLocks noChangeArrowheads="1"/>
            </p:cNvSpPr>
            <p:nvPr/>
          </p:nvSpPr>
          <p:spPr bwMode="auto">
            <a:xfrm>
              <a:off x="2648" y="339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3" name="Rectangle 950">
              <a:extLst>
                <a:ext uri="{FF2B5EF4-FFF2-40B4-BE49-F238E27FC236}">
                  <a16:creationId xmlns:a16="http://schemas.microsoft.com/office/drawing/2014/main" id="{383C4AA6-A513-145E-EE00-8DBB26C8A690}"/>
                </a:ext>
              </a:extLst>
            </p:cNvPr>
            <p:cNvSpPr>
              <a:spLocks noChangeArrowheads="1"/>
            </p:cNvSpPr>
            <p:nvPr/>
          </p:nvSpPr>
          <p:spPr bwMode="auto">
            <a:xfrm>
              <a:off x="3104" y="339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4" name="Rectangle 951">
              <a:extLst>
                <a:ext uri="{FF2B5EF4-FFF2-40B4-BE49-F238E27FC236}">
                  <a16:creationId xmlns:a16="http://schemas.microsoft.com/office/drawing/2014/main" id="{B239BCE0-68BD-4052-7283-AAB585D68FE7}"/>
                </a:ext>
              </a:extLst>
            </p:cNvPr>
            <p:cNvSpPr>
              <a:spLocks noChangeArrowheads="1"/>
            </p:cNvSpPr>
            <p:nvPr/>
          </p:nvSpPr>
          <p:spPr bwMode="auto">
            <a:xfrm>
              <a:off x="3566" y="3398"/>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5" name="Rectangle 952">
              <a:extLst>
                <a:ext uri="{FF2B5EF4-FFF2-40B4-BE49-F238E27FC236}">
                  <a16:creationId xmlns:a16="http://schemas.microsoft.com/office/drawing/2014/main" id="{251DB97B-1D43-5BF7-80EE-1C1E1178988E}"/>
                </a:ext>
              </a:extLst>
            </p:cNvPr>
            <p:cNvSpPr>
              <a:spLocks noChangeArrowheads="1"/>
            </p:cNvSpPr>
            <p:nvPr/>
          </p:nvSpPr>
          <p:spPr bwMode="auto">
            <a:xfrm>
              <a:off x="4028" y="3398"/>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6" name="Rectangle 953">
              <a:extLst>
                <a:ext uri="{FF2B5EF4-FFF2-40B4-BE49-F238E27FC236}">
                  <a16:creationId xmlns:a16="http://schemas.microsoft.com/office/drawing/2014/main" id="{6339E96D-801B-17EB-7DD6-17F1E90496EE}"/>
                </a:ext>
              </a:extLst>
            </p:cNvPr>
            <p:cNvSpPr>
              <a:spLocks noChangeArrowheads="1"/>
            </p:cNvSpPr>
            <p:nvPr/>
          </p:nvSpPr>
          <p:spPr bwMode="auto">
            <a:xfrm>
              <a:off x="1736" y="349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7" name="Rectangle 954">
              <a:extLst>
                <a:ext uri="{FF2B5EF4-FFF2-40B4-BE49-F238E27FC236}">
                  <a16:creationId xmlns:a16="http://schemas.microsoft.com/office/drawing/2014/main" id="{C05A5B37-3B1A-E748-CDF6-165E14F4E166}"/>
                </a:ext>
              </a:extLst>
            </p:cNvPr>
            <p:cNvSpPr>
              <a:spLocks noChangeArrowheads="1"/>
            </p:cNvSpPr>
            <p:nvPr/>
          </p:nvSpPr>
          <p:spPr bwMode="auto">
            <a:xfrm>
              <a:off x="2144"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8" name="Rectangle 955">
              <a:extLst>
                <a:ext uri="{FF2B5EF4-FFF2-40B4-BE49-F238E27FC236}">
                  <a16:creationId xmlns:a16="http://schemas.microsoft.com/office/drawing/2014/main" id="{4FEB9F2A-2E06-16CF-87E2-03064E29D669}"/>
                </a:ext>
              </a:extLst>
            </p:cNvPr>
            <p:cNvSpPr>
              <a:spLocks noChangeArrowheads="1"/>
            </p:cNvSpPr>
            <p:nvPr/>
          </p:nvSpPr>
          <p:spPr bwMode="auto">
            <a:xfrm>
              <a:off x="1772" y="349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799" name="Rectangle 956">
              <a:extLst>
                <a:ext uri="{FF2B5EF4-FFF2-40B4-BE49-F238E27FC236}">
                  <a16:creationId xmlns:a16="http://schemas.microsoft.com/office/drawing/2014/main" id="{86ABEE6C-44DC-C3FC-C811-E6DD4E4F5974}"/>
                </a:ext>
              </a:extLst>
            </p:cNvPr>
            <p:cNvSpPr>
              <a:spLocks noChangeArrowheads="1"/>
            </p:cNvSpPr>
            <p:nvPr/>
          </p:nvSpPr>
          <p:spPr bwMode="auto">
            <a:xfrm>
              <a:off x="1916" y="3494"/>
              <a:ext cx="8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30</a:t>
              </a:r>
              <a:endParaRPr lang="en-US" altLang="en-US" sz="1700"/>
            </a:p>
          </p:txBody>
        </p:sp>
        <p:sp>
          <p:nvSpPr>
            <p:cNvPr id="27800" name="Rectangle 957">
              <a:extLst>
                <a:ext uri="{FF2B5EF4-FFF2-40B4-BE49-F238E27FC236}">
                  <a16:creationId xmlns:a16="http://schemas.microsoft.com/office/drawing/2014/main" id="{F2CD1410-0A8B-0E1B-F365-1481B250D3B9}"/>
                </a:ext>
              </a:extLst>
            </p:cNvPr>
            <p:cNvSpPr>
              <a:spLocks noChangeArrowheads="1"/>
            </p:cNvSpPr>
            <p:nvPr/>
          </p:nvSpPr>
          <p:spPr bwMode="auto">
            <a:xfrm>
              <a:off x="2000" y="349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01" name="Rectangle 958">
              <a:extLst>
                <a:ext uri="{FF2B5EF4-FFF2-40B4-BE49-F238E27FC236}">
                  <a16:creationId xmlns:a16="http://schemas.microsoft.com/office/drawing/2014/main" id="{D9C7D05D-96C9-B251-0F47-0A2B9D012B52}"/>
                </a:ext>
              </a:extLst>
            </p:cNvPr>
            <p:cNvSpPr>
              <a:spLocks noChangeArrowheads="1"/>
            </p:cNvSpPr>
            <p:nvPr/>
          </p:nvSpPr>
          <p:spPr bwMode="auto">
            <a:xfrm>
              <a:off x="2192"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2" name="Rectangle 959">
              <a:extLst>
                <a:ext uri="{FF2B5EF4-FFF2-40B4-BE49-F238E27FC236}">
                  <a16:creationId xmlns:a16="http://schemas.microsoft.com/office/drawing/2014/main" id="{F2C5E225-F5F7-C7FD-8D72-69F91A3D1CC4}"/>
                </a:ext>
              </a:extLst>
            </p:cNvPr>
            <p:cNvSpPr>
              <a:spLocks noChangeArrowheads="1"/>
            </p:cNvSpPr>
            <p:nvPr/>
          </p:nvSpPr>
          <p:spPr bwMode="auto">
            <a:xfrm>
              <a:off x="2606"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3" name="Rectangle 960">
              <a:extLst>
                <a:ext uri="{FF2B5EF4-FFF2-40B4-BE49-F238E27FC236}">
                  <a16:creationId xmlns:a16="http://schemas.microsoft.com/office/drawing/2014/main" id="{13B3DC73-753E-8689-2A05-39A82ED895F3}"/>
                </a:ext>
              </a:extLst>
            </p:cNvPr>
            <p:cNvSpPr>
              <a:spLocks noChangeArrowheads="1"/>
            </p:cNvSpPr>
            <p:nvPr/>
          </p:nvSpPr>
          <p:spPr bwMode="auto">
            <a:xfrm>
              <a:off x="2234" y="349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4" name="Rectangle 961">
              <a:extLst>
                <a:ext uri="{FF2B5EF4-FFF2-40B4-BE49-F238E27FC236}">
                  <a16:creationId xmlns:a16="http://schemas.microsoft.com/office/drawing/2014/main" id="{A760D4B6-FF9E-D6E8-A77A-430EF61B1872}"/>
                </a:ext>
              </a:extLst>
            </p:cNvPr>
            <p:cNvSpPr>
              <a:spLocks noChangeArrowheads="1"/>
            </p:cNvSpPr>
            <p:nvPr/>
          </p:nvSpPr>
          <p:spPr bwMode="auto">
            <a:xfrm>
              <a:off x="2324" y="349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36.25</a:t>
              </a:r>
              <a:endParaRPr lang="en-US" altLang="en-US" sz="1700"/>
            </a:p>
          </p:txBody>
        </p:sp>
        <p:sp>
          <p:nvSpPr>
            <p:cNvPr id="27805" name="Rectangle 962">
              <a:extLst>
                <a:ext uri="{FF2B5EF4-FFF2-40B4-BE49-F238E27FC236}">
                  <a16:creationId xmlns:a16="http://schemas.microsoft.com/office/drawing/2014/main" id="{A639B1B5-8FB7-C298-0346-0D296FD7EA38}"/>
                </a:ext>
              </a:extLst>
            </p:cNvPr>
            <p:cNvSpPr>
              <a:spLocks noChangeArrowheads="1"/>
            </p:cNvSpPr>
            <p:nvPr/>
          </p:nvSpPr>
          <p:spPr bwMode="auto">
            <a:xfrm>
              <a:off x="2516" y="349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06" name="Rectangle 963">
              <a:extLst>
                <a:ext uri="{FF2B5EF4-FFF2-40B4-BE49-F238E27FC236}">
                  <a16:creationId xmlns:a16="http://schemas.microsoft.com/office/drawing/2014/main" id="{00E38DC3-958F-C9EA-E800-FDD554E62E42}"/>
                </a:ext>
              </a:extLst>
            </p:cNvPr>
            <p:cNvSpPr>
              <a:spLocks noChangeArrowheads="1"/>
            </p:cNvSpPr>
            <p:nvPr/>
          </p:nvSpPr>
          <p:spPr bwMode="auto">
            <a:xfrm>
              <a:off x="2654"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7" name="Rectangle 964">
              <a:extLst>
                <a:ext uri="{FF2B5EF4-FFF2-40B4-BE49-F238E27FC236}">
                  <a16:creationId xmlns:a16="http://schemas.microsoft.com/office/drawing/2014/main" id="{E5215C63-0DC9-E6AE-C9AA-D5CDAFE71451}"/>
                </a:ext>
              </a:extLst>
            </p:cNvPr>
            <p:cNvSpPr>
              <a:spLocks noChangeArrowheads="1"/>
            </p:cNvSpPr>
            <p:nvPr/>
          </p:nvSpPr>
          <p:spPr bwMode="auto">
            <a:xfrm>
              <a:off x="3068" y="349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8" name="Rectangle 965">
              <a:extLst>
                <a:ext uri="{FF2B5EF4-FFF2-40B4-BE49-F238E27FC236}">
                  <a16:creationId xmlns:a16="http://schemas.microsoft.com/office/drawing/2014/main" id="{323BA9C0-F089-A15E-7930-9887E2EC186C}"/>
                </a:ext>
              </a:extLst>
            </p:cNvPr>
            <p:cNvSpPr>
              <a:spLocks noChangeArrowheads="1"/>
            </p:cNvSpPr>
            <p:nvPr/>
          </p:nvSpPr>
          <p:spPr bwMode="auto">
            <a:xfrm>
              <a:off x="2696" y="349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09" name="Rectangle 966">
              <a:extLst>
                <a:ext uri="{FF2B5EF4-FFF2-40B4-BE49-F238E27FC236}">
                  <a16:creationId xmlns:a16="http://schemas.microsoft.com/office/drawing/2014/main" id="{B248217C-2BEA-26A9-4584-DAB969395E87}"/>
                </a:ext>
              </a:extLst>
            </p:cNvPr>
            <p:cNvSpPr>
              <a:spLocks noChangeArrowheads="1"/>
            </p:cNvSpPr>
            <p:nvPr/>
          </p:nvSpPr>
          <p:spPr bwMode="auto">
            <a:xfrm>
              <a:off x="2786" y="349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40.26</a:t>
              </a:r>
              <a:endParaRPr lang="en-US" altLang="en-US" sz="1700"/>
            </a:p>
          </p:txBody>
        </p:sp>
        <p:sp>
          <p:nvSpPr>
            <p:cNvPr id="27810" name="Rectangle 967">
              <a:extLst>
                <a:ext uri="{FF2B5EF4-FFF2-40B4-BE49-F238E27FC236}">
                  <a16:creationId xmlns:a16="http://schemas.microsoft.com/office/drawing/2014/main" id="{46527D37-4519-818E-2701-2F13787C03AC}"/>
                </a:ext>
              </a:extLst>
            </p:cNvPr>
            <p:cNvSpPr>
              <a:spLocks noChangeArrowheads="1"/>
            </p:cNvSpPr>
            <p:nvPr/>
          </p:nvSpPr>
          <p:spPr bwMode="auto">
            <a:xfrm>
              <a:off x="2978" y="349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11" name="Rectangle 968">
              <a:extLst>
                <a:ext uri="{FF2B5EF4-FFF2-40B4-BE49-F238E27FC236}">
                  <a16:creationId xmlns:a16="http://schemas.microsoft.com/office/drawing/2014/main" id="{4ED7570F-2B47-7040-6B31-4533093B4E3D}"/>
                </a:ext>
              </a:extLst>
            </p:cNvPr>
            <p:cNvSpPr>
              <a:spLocks noChangeArrowheads="1"/>
            </p:cNvSpPr>
            <p:nvPr/>
          </p:nvSpPr>
          <p:spPr bwMode="auto">
            <a:xfrm>
              <a:off x="3116"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2" name="Rectangle 969">
              <a:extLst>
                <a:ext uri="{FF2B5EF4-FFF2-40B4-BE49-F238E27FC236}">
                  <a16:creationId xmlns:a16="http://schemas.microsoft.com/office/drawing/2014/main" id="{3FC6E215-C725-58C0-53E4-8A47AB77332F}"/>
                </a:ext>
              </a:extLst>
            </p:cNvPr>
            <p:cNvSpPr>
              <a:spLocks noChangeArrowheads="1"/>
            </p:cNvSpPr>
            <p:nvPr/>
          </p:nvSpPr>
          <p:spPr bwMode="auto">
            <a:xfrm>
              <a:off x="3530" y="3494"/>
              <a:ext cx="36"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3" name="Rectangle 970">
              <a:extLst>
                <a:ext uri="{FF2B5EF4-FFF2-40B4-BE49-F238E27FC236}">
                  <a16:creationId xmlns:a16="http://schemas.microsoft.com/office/drawing/2014/main" id="{3949DE32-1338-D2AA-DD28-A2B7DC7D1CB0}"/>
                </a:ext>
              </a:extLst>
            </p:cNvPr>
            <p:cNvSpPr>
              <a:spLocks noChangeArrowheads="1"/>
            </p:cNvSpPr>
            <p:nvPr/>
          </p:nvSpPr>
          <p:spPr bwMode="auto">
            <a:xfrm>
              <a:off x="3158" y="349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4" name="Rectangle 971">
              <a:extLst>
                <a:ext uri="{FF2B5EF4-FFF2-40B4-BE49-F238E27FC236}">
                  <a16:creationId xmlns:a16="http://schemas.microsoft.com/office/drawing/2014/main" id="{7C651BE6-2AA1-3054-E179-DEF5BF801D3A}"/>
                </a:ext>
              </a:extLst>
            </p:cNvPr>
            <p:cNvSpPr>
              <a:spLocks noChangeArrowheads="1"/>
            </p:cNvSpPr>
            <p:nvPr/>
          </p:nvSpPr>
          <p:spPr bwMode="auto">
            <a:xfrm>
              <a:off x="3248" y="349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43.77</a:t>
              </a:r>
              <a:endParaRPr lang="en-US" altLang="en-US" sz="1700"/>
            </a:p>
          </p:txBody>
        </p:sp>
        <p:sp>
          <p:nvSpPr>
            <p:cNvPr id="27815" name="Rectangle 972">
              <a:extLst>
                <a:ext uri="{FF2B5EF4-FFF2-40B4-BE49-F238E27FC236}">
                  <a16:creationId xmlns:a16="http://schemas.microsoft.com/office/drawing/2014/main" id="{13C2F54B-7D52-624D-2C92-200607C6DA43}"/>
                </a:ext>
              </a:extLst>
            </p:cNvPr>
            <p:cNvSpPr>
              <a:spLocks noChangeArrowheads="1"/>
            </p:cNvSpPr>
            <p:nvPr/>
          </p:nvSpPr>
          <p:spPr bwMode="auto">
            <a:xfrm>
              <a:off x="3440" y="349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16" name="Rectangle 973">
              <a:extLst>
                <a:ext uri="{FF2B5EF4-FFF2-40B4-BE49-F238E27FC236}">
                  <a16:creationId xmlns:a16="http://schemas.microsoft.com/office/drawing/2014/main" id="{B89B6907-B819-ACEC-336B-74822A1DFC26}"/>
                </a:ext>
              </a:extLst>
            </p:cNvPr>
            <p:cNvSpPr>
              <a:spLocks noChangeArrowheads="1"/>
            </p:cNvSpPr>
            <p:nvPr/>
          </p:nvSpPr>
          <p:spPr bwMode="auto">
            <a:xfrm>
              <a:off x="3572"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7" name="Rectangle 974">
              <a:extLst>
                <a:ext uri="{FF2B5EF4-FFF2-40B4-BE49-F238E27FC236}">
                  <a16:creationId xmlns:a16="http://schemas.microsoft.com/office/drawing/2014/main" id="{12AD656B-0EF7-03C7-49C1-DB79079E91AC}"/>
                </a:ext>
              </a:extLst>
            </p:cNvPr>
            <p:cNvSpPr>
              <a:spLocks noChangeArrowheads="1"/>
            </p:cNvSpPr>
            <p:nvPr/>
          </p:nvSpPr>
          <p:spPr bwMode="auto">
            <a:xfrm>
              <a:off x="3986" y="3494"/>
              <a:ext cx="4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8" name="Rectangle 975">
              <a:extLst>
                <a:ext uri="{FF2B5EF4-FFF2-40B4-BE49-F238E27FC236}">
                  <a16:creationId xmlns:a16="http://schemas.microsoft.com/office/drawing/2014/main" id="{8804FD13-E26E-ADBD-76AF-69BAEFD3547A}"/>
                </a:ext>
              </a:extLst>
            </p:cNvPr>
            <p:cNvSpPr>
              <a:spLocks noChangeArrowheads="1"/>
            </p:cNvSpPr>
            <p:nvPr/>
          </p:nvSpPr>
          <p:spPr bwMode="auto">
            <a:xfrm>
              <a:off x="3614" y="3494"/>
              <a:ext cx="372" cy="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19" name="Rectangle 976">
              <a:extLst>
                <a:ext uri="{FF2B5EF4-FFF2-40B4-BE49-F238E27FC236}">
                  <a16:creationId xmlns:a16="http://schemas.microsoft.com/office/drawing/2014/main" id="{2B97B54B-692C-656F-EDF7-BC1E941A3334}"/>
                </a:ext>
              </a:extLst>
            </p:cNvPr>
            <p:cNvSpPr>
              <a:spLocks noChangeArrowheads="1"/>
            </p:cNvSpPr>
            <p:nvPr/>
          </p:nvSpPr>
          <p:spPr bwMode="auto">
            <a:xfrm>
              <a:off x="3704" y="3494"/>
              <a:ext cx="19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50.89</a:t>
              </a:r>
              <a:endParaRPr lang="en-US" altLang="en-US" sz="1700"/>
            </a:p>
          </p:txBody>
        </p:sp>
        <p:sp>
          <p:nvSpPr>
            <p:cNvPr id="27820" name="Rectangle 977">
              <a:extLst>
                <a:ext uri="{FF2B5EF4-FFF2-40B4-BE49-F238E27FC236}">
                  <a16:creationId xmlns:a16="http://schemas.microsoft.com/office/drawing/2014/main" id="{4196F1E7-1F0A-4EBA-57A2-3B78D32DDD52}"/>
                </a:ext>
              </a:extLst>
            </p:cNvPr>
            <p:cNvSpPr>
              <a:spLocks noChangeArrowheads="1"/>
            </p:cNvSpPr>
            <p:nvPr/>
          </p:nvSpPr>
          <p:spPr bwMode="auto">
            <a:xfrm>
              <a:off x="3896" y="349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27821" name="Rectangle 978">
              <a:extLst>
                <a:ext uri="{FF2B5EF4-FFF2-40B4-BE49-F238E27FC236}">
                  <a16:creationId xmlns:a16="http://schemas.microsoft.com/office/drawing/2014/main" id="{2F095B3A-EB37-169B-6AE1-DC5C66A4015C}"/>
                </a:ext>
              </a:extLst>
            </p:cNvPr>
            <p:cNvSpPr>
              <a:spLocks noChangeArrowheads="1"/>
            </p:cNvSpPr>
            <p:nvPr/>
          </p:nvSpPr>
          <p:spPr bwMode="auto">
            <a:xfrm>
              <a:off x="1724" y="348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2" name="Rectangle 979">
              <a:extLst>
                <a:ext uri="{FF2B5EF4-FFF2-40B4-BE49-F238E27FC236}">
                  <a16:creationId xmlns:a16="http://schemas.microsoft.com/office/drawing/2014/main" id="{4EAA07E7-9973-7352-B2FC-0C600BAA9DAA}"/>
                </a:ext>
              </a:extLst>
            </p:cNvPr>
            <p:cNvSpPr>
              <a:spLocks noChangeArrowheads="1"/>
            </p:cNvSpPr>
            <p:nvPr/>
          </p:nvSpPr>
          <p:spPr bwMode="auto">
            <a:xfrm>
              <a:off x="1736" y="348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3" name="Rectangle 980">
              <a:extLst>
                <a:ext uri="{FF2B5EF4-FFF2-40B4-BE49-F238E27FC236}">
                  <a16:creationId xmlns:a16="http://schemas.microsoft.com/office/drawing/2014/main" id="{BD9CE391-AAA6-E0CE-2188-D9A592E8F059}"/>
                </a:ext>
              </a:extLst>
            </p:cNvPr>
            <p:cNvSpPr>
              <a:spLocks noChangeArrowheads="1"/>
            </p:cNvSpPr>
            <p:nvPr/>
          </p:nvSpPr>
          <p:spPr bwMode="auto">
            <a:xfrm>
              <a:off x="2186" y="34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4" name="Rectangle 981">
              <a:extLst>
                <a:ext uri="{FF2B5EF4-FFF2-40B4-BE49-F238E27FC236}">
                  <a16:creationId xmlns:a16="http://schemas.microsoft.com/office/drawing/2014/main" id="{FA433626-0971-8B8F-52E9-64F6D79FE826}"/>
                </a:ext>
              </a:extLst>
            </p:cNvPr>
            <p:cNvSpPr>
              <a:spLocks noChangeArrowheads="1"/>
            </p:cNvSpPr>
            <p:nvPr/>
          </p:nvSpPr>
          <p:spPr bwMode="auto">
            <a:xfrm>
              <a:off x="2192" y="348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5" name="Rectangle 982">
              <a:extLst>
                <a:ext uri="{FF2B5EF4-FFF2-40B4-BE49-F238E27FC236}">
                  <a16:creationId xmlns:a16="http://schemas.microsoft.com/office/drawing/2014/main" id="{3A813A05-E29F-5964-CAFB-8683D4E0F2D1}"/>
                </a:ext>
              </a:extLst>
            </p:cNvPr>
            <p:cNvSpPr>
              <a:spLocks noChangeArrowheads="1"/>
            </p:cNvSpPr>
            <p:nvPr/>
          </p:nvSpPr>
          <p:spPr bwMode="auto">
            <a:xfrm>
              <a:off x="2648" y="34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6" name="Rectangle 983">
              <a:extLst>
                <a:ext uri="{FF2B5EF4-FFF2-40B4-BE49-F238E27FC236}">
                  <a16:creationId xmlns:a16="http://schemas.microsoft.com/office/drawing/2014/main" id="{847D19FF-0379-D3DC-14A7-2811ACF8339C}"/>
                </a:ext>
              </a:extLst>
            </p:cNvPr>
            <p:cNvSpPr>
              <a:spLocks noChangeArrowheads="1"/>
            </p:cNvSpPr>
            <p:nvPr/>
          </p:nvSpPr>
          <p:spPr bwMode="auto">
            <a:xfrm>
              <a:off x="2654" y="3488"/>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7" name="Rectangle 984">
              <a:extLst>
                <a:ext uri="{FF2B5EF4-FFF2-40B4-BE49-F238E27FC236}">
                  <a16:creationId xmlns:a16="http://schemas.microsoft.com/office/drawing/2014/main" id="{3336132C-BEBB-75F4-F524-73EA0B6D554F}"/>
                </a:ext>
              </a:extLst>
            </p:cNvPr>
            <p:cNvSpPr>
              <a:spLocks noChangeArrowheads="1"/>
            </p:cNvSpPr>
            <p:nvPr/>
          </p:nvSpPr>
          <p:spPr bwMode="auto">
            <a:xfrm>
              <a:off x="3104" y="34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8" name="Rectangle 985">
              <a:extLst>
                <a:ext uri="{FF2B5EF4-FFF2-40B4-BE49-F238E27FC236}">
                  <a16:creationId xmlns:a16="http://schemas.microsoft.com/office/drawing/2014/main" id="{63B64522-84AF-D00F-4921-06432AE4000A}"/>
                </a:ext>
              </a:extLst>
            </p:cNvPr>
            <p:cNvSpPr>
              <a:spLocks noChangeArrowheads="1"/>
            </p:cNvSpPr>
            <p:nvPr/>
          </p:nvSpPr>
          <p:spPr bwMode="auto">
            <a:xfrm>
              <a:off x="3110" y="348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29" name="Rectangle 986">
              <a:extLst>
                <a:ext uri="{FF2B5EF4-FFF2-40B4-BE49-F238E27FC236}">
                  <a16:creationId xmlns:a16="http://schemas.microsoft.com/office/drawing/2014/main" id="{FEF955AF-C78E-07B6-F595-143C22121C1F}"/>
                </a:ext>
              </a:extLst>
            </p:cNvPr>
            <p:cNvSpPr>
              <a:spLocks noChangeArrowheads="1"/>
            </p:cNvSpPr>
            <p:nvPr/>
          </p:nvSpPr>
          <p:spPr bwMode="auto">
            <a:xfrm>
              <a:off x="3566" y="34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0" name="Rectangle 987">
              <a:extLst>
                <a:ext uri="{FF2B5EF4-FFF2-40B4-BE49-F238E27FC236}">
                  <a16:creationId xmlns:a16="http://schemas.microsoft.com/office/drawing/2014/main" id="{6BA4275C-D1F4-777E-1BB9-ABEE0BB477D8}"/>
                </a:ext>
              </a:extLst>
            </p:cNvPr>
            <p:cNvSpPr>
              <a:spLocks noChangeArrowheads="1"/>
            </p:cNvSpPr>
            <p:nvPr/>
          </p:nvSpPr>
          <p:spPr bwMode="auto">
            <a:xfrm>
              <a:off x="3572" y="3488"/>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1" name="Rectangle 988">
              <a:extLst>
                <a:ext uri="{FF2B5EF4-FFF2-40B4-BE49-F238E27FC236}">
                  <a16:creationId xmlns:a16="http://schemas.microsoft.com/office/drawing/2014/main" id="{9F2DCB12-247A-D348-8A31-2C4392DFB07D}"/>
                </a:ext>
              </a:extLst>
            </p:cNvPr>
            <p:cNvSpPr>
              <a:spLocks noChangeArrowheads="1"/>
            </p:cNvSpPr>
            <p:nvPr/>
          </p:nvSpPr>
          <p:spPr bwMode="auto">
            <a:xfrm>
              <a:off x="4028" y="348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2" name="Rectangle 989">
              <a:extLst>
                <a:ext uri="{FF2B5EF4-FFF2-40B4-BE49-F238E27FC236}">
                  <a16:creationId xmlns:a16="http://schemas.microsoft.com/office/drawing/2014/main" id="{0281289C-0BEC-8D66-7692-772B650C6EAC}"/>
                </a:ext>
              </a:extLst>
            </p:cNvPr>
            <p:cNvSpPr>
              <a:spLocks noChangeArrowheads="1"/>
            </p:cNvSpPr>
            <p:nvPr/>
          </p:nvSpPr>
          <p:spPr bwMode="auto">
            <a:xfrm>
              <a:off x="1724" y="349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3" name="Rectangle 990">
              <a:extLst>
                <a:ext uri="{FF2B5EF4-FFF2-40B4-BE49-F238E27FC236}">
                  <a16:creationId xmlns:a16="http://schemas.microsoft.com/office/drawing/2014/main" id="{14F3C3AC-7FA0-1CE4-C58A-0C4EF28FF555}"/>
                </a:ext>
              </a:extLst>
            </p:cNvPr>
            <p:cNvSpPr>
              <a:spLocks noChangeArrowheads="1"/>
            </p:cNvSpPr>
            <p:nvPr/>
          </p:nvSpPr>
          <p:spPr bwMode="auto">
            <a:xfrm>
              <a:off x="1724"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4" name="Rectangle 991">
              <a:extLst>
                <a:ext uri="{FF2B5EF4-FFF2-40B4-BE49-F238E27FC236}">
                  <a16:creationId xmlns:a16="http://schemas.microsoft.com/office/drawing/2014/main" id="{AD2E8FEF-AA69-13D9-018A-5D87006C04E2}"/>
                </a:ext>
              </a:extLst>
            </p:cNvPr>
            <p:cNvSpPr>
              <a:spLocks noChangeArrowheads="1"/>
            </p:cNvSpPr>
            <p:nvPr/>
          </p:nvSpPr>
          <p:spPr bwMode="auto">
            <a:xfrm>
              <a:off x="1724"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5" name="Rectangle 992">
              <a:extLst>
                <a:ext uri="{FF2B5EF4-FFF2-40B4-BE49-F238E27FC236}">
                  <a16:creationId xmlns:a16="http://schemas.microsoft.com/office/drawing/2014/main" id="{A85197BD-5FC8-9F20-E538-269843B9B932}"/>
                </a:ext>
              </a:extLst>
            </p:cNvPr>
            <p:cNvSpPr>
              <a:spLocks noChangeArrowheads="1"/>
            </p:cNvSpPr>
            <p:nvPr/>
          </p:nvSpPr>
          <p:spPr bwMode="auto">
            <a:xfrm>
              <a:off x="1736" y="358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6" name="Rectangle 993">
              <a:extLst>
                <a:ext uri="{FF2B5EF4-FFF2-40B4-BE49-F238E27FC236}">
                  <a16:creationId xmlns:a16="http://schemas.microsoft.com/office/drawing/2014/main" id="{1715273E-5B5E-CAFD-A9F3-711280B577E9}"/>
                </a:ext>
              </a:extLst>
            </p:cNvPr>
            <p:cNvSpPr>
              <a:spLocks noChangeArrowheads="1"/>
            </p:cNvSpPr>
            <p:nvPr/>
          </p:nvSpPr>
          <p:spPr bwMode="auto">
            <a:xfrm>
              <a:off x="2186" y="349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7" name="Rectangle 994">
              <a:extLst>
                <a:ext uri="{FF2B5EF4-FFF2-40B4-BE49-F238E27FC236}">
                  <a16:creationId xmlns:a16="http://schemas.microsoft.com/office/drawing/2014/main" id="{56B4B949-84AF-8ED9-6E42-A4BF53108A18}"/>
                </a:ext>
              </a:extLst>
            </p:cNvPr>
            <p:cNvSpPr>
              <a:spLocks noChangeArrowheads="1"/>
            </p:cNvSpPr>
            <p:nvPr/>
          </p:nvSpPr>
          <p:spPr bwMode="auto">
            <a:xfrm>
              <a:off x="2186"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8" name="Rectangle 995">
              <a:extLst>
                <a:ext uri="{FF2B5EF4-FFF2-40B4-BE49-F238E27FC236}">
                  <a16:creationId xmlns:a16="http://schemas.microsoft.com/office/drawing/2014/main" id="{C929984B-7A6C-40A8-18F6-85F9D19C7B50}"/>
                </a:ext>
              </a:extLst>
            </p:cNvPr>
            <p:cNvSpPr>
              <a:spLocks noChangeArrowheads="1"/>
            </p:cNvSpPr>
            <p:nvPr/>
          </p:nvSpPr>
          <p:spPr bwMode="auto">
            <a:xfrm>
              <a:off x="2198" y="358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39" name="Rectangle 996">
              <a:extLst>
                <a:ext uri="{FF2B5EF4-FFF2-40B4-BE49-F238E27FC236}">
                  <a16:creationId xmlns:a16="http://schemas.microsoft.com/office/drawing/2014/main" id="{E7ACAB93-5DFD-BDE5-40FE-B70535E637A6}"/>
                </a:ext>
              </a:extLst>
            </p:cNvPr>
            <p:cNvSpPr>
              <a:spLocks noChangeArrowheads="1"/>
            </p:cNvSpPr>
            <p:nvPr/>
          </p:nvSpPr>
          <p:spPr bwMode="auto">
            <a:xfrm>
              <a:off x="2648" y="349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0" name="Rectangle 997">
              <a:extLst>
                <a:ext uri="{FF2B5EF4-FFF2-40B4-BE49-F238E27FC236}">
                  <a16:creationId xmlns:a16="http://schemas.microsoft.com/office/drawing/2014/main" id="{577FD343-8E0F-FE3D-0164-1B3D678A8D71}"/>
                </a:ext>
              </a:extLst>
            </p:cNvPr>
            <p:cNvSpPr>
              <a:spLocks noChangeArrowheads="1"/>
            </p:cNvSpPr>
            <p:nvPr/>
          </p:nvSpPr>
          <p:spPr bwMode="auto">
            <a:xfrm>
              <a:off x="2648"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1" name="Rectangle 998">
              <a:extLst>
                <a:ext uri="{FF2B5EF4-FFF2-40B4-BE49-F238E27FC236}">
                  <a16:creationId xmlns:a16="http://schemas.microsoft.com/office/drawing/2014/main" id="{6298F3D4-9B30-CC84-2BCC-CBAB0A876F8F}"/>
                </a:ext>
              </a:extLst>
            </p:cNvPr>
            <p:cNvSpPr>
              <a:spLocks noChangeArrowheads="1"/>
            </p:cNvSpPr>
            <p:nvPr/>
          </p:nvSpPr>
          <p:spPr bwMode="auto">
            <a:xfrm>
              <a:off x="2660" y="3584"/>
              <a:ext cx="44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2" name="Rectangle 999">
              <a:extLst>
                <a:ext uri="{FF2B5EF4-FFF2-40B4-BE49-F238E27FC236}">
                  <a16:creationId xmlns:a16="http://schemas.microsoft.com/office/drawing/2014/main" id="{037FAF06-2DE9-380B-00C1-C2A0257E8C62}"/>
                </a:ext>
              </a:extLst>
            </p:cNvPr>
            <p:cNvSpPr>
              <a:spLocks noChangeArrowheads="1"/>
            </p:cNvSpPr>
            <p:nvPr/>
          </p:nvSpPr>
          <p:spPr bwMode="auto">
            <a:xfrm>
              <a:off x="3104" y="349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3" name="Rectangle 1000">
              <a:extLst>
                <a:ext uri="{FF2B5EF4-FFF2-40B4-BE49-F238E27FC236}">
                  <a16:creationId xmlns:a16="http://schemas.microsoft.com/office/drawing/2014/main" id="{977D090B-6D25-DA94-771D-087625AEB902}"/>
                </a:ext>
              </a:extLst>
            </p:cNvPr>
            <p:cNvSpPr>
              <a:spLocks noChangeArrowheads="1"/>
            </p:cNvSpPr>
            <p:nvPr/>
          </p:nvSpPr>
          <p:spPr bwMode="auto">
            <a:xfrm>
              <a:off x="3104"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4" name="Rectangle 1001">
              <a:extLst>
                <a:ext uri="{FF2B5EF4-FFF2-40B4-BE49-F238E27FC236}">
                  <a16:creationId xmlns:a16="http://schemas.microsoft.com/office/drawing/2014/main" id="{0CFF3DE4-2D56-E068-65A5-46778D4D204B}"/>
                </a:ext>
              </a:extLst>
            </p:cNvPr>
            <p:cNvSpPr>
              <a:spLocks noChangeArrowheads="1"/>
            </p:cNvSpPr>
            <p:nvPr/>
          </p:nvSpPr>
          <p:spPr bwMode="auto">
            <a:xfrm>
              <a:off x="3116" y="358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5" name="Rectangle 1002">
              <a:extLst>
                <a:ext uri="{FF2B5EF4-FFF2-40B4-BE49-F238E27FC236}">
                  <a16:creationId xmlns:a16="http://schemas.microsoft.com/office/drawing/2014/main" id="{3B5C6870-E890-FB14-74C3-92AF532B5EDA}"/>
                </a:ext>
              </a:extLst>
            </p:cNvPr>
            <p:cNvSpPr>
              <a:spLocks noChangeArrowheads="1"/>
            </p:cNvSpPr>
            <p:nvPr/>
          </p:nvSpPr>
          <p:spPr bwMode="auto">
            <a:xfrm>
              <a:off x="3566" y="3494"/>
              <a:ext cx="6"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6" name="Rectangle 1003">
              <a:extLst>
                <a:ext uri="{FF2B5EF4-FFF2-40B4-BE49-F238E27FC236}">
                  <a16:creationId xmlns:a16="http://schemas.microsoft.com/office/drawing/2014/main" id="{51051BD2-0720-126E-A5F9-34804D52E765}"/>
                </a:ext>
              </a:extLst>
            </p:cNvPr>
            <p:cNvSpPr>
              <a:spLocks noChangeArrowheads="1"/>
            </p:cNvSpPr>
            <p:nvPr/>
          </p:nvSpPr>
          <p:spPr bwMode="auto">
            <a:xfrm>
              <a:off x="3566"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7" name="Rectangle 1004">
              <a:extLst>
                <a:ext uri="{FF2B5EF4-FFF2-40B4-BE49-F238E27FC236}">
                  <a16:creationId xmlns:a16="http://schemas.microsoft.com/office/drawing/2014/main" id="{CFA181D5-E553-8423-3878-78AB62E6AC91}"/>
                </a:ext>
              </a:extLst>
            </p:cNvPr>
            <p:cNvSpPr>
              <a:spLocks noChangeArrowheads="1"/>
            </p:cNvSpPr>
            <p:nvPr/>
          </p:nvSpPr>
          <p:spPr bwMode="auto">
            <a:xfrm>
              <a:off x="3578" y="3584"/>
              <a:ext cx="45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8" name="Rectangle 1005">
              <a:extLst>
                <a:ext uri="{FF2B5EF4-FFF2-40B4-BE49-F238E27FC236}">
                  <a16:creationId xmlns:a16="http://schemas.microsoft.com/office/drawing/2014/main" id="{76F8CE91-1127-1537-CAF9-166C8F2E236B}"/>
                </a:ext>
              </a:extLst>
            </p:cNvPr>
            <p:cNvSpPr>
              <a:spLocks noChangeArrowheads="1"/>
            </p:cNvSpPr>
            <p:nvPr/>
          </p:nvSpPr>
          <p:spPr bwMode="auto">
            <a:xfrm>
              <a:off x="4028" y="3494"/>
              <a:ext cx="12"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49" name="Rectangle 1006">
              <a:extLst>
                <a:ext uri="{FF2B5EF4-FFF2-40B4-BE49-F238E27FC236}">
                  <a16:creationId xmlns:a16="http://schemas.microsoft.com/office/drawing/2014/main" id="{D6542CEB-C320-C324-667B-F43B0F68E988}"/>
                </a:ext>
              </a:extLst>
            </p:cNvPr>
            <p:cNvSpPr>
              <a:spLocks noChangeArrowheads="1"/>
            </p:cNvSpPr>
            <p:nvPr/>
          </p:nvSpPr>
          <p:spPr bwMode="auto">
            <a:xfrm>
              <a:off x="4028"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7850" name="Rectangle 1007">
              <a:extLst>
                <a:ext uri="{FF2B5EF4-FFF2-40B4-BE49-F238E27FC236}">
                  <a16:creationId xmlns:a16="http://schemas.microsoft.com/office/drawing/2014/main" id="{80EA646B-0812-5ADE-DC1F-A6679F5DBBEA}"/>
                </a:ext>
              </a:extLst>
            </p:cNvPr>
            <p:cNvSpPr>
              <a:spLocks noChangeArrowheads="1"/>
            </p:cNvSpPr>
            <p:nvPr/>
          </p:nvSpPr>
          <p:spPr bwMode="auto">
            <a:xfrm>
              <a:off x="4028" y="35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27652" name="Rectangle 1008">
            <a:extLst>
              <a:ext uri="{FF2B5EF4-FFF2-40B4-BE49-F238E27FC236}">
                <a16:creationId xmlns:a16="http://schemas.microsoft.com/office/drawing/2014/main" id="{CA5910FD-413B-1DF2-4F51-3AE167D08EA2}"/>
              </a:ext>
            </a:extLst>
          </p:cNvPr>
          <p:cNvSpPr>
            <a:spLocks noChangeArrowheads="1"/>
          </p:cNvSpPr>
          <p:nvPr/>
        </p:nvSpPr>
        <p:spPr bwMode="auto">
          <a:xfrm>
            <a:off x="460375" y="57086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000">
                <a:solidFill>
                  <a:srgbClr val="000000"/>
                </a:solidFill>
              </a:rPr>
              <a:t> </a:t>
            </a:r>
            <a:endParaRPr lang="en-US" altLang="en-US" sz="13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31" name="Rectangle 7">
            <a:extLst>
              <a:ext uri="{FF2B5EF4-FFF2-40B4-BE49-F238E27FC236}">
                <a16:creationId xmlns:a16="http://schemas.microsoft.com/office/drawing/2014/main" id="{231E428C-D7F5-2460-54C9-55496DBF3086}"/>
              </a:ext>
            </a:extLst>
          </p:cNvPr>
          <p:cNvSpPr>
            <a:spLocks noGrp="1" noChangeArrowheads="1"/>
          </p:cNvSpPr>
          <p:nvPr>
            <p:ph type="title"/>
          </p:nvPr>
        </p:nvSpPr>
        <p:spPr/>
        <p:txBody>
          <a:bodyPr/>
          <a:lstStyle/>
          <a:p>
            <a:pPr eaLnBrk="1" hangingPunct="1">
              <a:defRPr/>
            </a:pPr>
            <a:r>
              <a:rPr lang="en-US" altLang="en-US"/>
              <a:t>Vilfredo Frederico Pareto &amp; Joseph Juran</a:t>
            </a:r>
          </a:p>
        </p:txBody>
      </p:sp>
      <p:pic>
        <p:nvPicPr>
          <p:cNvPr id="6147" name="Picture 6">
            <a:extLst>
              <a:ext uri="{FF2B5EF4-FFF2-40B4-BE49-F238E27FC236}">
                <a16:creationId xmlns:a16="http://schemas.microsoft.com/office/drawing/2014/main" id="{7C85DF2F-7789-A44A-F6CE-9CFE4E320BE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838200" y="1676400"/>
            <a:ext cx="2724150" cy="3657600"/>
          </a:xfrm>
          <a:noFill/>
          <a:ln w="38100">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6148" name="Text Box 9">
            <a:extLst>
              <a:ext uri="{FF2B5EF4-FFF2-40B4-BE49-F238E27FC236}">
                <a16:creationId xmlns:a16="http://schemas.microsoft.com/office/drawing/2014/main" id="{60059129-AB68-3085-3ABC-70AFFAA75C83}"/>
              </a:ext>
            </a:extLst>
          </p:cNvPr>
          <p:cNvSpPr txBox="1">
            <a:spLocks noChangeArrowheads="1"/>
          </p:cNvSpPr>
          <p:nvPr/>
        </p:nvSpPr>
        <p:spPr bwMode="auto">
          <a:xfrm>
            <a:off x="3883025" y="6172200"/>
            <a:ext cx="1298575" cy="333375"/>
          </a:xfrm>
          <a:prstGeom prst="rect">
            <a:avLst/>
          </a:prstGeom>
          <a:solidFill>
            <a:srgbClr val="FFFFCC"/>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i="1"/>
              <a:t>Our Heroes!</a:t>
            </a:r>
          </a:p>
        </p:txBody>
      </p:sp>
      <p:pic>
        <p:nvPicPr>
          <p:cNvPr id="6149" name="Picture 13" descr="Joseph Juran photo.">
            <a:extLst>
              <a:ext uri="{FF2B5EF4-FFF2-40B4-BE49-F238E27FC236}">
                <a16:creationId xmlns:a16="http://schemas.microsoft.com/office/drawing/2014/main" id="{262C0958-68EA-5820-9678-A4ADEA115D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2057400"/>
            <a:ext cx="2743200" cy="2743200"/>
          </a:xfrm>
          <a:prstGeom prst="rect">
            <a:avLst/>
          </a:prstGeom>
          <a:noFill/>
          <a:ln w="57150">
            <a:solidFill>
              <a:schemeClr val="accent2"/>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8579341C-E39B-03E0-9BB5-90D1D2CAE98A}"/>
              </a:ext>
            </a:extLst>
          </p:cNvPr>
          <p:cNvSpPr>
            <a:spLocks noGrp="1" noChangeArrowheads="1"/>
          </p:cNvSpPr>
          <p:nvPr>
            <p:ph type="title"/>
          </p:nvPr>
        </p:nvSpPr>
        <p:spPr/>
        <p:txBody>
          <a:bodyPr/>
          <a:lstStyle/>
          <a:p>
            <a:pPr eaLnBrk="1" hangingPunct="1">
              <a:defRPr/>
            </a:pPr>
            <a:r>
              <a:rPr lang="en-US" altLang="en-US"/>
              <a:t>Pareto Principle</a:t>
            </a:r>
          </a:p>
        </p:txBody>
      </p:sp>
      <p:sp>
        <p:nvSpPr>
          <p:cNvPr id="8195" name="Rectangle 18">
            <a:extLst>
              <a:ext uri="{FF2B5EF4-FFF2-40B4-BE49-F238E27FC236}">
                <a16:creationId xmlns:a16="http://schemas.microsoft.com/office/drawing/2014/main" id="{38001995-FDA4-FB84-3983-F7F6604629DC}"/>
              </a:ext>
            </a:extLst>
          </p:cNvPr>
          <p:cNvSpPr>
            <a:spLocks noGrp="1" noChangeArrowheads="1"/>
          </p:cNvSpPr>
          <p:nvPr>
            <p:ph type="body" idx="1"/>
          </p:nvPr>
        </p:nvSpPr>
        <p:spPr/>
        <p:txBody>
          <a:bodyPr/>
          <a:lstStyle/>
          <a:p>
            <a:pPr marL="381000" indent="-381000" eaLnBrk="1" hangingPunct="1">
              <a:spcAft>
                <a:spcPct val="55000"/>
              </a:spcAft>
            </a:pPr>
            <a:r>
              <a:rPr lang="en-US" altLang="en-US"/>
              <a:t>A large fraction of power plant failures are due to boiler tube problems,</a:t>
            </a:r>
          </a:p>
          <a:p>
            <a:pPr marL="381000" indent="-381000" eaLnBrk="1" hangingPunct="1">
              <a:spcAft>
                <a:spcPct val="55000"/>
              </a:spcAft>
            </a:pPr>
            <a:r>
              <a:rPr lang="en-US" altLang="en-US"/>
              <a:t>Seventy percent of assembly defects on irrigation sprinklers are due to problems inserting two components,</a:t>
            </a:r>
          </a:p>
          <a:p>
            <a:pPr marL="381000" indent="-381000" eaLnBrk="1" hangingPunct="1">
              <a:spcAft>
                <a:spcPct val="55000"/>
              </a:spcAft>
            </a:pPr>
            <a:r>
              <a:rPr lang="en-US" altLang="en-US"/>
              <a:t>Over 75% of a printing company’s sales are to just three customers.</a:t>
            </a:r>
          </a:p>
          <a:p>
            <a:pPr marL="381000" indent="-381000" eaLnBrk="1" hangingPunct="1">
              <a:spcAft>
                <a:spcPct val="55000"/>
              </a:spcAft>
            </a:pPr>
            <a:r>
              <a:rPr lang="en-US" altLang="en-US"/>
              <a:t>Wasted days in a hospital are due mainly to problems transferring patients to Skilled Nursing Facilities,</a:t>
            </a:r>
          </a:p>
          <a:p>
            <a:pPr marL="381000" indent="-381000" eaLnBrk="1" hangingPunct="1">
              <a:spcAft>
                <a:spcPct val="55000"/>
              </a:spcAft>
            </a:pPr>
            <a:r>
              <a:rPr lang="en-US" altLang="en-US"/>
              <a:t>Delays receiving spare parts are most often associated with one vendor,</a:t>
            </a:r>
          </a:p>
          <a:p>
            <a:pPr marL="381000" indent="-381000" eaLnBrk="1" hangingPunct="1">
              <a:spcAft>
                <a:spcPct val="55000"/>
              </a:spcAft>
            </a:pPr>
            <a:r>
              <a:rPr lang="en-US" altLang="en-US"/>
              <a:t>Over 90% of Mutual Fund transaction errors fall into four categories,</a:t>
            </a:r>
          </a:p>
          <a:p>
            <a:pPr marL="381000" indent="-381000" eaLnBrk="1" hangingPunct="1">
              <a:spcAft>
                <a:spcPct val="55000"/>
              </a:spcAft>
            </a:pPr>
            <a:r>
              <a:rPr lang="en-US" altLang="en-US"/>
              <a:t>Sixty-five percent of employee injuries are back strains and sprains,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83B44-8DA3-CC92-12F8-91CED9BA7097}"/>
              </a:ext>
            </a:extLst>
          </p:cNvPr>
          <p:cNvSpPr>
            <a:spLocks noGrp="1"/>
          </p:cNvSpPr>
          <p:nvPr>
            <p:ph type="title"/>
          </p:nvPr>
        </p:nvSpPr>
        <p:spPr/>
        <p:txBody>
          <a:bodyPr/>
          <a:lstStyle/>
          <a:p>
            <a:pPr>
              <a:defRPr/>
            </a:pPr>
            <a:r>
              <a:rPr lang="en-US" dirty="0"/>
              <a:t>Concentration Chart</a:t>
            </a:r>
          </a:p>
        </p:txBody>
      </p:sp>
      <p:sp>
        <p:nvSpPr>
          <p:cNvPr id="10243" name="Content Placeholder 2">
            <a:extLst>
              <a:ext uri="{FF2B5EF4-FFF2-40B4-BE49-F238E27FC236}">
                <a16:creationId xmlns:a16="http://schemas.microsoft.com/office/drawing/2014/main" id="{4D8B99B5-65BF-30CA-5527-AD3FD52604C9}"/>
              </a:ext>
            </a:extLst>
          </p:cNvPr>
          <p:cNvSpPr>
            <a:spLocks noGrp="1" noChangeArrowheads="1"/>
          </p:cNvSpPr>
          <p:nvPr>
            <p:ph idx="1"/>
          </p:nvPr>
        </p:nvSpPr>
        <p:spPr>
          <a:xfrm>
            <a:off x="346075" y="1076325"/>
            <a:ext cx="3616325" cy="5513388"/>
          </a:xfrm>
        </p:spPr>
        <p:txBody>
          <a:bodyPr/>
          <a:lstStyle/>
          <a:p>
            <a:r>
              <a:rPr lang="en-US" altLang="en-US" sz="2400"/>
              <a:t>Where do needle sticks most commonly occur?</a:t>
            </a:r>
          </a:p>
          <a:p>
            <a:endParaRPr lang="en-US" altLang="en-US" sz="2400"/>
          </a:p>
          <a:p>
            <a:r>
              <a:rPr lang="en-US" altLang="en-US" sz="2400"/>
              <a:t>Plot occurrences on a display of the “geography”</a:t>
            </a:r>
          </a:p>
        </p:txBody>
      </p:sp>
      <p:pic>
        <p:nvPicPr>
          <p:cNvPr id="10244" name="Picture 2" descr="http://t0.gstatic.com/images?q=tbn:ANd9GcQ8k9EGgHUdulRCQ-vkn8pTyw2TbYK8rZQKjAfFYsQJ5sJeveP_iw">
            <a:hlinkClick r:id="rId2"/>
            <a:extLst>
              <a:ext uri="{FF2B5EF4-FFF2-40B4-BE49-F238E27FC236}">
                <a16:creationId xmlns:a16="http://schemas.microsoft.com/office/drawing/2014/main" id="{7358DE58-301E-657C-6C26-0990EFE1C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1066800"/>
            <a:ext cx="46863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ultiply 3">
            <a:extLst>
              <a:ext uri="{FF2B5EF4-FFF2-40B4-BE49-F238E27FC236}">
                <a16:creationId xmlns:a16="http://schemas.microsoft.com/office/drawing/2014/main" id="{C8148B10-68C2-C860-8EB8-0EBE63D535A8}"/>
              </a:ext>
            </a:extLst>
          </p:cNvPr>
          <p:cNvSpPr/>
          <p:nvPr/>
        </p:nvSpPr>
        <p:spPr bwMode="auto">
          <a:xfrm>
            <a:off x="5600700" y="44196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6" name="Multiply 5">
            <a:extLst>
              <a:ext uri="{FF2B5EF4-FFF2-40B4-BE49-F238E27FC236}">
                <a16:creationId xmlns:a16="http://schemas.microsoft.com/office/drawing/2014/main" id="{B1326E0A-AAB9-19AF-FB9C-D2D871128431}"/>
              </a:ext>
            </a:extLst>
          </p:cNvPr>
          <p:cNvSpPr/>
          <p:nvPr/>
        </p:nvSpPr>
        <p:spPr bwMode="auto">
          <a:xfrm>
            <a:off x="5753100" y="45720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7" name="Multiply 6">
            <a:extLst>
              <a:ext uri="{FF2B5EF4-FFF2-40B4-BE49-F238E27FC236}">
                <a16:creationId xmlns:a16="http://schemas.microsoft.com/office/drawing/2014/main" id="{F89D6D78-C6C7-2DEC-DD73-D811A24C2B19}"/>
              </a:ext>
            </a:extLst>
          </p:cNvPr>
          <p:cNvSpPr/>
          <p:nvPr/>
        </p:nvSpPr>
        <p:spPr bwMode="auto">
          <a:xfrm>
            <a:off x="5829300" y="44196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8" name="Multiply 7">
            <a:extLst>
              <a:ext uri="{FF2B5EF4-FFF2-40B4-BE49-F238E27FC236}">
                <a16:creationId xmlns:a16="http://schemas.microsoft.com/office/drawing/2014/main" id="{2F45DB46-2E23-9E29-9FC6-E119A9ABE366}"/>
              </a:ext>
            </a:extLst>
          </p:cNvPr>
          <p:cNvSpPr/>
          <p:nvPr/>
        </p:nvSpPr>
        <p:spPr bwMode="auto">
          <a:xfrm>
            <a:off x="5829300" y="47244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9" name="Multiply 8">
            <a:extLst>
              <a:ext uri="{FF2B5EF4-FFF2-40B4-BE49-F238E27FC236}">
                <a16:creationId xmlns:a16="http://schemas.microsoft.com/office/drawing/2014/main" id="{D17B8D52-6254-7FB3-FCB5-E131C9A7A4C8}"/>
              </a:ext>
            </a:extLst>
          </p:cNvPr>
          <p:cNvSpPr/>
          <p:nvPr/>
        </p:nvSpPr>
        <p:spPr bwMode="auto">
          <a:xfrm>
            <a:off x="7353300" y="48768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0" name="Multiply 9">
            <a:extLst>
              <a:ext uri="{FF2B5EF4-FFF2-40B4-BE49-F238E27FC236}">
                <a16:creationId xmlns:a16="http://schemas.microsoft.com/office/drawing/2014/main" id="{1B21D708-DDB7-293F-AE18-23B4A45D376F}"/>
              </a:ext>
            </a:extLst>
          </p:cNvPr>
          <p:cNvSpPr/>
          <p:nvPr/>
        </p:nvSpPr>
        <p:spPr bwMode="auto">
          <a:xfrm>
            <a:off x="7505700" y="50292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1" name="Multiply 10">
            <a:extLst>
              <a:ext uri="{FF2B5EF4-FFF2-40B4-BE49-F238E27FC236}">
                <a16:creationId xmlns:a16="http://schemas.microsoft.com/office/drawing/2014/main" id="{FB34DC0A-316B-54AA-D468-6236115DD154}"/>
              </a:ext>
            </a:extLst>
          </p:cNvPr>
          <p:cNvSpPr/>
          <p:nvPr/>
        </p:nvSpPr>
        <p:spPr bwMode="auto">
          <a:xfrm>
            <a:off x="5448300" y="18288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2" name="Multiply 11">
            <a:extLst>
              <a:ext uri="{FF2B5EF4-FFF2-40B4-BE49-F238E27FC236}">
                <a16:creationId xmlns:a16="http://schemas.microsoft.com/office/drawing/2014/main" id="{E85CAF04-E60B-9269-23A9-E3D24F8D82CF}"/>
              </a:ext>
            </a:extLst>
          </p:cNvPr>
          <p:cNvSpPr/>
          <p:nvPr/>
        </p:nvSpPr>
        <p:spPr bwMode="auto">
          <a:xfrm>
            <a:off x="5448300" y="20574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3" name="Multiply 12">
            <a:extLst>
              <a:ext uri="{FF2B5EF4-FFF2-40B4-BE49-F238E27FC236}">
                <a16:creationId xmlns:a16="http://schemas.microsoft.com/office/drawing/2014/main" id="{B594B3B4-4FE5-1316-E509-E12EFD083583}"/>
              </a:ext>
            </a:extLst>
          </p:cNvPr>
          <p:cNvSpPr/>
          <p:nvPr/>
        </p:nvSpPr>
        <p:spPr bwMode="auto">
          <a:xfrm>
            <a:off x="5600700" y="21336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4" name="Multiply 13">
            <a:extLst>
              <a:ext uri="{FF2B5EF4-FFF2-40B4-BE49-F238E27FC236}">
                <a16:creationId xmlns:a16="http://schemas.microsoft.com/office/drawing/2014/main" id="{9C9B8079-C568-8AF7-B399-210EE2DD3504}"/>
              </a:ext>
            </a:extLst>
          </p:cNvPr>
          <p:cNvSpPr/>
          <p:nvPr/>
        </p:nvSpPr>
        <p:spPr bwMode="auto">
          <a:xfrm>
            <a:off x="6515100" y="12192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5" name="Multiply 14">
            <a:extLst>
              <a:ext uri="{FF2B5EF4-FFF2-40B4-BE49-F238E27FC236}">
                <a16:creationId xmlns:a16="http://schemas.microsoft.com/office/drawing/2014/main" id="{FABDC8D5-F1CF-6EA0-C409-FEC51C15FD51}"/>
              </a:ext>
            </a:extLst>
          </p:cNvPr>
          <p:cNvSpPr/>
          <p:nvPr/>
        </p:nvSpPr>
        <p:spPr bwMode="auto">
          <a:xfrm>
            <a:off x="6591300" y="13716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6" name="Multiply 15">
            <a:extLst>
              <a:ext uri="{FF2B5EF4-FFF2-40B4-BE49-F238E27FC236}">
                <a16:creationId xmlns:a16="http://schemas.microsoft.com/office/drawing/2014/main" id="{FC12214A-0CB5-5A5C-38CA-0B42968AC537}"/>
              </a:ext>
            </a:extLst>
          </p:cNvPr>
          <p:cNvSpPr/>
          <p:nvPr/>
        </p:nvSpPr>
        <p:spPr bwMode="auto">
          <a:xfrm>
            <a:off x="6438900" y="15240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7" name="Multiply 16">
            <a:extLst>
              <a:ext uri="{FF2B5EF4-FFF2-40B4-BE49-F238E27FC236}">
                <a16:creationId xmlns:a16="http://schemas.microsoft.com/office/drawing/2014/main" id="{A822EDA3-8C7C-C8C0-8086-59B4EAA9EED5}"/>
              </a:ext>
            </a:extLst>
          </p:cNvPr>
          <p:cNvSpPr/>
          <p:nvPr/>
        </p:nvSpPr>
        <p:spPr bwMode="auto">
          <a:xfrm>
            <a:off x="6210300" y="35052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a:latin typeface="Arial" charset="0"/>
            </a:endParaRPr>
          </a:p>
        </p:txBody>
      </p:sp>
      <p:sp>
        <p:nvSpPr>
          <p:cNvPr id="18" name="Multiply 17">
            <a:extLst>
              <a:ext uri="{FF2B5EF4-FFF2-40B4-BE49-F238E27FC236}">
                <a16:creationId xmlns:a16="http://schemas.microsoft.com/office/drawing/2014/main" id="{F8D59F92-2810-FCCF-D114-FE44A2F33BCB}"/>
              </a:ext>
            </a:extLst>
          </p:cNvPr>
          <p:cNvSpPr/>
          <p:nvPr/>
        </p:nvSpPr>
        <p:spPr bwMode="auto">
          <a:xfrm>
            <a:off x="6362700" y="3429000"/>
            <a:ext cx="152400" cy="152400"/>
          </a:xfrm>
          <a:prstGeom prst="mathMultiply">
            <a:avLst/>
          </a:prstGeom>
          <a:solidFill>
            <a:schemeClr val="accent2"/>
          </a:solidFill>
          <a:ln w="12700" cap="flat" cmpd="sng" algn="ctr">
            <a:solidFill>
              <a:srgbClr val="000000"/>
            </a:solidFill>
            <a:prstDash val="solid"/>
            <a:round/>
            <a:headEnd type="none" w="sm" len="sm"/>
            <a:tailEnd type="none" w="sm" len="sm"/>
          </a:ln>
          <a:effectLst/>
        </p:spPr>
        <p:txBody>
          <a:bodyPr/>
          <a:lstStyle/>
          <a:p>
            <a:pPr defTabSz="820738" eaLnBrk="1" hangingPunct="1">
              <a:defRPr/>
            </a:pPr>
            <a:endParaRPr lang="en-US" b="1" dirty="0">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85FFBABB-3944-EB17-B596-9906AD68FC55}"/>
              </a:ext>
            </a:extLst>
          </p:cNvPr>
          <p:cNvSpPr>
            <a:spLocks noGrp="1" noChangeArrowheads="1"/>
          </p:cNvSpPr>
          <p:nvPr>
            <p:ph type="title"/>
          </p:nvPr>
        </p:nvSpPr>
        <p:spPr/>
        <p:txBody>
          <a:bodyPr/>
          <a:lstStyle/>
          <a:p>
            <a:pPr eaLnBrk="1" hangingPunct="1">
              <a:defRPr/>
            </a:pPr>
            <a:r>
              <a:rPr lang="en-US" altLang="en-US"/>
              <a:t>Pareto Analysis Process</a:t>
            </a:r>
          </a:p>
        </p:txBody>
      </p:sp>
      <p:sp>
        <p:nvSpPr>
          <p:cNvPr id="11267" name="Rectangle 3">
            <a:extLst>
              <a:ext uri="{FF2B5EF4-FFF2-40B4-BE49-F238E27FC236}">
                <a16:creationId xmlns:a16="http://schemas.microsoft.com/office/drawing/2014/main" id="{437EFC85-FDDF-6D87-8F28-B9C1BDF6C306}"/>
              </a:ext>
            </a:extLst>
          </p:cNvPr>
          <p:cNvSpPr>
            <a:spLocks noGrp="1" noChangeArrowheads="1"/>
          </p:cNvSpPr>
          <p:nvPr>
            <p:ph type="body" idx="1"/>
          </p:nvPr>
        </p:nvSpPr>
        <p:spPr/>
        <p:txBody>
          <a:bodyPr/>
          <a:lstStyle/>
          <a:p>
            <a:pPr marL="381000" indent="-381000" eaLnBrk="1" hangingPunct="1">
              <a:spcAft>
                <a:spcPct val="40000"/>
              </a:spcAft>
              <a:buFont typeface="Symbol" panose="05050102010706020507" pitchFamily="18" charset="2"/>
              <a:buAutoNum type="arabicPeriod"/>
            </a:pPr>
            <a:r>
              <a:rPr lang="en-US" altLang="en-US"/>
              <a:t>What’s the Effect or Problem?</a:t>
            </a:r>
          </a:p>
          <a:p>
            <a:pPr marL="381000" indent="-381000" eaLnBrk="1" hangingPunct="1">
              <a:spcAft>
                <a:spcPct val="40000"/>
              </a:spcAft>
              <a:buFont typeface="Symbol" panose="05050102010706020507" pitchFamily="18" charset="2"/>
              <a:buAutoNum type="arabicPeriod"/>
            </a:pPr>
            <a:r>
              <a:rPr lang="en-US" altLang="en-US"/>
              <a:t>How Should the Effect be Measured?</a:t>
            </a:r>
          </a:p>
          <a:p>
            <a:pPr marL="381000" indent="-381000" eaLnBrk="1" hangingPunct="1">
              <a:spcAft>
                <a:spcPct val="40000"/>
              </a:spcAft>
              <a:buFont typeface="Symbol" panose="05050102010706020507" pitchFamily="18" charset="2"/>
              <a:buAutoNum type="arabicPeriod"/>
            </a:pPr>
            <a:r>
              <a:rPr lang="en-US" altLang="en-US"/>
              <a:t>How Can the Effect be Stratified?</a:t>
            </a:r>
          </a:p>
          <a:p>
            <a:pPr marL="838200" lvl="1" indent="-381000" eaLnBrk="1" hangingPunct="1">
              <a:spcAft>
                <a:spcPct val="40000"/>
              </a:spcAft>
            </a:pPr>
            <a:r>
              <a:rPr lang="en-US" altLang="en-US"/>
              <a:t>What</a:t>
            </a:r>
          </a:p>
          <a:p>
            <a:pPr marL="838200" lvl="1" indent="-381000" eaLnBrk="1" hangingPunct="1">
              <a:spcAft>
                <a:spcPct val="40000"/>
              </a:spcAft>
            </a:pPr>
            <a:r>
              <a:rPr lang="en-US" altLang="en-US"/>
              <a:t>When</a:t>
            </a:r>
          </a:p>
          <a:p>
            <a:pPr marL="838200" lvl="1" indent="-381000" eaLnBrk="1" hangingPunct="1">
              <a:spcAft>
                <a:spcPct val="40000"/>
              </a:spcAft>
            </a:pPr>
            <a:r>
              <a:rPr lang="en-US" altLang="en-US"/>
              <a:t>Where</a:t>
            </a:r>
          </a:p>
          <a:p>
            <a:pPr marL="838200" lvl="1" indent="-381000" eaLnBrk="1" hangingPunct="1">
              <a:spcAft>
                <a:spcPct val="40000"/>
              </a:spcAft>
            </a:pPr>
            <a:r>
              <a:rPr lang="en-US" altLang="en-US"/>
              <a:t>Who</a:t>
            </a:r>
          </a:p>
          <a:p>
            <a:pPr marL="381000" indent="-381000" eaLnBrk="1" hangingPunct="1">
              <a:spcAft>
                <a:spcPct val="40000"/>
              </a:spcAft>
              <a:buFont typeface="Symbol" panose="05050102010706020507" pitchFamily="18" charset="2"/>
              <a:buAutoNum type="arabicPeriod"/>
            </a:pPr>
            <a:r>
              <a:rPr lang="en-US" altLang="en-US"/>
              <a:t>What Does the Data Tell You?</a:t>
            </a:r>
          </a:p>
          <a:p>
            <a:pPr marL="381000" indent="-381000" eaLnBrk="1" hangingPunct="1">
              <a:spcAft>
                <a:spcPct val="40000"/>
              </a:spcAft>
            </a:pPr>
            <a:endParaRPr lang="en-US" altLang="en-US"/>
          </a:p>
          <a:p>
            <a:pPr marL="381000" indent="-381000" eaLnBrk="1" hangingPunct="1">
              <a:spcAft>
                <a:spcPct val="40000"/>
              </a:spcAft>
            </a:pPr>
            <a:r>
              <a:rPr lang="en-US" altLang="en-US"/>
              <a:t>“Zero-Type” Problems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4" name="Rectangle 4">
            <a:extLst>
              <a:ext uri="{FF2B5EF4-FFF2-40B4-BE49-F238E27FC236}">
                <a16:creationId xmlns:a16="http://schemas.microsoft.com/office/drawing/2014/main" id="{7C81F2FD-D20E-A7AD-020C-238255F997EE}"/>
              </a:ext>
            </a:extLst>
          </p:cNvPr>
          <p:cNvSpPr>
            <a:spLocks noGrp="1" noChangeArrowheads="1"/>
          </p:cNvSpPr>
          <p:nvPr>
            <p:ph type="title"/>
          </p:nvPr>
        </p:nvSpPr>
        <p:spPr/>
        <p:txBody>
          <a:bodyPr/>
          <a:lstStyle/>
          <a:p>
            <a:pPr eaLnBrk="1" hangingPunct="1">
              <a:defRPr/>
            </a:pPr>
            <a:r>
              <a:rPr lang="en-US" altLang="en-US"/>
              <a:t>The Pareto Chart</a:t>
            </a:r>
          </a:p>
        </p:txBody>
      </p:sp>
      <p:grpSp>
        <p:nvGrpSpPr>
          <p:cNvPr id="13315" name="Group 107">
            <a:extLst>
              <a:ext uri="{FF2B5EF4-FFF2-40B4-BE49-F238E27FC236}">
                <a16:creationId xmlns:a16="http://schemas.microsoft.com/office/drawing/2014/main" id="{5CF771C4-0726-B1DB-E17C-FFB9F40BC1FD}"/>
              </a:ext>
            </a:extLst>
          </p:cNvPr>
          <p:cNvGrpSpPr>
            <a:grpSpLocks/>
          </p:cNvGrpSpPr>
          <p:nvPr/>
        </p:nvGrpSpPr>
        <p:grpSpPr bwMode="auto">
          <a:xfrm>
            <a:off x="685800" y="1066800"/>
            <a:ext cx="7848600" cy="4956175"/>
            <a:chOff x="432" y="672"/>
            <a:chExt cx="4944" cy="3122"/>
          </a:xfrm>
        </p:grpSpPr>
        <p:sp>
          <p:nvSpPr>
            <p:cNvPr id="13316" name="AutoShape 6">
              <a:extLst>
                <a:ext uri="{FF2B5EF4-FFF2-40B4-BE49-F238E27FC236}">
                  <a16:creationId xmlns:a16="http://schemas.microsoft.com/office/drawing/2014/main" id="{33CB8DEA-B730-4964-F8A7-02D5E1365316}"/>
                </a:ext>
              </a:extLst>
            </p:cNvPr>
            <p:cNvSpPr>
              <a:spLocks noChangeAspect="1" noChangeArrowheads="1" noTextEdit="1"/>
            </p:cNvSpPr>
            <p:nvPr/>
          </p:nvSpPr>
          <p:spPr bwMode="auto">
            <a:xfrm>
              <a:off x="432" y="672"/>
              <a:ext cx="4944" cy="3122"/>
            </a:xfrm>
            <a:prstGeom prst="rect">
              <a:avLst/>
            </a:prstGeom>
            <a:solidFill>
              <a:srgbClr val="FFFFCC"/>
            </a:solidFill>
            <a:ln w="9525" algn="ctr">
              <a:solidFill>
                <a:schemeClr val="tx1"/>
              </a:solidFill>
              <a:miter lim="800000"/>
              <a:headEnd/>
              <a:tailEnd/>
            </a:ln>
            <a:effectLst>
              <a:outerShdw dist="107763" dir="2700000" algn="ctr" rotWithShape="0">
                <a:srgbClr val="808080">
                  <a:alpha val="50000"/>
                </a:srgbClr>
              </a:outerShdw>
            </a:effectLst>
          </p:spPr>
          <p:txBody>
            <a:bodyPr/>
            <a:lstStyle/>
            <a:p>
              <a:endParaRPr lang="en-US"/>
            </a:p>
          </p:txBody>
        </p:sp>
        <p:sp>
          <p:nvSpPr>
            <p:cNvPr id="13317" name="Rectangle 8">
              <a:extLst>
                <a:ext uri="{FF2B5EF4-FFF2-40B4-BE49-F238E27FC236}">
                  <a16:creationId xmlns:a16="http://schemas.microsoft.com/office/drawing/2014/main" id="{B0D1133B-E0EE-B35E-20A6-B8213E8A48EC}"/>
                </a:ext>
              </a:extLst>
            </p:cNvPr>
            <p:cNvSpPr>
              <a:spLocks noChangeArrowheads="1"/>
            </p:cNvSpPr>
            <p:nvPr/>
          </p:nvSpPr>
          <p:spPr bwMode="auto">
            <a:xfrm>
              <a:off x="1729" y="701"/>
              <a:ext cx="24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800" b="1">
                  <a:solidFill>
                    <a:srgbClr val="000000"/>
                  </a:solidFill>
                </a:rPr>
                <a:t>Pareto Chart - Typographical Errors</a:t>
              </a:r>
              <a:endParaRPr lang="en-US" altLang="en-US" sz="1300" b="1"/>
            </a:p>
          </p:txBody>
        </p:sp>
        <p:grpSp>
          <p:nvGrpSpPr>
            <p:cNvPr id="13318" name="Group 13">
              <a:extLst>
                <a:ext uri="{FF2B5EF4-FFF2-40B4-BE49-F238E27FC236}">
                  <a16:creationId xmlns:a16="http://schemas.microsoft.com/office/drawing/2014/main" id="{E43E056B-9B1D-8D7E-7382-9F5B56C0540B}"/>
                </a:ext>
              </a:extLst>
            </p:cNvPr>
            <p:cNvGrpSpPr>
              <a:grpSpLocks/>
            </p:cNvGrpSpPr>
            <p:nvPr/>
          </p:nvGrpSpPr>
          <p:grpSpPr bwMode="auto">
            <a:xfrm>
              <a:off x="925" y="1325"/>
              <a:ext cx="4142" cy="2114"/>
              <a:chOff x="925" y="1325"/>
              <a:chExt cx="4142" cy="2114"/>
            </a:xfrm>
          </p:grpSpPr>
          <p:sp>
            <p:nvSpPr>
              <p:cNvPr id="13412" name="Line 9">
                <a:extLst>
                  <a:ext uri="{FF2B5EF4-FFF2-40B4-BE49-F238E27FC236}">
                    <a16:creationId xmlns:a16="http://schemas.microsoft.com/office/drawing/2014/main" id="{DF27CB71-73C5-8F61-3932-E323F59DA5D7}"/>
                  </a:ext>
                </a:extLst>
              </p:cNvPr>
              <p:cNvSpPr>
                <a:spLocks noChangeShapeType="1"/>
              </p:cNvSpPr>
              <p:nvPr/>
            </p:nvSpPr>
            <p:spPr bwMode="auto">
              <a:xfrm>
                <a:off x="925" y="1325"/>
                <a:ext cx="1" cy="2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3" name="Line 10">
                <a:extLst>
                  <a:ext uri="{FF2B5EF4-FFF2-40B4-BE49-F238E27FC236}">
                    <a16:creationId xmlns:a16="http://schemas.microsoft.com/office/drawing/2014/main" id="{B42DF2C5-043F-8D55-8975-1552D833B486}"/>
                  </a:ext>
                </a:extLst>
              </p:cNvPr>
              <p:cNvSpPr>
                <a:spLocks noChangeShapeType="1"/>
              </p:cNvSpPr>
              <p:nvPr/>
            </p:nvSpPr>
            <p:spPr bwMode="auto">
              <a:xfrm>
                <a:off x="925" y="3438"/>
                <a:ext cx="4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4" name="Line 11">
                <a:extLst>
                  <a:ext uri="{FF2B5EF4-FFF2-40B4-BE49-F238E27FC236}">
                    <a16:creationId xmlns:a16="http://schemas.microsoft.com/office/drawing/2014/main" id="{6C0B15F1-CA06-3CEC-B76B-86F24166E518}"/>
                  </a:ext>
                </a:extLst>
              </p:cNvPr>
              <p:cNvSpPr>
                <a:spLocks noChangeShapeType="1"/>
              </p:cNvSpPr>
              <p:nvPr/>
            </p:nvSpPr>
            <p:spPr bwMode="auto">
              <a:xfrm flipV="1">
                <a:off x="5066" y="1325"/>
                <a:ext cx="1" cy="2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5" name="Line 12">
                <a:extLst>
                  <a:ext uri="{FF2B5EF4-FFF2-40B4-BE49-F238E27FC236}">
                    <a16:creationId xmlns:a16="http://schemas.microsoft.com/office/drawing/2014/main" id="{8E1CAAB0-42D0-4AED-7C15-178A4282CB7B}"/>
                  </a:ext>
                </a:extLst>
              </p:cNvPr>
              <p:cNvSpPr>
                <a:spLocks noChangeShapeType="1"/>
              </p:cNvSpPr>
              <p:nvPr/>
            </p:nvSpPr>
            <p:spPr bwMode="auto">
              <a:xfrm flipH="1">
                <a:off x="925" y="1325"/>
                <a:ext cx="4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3319" name="Rectangle 14">
              <a:extLst>
                <a:ext uri="{FF2B5EF4-FFF2-40B4-BE49-F238E27FC236}">
                  <a16:creationId xmlns:a16="http://schemas.microsoft.com/office/drawing/2014/main" id="{9C1D19EE-4956-9552-4701-3EEC28707309}"/>
                </a:ext>
              </a:extLst>
            </p:cNvPr>
            <p:cNvSpPr>
              <a:spLocks noChangeArrowheads="1"/>
            </p:cNvSpPr>
            <p:nvPr/>
          </p:nvSpPr>
          <p:spPr bwMode="auto">
            <a:xfrm>
              <a:off x="592" y="1114"/>
              <a:ext cx="56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Frequency</a:t>
              </a:r>
              <a:endParaRPr lang="en-US" altLang="en-US" sz="1300" b="1"/>
            </a:p>
          </p:txBody>
        </p:sp>
        <p:sp>
          <p:nvSpPr>
            <p:cNvPr id="13320" name="Rectangle 15">
              <a:extLst>
                <a:ext uri="{FF2B5EF4-FFF2-40B4-BE49-F238E27FC236}">
                  <a16:creationId xmlns:a16="http://schemas.microsoft.com/office/drawing/2014/main" id="{5EF25C92-9876-B6CD-83AD-08E533833479}"/>
                </a:ext>
              </a:extLst>
            </p:cNvPr>
            <p:cNvSpPr>
              <a:spLocks noChangeArrowheads="1"/>
            </p:cNvSpPr>
            <p:nvPr/>
          </p:nvSpPr>
          <p:spPr bwMode="auto">
            <a:xfrm>
              <a:off x="4853" y="1051"/>
              <a:ext cx="41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Percent</a:t>
              </a:r>
              <a:endParaRPr lang="en-US" altLang="en-US" sz="1300" b="1"/>
            </a:p>
          </p:txBody>
        </p:sp>
        <p:sp>
          <p:nvSpPr>
            <p:cNvPr id="13321" name="Rectangle 16">
              <a:extLst>
                <a:ext uri="{FF2B5EF4-FFF2-40B4-BE49-F238E27FC236}">
                  <a16:creationId xmlns:a16="http://schemas.microsoft.com/office/drawing/2014/main" id="{8A5B404F-7BA7-E5BD-AD55-09126701070F}"/>
                </a:ext>
              </a:extLst>
            </p:cNvPr>
            <p:cNvSpPr>
              <a:spLocks noChangeArrowheads="1"/>
            </p:cNvSpPr>
            <p:nvPr/>
          </p:nvSpPr>
          <p:spPr bwMode="auto">
            <a:xfrm>
              <a:off x="2232" y="986"/>
              <a:ext cx="11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800">
                  <a:solidFill>
                    <a:srgbClr val="000000"/>
                  </a:solidFill>
                </a:rPr>
                <a:t>Total Count = 135</a:t>
              </a:r>
              <a:endParaRPr lang="en-US" altLang="en-US" sz="1300"/>
            </a:p>
          </p:txBody>
        </p:sp>
        <p:sp>
          <p:nvSpPr>
            <p:cNvPr id="13322" name="Line 17">
              <a:extLst>
                <a:ext uri="{FF2B5EF4-FFF2-40B4-BE49-F238E27FC236}">
                  <a16:creationId xmlns:a16="http://schemas.microsoft.com/office/drawing/2014/main" id="{2BDD2FE0-BDCA-3451-232C-5B3EBF161369}"/>
                </a:ext>
              </a:extLst>
            </p:cNvPr>
            <p:cNvSpPr>
              <a:spLocks noChangeShapeType="1"/>
            </p:cNvSpPr>
            <p:nvPr/>
          </p:nvSpPr>
          <p:spPr bwMode="auto">
            <a:xfrm flipH="1">
              <a:off x="879" y="3438"/>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3" name="Line 18">
              <a:extLst>
                <a:ext uri="{FF2B5EF4-FFF2-40B4-BE49-F238E27FC236}">
                  <a16:creationId xmlns:a16="http://schemas.microsoft.com/office/drawing/2014/main" id="{E7206A12-4A12-A2CE-63F9-0C4A795D8C68}"/>
                </a:ext>
              </a:extLst>
            </p:cNvPr>
            <p:cNvSpPr>
              <a:spLocks noChangeShapeType="1"/>
            </p:cNvSpPr>
            <p:nvPr/>
          </p:nvSpPr>
          <p:spPr bwMode="auto">
            <a:xfrm flipH="1">
              <a:off x="879" y="322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4" name="Line 19">
              <a:extLst>
                <a:ext uri="{FF2B5EF4-FFF2-40B4-BE49-F238E27FC236}">
                  <a16:creationId xmlns:a16="http://schemas.microsoft.com/office/drawing/2014/main" id="{884FA3B9-076A-9DDC-B293-D46D30F5C720}"/>
                </a:ext>
              </a:extLst>
            </p:cNvPr>
            <p:cNvSpPr>
              <a:spLocks noChangeShapeType="1"/>
            </p:cNvSpPr>
            <p:nvPr/>
          </p:nvSpPr>
          <p:spPr bwMode="auto">
            <a:xfrm flipH="1">
              <a:off x="879" y="3006"/>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5" name="Line 20">
              <a:extLst>
                <a:ext uri="{FF2B5EF4-FFF2-40B4-BE49-F238E27FC236}">
                  <a16:creationId xmlns:a16="http://schemas.microsoft.com/office/drawing/2014/main" id="{B2298C1A-C99C-5FFF-EC77-40285E94AF2B}"/>
                </a:ext>
              </a:extLst>
            </p:cNvPr>
            <p:cNvSpPr>
              <a:spLocks noChangeShapeType="1"/>
            </p:cNvSpPr>
            <p:nvPr/>
          </p:nvSpPr>
          <p:spPr bwMode="auto">
            <a:xfrm flipH="1">
              <a:off x="879" y="2785"/>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6" name="Line 21">
              <a:extLst>
                <a:ext uri="{FF2B5EF4-FFF2-40B4-BE49-F238E27FC236}">
                  <a16:creationId xmlns:a16="http://schemas.microsoft.com/office/drawing/2014/main" id="{E7188420-B915-442E-688D-B6101B8B2706}"/>
                </a:ext>
              </a:extLst>
            </p:cNvPr>
            <p:cNvSpPr>
              <a:spLocks noChangeShapeType="1"/>
            </p:cNvSpPr>
            <p:nvPr/>
          </p:nvSpPr>
          <p:spPr bwMode="auto">
            <a:xfrm flipH="1">
              <a:off x="879" y="256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7" name="Line 22">
              <a:extLst>
                <a:ext uri="{FF2B5EF4-FFF2-40B4-BE49-F238E27FC236}">
                  <a16:creationId xmlns:a16="http://schemas.microsoft.com/office/drawing/2014/main" id="{10BEEA55-AA0C-53F7-53E5-567AA2A6E63A}"/>
                </a:ext>
              </a:extLst>
            </p:cNvPr>
            <p:cNvSpPr>
              <a:spLocks noChangeShapeType="1"/>
            </p:cNvSpPr>
            <p:nvPr/>
          </p:nvSpPr>
          <p:spPr bwMode="auto">
            <a:xfrm flipH="1">
              <a:off x="879" y="234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8" name="Line 23">
              <a:extLst>
                <a:ext uri="{FF2B5EF4-FFF2-40B4-BE49-F238E27FC236}">
                  <a16:creationId xmlns:a16="http://schemas.microsoft.com/office/drawing/2014/main" id="{057D9918-1E02-3DDD-26B7-4440335826E4}"/>
                </a:ext>
              </a:extLst>
            </p:cNvPr>
            <p:cNvSpPr>
              <a:spLocks noChangeShapeType="1"/>
            </p:cNvSpPr>
            <p:nvPr/>
          </p:nvSpPr>
          <p:spPr bwMode="auto">
            <a:xfrm flipH="1">
              <a:off x="879" y="212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9" name="Line 24">
              <a:extLst>
                <a:ext uri="{FF2B5EF4-FFF2-40B4-BE49-F238E27FC236}">
                  <a16:creationId xmlns:a16="http://schemas.microsoft.com/office/drawing/2014/main" id="{35509C48-F73C-2F40-BCF1-CF45992BE57B}"/>
                </a:ext>
              </a:extLst>
            </p:cNvPr>
            <p:cNvSpPr>
              <a:spLocks noChangeShapeType="1"/>
            </p:cNvSpPr>
            <p:nvPr/>
          </p:nvSpPr>
          <p:spPr bwMode="auto">
            <a:xfrm flipH="1">
              <a:off x="879" y="190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0" name="Line 25">
              <a:extLst>
                <a:ext uri="{FF2B5EF4-FFF2-40B4-BE49-F238E27FC236}">
                  <a16:creationId xmlns:a16="http://schemas.microsoft.com/office/drawing/2014/main" id="{BAC28699-734E-354D-F994-7A7643E3DB16}"/>
                </a:ext>
              </a:extLst>
            </p:cNvPr>
            <p:cNvSpPr>
              <a:spLocks noChangeShapeType="1"/>
            </p:cNvSpPr>
            <p:nvPr/>
          </p:nvSpPr>
          <p:spPr bwMode="auto">
            <a:xfrm flipH="1">
              <a:off x="879" y="1682"/>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1" name="Line 26">
              <a:extLst>
                <a:ext uri="{FF2B5EF4-FFF2-40B4-BE49-F238E27FC236}">
                  <a16:creationId xmlns:a16="http://schemas.microsoft.com/office/drawing/2014/main" id="{C6C848D3-65D4-BBE1-7312-530D4EBB07AC}"/>
                </a:ext>
              </a:extLst>
            </p:cNvPr>
            <p:cNvSpPr>
              <a:spLocks noChangeShapeType="1"/>
            </p:cNvSpPr>
            <p:nvPr/>
          </p:nvSpPr>
          <p:spPr bwMode="auto">
            <a:xfrm flipH="1">
              <a:off x="879" y="146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2" name="Rectangle 27">
              <a:extLst>
                <a:ext uri="{FF2B5EF4-FFF2-40B4-BE49-F238E27FC236}">
                  <a16:creationId xmlns:a16="http://schemas.microsoft.com/office/drawing/2014/main" id="{6B421379-6660-71F0-D5F9-1FFA0F5F141A}"/>
                </a:ext>
              </a:extLst>
            </p:cNvPr>
            <p:cNvSpPr>
              <a:spLocks noChangeArrowheads="1"/>
            </p:cNvSpPr>
            <p:nvPr/>
          </p:nvSpPr>
          <p:spPr bwMode="auto">
            <a:xfrm>
              <a:off x="825" y="339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0</a:t>
              </a:r>
              <a:endParaRPr lang="en-US" altLang="en-US" sz="1300"/>
            </a:p>
          </p:txBody>
        </p:sp>
        <p:sp>
          <p:nvSpPr>
            <p:cNvPr id="13333" name="Rectangle 28">
              <a:extLst>
                <a:ext uri="{FF2B5EF4-FFF2-40B4-BE49-F238E27FC236}">
                  <a16:creationId xmlns:a16="http://schemas.microsoft.com/office/drawing/2014/main" id="{8E4EDA9E-407C-E9D4-C38C-EA41588337F3}"/>
                </a:ext>
              </a:extLst>
            </p:cNvPr>
            <p:cNvSpPr>
              <a:spLocks noChangeArrowheads="1"/>
            </p:cNvSpPr>
            <p:nvPr/>
          </p:nvSpPr>
          <p:spPr bwMode="auto">
            <a:xfrm>
              <a:off x="771" y="318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14</a:t>
              </a:r>
              <a:endParaRPr lang="en-US" altLang="en-US" sz="1300"/>
            </a:p>
          </p:txBody>
        </p:sp>
        <p:sp>
          <p:nvSpPr>
            <p:cNvPr id="13334" name="Rectangle 29">
              <a:extLst>
                <a:ext uri="{FF2B5EF4-FFF2-40B4-BE49-F238E27FC236}">
                  <a16:creationId xmlns:a16="http://schemas.microsoft.com/office/drawing/2014/main" id="{EC7AFA37-E119-2A27-055C-781EE92BD8DC}"/>
                </a:ext>
              </a:extLst>
            </p:cNvPr>
            <p:cNvSpPr>
              <a:spLocks noChangeArrowheads="1"/>
            </p:cNvSpPr>
            <p:nvPr/>
          </p:nvSpPr>
          <p:spPr bwMode="auto">
            <a:xfrm>
              <a:off x="771" y="296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28</a:t>
              </a:r>
              <a:endParaRPr lang="en-US" altLang="en-US" sz="1300"/>
            </a:p>
          </p:txBody>
        </p:sp>
        <p:sp>
          <p:nvSpPr>
            <p:cNvPr id="13335" name="Rectangle 30">
              <a:extLst>
                <a:ext uri="{FF2B5EF4-FFF2-40B4-BE49-F238E27FC236}">
                  <a16:creationId xmlns:a16="http://schemas.microsoft.com/office/drawing/2014/main" id="{454A2C0F-14B8-AAD0-8369-AF8F019F0AB8}"/>
                </a:ext>
              </a:extLst>
            </p:cNvPr>
            <p:cNvSpPr>
              <a:spLocks noChangeArrowheads="1"/>
            </p:cNvSpPr>
            <p:nvPr/>
          </p:nvSpPr>
          <p:spPr bwMode="auto">
            <a:xfrm>
              <a:off x="771" y="274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42</a:t>
              </a:r>
              <a:endParaRPr lang="en-US" altLang="en-US" sz="1300"/>
            </a:p>
          </p:txBody>
        </p:sp>
        <p:sp>
          <p:nvSpPr>
            <p:cNvPr id="13336" name="Rectangle 31">
              <a:extLst>
                <a:ext uri="{FF2B5EF4-FFF2-40B4-BE49-F238E27FC236}">
                  <a16:creationId xmlns:a16="http://schemas.microsoft.com/office/drawing/2014/main" id="{DB5B62FB-AE83-302C-BAA5-6F86CDFEE9FC}"/>
                </a:ext>
              </a:extLst>
            </p:cNvPr>
            <p:cNvSpPr>
              <a:spLocks noChangeArrowheads="1"/>
            </p:cNvSpPr>
            <p:nvPr/>
          </p:nvSpPr>
          <p:spPr bwMode="auto">
            <a:xfrm>
              <a:off x="771" y="252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56</a:t>
              </a:r>
              <a:endParaRPr lang="en-US" altLang="en-US" sz="1300"/>
            </a:p>
          </p:txBody>
        </p:sp>
        <p:sp>
          <p:nvSpPr>
            <p:cNvPr id="13337" name="Rectangle 32">
              <a:extLst>
                <a:ext uri="{FF2B5EF4-FFF2-40B4-BE49-F238E27FC236}">
                  <a16:creationId xmlns:a16="http://schemas.microsoft.com/office/drawing/2014/main" id="{330EDA15-66A0-C8B1-DCBD-EB031E8FD1B2}"/>
                </a:ext>
              </a:extLst>
            </p:cNvPr>
            <p:cNvSpPr>
              <a:spLocks noChangeArrowheads="1"/>
            </p:cNvSpPr>
            <p:nvPr/>
          </p:nvSpPr>
          <p:spPr bwMode="auto">
            <a:xfrm>
              <a:off x="771" y="230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70</a:t>
              </a:r>
              <a:endParaRPr lang="en-US" altLang="en-US" sz="1300"/>
            </a:p>
          </p:txBody>
        </p:sp>
        <p:sp>
          <p:nvSpPr>
            <p:cNvPr id="13338" name="Rectangle 33">
              <a:extLst>
                <a:ext uri="{FF2B5EF4-FFF2-40B4-BE49-F238E27FC236}">
                  <a16:creationId xmlns:a16="http://schemas.microsoft.com/office/drawing/2014/main" id="{A079ECF5-BB43-7EEB-3E13-3AEED88A77A9}"/>
                </a:ext>
              </a:extLst>
            </p:cNvPr>
            <p:cNvSpPr>
              <a:spLocks noChangeArrowheads="1"/>
            </p:cNvSpPr>
            <p:nvPr/>
          </p:nvSpPr>
          <p:spPr bwMode="auto">
            <a:xfrm>
              <a:off x="771" y="2079"/>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84</a:t>
              </a:r>
              <a:endParaRPr lang="en-US" altLang="en-US" sz="1300"/>
            </a:p>
          </p:txBody>
        </p:sp>
        <p:sp>
          <p:nvSpPr>
            <p:cNvPr id="13339" name="Rectangle 34">
              <a:extLst>
                <a:ext uri="{FF2B5EF4-FFF2-40B4-BE49-F238E27FC236}">
                  <a16:creationId xmlns:a16="http://schemas.microsoft.com/office/drawing/2014/main" id="{F7E7A79C-F493-D375-3958-5858E9970F02}"/>
                </a:ext>
              </a:extLst>
            </p:cNvPr>
            <p:cNvSpPr>
              <a:spLocks noChangeArrowheads="1"/>
            </p:cNvSpPr>
            <p:nvPr/>
          </p:nvSpPr>
          <p:spPr bwMode="auto">
            <a:xfrm>
              <a:off x="771" y="185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98</a:t>
              </a:r>
              <a:endParaRPr lang="en-US" altLang="en-US" sz="1300"/>
            </a:p>
          </p:txBody>
        </p:sp>
        <p:sp>
          <p:nvSpPr>
            <p:cNvPr id="13340" name="Rectangle 35">
              <a:extLst>
                <a:ext uri="{FF2B5EF4-FFF2-40B4-BE49-F238E27FC236}">
                  <a16:creationId xmlns:a16="http://schemas.microsoft.com/office/drawing/2014/main" id="{91D73755-5075-46A3-60BB-04584E3D3D41}"/>
                </a:ext>
              </a:extLst>
            </p:cNvPr>
            <p:cNvSpPr>
              <a:spLocks noChangeArrowheads="1"/>
            </p:cNvSpPr>
            <p:nvPr/>
          </p:nvSpPr>
          <p:spPr bwMode="auto">
            <a:xfrm>
              <a:off x="717" y="1638"/>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112</a:t>
              </a:r>
              <a:endParaRPr lang="en-US" altLang="en-US" sz="1300"/>
            </a:p>
          </p:txBody>
        </p:sp>
        <p:sp>
          <p:nvSpPr>
            <p:cNvPr id="13341" name="Rectangle 36">
              <a:extLst>
                <a:ext uri="{FF2B5EF4-FFF2-40B4-BE49-F238E27FC236}">
                  <a16:creationId xmlns:a16="http://schemas.microsoft.com/office/drawing/2014/main" id="{E4CAEBFB-D2FB-B90B-C24B-8F3D1AA51ED9}"/>
                </a:ext>
              </a:extLst>
            </p:cNvPr>
            <p:cNvSpPr>
              <a:spLocks noChangeArrowheads="1"/>
            </p:cNvSpPr>
            <p:nvPr/>
          </p:nvSpPr>
          <p:spPr bwMode="auto">
            <a:xfrm>
              <a:off x="717" y="1418"/>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126</a:t>
              </a:r>
              <a:endParaRPr lang="en-US" altLang="en-US" sz="1300"/>
            </a:p>
          </p:txBody>
        </p:sp>
        <p:sp>
          <p:nvSpPr>
            <p:cNvPr id="13342" name="Line 37">
              <a:extLst>
                <a:ext uri="{FF2B5EF4-FFF2-40B4-BE49-F238E27FC236}">
                  <a16:creationId xmlns:a16="http://schemas.microsoft.com/office/drawing/2014/main" id="{AC0950EE-2E7E-4F46-DB90-FA8523DE8C0F}"/>
                </a:ext>
              </a:extLst>
            </p:cNvPr>
            <p:cNvSpPr>
              <a:spLocks noChangeShapeType="1"/>
            </p:cNvSpPr>
            <p:nvPr/>
          </p:nvSpPr>
          <p:spPr bwMode="auto">
            <a:xfrm flipH="1">
              <a:off x="5067" y="3438"/>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3" name="Line 38">
              <a:extLst>
                <a:ext uri="{FF2B5EF4-FFF2-40B4-BE49-F238E27FC236}">
                  <a16:creationId xmlns:a16="http://schemas.microsoft.com/office/drawing/2014/main" id="{42794677-BB3D-F5C0-BBDD-AA9A11E2DA96}"/>
                </a:ext>
              </a:extLst>
            </p:cNvPr>
            <p:cNvSpPr>
              <a:spLocks noChangeShapeType="1"/>
            </p:cNvSpPr>
            <p:nvPr/>
          </p:nvSpPr>
          <p:spPr bwMode="auto">
            <a:xfrm flipH="1">
              <a:off x="5067" y="322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4" name="Line 39">
              <a:extLst>
                <a:ext uri="{FF2B5EF4-FFF2-40B4-BE49-F238E27FC236}">
                  <a16:creationId xmlns:a16="http://schemas.microsoft.com/office/drawing/2014/main" id="{8F456307-05CA-940D-13F1-36F5C9ABF084}"/>
                </a:ext>
              </a:extLst>
            </p:cNvPr>
            <p:cNvSpPr>
              <a:spLocks noChangeShapeType="1"/>
            </p:cNvSpPr>
            <p:nvPr/>
          </p:nvSpPr>
          <p:spPr bwMode="auto">
            <a:xfrm flipH="1">
              <a:off x="5067" y="3015"/>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5" name="Line 40">
              <a:extLst>
                <a:ext uri="{FF2B5EF4-FFF2-40B4-BE49-F238E27FC236}">
                  <a16:creationId xmlns:a16="http://schemas.microsoft.com/office/drawing/2014/main" id="{46D824B7-52AD-AAE6-D5E0-1D97AF781BFC}"/>
                </a:ext>
              </a:extLst>
            </p:cNvPr>
            <p:cNvSpPr>
              <a:spLocks noChangeShapeType="1"/>
            </p:cNvSpPr>
            <p:nvPr/>
          </p:nvSpPr>
          <p:spPr bwMode="auto">
            <a:xfrm flipH="1">
              <a:off x="5067" y="280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6" name="Line 41">
              <a:extLst>
                <a:ext uri="{FF2B5EF4-FFF2-40B4-BE49-F238E27FC236}">
                  <a16:creationId xmlns:a16="http://schemas.microsoft.com/office/drawing/2014/main" id="{9C1F5653-DB24-3655-7D38-E10F16BFEDDF}"/>
                </a:ext>
              </a:extLst>
            </p:cNvPr>
            <p:cNvSpPr>
              <a:spLocks noChangeShapeType="1"/>
            </p:cNvSpPr>
            <p:nvPr/>
          </p:nvSpPr>
          <p:spPr bwMode="auto">
            <a:xfrm flipH="1">
              <a:off x="5067" y="259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7" name="Line 42">
              <a:extLst>
                <a:ext uri="{FF2B5EF4-FFF2-40B4-BE49-F238E27FC236}">
                  <a16:creationId xmlns:a16="http://schemas.microsoft.com/office/drawing/2014/main" id="{74D20572-9AD5-47A4-F62E-F0C10A12F62C}"/>
                </a:ext>
              </a:extLst>
            </p:cNvPr>
            <p:cNvSpPr>
              <a:spLocks noChangeShapeType="1"/>
            </p:cNvSpPr>
            <p:nvPr/>
          </p:nvSpPr>
          <p:spPr bwMode="auto">
            <a:xfrm flipH="1">
              <a:off x="5067" y="238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8" name="Line 43">
              <a:extLst>
                <a:ext uri="{FF2B5EF4-FFF2-40B4-BE49-F238E27FC236}">
                  <a16:creationId xmlns:a16="http://schemas.microsoft.com/office/drawing/2014/main" id="{917EC93A-CD9E-4AB9-2EB1-FA19FBDD733F}"/>
                </a:ext>
              </a:extLst>
            </p:cNvPr>
            <p:cNvSpPr>
              <a:spLocks noChangeShapeType="1"/>
            </p:cNvSpPr>
            <p:nvPr/>
          </p:nvSpPr>
          <p:spPr bwMode="auto">
            <a:xfrm flipH="1">
              <a:off x="5067" y="2170"/>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9" name="Line 44">
              <a:extLst>
                <a:ext uri="{FF2B5EF4-FFF2-40B4-BE49-F238E27FC236}">
                  <a16:creationId xmlns:a16="http://schemas.microsoft.com/office/drawing/2014/main" id="{A06938B0-5C0A-6669-9B64-16159D53D26C}"/>
                </a:ext>
              </a:extLst>
            </p:cNvPr>
            <p:cNvSpPr>
              <a:spLocks noChangeShapeType="1"/>
            </p:cNvSpPr>
            <p:nvPr/>
          </p:nvSpPr>
          <p:spPr bwMode="auto">
            <a:xfrm flipH="1">
              <a:off x="5067" y="195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0" name="Line 45">
              <a:extLst>
                <a:ext uri="{FF2B5EF4-FFF2-40B4-BE49-F238E27FC236}">
                  <a16:creationId xmlns:a16="http://schemas.microsoft.com/office/drawing/2014/main" id="{9BCB7449-9FA2-99A9-B6E0-4655E7B85A41}"/>
                </a:ext>
              </a:extLst>
            </p:cNvPr>
            <p:cNvSpPr>
              <a:spLocks noChangeShapeType="1"/>
            </p:cNvSpPr>
            <p:nvPr/>
          </p:nvSpPr>
          <p:spPr bwMode="auto">
            <a:xfrm flipH="1">
              <a:off x="5067" y="1746"/>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Line 46">
              <a:extLst>
                <a:ext uri="{FF2B5EF4-FFF2-40B4-BE49-F238E27FC236}">
                  <a16:creationId xmlns:a16="http://schemas.microsoft.com/office/drawing/2014/main" id="{66AC8F70-4598-67AE-25E7-E116036A76C6}"/>
                </a:ext>
              </a:extLst>
            </p:cNvPr>
            <p:cNvSpPr>
              <a:spLocks noChangeShapeType="1"/>
            </p:cNvSpPr>
            <p:nvPr/>
          </p:nvSpPr>
          <p:spPr bwMode="auto">
            <a:xfrm flipH="1">
              <a:off x="5067" y="153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2" name="Line 47">
              <a:extLst>
                <a:ext uri="{FF2B5EF4-FFF2-40B4-BE49-F238E27FC236}">
                  <a16:creationId xmlns:a16="http://schemas.microsoft.com/office/drawing/2014/main" id="{9B09CAB4-7F45-D209-8E49-6DB67FA50710}"/>
                </a:ext>
              </a:extLst>
            </p:cNvPr>
            <p:cNvSpPr>
              <a:spLocks noChangeShapeType="1"/>
            </p:cNvSpPr>
            <p:nvPr/>
          </p:nvSpPr>
          <p:spPr bwMode="auto">
            <a:xfrm flipH="1">
              <a:off x="5067" y="132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3" name="Rectangle 48">
              <a:extLst>
                <a:ext uri="{FF2B5EF4-FFF2-40B4-BE49-F238E27FC236}">
                  <a16:creationId xmlns:a16="http://schemas.microsoft.com/office/drawing/2014/main" id="{2D7367CC-21AA-C4B4-4F2E-87DB6203430E}"/>
                </a:ext>
              </a:extLst>
            </p:cNvPr>
            <p:cNvSpPr>
              <a:spLocks noChangeArrowheads="1"/>
            </p:cNvSpPr>
            <p:nvPr/>
          </p:nvSpPr>
          <p:spPr bwMode="auto">
            <a:xfrm>
              <a:off x="5113" y="339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0</a:t>
              </a:r>
              <a:endParaRPr lang="en-US" altLang="en-US" sz="1300"/>
            </a:p>
          </p:txBody>
        </p:sp>
        <p:sp>
          <p:nvSpPr>
            <p:cNvPr id="13354" name="Rectangle 49">
              <a:extLst>
                <a:ext uri="{FF2B5EF4-FFF2-40B4-BE49-F238E27FC236}">
                  <a16:creationId xmlns:a16="http://schemas.microsoft.com/office/drawing/2014/main" id="{5AD94384-3B0C-9340-D4CE-89B5F3916F20}"/>
                </a:ext>
              </a:extLst>
            </p:cNvPr>
            <p:cNvSpPr>
              <a:spLocks noChangeArrowheads="1"/>
            </p:cNvSpPr>
            <p:nvPr/>
          </p:nvSpPr>
          <p:spPr bwMode="auto">
            <a:xfrm>
              <a:off x="5113" y="318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10</a:t>
              </a:r>
              <a:endParaRPr lang="en-US" altLang="en-US" sz="1300"/>
            </a:p>
          </p:txBody>
        </p:sp>
        <p:sp>
          <p:nvSpPr>
            <p:cNvPr id="13355" name="Rectangle 50">
              <a:extLst>
                <a:ext uri="{FF2B5EF4-FFF2-40B4-BE49-F238E27FC236}">
                  <a16:creationId xmlns:a16="http://schemas.microsoft.com/office/drawing/2014/main" id="{25BCFE66-29A3-4091-D6B4-3FF0796C744F}"/>
                </a:ext>
              </a:extLst>
            </p:cNvPr>
            <p:cNvSpPr>
              <a:spLocks noChangeArrowheads="1"/>
            </p:cNvSpPr>
            <p:nvPr/>
          </p:nvSpPr>
          <p:spPr bwMode="auto">
            <a:xfrm>
              <a:off x="5113" y="297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20</a:t>
              </a:r>
              <a:endParaRPr lang="en-US" altLang="en-US" sz="1300"/>
            </a:p>
          </p:txBody>
        </p:sp>
        <p:sp>
          <p:nvSpPr>
            <p:cNvPr id="13356" name="Rectangle 51">
              <a:extLst>
                <a:ext uri="{FF2B5EF4-FFF2-40B4-BE49-F238E27FC236}">
                  <a16:creationId xmlns:a16="http://schemas.microsoft.com/office/drawing/2014/main" id="{B874CCD6-70B7-EB07-75CC-26C435F84E3B}"/>
                </a:ext>
              </a:extLst>
            </p:cNvPr>
            <p:cNvSpPr>
              <a:spLocks noChangeArrowheads="1"/>
            </p:cNvSpPr>
            <p:nvPr/>
          </p:nvSpPr>
          <p:spPr bwMode="auto">
            <a:xfrm>
              <a:off x="5113" y="276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30</a:t>
              </a:r>
              <a:endParaRPr lang="en-US" altLang="en-US" sz="1300"/>
            </a:p>
          </p:txBody>
        </p:sp>
        <p:sp>
          <p:nvSpPr>
            <p:cNvPr id="13357" name="Rectangle 52">
              <a:extLst>
                <a:ext uri="{FF2B5EF4-FFF2-40B4-BE49-F238E27FC236}">
                  <a16:creationId xmlns:a16="http://schemas.microsoft.com/office/drawing/2014/main" id="{78FAF7EB-D65E-FC2E-8158-E24DCE47F4F7}"/>
                </a:ext>
              </a:extLst>
            </p:cNvPr>
            <p:cNvSpPr>
              <a:spLocks noChangeArrowheads="1"/>
            </p:cNvSpPr>
            <p:nvPr/>
          </p:nvSpPr>
          <p:spPr bwMode="auto">
            <a:xfrm>
              <a:off x="5113" y="254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40</a:t>
              </a:r>
              <a:endParaRPr lang="en-US" altLang="en-US" sz="1300"/>
            </a:p>
          </p:txBody>
        </p:sp>
        <p:sp>
          <p:nvSpPr>
            <p:cNvPr id="13358" name="Rectangle 53">
              <a:extLst>
                <a:ext uri="{FF2B5EF4-FFF2-40B4-BE49-F238E27FC236}">
                  <a16:creationId xmlns:a16="http://schemas.microsoft.com/office/drawing/2014/main" id="{7313BA40-8D1C-F27F-B45F-26BB27DB8671}"/>
                </a:ext>
              </a:extLst>
            </p:cNvPr>
            <p:cNvSpPr>
              <a:spLocks noChangeArrowheads="1"/>
            </p:cNvSpPr>
            <p:nvPr/>
          </p:nvSpPr>
          <p:spPr bwMode="auto">
            <a:xfrm>
              <a:off x="5113" y="2337"/>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50</a:t>
              </a:r>
              <a:endParaRPr lang="en-US" altLang="en-US" sz="1300"/>
            </a:p>
          </p:txBody>
        </p:sp>
        <p:sp>
          <p:nvSpPr>
            <p:cNvPr id="13359" name="Rectangle 54">
              <a:extLst>
                <a:ext uri="{FF2B5EF4-FFF2-40B4-BE49-F238E27FC236}">
                  <a16:creationId xmlns:a16="http://schemas.microsoft.com/office/drawing/2014/main" id="{6B25FC5D-A460-94B3-2790-4EBD6AFCDD74}"/>
                </a:ext>
              </a:extLst>
            </p:cNvPr>
            <p:cNvSpPr>
              <a:spLocks noChangeArrowheads="1"/>
            </p:cNvSpPr>
            <p:nvPr/>
          </p:nvSpPr>
          <p:spPr bwMode="auto">
            <a:xfrm>
              <a:off x="5113" y="2126"/>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60</a:t>
              </a:r>
              <a:endParaRPr lang="en-US" altLang="en-US" sz="1300"/>
            </a:p>
          </p:txBody>
        </p:sp>
        <p:sp>
          <p:nvSpPr>
            <p:cNvPr id="13360" name="Rectangle 55">
              <a:extLst>
                <a:ext uri="{FF2B5EF4-FFF2-40B4-BE49-F238E27FC236}">
                  <a16:creationId xmlns:a16="http://schemas.microsoft.com/office/drawing/2014/main" id="{83E3D8B0-7DC6-9733-70E6-68AA91E503C2}"/>
                </a:ext>
              </a:extLst>
            </p:cNvPr>
            <p:cNvSpPr>
              <a:spLocks noChangeArrowheads="1"/>
            </p:cNvSpPr>
            <p:nvPr/>
          </p:nvSpPr>
          <p:spPr bwMode="auto">
            <a:xfrm>
              <a:off x="5113" y="191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70</a:t>
              </a:r>
              <a:endParaRPr lang="en-US" altLang="en-US" sz="1300"/>
            </a:p>
          </p:txBody>
        </p:sp>
        <p:sp>
          <p:nvSpPr>
            <p:cNvPr id="13361" name="Rectangle 56">
              <a:extLst>
                <a:ext uri="{FF2B5EF4-FFF2-40B4-BE49-F238E27FC236}">
                  <a16:creationId xmlns:a16="http://schemas.microsoft.com/office/drawing/2014/main" id="{97637CFD-A493-B820-6B98-AF5290C763D1}"/>
                </a:ext>
              </a:extLst>
            </p:cNvPr>
            <p:cNvSpPr>
              <a:spLocks noChangeArrowheads="1"/>
            </p:cNvSpPr>
            <p:nvPr/>
          </p:nvSpPr>
          <p:spPr bwMode="auto">
            <a:xfrm>
              <a:off x="5113" y="170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80</a:t>
              </a:r>
              <a:endParaRPr lang="en-US" altLang="en-US" sz="1300"/>
            </a:p>
          </p:txBody>
        </p:sp>
        <p:sp>
          <p:nvSpPr>
            <p:cNvPr id="13362" name="Rectangle 57">
              <a:extLst>
                <a:ext uri="{FF2B5EF4-FFF2-40B4-BE49-F238E27FC236}">
                  <a16:creationId xmlns:a16="http://schemas.microsoft.com/office/drawing/2014/main" id="{0754BACF-4304-C515-960F-B349EFFFB233}"/>
                </a:ext>
              </a:extLst>
            </p:cNvPr>
            <p:cNvSpPr>
              <a:spLocks noChangeArrowheads="1"/>
            </p:cNvSpPr>
            <p:nvPr/>
          </p:nvSpPr>
          <p:spPr bwMode="auto">
            <a:xfrm>
              <a:off x="5113" y="149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90</a:t>
              </a:r>
              <a:endParaRPr lang="en-US" altLang="en-US" sz="1300"/>
            </a:p>
          </p:txBody>
        </p:sp>
        <p:sp>
          <p:nvSpPr>
            <p:cNvPr id="13363" name="Rectangle 58">
              <a:extLst>
                <a:ext uri="{FF2B5EF4-FFF2-40B4-BE49-F238E27FC236}">
                  <a16:creationId xmlns:a16="http://schemas.microsoft.com/office/drawing/2014/main" id="{5183EA6C-FA67-FFE7-B996-05CF9D4B2F3B}"/>
                </a:ext>
              </a:extLst>
            </p:cNvPr>
            <p:cNvSpPr>
              <a:spLocks noChangeArrowheads="1"/>
            </p:cNvSpPr>
            <p:nvPr/>
          </p:nvSpPr>
          <p:spPr bwMode="auto">
            <a:xfrm>
              <a:off x="5113" y="1279"/>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100</a:t>
              </a:r>
              <a:endParaRPr lang="en-US" altLang="en-US" sz="1300"/>
            </a:p>
          </p:txBody>
        </p:sp>
        <p:sp>
          <p:nvSpPr>
            <p:cNvPr id="13364" name="Line 59">
              <a:extLst>
                <a:ext uri="{FF2B5EF4-FFF2-40B4-BE49-F238E27FC236}">
                  <a16:creationId xmlns:a16="http://schemas.microsoft.com/office/drawing/2014/main" id="{987E7252-7C9D-D062-591F-E8E215BAC10D}"/>
                </a:ext>
              </a:extLst>
            </p:cNvPr>
            <p:cNvSpPr>
              <a:spLocks noChangeShapeType="1"/>
            </p:cNvSpPr>
            <p:nvPr/>
          </p:nvSpPr>
          <p:spPr bwMode="auto">
            <a:xfrm>
              <a:off x="925"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5" name="Line 60">
              <a:extLst>
                <a:ext uri="{FF2B5EF4-FFF2-40B4-BE49-F238E27FC236}">
                  <a16:creationId xmlns:a16="http://schemas.microsoft.com/office/drawing/2014/main" id="{780CB9B6-0086-6DCB-C1F6-A8075602EA37}"/>
                </a:ext>
              </a:extLst>
            </p:cNvPr>
            <p:cNvSpPr>
              <a:spLocks noChangeShapeType="1"/>
            </p:cNvSpPr>
            <p:nvPr/>
          </p:nvSpPr>
          <p:spPr bwMode="auto">
            <a:xfrm>
              <a:off x="1513"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6" name="Line 61">
              <a:extLst>
                <a:ext uri="{FF2B5EF4-FFF2-40B4-BE49-F238E27FC236}">
                  <a16:creationId xmlns:a16="http://schemas.microsoft.com/office/drawing/2014/main" id="{8E7A8CD6-782B-2631-6928-BDF1BE9CEB54}"/>
                </a:ext>
              </a:extLst>
            </p:cNvPr>
            <p:cNvSpPr>
              <a:spLocks noChangeShapeType="1"/>
            </p:cNvSpPr>
            <p:nvPr/>
          </p:nvSpPr>
          <p:spPr bwMode="auto">
            <a:xfrm>
              <a:off x="2102"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7" name="Line 62">
              <a:extLst>
                <a:ext uri="{FF2B5EF4-FFF2-40B4-BE49-F238E27FC236}">
                  <a16:creationId xmlns:a16="http://schemas.microsoft.com/office/drawing/2014/main" id="{5BE312A7-3CB8-8169-D77A-CAE2A854EB07}"/>
                </a:ext>
              </a:extLst>
            </p:cNvPr>
            <p:cNvSpPr>
              <a:spLocks noChangeShapeType="1"/>
            </p:cNvSpPr>
            <p:nvPr/>
          </p:nvSpPr>
          <p:spPr bwMode="auto">
            <a:xfrm>
              <a:off x="2692"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8" name="Line 63">
              <a:extLst>
                <a:ext uri="{FF2B5EF4-FFF2-40B4-BE49-F238E27FC236}">
                  <a16:creationId xmlns:a16="http://schemas.microsoft.com/office/drawing/2014/main" id="{5C04E441-D83A-47BE-3111-4BEE9F36F270}"/>
                </a:ext>
              </a:extLst>
            </p:cNvPr>
            <p:cNvSpPr>
              <a:spLocks noChangeShapeType="1"/>
            </p:cNvSpPr>
            <p:nvPr/>
          </p:nvSpPr>
          <p:spPr bwMode="auto">
            <a:xfrm>
              <a:off x="3289"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9" name="Line 64">
              <a:extLst>
                <a:ext uri="{FF2B5EF4-FFF2-40B4-BE49-F238E27FC236}">
                  <a16:creationId xmlns:a16="http://schemas.microsoft.com/office/drawing/2014/main" id="{22D3747B-E879-C23A-2EC9-C35F409846CC}"/>
                </a:ext>
              </a:extLst>
            </p:cNvPr>
            <p:cNvSpPr>
              <a:spLocks noChangeShapeType="1"/>
            </p:cNvSpPr>
            <p:nvPr/>
          </p:nvSpPr>
          <p:spPr bwMode="auto">
            <a:xfrm>
              <a:off x="3878"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70" name="Line 65">
              <a:extLst>
                <a:ext uri="{FF2B5EF4-FFF2-40B4-BE49-F238E27FC236}">
                  <a16:creationId xmlns:a16="http://schemas.microsoft.com/office/drawing/2014/main" id="{F10EAB2E-C7BF-8A19-1526-D971DA473501}"/>
                </a:ext>
              </a:extLst>
            </p:cNvPr>
            <p:cNvSpPr>
              <a:spLocks noChangeShapeType="1"/>
            </p:cNvSpPr>
            <p:nvPr/>
          </p:nvSpPr>
          <p:spPr bwMode="auto">
            <a:xfrm>
              <a:off x="4469"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71" name="Line 66">
              <a:extLst>
                <a:ext uri="{FF2B5EF4-FFF2-40B4-BE49-F238E27FC236}">
                  <a16:creationId xmlns:a16="http://schemas.microsoft.com/office/drawing/2014/main" id="{02FAAFD5-716E-16A2-0AEA-3BCB7DFBAA54}"/>
                </a:ext>
              </a:extLst>
            </p:cNvPr>
            <p:cNvSpPr>
              <a:spLocks noChangeShapeType="1"/>
            </p:cNvSpPr>
            <p:nvPr/>
          </p:nvSpPr>
          <p:spPr bwMode="auto">
            <a:xfrm>
              <a:off x="5067"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72" name="Rectangle 67">
              <a:extLst>
                <a:ext uri="{FF2B5EF4-FFF2-40B4-BE49-F238E27FC236}">
                  <a16:creationId xmlns:a16="http://schemas.microsoft.com/office/drawing/2014/main" id="{3D4E0E72-6645-477B-8F1C-42BFDCAAF501}"/>
                </a:ext>
              </a:extLst>
            </p:cNvPr>
            <p:cNvSpPr>
              <a:spLocks noChangeArrowheads="1"/>
            </p:cNvSpPr>
            <p:nvPr/>
          </p:nvSpPr>
          <p:spPr bwMode="auto">
            <a:xfrm>
              <a:off x="970" y="3549"/>
              <a:ext cx="50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Punctuation</a:t>
              </a:r>
              <a:endParaRPr lang="en-US" altLang="en-US" sz="1300"/>
            </a:p>
          </p:txBody>
        </p:sp>
        <p:sp>
          <p:nvSpPr>
            <p:cNvPr id="13373" name="Rectangle 68">
              <a:extLst>
                <a:ext uri="{FF2B5EF4-FFF2-40B4-BE49-F238E27FC236}">
                  <a16:creationId xmlns:a16="http://schemas.microsoft.com/office/drawing/2014/main" id="{95AE297A-57A0-D6FF-7084-9A583F2CC3D6}"/>
                </a:ext>
              </a:extLst>
            </p:cNvPr>
            <p:cNvSpPr>
              <a:spLocks noChangeArrowheads="1"/>
            </p:cNvSpPr>
            <p:nvPr/>
          </p:nvSpPr>
          <p:spPr bwMode="auto">
            <a:xfrm>
              <a:off x="925" y="2693"/>
              <a:ext cx="590" cy="747"/>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74" name="Rectangle 69">
              <a:extLst>
                <a:ext uri="{FF2B5EF4-FFF2-40B4-BE49-F238E27FC236}">
                  <a16:creationId xmlns:a16="http://schemas.microsoft.com/office/drawing/2014/main" id="{0ABFE071-1291-6CE0-DE71-1FD30EABA0F8}"/>
                </a:ext>
              </a:extLst>
            </p:cNvPr>
            <p:cNvSpPr>
              <a:spLocks noChangeArrowheads="1"/>
            </p:cNvSpPr>
            <p:nvPr/>
          </p:nvSpPr>
          <p:spPr bwMode="auto">
            <a:xfrm>
              <a:off x="1115" y="2588"/>
              <a:ext cx="38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48 - 36%</a:t>
              </a:r>
              <a:endParaRPr lang="en-US" altLang="en-US" sz="1300"/>
            </a:p>
          </p:txBody>
        </p:sp>
        <p:sp>
          <p:nvSpPr>
            <p:cNvPr id="13375" name="Rectangle 70">
              <a:extLst>
                <a:ext uri="{FF2B5EF4-FFF2-40B4-BE49-F238E27FC236}">
                  <a16:creationId xmlns:a16="http://schemas.microsoft.com/office/drawing/2014/main" id="{C57CBB55-5806-C741-0431-7986C07ABFE5}"/>
                </a:ext>
              </a:extLst>
            </p:cNvPr>
            <p:cNvSpPr>
              <a:spLocks noChangeArrowheads="1"/>
            </p:cNvSpPr>
            <p:nvPr/>
          </p:nvSpPr>
          <p:spPr bwMode="auto">
            <a:xfrm>
              <a:off x="1648" y="3648"/>
              <a:ext cx="47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Misspelling</a:t>
              </a:r>
              <a:endParaRPr lang="en-US" altLang="en-US" sz="1300"/>
            </a:p>
          </p:txBody>
        </p:sp>
        <p:sp>
          <p:nvSpPr>
            <p:cNvPr id="13376" name="Rectangle 71">
              <a:extLst>
                <a:ext uri="{FF2B5EF4-FFF2-40B4-BE49-F238E27FC236}">
                  <a16:creationId xmlns:a16="http://schemas.microsoft.com/office/drawing/2014/main" id="{ED43CE53-F053-9883-F6D9-DE65F278B85D}"/>
                </a:ext>
              </a:extLst>
            </p:cNvPr>
            <p:cNvSpPr>
              <a:spLocks noChangeArrowheads="1"/>
            </p:cNvSpPr>
            <p:nvPr/>
          </p:nvSpPr>
          <p:spPr bwMode="auto">
            <a:xfrm>
              <a:off x="1513" y="2849"/>
              <a:ext cx="591" cy="591"/>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77" name="Rectangle 72">
              <a:extLst>
                <a:ext uri="{FF2B5EF4-FFF2-40B4-BE49-F238E27FC236}">
                  <a16:creationId xmlns:a16="http://schemas.microsoft.com/office/drawing/2014/main" id="{EBB6363A-48C6-8975-5197-9844FC2AE97B}"/>
                </a:ext>
              </a:extLst>
            </p:cNvPr>
            <p:cNvSpPr>
              <a:spLocks noChangeArrowheads="1"/>
            </p:cNvSpPr>
            <p:nvPr/>
          </p:nvSpPr>
          <p:spPr bwMode="auto">
            <a:xfrm>
              <a:off x="1753" y="2745"/>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38</a:t>
              </a:r>
              <a:endParaRPr lang="en-US" altLang="en-US" sz="1300"/>
            </a:p>
          </p:txBody>
        </p:sp>
        <p:sp>
          <p:nvSpPr>
            <p:cNvPr id="13378" name="Rectangle 73">
              <a:extLst>
                <a:ext uri="{FF2B5EF4-FFF2-40B4-BE49-F238E27FC236}">
                  <a16:creationId xmlns:a16="http://schemas.microsoft.com/office/drawing/2014/main" id="{C9C6A5F7-B06F-1476-3125-8AF117DF9307}"/>
                </a:ext>
              </a:extLst>
            </p:cNvPr>
            <p:cNvSpPr>
              <a:spLocks noChangeArrowheads="1"/>
            </p:cNvSpPr>
            <p:nvPr/>
          </p:nvSpPr>
          <p:spPr bwMode="auto">
            <a:xfrm>
              <a:off x="1900" y="2001"/>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64%</a:t>
              </a:r>
              <a:endParaRPr lang="en-US" altLang="en-US" sz="1300"/>
            </a:p>
          </p:txBody>
        </p:sp>
        <p:sp>
          <p:nvSpPr>
            <p:cNvPr id="13379" name="Oval 74">
              <a:extLst>
                <a:ext uri="{FF2B5EF4-FFF2-40B4-BE49-F238E27FC236}">
                  <a16:creationId xmlns:a16="http://schemas.microsoft.com/office/drawing/2014/main" id="{F10B0240-0727-9473-62FB-97448A035CEE}"/>
                </a:ext>
              </a:extLst>
            </p:cNvPr>
            <p:cNvSpPr>
              <a:spLocks noChangeArrowheads="1"/>
            </p:cNvSpPr>
            <p:nvPr/>
          </p:nvSpPr>
          <p:spPr bwMode="auto">
            <a:xfrm>
              <a:off x="1495" y="2676"/>
              <a:ext cx="38" cy="47"/>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80" name="Line 75">
              <a:extLst>
                <a:ext uri="{FF2B5EF4-FFF2-40B4-BE49-F238E27FC236}">
                  <a16:creationId xmlns:a16="http://schemas.microsoft.com/office/drawing/2014/main" id="{8F903EB4-EAEE-26E4-8E53-3870555DA881}"/>
                </a:ext>
              </a:extLst>
            </p:cNvPr>
            <p:cNvSpPr>
              <a:spLocks noChangeShapeType="1"/>
            </p:cNvSpPr>
            <p:nvPr/>
          </p:nvSpPr>
          <p:spPr bwMode="auto">
            <a:xfrm flipV="1">
              <a:off x="1513" y="2106"/>
              <a:ext cx="59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81" name="Rectangle 76">
              <a:extLst>
                <a:ext uri="{FF2B5EF4-FFF2-40B4-BE49-F238E27FC236}">
                  <a16:creationId xmlns:a16="http://schemas.microsoft.com/office/drawing/2014/main" id="{ED8B7B43-AB02-7DEC-954F-70A568AC67B3}"/>
                </a:ext>
              </a:extLst>
            </p:cNvPr>
            <p:cNvSpPr>
              <a:spLocks noChangeArrowheads="1"/>
            </p:cNvSpPr>
            <p:nvPr/>
          </p:nvSpPr>
          <p:spPr bwMode="auto">
            <a:xfrm>
              <a:off x="2142" y="3539"/>
              <a:ext cx="53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Wrong Word</a:t>
              </a:r>
              <a:endParaRPr lang="en-US" altLang="en-US" sz="1300"/>
            </a:p>
          </p:txBody>
        </p:sp>
        <p:sp>
          <p:nvSpPr>
            <p:cNvPr id="13382" name="Rectangle 77">
              <a:extLst>
                <a:ext uri="{FF2B5EF4-FFF2-40B4-BE49-F238E27FC236}">
                  <a16:creationId xmlns:a16="http://schemas.microsoft.com/office/drawing/2014/main" id="{4398C665-CA67-2AA5-3AFC-92B9AADB2AFE}"/>
                </a:ext>
              </a:extLst>
            </p:cNvPr>
            <p:cNvSpPr>
              <a:spLocks noChangeArrowheads="1"/>
            </p:cNvSpPr>
            <p:nvPr/>
          </p:nvSpPr>
          <p:spPr bwMode="auto">
            <a:xfrm>
              <a:off x="2102" y="3126"/>
              <a:ext cx="592" cy="314"/>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83" name="Rectangle 78">
              <a:extLst>
                <a:ext uri="{FF2B5EF4-FFF2-40B4-BE49-F238E27FC236}">
                  <a16:creationId xmlns:a16="http://schemas.microsoft.com/office/drawing/2014/main" id="{73122F2C-462F-1CBE-7DC5-928418702875}"/>
                </a:ext>
              </a:extLst>
            </p:cNvPr>
            <p:cNvSpPr>
              <a:spLocks noChangeArrowheads="1"/>
            </p:cNvSpPr>
            <p:nvPr/>
          </p:nvSpPr>
          <p:spPr bwMode="auto">
            <a:xfrm>
              <a:off x="2341" y="302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20</a:t>
              </a:r>
              <a:endParaRPr lang="en-US" altLang="en-US" sz="1300"/>
            </a:p>
          </p:txBody>
        </p:sp>
        <p:sp>
          <p:nvSpPr>
            <p:cNvPr id="13384" name="Rectangle 79">
              <a:extLst>
                <a:ext uri="{FF2B5EF4-FFF2-40B4-BE49-F238E27FC236}">
                  <a16:creationId xmlns:a16="http://schemas.microsoft.com/office/drawing/2014/main" id="{8164871D-94B2-3B7B-4DD3-A232D68D0B23}"/>
                </a:ext>
              </a:extLst>
            </p:cNvPr>
            <p:cNvSpPr>
              <a:spLocks noChangeArrowheads="1"/>
            </p:cNvSpPr>
            <p:nvPr/>
          </p:nvSpPr>
          <p:spPr bwMode="auto">
            <a:xfrm>
              <a:off x="2488" y="1687"/>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79%</a:t>
              </a:r>
              <a:endParaRPr lang="en-US" altLang="en-US" sz="1300"/>
            </a:p>
          </p:txBody>
        </p:sp>
        <p:sp>
          <p:nvSpPr>
            <p:cNvPr id="13385" name="Oval 80">
              <a:extLst>
                <a:ext uri="{FF2B5EF4-FFF2-40B4-BE49-F238E27FC236}">
                  <a16:creationId xmlns:a16="http://schemas.microsoft.com/office/drawing/2014/main" id="{7015EC45-57C3-5872-5055-9A3282CA3BB4}"/>
                </a:ext>
              </a:extLst>
            </p:cNvPr>
            <p:cNvSpPr>
              <a:spLocks noChangeArrowheads="1"/>
            </p:cNvSpPr>
            <p:nvPr/>
          </p:nvSpPr>
          <p:spPr bwMode="auto">
            <a:xfrm>
              <a:off x="2085" y="2085"/>
              <a:ext cx="37" cy="49"/>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86" name="Line 81">
              <a:extLst>
                <a:ext uri="{FF2B5EF4-FFF2-40B4-BE49-F238E27FC236}">
                  <a16:creationId xmlns:a16="http://schemas.microsoft.com/office/drawing/2014/main" id="{EDF94054-1E45-8DF7-E3FA-8E954BC7ABCF}"/>
                </a:ext>
              </a:extLst>
            </p:cNvPr>
            <p:cNvSpPr>
              <a:spLocks noChangeShapeType="1"/>
            </p:cNvSpPr>
            <p:nvPr/>
          </p:nvSpPr>
          <p:spPr bwMode="auto">
            <a:xfrm flipV="1">
              <a:off x="2102" y="1792"/>
              <a:ext cx="590" cy="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87" name="Rectangle 82">
              <a:extLst>
                <a:ext uri="{FF2B5EF4-FFF2-40B4-BE49-F238E27FC236}">
                  <a16:creationId xmlns:a16="http://schemas.microsoft.com/office/drawing/2014/main" id="{C3DCDD41-A32D-59C2-A23B-4909FAE6C9A8}"/>
                </a:ext>
              </a:extLst>
            </p:cNvPr>
            <p:cNvSpPr>
              <a:spLocks noChangeArrowheads="1"/>
            </p:cNvSpPr>
            <p:nvPr/>
          </p:nvSpPr>
          <p:spPr bwMode="auto">
            <a:xfrm>
              <a:off x="2716" y="3658"/>
              <a:ext cx="6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Duplicate Word</a:t>
              </a:r>
              <a:endParaRPr lang="en-US" altLang="en-US" sz="1300"/>
            </a:p>
          </p:txBody>
        </p:sp>
        <p:sp>
          <p:nvSpPr>
            <p:cNvPr id="13388" name="Rectangle 83">
              <a:extLst>
                <a:ext uri="{FF2B5EF4-FFF2-40B4-BE49-F238E27FC236}">
                  <a16:creationId xmlns:a16="http://schemas.microsoft.com/office/drawing/2014/main" id="{874CA551-05AE-7A13-0CBF-5CA275264DDB}"/>
                </a:ext>
              </a:extLst>
            </p:cNvPr>
            <p:cNvSpPr>
              <a:spLocks noChangeArrowheads="1"/>
            </p:cNvSpPr>
            <p:nvPr/>
          </p:nvSpPr>
          <p:spPr bwMode="auto">
            <a:xfrm>
              <a:off x="2692" y="3254"/>
              <a:ext cx="599" cy="186"/>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89" name="Rectangle 84">
              <a:extLst>
                <a:ext uri="{FF2B5EF4-FFF2-40B4-BE49-F238E27FC236}">
                  <a16:creationId xmlns:a16="http://schemas.microsoft.com/office/drawing/2014/main" id="{ABE4072F-058D-9A9D-2E30-BFECDFC6D39B}"/>
                </a:ext>
              </a:extLst>
            </p:cNvPr>
            <p:cNvSpPr>
              <a:spLocks noChangeArrowheads="1"/>
            </p:cNvSpPr>
            <p:nvPr/>
          </p:nvSpPr>
          <p:spPr bwMode="auto">
            <a:xfrm>
              <a:off x="2967" y="315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12</a:t>
              </a:r>
              <a:endParaRPr lang="en-US" altLang="en-US" sz="1300"/>
            </a:p>
          </p:txBody>
        </p:sp>
        <p:sp>
          <p:nvSpPr>
            <p:cNvPr id="13390" name="Rectangle 85">
              <a:extLst>
                <a:ext uri="{FF2B5EF4-FFF2-40B4-BE49-F238E27FC236}">
                  <a16:creationId xmlns:a16="http://schemas.microsoft.com/office/drawing/2014/main" id="{DCFC5206-F8F8-0437-402B-307417B4B22E}"/>
                </a:ext>
              </a:extLst>
            </p:cNvPr>
            <p:cNvSpPr>
              <a:spLocks noChangeArrowheads="1"/>
            </p:cNvSpPr>
            <p:nvPr/>
          </p:nvSpPr>
          <p:spPr bwMode="auto">
            <a:xfrm>
              <a:off x="3085" y="1504"/>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87%</a:t>
              </a:r>
              <a:endParaRPr lang="en-US" altLang="en-US" sz="1300"/>
            </a:p>
          </p:txBody>
        </p:sp>
        <p:sp>
          <p:nvSpPr>
            <p:cNvPr id="13391" name="Oval 86">
              <a:extLst>
                <a:ext uri="{FF2B5EF4-FFF2-40B4-BE49-F238E27FC236}">
                  <a16:creationId xmlns:a16="http://schemas.microsoft.com/office/drawing/2014/main" id="{C96764E4-D9B1-3596-011C-BB9F9D7891D9}"/>
                </a:ext>
              </a:extLst>
            </p:cNvPr>
            <p:cNvSpPr>
              <a:spLocks noChangeArrowheads="1"/>
            </p:cNvSpPr>
            <p:nvPr/>
          </p:nvSpPr>
          <p:spPr bwMode="auto">
            <a:xfrm>
              <a:off x="2674" y="1773"/>
              <a:ext cx="37" cy="48"/>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92" name="Line 87">
              <a:extLst>
                <a:ext uri="{FF2B5EF4-FFF2-40B4-BE49-F238E27FC236}">
                  <a16:creationId xmlns:a16="http://schemas.microsoft.com/office/drawing/2014/main" id="{5699D915-A121-7A8B-5B33-69DD600FE012}"/>
                </a:ext>
              </a:extLst>
            </p:cNvPr>
            <p:cNvSpPr>
              <a:spLocks noChangeShapeType="1"/>
            </p:cNvSpPr>
            <p:nvPr/>
          </p:nvSpPr>
          <p:spPr bwMode="auto">
            <a:xfrm flipV="1">
              <a:off x="2692" y="1608"/>
              <a:ext cx="597" cy="18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93" name="Rectangle 88">
              <a:extLst>
                <a:ext uri="{FF2B5EF4-FFF2-40B4-BE49-F238E27FC236}">
                  <a16:creationId xmlns:a16="http://schemas.microsoft.com/office/drawing/2014/main" id="{44F0CD39-5347-D9D9-4C69-83187844A346}"/>
                </a:ext>
              </a:extLst>
            </p:cNvPr>
            <p:cNvSpPr>
              <a:spLocks noChangeArrowheads="1"/>
            </p:cNvSpPr>
            <p:nvPr/>
          </p:nvSpPr>
          <p:spPr bwMode="auto">
            <a:xfrm>
              <a:off x="3381" y="3517"/>
              <a:ext cx="5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Missed Word</a:t>
              </a:r>
              <a:endParaRPr lang="en-US" altLang="en-US" sz="1300"/>
            </a:p>
          </p:txBody>
        </p:sp>
        <p:sp>
          <p:nvSpPr>
            <p:cNvPr id="13394" name="Rectangle 89">
              <a:extLst>
                <a:ext uri="{FF2B5EF4-FFF2-40B4-BE49-F238E27FC236}">
                  <a16:creationId xmlns:a16="http://schemas.microsoft.com/office/drawing/2014/main" id="{4853AF1A-33F3-1343-D8B9-D3F4935B9DA6}"/>
                </a:ext>
              </a:extLst>
            </p:cNvPr>
            <p:cNvSpPr>
              <a:spLocks noChangeArrowheads="1"/>
            </p:cNvSpPr>
            <p:nvPr/>
          </p:nvSpPr>
          <p:spPr bwMode="auto">
            <a:xfrm>
              <a:off x="3289" y="3318"/>
              <a:ext cx="591" cy="122"/>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95" name="Rectangle 90">
              <a:extLst>
                <a:ext uri="{FF2B5EF4-FFF2-40B4-BE49-F238E27FC236}">
                  <a16:creationId xmlns:a16="http://schemas.microsoft.com/office/drawing/2014/main" id="{E6811E5C-A54D-DE56-A538-0622D99C5420}"/>
                </a:ext>
              </a:extLst>
            </p:cNvPr>
            <p:cNvSpPr>
              <a:spLocks noChangeArrowheads="1"/>
            </p:cNvSpPr>
            <p:nvPr/>
          </p:nvSpPr>
          <p:spPr bwMode="auto">
            <a:xfrm>
              <a:off x="3558" y="32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8</a:t>
              </a:r>
              <a:endParaRPr lang="en-US" altLang="en-US" sz="1300"/>
            </a:p>
          </p:txBody>
        </p:sp>
        <p:sp>
          <p:nvSpPr>
            <p:cNvPr id="13396" name="Rectangle 91">
              <a:extLst>
                <a:ext uri="{FF2B5EF4-FFF2-40B4-BE49-F238E27FC236}">
                  <a16:creationId xmlns:a16="http://schemas.microsoft.com/office/drawing/2014/main" id="{7246AE3B-33F1-7F4B-CFD6-C49386B3E85E}"/>
                </a:ext>
              </a:extLst>
            </p:cNvPr>
            <p:cNvSpPr>
              <a:spLocks noChangeArrowheads="1"/>
            </p:cNvSpPr>
            <p:nvPr/>
          </p:nvSpPr>
          <p:spPr bwMode="auto">
            <a:xfrm>
              <a:off x="3888" y="1519"/>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93%</a:t>
              </a:r>
              <a:endParaRPr lang="en-US" altLang="en-US" sz="1300"/>
            </a:p>
          </p:txBody>
        </p:sp>
        <p:sp>
          <p:nvSpPr>
            <p:cNvPr id="13397" name="Oval 92">
              <a:extLst>
                <a:ext uri="{FF2B5EF4-FFF2-40B4-BE49-F238E27FC236}">
                  <a16:creationId xmlns:a16="http://schemas.microsoft.com/office/drawing/2014/main" id="{E24D63F0-6021-E87F-2324-755817C183D9}"/>
                </a:ext>
              </a:extLst>
            </p:cNvPr>
            <p:cNvSpPr>
              <a:spLocks noChangeArrowheads="1"/>
            </p:cNvSpPr>
            <p:nvPr/>
          </p:nvSpPr>
          <p:spPr bwMode="auto">
            <a:xfrm>
              <a:off x="3271" y="1590"/>
              <a:ext cx="39" cy="47"/>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398" name="Line 93">
              <a:extLst>
                <a:ext uri="{FF2B5EF4-FFF2-40B4-BE49-F238E27FC236}">
                  <a16:creationId xmlns:a16="http://schemas.microsoft.com/office/drawing/2014/main" id="{46B72578-5843-7733-3FDD-28C0E77EC829}"/>
                </a:ext>
              </a:extLst>
            </p:cNvPr>
            <p:cNvSpPr>
              <a:spLocks noChangeShapeType="1"/>
            </p:cNvSpPr>
            <p:nvPr/>
          </p:nvSpPr>
          <p:spPr bwMode="auto">
            <a:xfrm flipV="1">
              <a:off x="3289" y="1488"/>
              <a:ext cx="589" cy="12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99" name="Rectangle 94">
              <a:extLst>
                <a:ext uri="{FF2B5EF4-FFF2-40B4-BE49-F238E27FC236}">
                  <a16:creationId xmlns:a16="http://schemas.microsoft.com/office/drawing/2014/main" id="{4B030156-ECB1-D083-A413-D3FD78F77FC8}"/>
                </a:ext>
              </a:extLst>
            </p:cNvPr>
            <p:cNvSpPr>
              <a:spLocks noChangeArrowheads="1"/>
            </p:cNvSpPr>
            <p:nvPr/>
          </p:nvSpPr>
          <p:spPr bwMode="auto">
            <a:xfrm>
              <a:off x="3822" y="3648"/>
              <a:ext cx="73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Missed Sentence</a:t>
              </a:r>
              <a:endParaRPr lang="en-US" altLang="en-US" sz="1300"/>
            </a:p>
          </p:txBody>
        </p:sp>
        <p:sp>
          <p:nvSpPr>
            <p:cNvPr id="13400" name="Rectangle 95">
              <a:extLst>
                <a:ext uri="{FF2B5EF4-FFF2-40B4-BE49-F238E27FC236}">
                  <a16:creationId xmlns:a16="http://schemas.microsoft.com/office/drawing/2014/main" id="{B1513E95-DCD0-0A7A-7F15-0DED24921CB5}"/>
                </a:ext>
              </a:extLst>
            </p:cNvPr>
            <p:cNvSpPr>
              <a:spLocks noChangeArrowheads="1"/>
            </p:cNvSpPr>
            <p:nvPr/>
          </p:nvSpPr>
          <p:spPr bwMode="auto">
            <a:xfrm>
              <a:off x="3878" y="3345"/>
              <a:ext cx="592" cy="95"/>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401" name="Rectangle 96">
              <a:extLst>
                <a:ext uri="{FF2B5EF4-FFF2-40B4-BE49-F238E27FC236}">
                  <a16:creationId xmlns:a16="http://schemas.microsoft.com/office/drawing/2014/main" id="{4E40CCBE-D856-B479-D9FC-29D5FD485C10}"/>
                </a:ext>
              </a:extLst>
            </p:cNvPr>
            <p:cNvSpPr>
              <a:spLocks noChangeArrowheads="1"/>
            </p:cNvSpPr>
            <p:nvPr/>
          </p:nvSpPr>
          <p:spPr bwMode="auto">
            <a:xfrm>
              <a:off x="4146" y="324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6</a:t>
              </a:r>
              <a:endParaRPr lang="en-US" altLang="en-US" sz="1300"/>
            </a:p>
          </p:txBody>
        </p:sp>
        <p:sp>
          <p:nvSpPr>
            <p:cNvPr id="13402" name="Rectangle 97">
              <a:extLst>
                <a:ext uri="{FF2B5EF4-FFF2-40B4-BE49-F238E27FC236}">
                  <a16:creationId xmlns:a16="http://schemas.microsoft.com/office/drawing/2014/main" id="{A50DABC1-1DB0-2D55-5FB6-BB118DD8C382}"/>
                </a:ext>
              </a:extLst>
            </p:cNvPr>
            <p:cNvSpPr>
              <a:spLocks noChangeArrowheads="1"/>
            </p:cNvSpPr>
            <p:nvPr/>
          </p:nvSpPr>
          <p:spPr bwMode="auto">
            <a:xfrm>
              <a:off x="4477" y="1426"/>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98%</a:t>
              </a:r>
              <a:endParaRPr lang="en-US" altLang="en-US" sz="1300"/>
            </a:p>
          </p:txBody>
        </p:sp>
        <p:sp>
          <p:nvSpPr>
            <p:cNvPr id="13403" name="Oval 98">
              <a:extLst>
                <a:ext uri="{FF2B5EF4-FFF2-40B4-BE49-F238E27FC236}">
                  <a16:creationId xmlns:a16="http://schemas.microsoft.com/office/drawing/2014/main" id="{21A51331-B155-537D-B1C6-99C7130E9B71}"/>
                </a:ext>
              </a:extLst>
            </p:cNvPr>
            <p:cNvSpPr>
              <a:spLocks noChangeArrowheads="1"/>
            </p:cNvSpPr>
            <p:nvPr/>
          </p:nvSpPr>
          <p:spPr bwMode="auto">
            <a:xfrm>
              <a:off x="3861" y="1470"/>
              <a:ext cx="37" cy="47"/>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404" name="Line 99">
              <a:extLst>
                <a:ext uri="{FF2B5EF4-FFF2-40B4-BE49-F238E27FC236}">
                  <a16:creationId xmlns:a16="http://schemas.microsoft.com/office/drawing/2014/main" id="{A91AC16A-9FC5-7978-AB7C-EA466716ECCF}"/>
                </a:ext>
              </a:extLst>
            </p:cNvPr>
            <p:cNvSpPr>
              <a:spLocks noChangeShapeType="1"/>
            </p:cNvSpPr>
            <p:nvPr/>
          </p:nvSpPr>
          <p:spPr bwMode="auto">
            <a:xfrm flipV="1">
              <a:off x="3878" y="1397"/>
              <a:ext cx="591" cy="9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05" name="Rectangle 100">
              <a:extLst>
                <a:ext uri="{FF2B5EF4-FFF2-40B4-BE49-F238E27FC236}">
                  <a16:creationId xmlns:a16="http://schemas.microsoft.com/office/drawing/2014/main" id="{4B5882AE-DD94-D63C-B22A-CD76A569EE52}"/>
                </a:ext>
              </a:extLst>
            </p:cNvPr>
            <p:cNvSpPr>
              <a:spLocks noChangeArrowheads="1"/>
            </p:cNvSpPr>
            <p:nvPr/>
          </p:nvSpPr>
          <p:spPr bwMode="auto">
            <a:xfrm>
              <a:off x="4517" y="3517"/>
              <a:ext cx="50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Wrong Font</a:t>
              </a:r>
              <a:endParaRPr lang="en-US" altLang="en-US" sz="1300"/>
            </a:p>
          </p:txBody>
        </p:sp>
        <p:sp>
          <p:nvSpPr>
            <p:cNvPr id="13406" name="Rectangle 101">
              <a:extLst>
                <a:ext uri="{FF2B5EF4-FFF2-40B4-BE49-F238E27FC236}">
                  <a16:creationId xmlns:a16="http://schemas.microsoft.com/office/drawing/2014/main" id="{F5C52BA7-4FC1-C449-7434-B635BEADC904}"/>
                </a:ext>
              </a:extLst>
            </p:cNvPr>
            <p:cNvSpPr>
              <a:spLocks noChangeArrowheads="1"/>
            </p:cNvSpPr>
            <p:nvPr/>
          </p:nvSpPr>
          <p:spPr bwMode="auto">
            <a:xfrm>
              <a:off x="4469" y="3393"/>
              <a:ext cx="600" cy="47"/>
            </a:xfrm>
            <a:prstGeom prst="rect">
              <a:avLst/>
            </a:prstGeom>
            <a:solidFill>
              <a:srgbClr val="F2F2F2"/>
            </a:solidFill>
            <a:ln w="12700">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407" name="Rectangle 102">
              <a:extLst>
                <a:ext uri="{FF2B5EF4-FFF2-40B4-BE49-F238E27FC236}">
                  <a16:creationId xmlns:a16="http://schemas.microsoft.com/office/drawing/2014/main" id="{313ECB06-5951-20B9-1384-F3F2AD412388}"/>
                </a:ext>
              </a:extLst>
            </p:cNvPr>
            <p:cNvSpPr>
              <a:spLocks noChangeArrowheads="1"/>
            </p:cNvSpPr>
            <p:nvPr/>
          </p:nvSpPr>
          <p:spPr bwMode="auto">
            <a:xfrm>
              <a:off x="4735" y="328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200">
                  <a:solidFill>
                    <a:srgbClr val="000000"/>
                  </a:solidFill>
                </a:rPr>
                <a:t>3</a:t>
              </a:r>
              <a:endParaRPr lang="en-US" altLang="en-US" sz="1300"/>
            </a:p>
          </p:txBody>
        </p:sp>
        <p:sp>
          <p:nvSpPr>
            <p:cNvPr id="13408" name="Oval 103">
              <a:extLst>
                <a:ext uri="{FF2B5EF4-FFF2-40B4-BE49-F238E27FC236}">
                  <a16:creationId xmlns:a16="http://schemas.microsoft.com/office/drawing/2014/main" id="{8575E90E-7B6B-B388-A516-A4FC96463319}"/>
                </a:ext>
              </a:extLst>
            </p:cNvPr>
            <p:cNvSpPr>
              <a:spLocks noChangeArrowheads="1"/>
            </p:cNvSpPr>
            <p:nvPr/>
          </p:nvSpPr>
          <p:spPr bwMode="auto">
            <a:xfrm>
              <a:off x="4450" y="1379"/>
              <a:ext cx="39" cy="47"/>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409" name="Line 104">
              <a:extLst>
                <a:ext uri="{FF2B5EF4-FFF2-40B4-BE49-F238E27FC236}">
                  <a16:creationId xmlns:a16="http://schemas.microsoft.com/office/drawing/2014/main" id="{2C8B6D18-436D-5E0C-C0D0-213CF4718933}"/>
                </a:ext>
              </a:extLst>
            </p:cNvPr>
            <p:cNvSpPr>
              <a:spLocks noChangeShapeType="1"/>
            </p:cNvSpPr>
            <p:nvPr/>
          </p:nvSpPr>
          <p:spPr bwMode="auto">
            <a:xfrm flipV="1">
              <a:off x="4469" y="1352"/>
              <a:ext cx="598" cy="4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0" name="Oval 105">
              <a:extLst>
                <a:ext uri="{FF2B5EF4-FFF2-40B4-BE49-F238E27FC236}">
                  <a16:creationId xmlns:a16="http://schemas.microsoft.com/office/drawing/2014/main" id="{34C6FB70-96DF-4A0D-6761-6C655976C977}"/>
                </a:ext>
              </a:extLst>
            </p:cNvPr>
            <p:cNvSpPr>
              <a:spLocks noChangeArrowheads="1"/>
            </p:cNvSpPr>
            <p:nvPr/>
          </p:nvSpPr>
          <p:spPr bwMode="auto">
            <a:xfrm>
              <a:off x="5047" y="1333"/>
              <a:ext cx="39" cy="47"/>
            </a:xfrm>
            <a:prstGeom prst="ellipse">
              <a:avLst/>
            </a:prstGeom>
            <a:solidFill>
              <a:srgbClr val="000000"/>
            </a:solidFill>
            <a:ln w="12700">
              <a:solidFill>
                <a:srgbClr val="000000"/>
              </a:solidFill>
              <a:round/>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3411" name="Line 106">
              <a:extLst>
                <a:ext uri="{FF2B5EF4-FFF2-40B4-BE49-F238E27FC236}">
                  <a16:creationId xmlns:a16="http://schemas.microsoft.com/office/drawing/2014/main" id="{6636EA5C-0609-7924-D3BA-CDE29558AFCC}"/>
                </a:ext>
              </a:extLst>
            </p:cNvPr>
            <p:cNvSpPr>
              <a:spLocks noChangeShapeType="1"/>
            </p:cNvSpPr>
            <p:nvPr/>
          </p:nvSpPr>
          <p:spPr bwMode="auto">
            <a:xfrm flipV="1">
              <a:off x="926" y="2696"/>
              <a:ext cx="580" cy="737"/>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7" name="Rectangle 9">
            <a:extLst>
              <a:ext uri="{FF2B5EF4-FFF2-40B4-BE49-F238E27FC236}">
                <a16:creationId xmlns:a16="http://schemas.microsoft.com/office/drawing/2014/main" id="{89E84657-1743-2A30-7B73-C26599B754AA}"/>
              </a:ext>
            </a:extLst>
          </p:cNvPr>
          <p:cNvSpPr>
            <a:spLocks noGrp="1" noChangeArrowheads="1"/>
          </p:cNvSpPr>
          <p:nvPr>
            <p:ph type="title"/>
          </p:nvPr>
        </p:nvSpPr>
        <p:spPr/>
        <p:txBody>
          <a:bodyPr/>
          <a:lstStyle/>
          <a:p>
            <a:pPr eaLnBrk="1" hangingPunct="1">
              <a:defRPr/>
            </a:pPr>
            <a:r>
              <a:rPr lang="en-US" altLang="en-US"/>
              <a:t>Multiple Stratifications</a:t>
            </a:r>
          </a:p>
        </p:txBody>
      </p:sp>
      <p:pic>
        <p:nvPicPr>
          <p:cNvPr id="15363" name="Picture 5">
            <a:extLst>
              <a:ext uri="{FF2B5EF4-FFF2-40B4-BE49-F238E27FC236}">
                <a16:creationId xmlns:a16="http://schemas.microsoft.com/office/drawing/2014/main" id="{5BDF4122-7CD1-AB59-F06B-F99E8038EBF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885825"/>
            <a:ext cx="4648200" cy="2936875"/>
          </a:xfrm>
          <a:solidFill>
            <a:srgbClr val="FFFFCC"/>
          </a:solidFill>
          <a:ln w="28575">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4" name="Picture 8">
            <a:extLst>
              <a:ext uri="{FF2B5EF4-FFF2-40B4-BE49-F238E27FC236}">
                <a16:creationId xmlns:a16="http://schemas.microsoft.com/office/drawing/2014/main" id="{6BD15391-BAA7-9C4B-9414-26BE4889C77F}"/>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343400" y="4030663"/>
            <a:ext cx="4343400" cy="2522537"/>
          </a:xfrm>
          <a:solidFill>
            <a:srgbClr val="FFFFCC"/>
          </a:solidFill>
          <a:ln w="28575">
            <a:solidFill>
              <a:schemeClr val="tx1"/>
            </a:solidFill>
            <a:miter lim="800000"/>
            <a:headEnd/>
            <a:tailEnd/>
          </a:ln>
          <a:effectLst>
            <a:outerShdw dist="107763" dir="2700000" algn="ctr" rotWithShape="0">
              <a:srgbClr val="808080">
                <a:alpha val="50000"/>
              </a:srgbClr>
            </a:outerShdw>
          </a:effectLst>
        </p:spPr>
      </p:pic>
      <p:sp>
        <p:nvSpPr>
          <p:cNvPr id="15365" name="AutoShape 12">
            <a:extLst>
              <a:ext uri="{FF2B5EF4-FFF2-40B4-BE49-F238E27FC236}">
                <a16:creationId xmlns:a16="http://schemas.microsoft.com/office/drawing/2014/main" id="{64BF93C2-E42F-4D5E-7717-361924D52F9F}"/>
              </a:ext>
            </a:extLst>
          </p:cNvPr>
          <p:cNvSpPr>
            <a:spLocks noChangeArrowheads="1"/>
          </p:cNvSpPr>
          <p:nvPr/>
        </p:nvSpPr>
        <p:spPr bwMode="auto">
          <a:xfrm rot="5400000">
            <a:off x="1485900" y="3078163"/>
            <a:ext cx="1981200" cy="3429000"/>
          </a:xfrm>
          <a:custGeom>
            <a:avLst/>
            <a:gdLst>
              <a:gd name="T0" fmla="*/ 129803638 w 21600"/>
              <a:gd name="T1" fmla="*/ 0 h 21600"/>
              <a:gd name="T2" fmla="*/ 77878862 w 21600"/>
              <a:gd name="T3" fmla="*/ 181451250 h 21600"/>
              <a:gd name="T4" fmla="*/ 0 w 21600"/>
              <a:gd name="T5" fmla="*/ 453653366 h 21600"/>
              <a:gd name="T6" fmla="*/ 77878862 w 21600"/>
              <a:gd name="T7" fmla="*/ 544353750 h 21600"/>
              <a:gd name="T8" fmla="*/ 155757633 w 21600"/>
              <a:gd name="T9" fmla="*/ 378023438 h 21600"/>
              <a:gd name="T10" fmla="*/ 181720067 w 21600"/>
              <a:gd name="T11" fmla="*/ 18145125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6" name="AutoShape 13">
            <a:extLst>
              <a:ext uri="{FF2B5EF4-FFF2-40B4-BE49-F238E27FC236}">
                <a16:creationId xmlns:a16="http://schemas.microsoft.com/office/drawing/2014/main" id="{2957E981-AF20-3D34-0451-3D90210FCE3A}"/>
              </a:ext>
            </a:extLst>
          </p:cNvPr>
          <p:cNvSpPr>
            <a:spLocks noChangeArrowheads="1"/>
          </p:cNvSpPr>
          <p:nvPr/>
        </p:nvSpPr>
        <p:spPr bwMode="auto">
          <a:xfrm>
            <a:off x="609600" y="2354263"/>
            <a:ext cx="1219200" cy="1752600"/>
          </a:xfrm>
          <a:prstGeom prst="cloudCallout">
            <a:avLst>
              <a:gd name="adj1" fmla="val -39583"/>
              <a:gd name="adj2" fmla="val -13588"/>
            </a:avLst>
          </a:prstGeom>
          <a:noFill/>
          <a:ln w="38100">
            <a:solidFill>
              <a:schemeClr val="accent2"/>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13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5B9247C4-D1D4-AEF5-195C-454B042F46C7}"/>
              </a:ext>
            </a:extLst>
          </p:cNvPr>
          <p:cNvSpPr>
            <a:spLocks noGrp="1" noChangeArrowheads="1"/>
          </p:cNvSpPr>
          <p:nvPr>
            <p:ph type="title"/>
          </p:nvPr>
        </p:nvSpPr>
        <p:spPr/>
        <p:txBody>
          <a:bodyPr/>
          <a:lstStyle/>
          <a:p>
            <a:pPr eaLnBrk="1" hangingPunct="1">
              <a:defRPr/>
            </a:pPr>
            <a:r>
              <a:rPr lang="en-US" altLang="en-US"/>
              <a:t>Contingency Table Analysis</a:t>
            </a:r>
          </a:p>
        </p:txBody>
      </p:sp>
      <p:graphicFrame>
        <p:nvGraphicFramePr>
          <p:cNvPr id="17411" name="Object 4">
            <a:extLst>
              <a:ext uri="{FF2B5EF4-FFF2-40B4-BE49-F238E27FC236}">
                <a16:creationId xmlns:a16="http://schemas.microsoft.com/office/drawing/2014/main" id="{25908670-47E5-25BB-96FF-B43714022E44}"/>
              </a:ext>
            </a:extLst>
          </p:cNvPr>
          <p:cNvGraphicFramePr>
            <a:graphicFrameLocks noGrp="1" noChangeAspect="1"/>
          </p:cNvGraphicFramePr>
          <p:nvPr>
            <p:ph sz="half" idx="1"/>
          </p:nvPr>
        </p:nvGraphicFramePr>
        <p:xfrm>
          <a:off x="0" y="990600"/>
          <a:ext cx="9144000" cy="1397000"/>
        </p:xfrm>
        <a:graphic>
          <a:graphicData uri="http://schemas.openxmlformats.org/presentationml/2006/ole">
            <mc:AlternateContent xmlns:mc="http://schemas.openxmlformats.org/markup-compatibility/2006">
              <mc:Choice xmlns:v="urn:schemas-microsoft-com:vml" Requires="v">
                <p:oleObj name="Document" r:id="rId3" imgW="8414467" imgH="1285726" progId="Word.Document.8">
                  <p:embed/>
                </p:oleObj>
              </mc:Choice>
              <mc:Fallback>
                <p:oleObj name="Document" r:id="rId3" imgW="8414467" imgH="1285726" progId="Word.Documen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90600"/>
                        <a:ext cx="91440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2" name="Object 6">
            <a:extLst>
              <a:ext uri="{FF2B5EF4-FFF2-40B4-BE49-F238E27FC236}">
                <a16:creationId xmlns:a16="http://schemas.microsoft.com/office/drawing/2014/main" id="{03BC5127-6F48-3311-561E-EDE940C6E5ED}"/>
              </a:ext>
            </a:extLst>
          </p:cNvPr>
          <p:cNvGraphicFramePr>
            <a:graphicFrameLocks noGrp="1" noChangeAspect="1"/>
          </p:cNvGraphicFramePr>
          <p:nvPr>
            <p:ph sz="quarter" idx="2"/>
          </p:nvPr>
        </p:nvGraphicFramePr>
        <p:xfrm>
          <a:off x="0" y="2717800"/>
          <a:ext cx="9144000" cy="1397000"/>
        </p:xfrm>
        <a:graphic>
          <a:graphicData uri="http://schemas.openxmlformats.org/presentationml/2006/ole">
            <mc:AlternateContent xmlns:mc="http://schemas.openxmlformats.org/markup-compatibility/2006">
              <mc:Choice xmlns:v="urn:schemas-microsoft-com:vml" Requires="v">
                <p:oleObj name="Document" r:id="rId5" imgW="8414467" imgH="1285726" progId="Word.Document.8">
                  <p:embed/>
                </p:oleObj>
              </mc:Choice>
              <mc:Fallback>
                <p:oleObj name="Document" r:id="rId5" imgW="8414467" imgH="1285726" progId="Word.Documen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717800"/>
                        <a:ext cx="91440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3" name="Object 8">
            <a:extLst>
              <a:ext uri="{FF2B5EF4-FFF2-40B4-BE49-F238E27FC236}">
                <a16:creationId xmlns:a16="http://schemas.microsoft.com/office/drawing/2014/main" id="{DF23EFFE-39E4-1CC3-A930-252B49D11E9F}"/>
              </a:ext>
            </a:extLst>
          </p:cNvPr>
          <p:cNvGraphicFramePr>
            <a:graphicFrameLocks noGrp="1" noChangeAspect="1"/>
          </p:cNvGraphicFramePr>
          <p:nvPr>
            <p:ph sz="quarter" idx="3"/>
          </p:nvPr>
        </p:nvGraphicFramePr>
        <p:xfrm>
          <a:off x="0" y="4449763"/>
          <a:ext cx="9144000" cy="1798637"/>
        </p:xfrm>
        <a:graphic>
          <a:graphicData uri="http://schemas.openxmlformats.org/presentationml/2006/ole">
            <mc:AlternateContent xmlns:mc="http://schemas.openxmlformats.org/markup-compatibility/2006">
              <mc:Choice xmlns:v="urn:schemas-microsoft-com:vml" Requires="v">
                <p:oleObj name="Document" r:id="rId7" imgW="8414467" imgH="1655859" progId="Word.Document.8">
                  <p:embed/>
                </p:oleObj>
              </mc:Choice>
              <mc:Fallback>
                <p:oleObj name="Document" r:id="rId7" imgW="8414467" imgH="1655859" progId="Word.Document.8">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449763"/>
                        <a:ext cx="9144000" cy="179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8" name="Rectangle 4">
            <a:extLst>
              <a:ext uri="{FF2B5EF4-FFF2-40B4-BE49-F238E27FC236}">
                <a16:creationId xmlns:a16="http://schemas.microsoft.com/office/drawing/2014/main" id="{21BD2851-3D39-A8B7-ECBD-1BA12B3F0C08}"/>
              </a:ext>
            </a:extLst>
          </p:cNvPr>
          <p:cNvSpPr>
            <a:spLocks noGrp="1" noChangeArrowheads="1"/>
          </p:cNvSpPr>
          <p:nvPr>
            <p:ph type="title"/>
          </p:nvPr>
        </p:nvSpPr>
        <p:spPr/>
        <p:txBody>
          <a:bodyPr/>
          <a:lstStyle/>
          <a:p>
            <a:pPr eaLnBrk="1" hangingPunct="1">
              <a:defRPr/>
            </a:pPr>
            <a:r>
              <a:rPr lang="en-US" altLang="en-US"/>
              <a:t>Notation</a:t>
            </a:r>
          </a:p>
        </p:txBody>
      </p:sp>
      <p:sp>
        <p:nvSpPr>
          <p:cNvPr id="19459" name="Rectangle 56">
            <a:extLst>
              <a:ext uri="{FF2B5EF4-FFF2-40B4-BE49-F238E27FC236}">
                <a16:creationId xmlns:a16="http://schemas.microsoft.com/office/drawing/2014/main" id="{AD7ECA70-4B38-4FB4-CC82-E76DDF9ACA3F}"/>
              </a:ext>
            </a:extLst>
          </p:cNvPr>
          <p:cNvSpPr>
            <a:spLocks noChangeArrowheads="1"/>
          </p:cNvSpPr>
          <p:nvPr/>
        </p:nvSpPr>
        <p:spPr bwMode="auto">
          <a:xfrm>
            <a:off x="3516313"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0" name="Rectangle 57">
            <a:extLst>
              <a:ext uri="{FF2B5EF4-FFF2-40B4-BE49-F238E27FC236}">
                <a16:creationId xmlns:a16="http://schemas.microsoft.com/office/drawing/2014/main" id="{635B2680-00DD-0FF5-2F45-394F0A52FD8F}"/>
              </a:ext>
            </a:extLst>
          </p:cNvPr>
          <p:cNvSpPr>
            <a:spLocks noChangeArrowheads="1"/>
          </p:cNvSpPr>
          <p:nvPr/>
        </p:nvSpPr>
        <p:spPr bwMode="auto">
          <a:xfrm>
            <a:off x="3508375" y="3181350"/>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1" name="Rectangle 60">
            <a:extLst>
              <a:ext uri="{FF2B5EF4-FFF2-40B4-BE49-F238E27FC236}">
                <a16:creationId xmlns:a16="http://schemas.microsoft.com/office/drawing/2014/main" id="{062A8726-E508-2B61-DE7C-E3A68312ED7E}"/>
              </a:ext>
            </a:extLst>
          </p:cNvPr>
          <p:cNvSpPr>
            <a:spLocks noChangeArrowheads="1"/>
          </p:cNvSpPr>
          <p:nvPr/>
        </p:nvSpPr>
        <p:spPr bwMode="auto">
          <a:xfrm>
            <a:off x="3525838" y="3181350"/>
            <a:ext cx="6016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2" name="Rectangle 61">
            <a:extLst>
              <a:ext uri="{FF2B5EF4-FFF2-40B4-BE49-F238E27FC236}">
                <a16:creationId xmlns:a16="http://schemas.microsoft.com/office/drawing/2014/main" id="{9BC5E0CA-F1E8-57DB-6978-E246D618503F}"/>
              </a:ext>
            </a:extLst>
          </p:cNvPr>
          <p:cNvSpPr>
            <a:spLocks noChangeArrowheads="1"/>
          </p:cNvSpPr>
          <p:nvPr/>
        </p:nvSpPr>
        <p:spPr bwMode="auto">
          <a:xfrm>
            <a:off x="4137025"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3" name="Rectangle 62">
            <a:extLst>
              <a:ext uri="{FF2B5EF4-FFF2-40B4-BE49-F238E27FC236}">
                <a16:creationId xmlns:a16="http://schemas.microsoft.com/office/drawing/2014/main" id="{E41AF32D-1FA7-CBD4-19E7-6DEB0CF2DFFD}"/>
              </a:ext>
            </a:extLst>
          </p:cNvPr>
          <p:cNvSpPr>
            <a:spLocks noChangeArrowheads="1"/>
          </p:cNvSpPr>
          <p:nvPr/>
        </p:nvSpPr>
        <p:spPr bwMode="auto">
          <a:xfrm>
            <a:off x="4127500"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4" name="Rectangle 65">
            <a:extLst>
              <a:ext uri="{FF2B5EF4-FFF2-40B4-BE49-F238E27FC236}">
                <a16:creationId xmlns:a16="http://schemas.microsoft.com/office/drawing/2014/main" id="{834B1424-2376-1850-8A13-3E6937CCCAC4}"/>
              </a:ext>
            </a:extLst>
          </p:cNvPr>
          <p:cNvSpPr>
            <a:spLocks noChangeArrowheads="1"/>
          </p:cNvSpPr>
          <p:nvPr/>
        </p:nvSpPr>
        <p:spPr bwMode="auto">
          <a:xfrm>
            <a:off x="4146550" y="3181350"/>
            <a:ext cx="60325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5" name="Rectangle 66">
            <a:extLst>
              <a:ext uri="{FF2B5EF4-FFF2-40B4-BE49-F238E27FC236}">
                <a16:creationId xmlns:a16="http://schemas.microsoft.com/office/drawing/2014/main" id="{57E91A4E-7EE4-D5F9-6DF4-72665F537CE0}"/>
              </a:ext>
            </a:extLst>
          </p:cNvPr>
          <p:cNvSpPr>
            <a:spLocks noChangeArrowheads="1"/>
          </p:cNvSpPr>
          <p:nvPr/>
        </p:nvSpPr>
        <p:spPr bwMode="auto">
          <a:xfrm>
            <a:off x="4759325"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6" name="Rectangle 67">
            <a:extLst>
              <a:ext uri="{FF2B5EF4-FFF2-40B4-BE49-F238E27FC236}">
                <a16:creationId xmlns:a16="http://schemas.microsoft.com/office/drawing/2014/main" id="{0B151279-0190-1BEF-7F8A-A10436F500AC}"/>
              </a:ext>
            </a:extLst>
          </p:cNvPr>
          <p:cNvSpPr>
            <a:spLocks noChangeArrowheads="1"/>
          </p:cNvSpPr>
          <p:nvPr/>
        </p:nvSpPr>
        <p:spPr bwMode="auto">
          <a:xfrm>
            <a:off x="4749800"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7" name="Rectangle 70">
            <a:extLst>
              <a:ext uri="{FF2B5EF4-FFF2-40B4-BE49-F238E27FC236}">
                <a16:creationId xmlns:a16="http://schemas.microsoft.com/office/drawing/2014/main" id="{07BB5DB5-880C-4824-9FB3-F6EB0101149C}"/>
              </a:ext>
            </a:extLst>
          </p:cNvPr>
          <p:cNvSpPr>
            <a:spLocks noChangeArrowheads="1"/>
          </p:cNvSpPr>
          <p:nvPr/>
        </p:nvSpPr>
        <p:spPr bwMode="auto">
          <a:xfrm>
            <a:off x="4768850" y="3181350"/>
            <a:ext cx="5635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8" name="Rectangle 71">
            <a:extLst>
              <a:ext uri="{FF2B5EF4-FFF2-40B4-BE49-F238E27FC236}">
                <a16:creationId xmlns:a16="http://schemas.microsoft.com/office/drawing/2014/main" id="{9942F8C6-9504-1B5E-EE0C-F4FA18AEC702}"/>
              </a:ext>
            </a:extLst>
          </p:cNvPr>
          <p:cNvSpPr>
            <a:spLocks noChangeArrowheads="1"/>
          </p:cNvSpPr>
          <p:nvPr/>
        </p:nvSpPr>
        <p:spPr bwMode="auto">
          <a:xfrm>
            <a:off x="5341938" y="3181350"/>
            <a:ext cx="793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69" name="Rectangle 72">
            <a:extLst>
              <a:ext uri="{FF2B5EF4-FFF2-40B4-BE49-F238E27FC236}">
                <a16:creationId xmlns:a16="http://schemas.microsoft.com/office/drawing/2014/main" id="{7576660D-023C-5794-7F71-BCAF7484999E}"/>
              </a:ext>
            </a:extLst>
          </p:cNvPr>
          <p:cNvSpPr>
            <a:spLocks noChangeArrowheads="1"/>
          </p:cNvSpPr>
          <p:nvPr/>
        </p:nvSpPr>
        <p:spPr bwMode="auto">
          <a:xfrm>
            <a:off x="5332413"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0" name="Rectangle 75">
            <a:extLst>
              <a:ext uri="{FF2B5EF4-FFF2-40B4-BE49-F238E27FC236}">
                <a16:creationId xmlns:a16="http://schemas.microsoft.com/office/drawing/2014/main" id="{692C9A47-8F95-766B-55EC-3037538F7E76}"/>
              </a:ext>
            </a:extLst>
          </p:cNvPr>
          <p:cNvSpPr>
            <a:spLocks noChangeArrowheads="1"/>
          </p:cNvSpPr>
          <p:nvPr/>
        </p:nvSpPr>
        <p:spPr bwMode="auto">
          <a:xfrm>
            <a:off x="5349875" y="3181350"/>
            <a:ext cx="5667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1" name="Rectangle 76">
            <a:extLst>
              <a:ext uri="{FF2B5EF4-FFF2-40B4-BE49-F238E27FC236}">
                <a16:creationId xmlns:a16="http://schemas.microsoft.com/office/drawing/2014/main" id="{8779DEE9-6A24-C243-F2A2-E4192F6FCA30}"/>
              </a:ext>
            </a:extLst>
          </p:cNvPr>
          <p:cNvSpPr>
            <a:spLocks noChangeArrowheads="1"/>
          </p:cNvSpPr>
          <p:nvPr/>
        </p:nvSpPr>
        <p:spPr bwMode="auto">
          <a:xfrm>
            <a:off x="5924550"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2" name="Rectangle 77">
            <a:extLst>
              <a:ext uri="{FF2B5EF4-FFF2-40B4-BE49-F238E27FC236}">
                <a16:creationId xmlns:a16="http://schemas.microsoft.com/office/drawing/2014/main" id="{839FFE49-52D2-7230-34F9-1C5949AE8B61}"/>
              </a:ext>
            </a:extLst>
          </p:cNvPr>
          <p:cNvSpPr>
            <a:spLocks noChangeArrowheads="1"/>
          </p:cNvSpPr>
          <p:nvPr/>
        </p:nvSpPr>
        <p:spPr bwMode="auto">
          <a:xfrm>
            <a:off x="5916613" y="3181350"/>
            <a:ext cx="793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3" name="Rectangle 80">
            <a:extLst>
              <a:ext uri="{FF2B5EF4-FFF2-40B4-BE49-F238E27FC236}">
                <a16:creationId xmlns:a16="http://schemas.microsoft.com/office/drawing/2014/main" id="{2ED62239-FAE2-C464-5CB3-772C67552A31}"/>
              </a:ext>
            </a:extLst>
          </p:cNvPr>
          <p:cNvSpPr>
            <a:spLocks noChangeArrowheads="1"/>
          </p:cNvSpPr>
          <p:nvPr/>
        </p:nvSpPr>
        <p:spPr bwMode="auto">
          <a:xfrm>
            <a:off x="5934075" y="3181350"/>
            <a:ext cx="5254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4" name="Rectangle 112">
            <a:extLst>
              <a:ext uri="{FF2B5EF4-FFF2-40B4-BE49-F238E27FC236}">
                <a16:creationId xmlns:a16="http://schemas.microsoft.com/office/drawing/2014/main" id="{ED0B51CA-29F3-8686-327D-6A9C2C94E75D}"/>
              </a:ext>
            </a:extLst>
          </p:cNvPr>
          <p:cNvSpPr>
            <a:spLocks noChangeArrowheads="1"/>
          </p:cNvSpPr>
          <p:nvPr/>
        </p:nvSpPr>
        <p:spPr bwMode="auto">
          <a:xfrm>
            <a:off x="2747963" y="3413125"/>
            <a:ext cx="7556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5" name="Rectangle 113">
            <a:extLst>
              <a:ext uri="{FF2B5EF4-FFF2-40B4-BE49-F238E27FC236}">
                <a16:creationId xmlns:a16="http://schemas.microsoft.com/office/drawing/2014/main" id="{DC4E80BE-B41B-7782-F0AE-13ED177BEBA4}"/>
              </a:ext>
            </a:extLst>
          </p:cNvPr>
          <p:cNvSpPr>
            <a:spLocks noChangeArrowheads="1"/>
          </p:cNvSpPr>
          <p:nvPr/>
        </p:nvSpPr>
        <p:spPr bwMode="auto">
          <a:xfrm>
            <a:off x="3503613" y="3413125"/>
            <a:ext cx="174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6" name="Rectangle 117">
            <a:extLst>
              <a:ext uri="{FF2B5EF4-FFF2-40B4-BE49-F238E27FC236}">
                <a16:creationId xmlns:a16="http://schemas.microsoft.com/office/drawing/2014/main" id="{84D8AE1A-5392-A451-7AAF-3EB208D61ED7}"/>
              </a:ext>
            </a:extLst>
          </p:cNvPr>
          <p:cNvSpPr>
            <a:spLocks noChangeArrowheads="1"/>
          </p:cNvSpPr>
          <p:nvPr/>
        </p:nvSpPr>
        <p:spPr bwMode="auto">
          <a:xfrm>
            <a:off x="4127500"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7" name="Rectangle 120">
            <a:extLst>
              <a:ext uri="{FF2B5EF4-FFF2-40B4-BE49-F238E27FC236}">
                <a16:creationId xmlns:a16="http://schemas.microsoft.com/office/drawing/2014/main" id="{2188F768-B211-9505-F982-448E8A4901B3}"/>
              </a:ext>
            </a:extLst>
          </p:cNvPr>
          <p:cNvSpPr>
            <a:spLocks noChangeArrowheads="1"/>
          </p:cNvSpPr>
          <p:nvPr/>
        </p:nvSpPr>
        <p:spPr bwMode="auto">
          <a:xfrm>
            <a:off x="4749800"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8" name="Rectangle 123">
            <a:extLst>
              <a:ext uri="{FF2B5EF4-FFF2-40B4-BE49-F238E27FC236}">
                <a16:creationId xmlns:a16="http://schemas.microsoft.com/office/drawing/2014/main" id="{502B4832-1226-55C5-641A-5B0CB93B7C1A}"/>
              </a:ext>
            </a:extLst>
          </p:cNvPr>
          <p:cNvSpPr>
            <a:spLocks noChangeArrowheads="1"/>
          </p:cNvSpPr>
          <p:nvPr/>
        </p:nvSpPr>
        <p:spPr bwMode="auto">
          <a:xfrm>
            <a:off x="5332413"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9" name="Rectangle 126">
            <a:extLst>
              <a:ext uri="{FF2B5EF4-FFF2-40B4-BE49-F238E27FC236}">
                <a16:creationId xmlns:a16="http://schemas.microsoft.com/office/drawing/2014/main" id="{6D6A7694-9337-C667-988D-1021AD2801FE}"/>
              </a:ext>
            </a:extLst>
          </p:cNvPr>
          <p:cNvSpPr>
            <a:spLocks noChangeArrowheads="1"/>
          </p:cNvSpPr>
          <p:nvPr/>
        </p:nvSpPr>
        <p:spPr bwMode="auto">
          <a:xfrm>
            <a:off x="5911850" y="3413125"/>
            <a:ext cx="174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80" name="Rectangle 313">
            <a:extLst>
              <a:ext uri="{FF2B5EF4-FFF2-40B4-BE49-F238E27FC236}">
                <a16:creationId xmlns:a16="http://schemas.microsoft.com/office/drawing/2014/main" id="{12805D24-933B-643F-921F-7A72B4FC51A5}"/>
              </a:ext>
            </a:extLst>
          </p:cNvPr>
          <p:cNvSpPr>
            <a:spLocks noChangeArrowheads="1"/>
          </p:cNvSpPr>
          <p:nvPr/>
        </p:nvSpPr>
        <p:spPr bwMode="auto">
          <a:xfrm>
            <a:off x="3508375" y="4498975"/>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81" name="Rectangle 317">
            <a:extLst>
              <a:ext uri="{FF2B5EF4-FFF2-40B4-BE49-F238E27FC236}">
                <a16:creationId xmlns:a16="http://schemas.microsoft.com/office/drawing/2014/main" id="{15F9BDDF-90C9-CA6E-AFB1-9A153969A432}"/>
              </a:ext>
            </a:extLst>
          </p:cNvPr>
          <p:cNvSpPr>
            <a:spLocks noChangeArrowheads="1"/>
          </p:cNvSpPr>
          <p:nvPr/>
        </p:nvSpPr>
        <p:spPr bwMode="auto">
          <a:xfrm>
            <a:off x="4127500"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82" name="Rectangle 320">
            <a:extLst>
              <a:ext uri="{FF2B5EF4-FFF2-40B4-BE49-F238E27FC236}">
                <a16:creationId xmlns:a16="http://schemas.microsoft.com/office/drawing/2014/main" id="{64796E11-C5C5-B666-D70F-987BEF7F7F06}"/>
              </a:ext>
            </a:extLst>
          </p:cNvPr>
          <p:cNvSpPr>
            <a:spLocks noChangeArrowheads="1"/>
          </p:cNvSpPr>
          <p:nvPr/>
        </p:nvSpPr>
        <p:spPr bwMode="auto">
          <a:xfrm>
            <a:off x="4749800"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83" name="Rectangle 323">
            <a:extLst>
              <a:ext uri="{FF2B5EF4-FFF2-40B4-BE49-F238E27FC236}">
                <a16:creationId xmlns:a16="http://schemas.microsoft.com/office/drawing/2014/main" id="{C13E8724-0F16-88A9-77EA-510DBFDCE23B}"/>
              </a:ext>
            </a:extLst>
          </p:cNvPr>
          <p:cNvSpPr>
            <a:spLocks noChangeArrowheads="1"/>
          </p:cNvSpPr>
          <p:nvPr/>
        </p:nvSpPr>
        <p:spPr bwMode="auto">
          <a:xfrm>
            <a:off x="5332413"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84" name="Rectangle 326">
            <a:extLst>
              <a:ext uri="{FF2B5EF4-FFF2-40B4-BE49-F238E27FC236}">
                <a16:creationId xmlns:a16="http://schemas.microsoft.com/office/drawing/2014/main" id="{2571A2EB-A26E-E6A7-AE44-BD7AF81E0FF4}"/>
              </a:ext>
            </a:extLst>
          </p:cNvPr>
          <p:cNvSpPr>
            <a:spLocks noChangeArrowheads="1"/>
          </p:cNvSpPr>
          <p:nvPr/>
        </p:nvSpPr>
        <p:spPr bwMode="auto">
          <a:xfrm>
            <a:off x="5916613" y="4498975"/>
            <a:ext cx="793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nvGrpSpPr>
          <p:cNvPr id="19485" name="Group 355">
            <a:extLst>
              <a:ext uri="{FF2B5EF4-FFF2-40B4-BE49-F238E27FC236}">
                <a16:creationId xmlns:a16="http://schemas.microsoft.com/office/drawing/2014/main" id="{F8291229-5C7E-6670-6779-FE44E74DAD22}"/>
              </a:ext>
            </a:extLst>
          </p:cNvPr>
          <p:cNvGrpSpPr>
            <a:grpSpLocks/>
          </p:cNvGrpSpPr>
          <p:nvPr/>
        </p:nvGrpSpPr>
        <p:grpSpPr bwMode="auto">
          <a:xfrm>
            <a:off x="685800" y="1828800"/>
            <a:ext cx="7453313" cy="3487738"/>
            <a:chOff x="873" y="1152"/>
            <a:chExt cx="4695" cy="2197"/>
          </a:xfrm>
        </p:grpSpPr>
        <p:sp>
          <p:nvSpPr>
            <p:cNvPr id="19486" name="Rectangle 8">
              <a:extLst>
                <a:ext uri="{FF2B5EF4-FFF2-40B4-BE49-F238E27FC236}">
                  <a16:creationId xmlns:a16="http://schemas.microsoft.com/office/drawing/2014/main" id="{22E90049-51F4-CF1C-428B-6020594DF301}"/>
                </a:ext>
              </a:extLst>
            </p:cNvPr>
            <p:cNvSpPr>
              <a:spLocks noChangeArrowheads="1"/>
            </p:cNvSpPr>
            <p:nvPr/>
          </p:nvSpPr>
          <p:spPr bwMode="auto">
            <a:xfrm>
              <a:off x="2784" y="1152"/>
              <a:ext cx="11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i="1">
                  <a:solidFill>
                    <a:srgbClr val="000000"/>
                  </a:solidFill>
                </a:rPr>
                <a:t>n COLUMNS</a:t>
              </a:r>
              <a:endParaRPr lang="en-US" altLang="en-US" sz="2500"/>
            </a:p>
          </p:txBody>
        </p:sp>
        <p:sp>
          <p:nvSpPr>
            <p:cNvPr id="19487" name="Rectangle 9">
              <a:extLst>
                <a:ext uri="{FF2B5EF4-FFF2-40B4-BE49-F238E27FC236}">
                  <a16:creationId xmlns:a16="http://schemas.microsoft.com/office/drawing/2014/main" id="{FF28C76D-2ECB-82EA-D399-EB65B2B2895C}"/>
                </a:ext>
              </a:extLst>
            </p:cNvPr>
            <p:cNvSpPr>
              <a:spLocks noChangeArrowheads="1"/>
            </p:cNvSpPr>
            <p:nvPr/>
          </p:nvSpPr>
          <p:spPr bwMode="auto">
            <a:xfrm>
              <a:off x="3845" y="1152"/>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i="1">
                  <a:solidFill>
                    <a:srgbClr val="000000"/>
                  </a:solidFill>
                </a:rPr>
                <a:t> </a:t>
              </a:r>
              <a:endParaRPr lang="en-US" altLang="en-US" sz="2500"/>
            </a:p>
          </p:txBody>
        </p:sp>
        <p:grpSp>
          <p:nvGrpSpPr>
            <p:cNvPr id="19488" name="Group 354">
              <a:extLst>
                <a:ext uri="{FF2B5EF4-FFF2-40B4-BE49-F238E27FC236}">
                  <a16:creationId xmlns:a16="http://schemas.microsoft.com/office/drawing/2014/main" id="{B36C4D6B-8BAA-2FF8-DCC5-4F384D4DBD6E}"/>
                </a:ext>
              </a:extLst>
            </p:cNvPr>
            <p:cNvGrpSpPr>
              <a:grpSpLocks/>
            </p:cNvGrpSpPr>
            <p:nvPr/>
          </p:nvGrpSpPr>
          <p:grpSpPr bwMode="auto">
            <a:xfrm rot="-5400000">
              <a:off x="580" y="2163"/>
              <a:ext cx="818" cy="231"/>
              <a:chOff x="96" y="1973"/>
              <a:chExt cx="818" cy="231"/>
            </a:xfrm>
          </p:grpSpPr>
          <p:sp>
            <p:nvSpPr>
              <p:cNvPr id="19793" name="Rectangle 13">
                <a:extLst>
                  <a:ext uri="{FF2B5EF4-FFF2-40B4-BE49-F238E27FC236}">
                    <a16:creationId xmlns:a16="http://schemas.microsoft.com/office/drawing/2014/main" id="{85920E38-9CF3-C876-4E6C-319734A832FE}"/>
                  </a:ext>
                </a:extLst>
              </p:cNvPr>
              <p:cNvSpPr>
                <a:spLocks noChangeArrowheads="1"/>
              </p:cNvSpPr>
              <p:nvPr/>
            </p:nvSpPr>
            <p:spPr bwMode="auto">
              <a:xfrm>
                <a:off x="96" y="1975"/>
                <a:ext cx="36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i="1">
                    <a:solidFill>
                      <a:srgbClr val="000000"/>
                    </a:solidFill>
                  </a:rPr>
                  <a:t>m R</a:t>
                </a:r>
                <a:endParaRPr lang="en-US" altLang="en-US" sz="2500"/>
              </a:p>
            </p:txBody>
          </p:sp>
          <p:sp>
            <p:nvSpPr>
              <p:cNvPr id="19794" name="Rectangle 14">
                <a:extLst>
                  <a:ext uri="{FF2B5EF4-FFF2-40B4-BE49-F238E27FC236}">
                    <a16:creationId xmlns:a16="http://schemas.microsoft.com/office/drawing/2014/main" id="{99356099-E550-8AC5-D323-E68A999BEC18}"/>
                  </a:ext>
                </a:extLst>
              </p:cNvPr>
              <p:cNvSpPr>
                <a:spLocks noChangeArrowheads="1"/>
              </p:cNvSpPr>
              <p:nvPr/>
            </p:nvSpPr>
            <p:spPr bwMode="auto">
              <a:xfrm>
                <a:off x="435" y="1975"/>
                <a:ext cx="45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i="1">
                    <a:solidFill>
                      <a:srgbClr val="000000"/>
                    </a:solidFill>
                  </a:rPr>
                  <a:t>OWS</a:t>
                </a:r>
                <a:endParaRPr lang="en-US" altLang="en-US" sz="2500"/>
              </a:p>
            </p:txBody>
          </p:sp>
          <p:sp>
            <p:nvSpPr>
              <p:cNvPr id="19795" name="Rectangle 15">
                <a:extLst>
                  <a:ext uri="{FF2B5EF4-FFF2-40B4-BE49-F238E27FC236}">
                    <a16:creationId xmlns:a16="http://schemas.microsoft.com/office/drawing/2014/main" id="{300D98AA-E6A9-8BD6-432B-CDE41A31F176}"/>
                  </a:ext>
                </a:extLst>
              </p:cNvPr>
              <p:cNvSpPr>
                <a:spLocks noChangeArrowheads="1"/>
              </p:cNvSpPr>
              <p:nvPr/>
            </p:nvSpPr>
            <p:spPr bwMode="auto">
              <a:xfrm>
                <a:off x="861" y="1973"/>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grpSp>
        <p:sp>
          <p:nvSpPr>
            <p:cNvPr id="19489" name="Rectangle 22">
              <a:extLst>
                <a:ext uri="{FF2B5EF4-FFF2-40B4-BE49-F238E27FC236}">
                  <a16:creationId xmlns:a16="http://schemas.microsoft.com/office/drawing/2014/main" id="{8EAFB09A-27E4-4CF9-D092-5E546A453268}"/>
                </a:ext>
              </a:extLst>
            </p:cNvPr>
            <p:cNvSpPr>
              <a:spLocks noChangeArrowheads="1"/>
            </p:cNvSpPr>
            <p:nvPr/>
          </p:nvSpPr>
          <p:spPr bwMode="auto">
            <a:xfrm>
              <a:off x="1260"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490" name="Rectangle 23">
              <a:extLst>
                <a:ext uri="{FF2B5EF4-FFF2-40B4-BE49-F238E27FC236}">
                  <a16:creationId xmlns:a16="http://schemas.microsoft.com/office/drawing/2014/main" id="{31915317-AE4B-C465-F35B-A1FF913B431F}"/>
                </a:ext>
              </a:extLst>
            </p:cNvPr>
            <p:cNvSpPr>
              <a:spLocks noChangeArrowheads="1"/>
            </p:cNvSpPr>
            <p:nvPr/>
          </p:nvSpPr>
          <p:spPr bwMode="auto">
            <a:xfrm>
              <a:off x="2093" y="1523"/>
              <a:ext cx="76"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1" name="Rectangle 24">
              <a:extLst>
                <a:ext uri="{FF2B5EF4-FFF2-40B4-BE49-F238E27FC236}">
                  <a16:creationId xmlns:a16="http://schemas.microsoft.com/office/drawing/2014/main" id="{C43C6220-54AB-148C-F182-5559E5D77775}"/>
                </a:ext>
              </a:extLst>
            </p:cNvPr>
            <p:cNvSpPr>
              <a:spLocks noChangeArrowheads="1"/>
            </p:cNvSpPr>
            <p:nvPr/>
          </p:nvSpPr>
          <p:spPr bwMode="auto">
            <a:xfrm>
              <a:off x="2735" y="1523"/>
              <a:ext cx="75"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2" name="Rectangle 25">
              <a:extLst>
                <a:ext uri="{FF2B5EF4-FFF2-40B4-BE49-F238E27FC236}">
                  <a16:creationId xmlns:a16="http://schemas.microsoft.com/office/drawing/2014/main" id="{CC7598F5-BE8F-93B3-9DF3-4D1D218158D0}"/>
                </a:ext>
              </a:extLst>
            </p:cNvPr>
            <p:cNvSpPr>
              <a:spLocks noChangeArrowheads="1"/>
            </p:cNvSpPr>
            <p:nvPr/>
          </p:nvSpPr>
          <p:spPr bwMode="auto">
            <a:xfrm>
              <a:off x="2169" y="1523"/>
              <a:ext cx="566"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3" name="Rectangle 26">
              <a:extLst>
                <a:ext uri="{FF2B5EF4-FFF2-40B4-BE49-F238E27FC236}">
                  <a16:creationId xmlns:a16="http://schemas.microsoft.com/office/drawing/2014/main" id="{CCB248EC-9E42-6C6F-0B5A-C4FC44FF8F4E}"/>
                </a:ext>
              </a:extLst>
            </p:cNvPr>
            <p:cNvSpPr>
              <a:spLocks noChangeArrowheads="1"/>
            </p:cNvSpPr>
            <p:nvPr/>
          </p:nvSpPr>
          <p:spPr bwMode="auto">
            <a:xfrm>
              <a:off x="2169"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A</a:t>
              </a:r>
              <a:endParaRPr lang="en-US" altLang="en-US" sz="2500"/>
            </a:p>
          </p:txBody>
        </p:sp>
        <p:sp>
          <p:nvSpPr>
            <p:cNvPr id="19494" name="Rectangle 27">
              <a:extLst>
                <a:ext uri="{FF2B5EF4-FFF2-40B4-BE49-F238E27FC236}">
                  <a16:creationId xmlns:a16="http://schemas.microsoft.com/office/drawing/2014/main" id="{D6E357D7-4C4E-0D59-ADED-2F7ED3998E5E}"/>
                </a:ext>
              </a:extLst>
            </p:cNvPr>
            <p:cNvSpPr>
              <a:spLocks noChangeArrowheads="1"/>
            </p:cNvSpPr>
            <p:nvPr/>
          </p:nvSpPr>
          <p:spPr bwMode="auto">
            <a:xfrm>
              <a:off x="2294" y="1565"/>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1</a:t>
              </a:r>
              <a:endParaRPr lang="en-US" altLang="en-US" sz="2500"/>
            </a:p>
          </p:txBody>
        </p:sp>
        <p:sp>
          <p:nvSpPr>
            <p:cNvPr id="19495" name="Rectangle 28">
              <a:extLst>
                <a:ext uri="{FF2B5EF4-FFF2-40B4-BE49-F238E27FC236}">
                  <a16:creationId xmlns:a16="http://schemas.microsoft.com/office/drawing/2014/main" id="{CDDE8086-CCCC-EE7E-6665-DB2A371F41C5}"/>
                </a:ext>
              </a:extLst>
            </p:cNvPr>
            <p:cNvSpPr>
              <a:spLocks noChangeArrowheads="1"/>
            </p:cNvSpPr>
            <p:nvPr/>
          </p:nvSpPr>
          <p:spPr bwMode="auto">
            <a:xfrm>
              <a:off x="2396"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496" name="Rectangle 29">
              <a:extLst>
                <a:ext uri="{FF2B5EF4-FFF2-40B4-BE49-F238E27FC236}">
                  <a16:creationId xmlns:a16="http://schemas.microsoft.com/office/drawing/2014/main" id="{0D951FA6-261A-3C42-D84F-FB15B14776AD}"/>
                </a:ext>
              </a:extLst>
            </p:cNvPr>
            <p:cNvSpPr>
              <a:spLocks noChangeArrowheads="1"/>
            </p:cNvSpPr>
            <p:nvPr/>
          </p:nvSpPr>
          <p:spPr bwMode="auto">
            <a:xfrm>
              <a:off x="2821" y="1523"/>
              <a:ext cx="76"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7" name="Rectangle 30">
              <a:extLst>
                <a:ext uri="{FF2B5EF4-FFF2-40B4-BE49-F238E27FC236}">
                  <a16:creationId xmlns:a16="http://schemas.microsoft.com/office/drawing/2014/main" id="{B2A71453-E715-D21B-4C44-B9EEA30A7F7C}"/>
                </a:ext>
              </a:extLst>
            </p:cNvPr>
            <p:cNvSpPr>
              <a:spLocks noChangeArrowheads="1"/>
            </p:cNvSpPr>
            <p:nvPr/>
          </p:nvSpPr>
          <p:spPr bwMode="auto">
            <a:xfrm>
              <a:off x="3463" y="1523"/>
              <a:ext cx="77"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8" name="Rectangle 31">
              <a:extLst>
                <a:ext uri="{FF2B5EF4-FFF2-40B4-BE49-F238E27FC236}">
                  <a16:creationId xmlns:a16="http://schemas.microsoft.com/office/drawing/2014/main" id="{06A5B14F-B75E-BC54-A9E3-CED2CA9FA511}"/>
                </a:ext>
              </a:extLst>
            </p:cNvPr>
            <p:cNvSpPr>
              <a:spLocks noChangeArrowheads="1"/>
            </p:cNvSpPr>
            <p:nvPr/>
          </p:nvSpPr>
          <p:spPr bwMode="auto">
            <a:xfrm>
              <a:off x="2897" y="1523"/>
              <a:ext cx="566"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99" name="Rectangle 32">
              <a:extLst>
                <a:ext uri="{FF2B5EF4-FFF2-40B4-BE49-F238E27FC236}">
                  <a16:creationId xmlns:a16="http://schemas.microsoft.com/office/drawing/2014/main" id="{B2EB88BD-0E21-79EB-6F91-BD32F0E0CAC8}"/>
                </a:ext>
              </a:extLst>
            </p:cNvPr>
            <p:cNvSpPr>
              <a:spLocks noChangeArrowheads="1"/>
            </p:cNvSpPr>
            <p:nvPr/>
          </p:nvSpPr>
          <p:spPr bwMode="auto">
            <a:xfrm>
              <a:off x="2897"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A</a:t>
              </a:r>
              <a:endParaRPr lang="en-US" altLang="en-US" sz="2500"/>
            </a:p>
          </p:txBody>
        </p:sp>
        <p:sp>
          <p:nvSpPr>
            <p:cNvPr id="19500" name="Rectangle 33">
              <a:extLst>
                <a:ext uri="{FF2B5EF4-FFF2-40B4-BE49-F238E27FC236}">
                  <a16:creationId xmlns:a16="http://schemas.microsoft.com/office/drawing/2014/main" id="{81998687-B914-6BC8-4A54-D37A1570509D}"/>
                </a:ext>
              </a:extLst>
            </p:cNvPr>
            <p:cNvSpPr>
              <a:spLocks noChangeArrowheads="1"/>
            </p:cNvSpPr>
            <p:nvPr/>
          </p:nvSpPr>
          <p:spPr bwMode="auto">
            <a:xfrm>
              <a:off x="3022" y="1565"/>
              <a:ext cx="106"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2</a:t>
              </a:r>
              <a:endParaRPr lang="en-US" altLang="en-US" sz="2500"/>
            </a:p>
          </p:txBody>
        </p:sp>
        <p:sp>
          <p:nvSpPr>
            <p:cNvPr id="19501" name="Rectangle 34">
              <a:extLst>
                <a:ext uri="{FF2B5EF4-FFF2-40B4-BE49-F238E27FC236}">
                  <a16:creationId xmlns:a16="http://schemas.microsoft.com/office/drawing/2014/main" id="{D2A685BD-6A3C-155D-D601-212C230D81F1}"/>
                </a:ext>
              </a:extLst>
            </p:cNvPr>
            <p:cNvSpPr>
              <a:spLocks noChangeArrowheads="1"/>
            </p:cNvSpPr>
            <p:nvPr/>
          </p:nvSpPr>
          <p:spPr bwMode="auto">
            <a:xfrm>
              <a:off x="3123" y="1521"/>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02" name="Rectangle 35">
              <a:extLst>
                <a:ext uri="{FF2B5EF4-FFF2-40B4-BE49-F238E27FC236}">
                  <a16:creationId xmlns:a16="http://schemas.microsoft.com/office/drawing/2014/main" id="{1A73259A-EC6A-349D-8D19-E6163FF56F25}"/>
                </a:ext>
              </a:extLst>
            </p:cNvPr>
            <p:cNvSpPr>
              <a:spLocks noChangeArrowheads="1"/>
            </p:cNvSpPr>
            <p:nvPr/>
          </p:nvSpPr>
          <p:spPr bwMode="auto">
            <a:xfrm>
              <a:off x="3551" y="1523"/>
              <a:ext cx="7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03" name="Rectangle 36">
              <a:extLst>
                <a:ext uri="{FF2B5EF4-FFF2-40B4-BE49-F238E27FC236}">
                  <a16:creationId xmlns:a16="http://schemas.microsoft.com/office/drawing/2014/main" id="{AD4645BD-CC9D-C4C4-EC2F-28320DFA2259}"/>
                </a:ext>
              </a:extLst>
            </p:cNvPr>
            <p:cNvSpPr>
              <a:spLocks noChangeArrowheads="1"/>
            </p:cNvSpPr>
            <p:nvPr/>
          </p:nvSpPr>
          <p:spPr bwMode="auto">
            <a:xfrm>
              <a:off x="4149" y="1523"/>
              <a:ext cx="7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04" name="Rectangle 37">
              <a:extLst>
                <a:ext uri="{FF2B5EF4-FFF2-40B4-BE49-F238E27FC236}">
                  <a16:creationId xmlns:a16="http://schemas.microsoft.com/office/drawing/2014/main" id="{706175FA-AF95-CBE0-726E-C5FDCEF83DC3}"/>
                </a:ext>
              </a:extLst>
            </p:cNvPr>
            <p:cNvSpPr>
              <a:spLocks noChangeArrowheads="1"/>
            </p:cNvSpPr>
            <p:nvPr/>
          </p:nvSpPr>
          <p:spPr bwMode="auto">
            <a:xfrm>
              <a:off x="3551" y="1727"/>
              <a:ext cx="672" cy="4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05" name="Rectangle 38">
              <a:extLst>
                <a:ext uri="{FF2B5EF4-FFF2-40B4-BE49-F238E27FC236}">
                  <a16:creationId xmlns:a16="http://schemas.microsoft.com/office/drawing/2014/main" id="{D08E0382-3F7A-400C-3507-6AE8F06E176C}"/>
                </a:ext>
              </a:extLst>
            </p:cNvPr>
            <p:cNvSpPr>
              <a:spLocks noChangeArrowheads="1"/>
            </p:cNvSpPr>
            <p:nvPr/>
          </p:nvSpPr>
          <p:spPr bwMode="auto">
            <a:xfrm>
              <a:off x="3625" y="1523"/>
              <a:ext cx="52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06" name="Rectangle 39">
              <a:extLst>
                <a:ext uri="{FF2B5EF4-FFF2-40B4-BE49-F238E27FC236}">
                  <a16:creationId xmlns:a16="http://schemas.microsoft.com/office/drawing/2014/main" id="{A9C237C9-0326-B098-5B71-7B397E72926C}"/>
                </a:ext>
              </a:extLst>
            </p:cNvPr>
            <p:cNvSpPr>
              <a:spLocks noChangeArrowheads="1"/>
            </p:cNvSpPr>
            <p:nvPr/>
          </p:nvSpPr>
          <p:spPr bwMode="auto">
            <a:xfrm>
              <a:off x="3625" y="1521"/>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a:t>
              </a:r>
              <a:endParaRPr lang="en-US" altLang="en-US" sz="2500"/>
            </a:p>
          </p:txBody>
        </p:sp>
        <p:sp>
          <p:nvSpPr>
            <p:cNvPr id="19507" name="Rectangle 40">
              <a:extLst>
                <a:ext uri="{FF2B5EF4-FFF2-40B4-BE49-F238E27FC236}">
                  <a16:creationId xmlns:a16="http://schemas.microsoft.com/office/drawing/2014/main" id="{0277AE2F-AD69-DDED-317C-6F454F557E8C}"/>
                </a:ext>
              </a:extLst>
            </p:cNvPr>
            <p:cNvSpPr>
              <a:spLocks noChangeArrowheads="1"/>
            </p:cNvSpPr>
            <p:nvPr/>
          </p:nvSpPr>
          <p:spPr bwMode="auto">
            <a:xfrm>
              <a:off x="3776"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08" name="Rectangle 41">
              <a:extLst>
                <a:ext uri="{FF2B5EF4-FFF2-40B4-BE49-F238E27FC236}">
                  <a16:creationId xmlns:a16="http://schemas.microsoft.com/office/drawing/2014/main" id="{B74AA1DB-722E-AF67-39AB-495403DCE5E4}"/>
                </a:ext>
              </a:extLst>
            </p:cNvPr>
            <p:cNvSpPr>
              <a:spLocks noChangeArrowheads="1"/>
            </p:cNvSpPr>
            <p:nvPr/>
          </p:nvSpPr>
          <p:spPr bwMode="auto">
            <a:xfrm>
              <a:off x="4234" y="1523"/>
              <a:ext cx="75"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09" name="Rectangle 42">
              <a:extLst>
                <a:ext uri="{FF2B5EF4-FFF2-40B4-BE49-F238E27FC236}">
                  <a16:creationId xmlns:a16="http://schemas.microsoft.com/office/drawing/2014/main" id="{517166FD-8489-AC73-40A0-A80F816A6754}"/>
                </a:ext>
              </a:extLst>
            </p:cNvPr>
            <p:cNvSpPr>
              <a:spLocks noChangeArrowheads="1"/>
            </p:cNvSpPr>
            <p:nvPr/>
          </p:nvSpPr>
          <p:spPr bwMode="auto">
            <a:xfrm>
              <a:off x="4830" y="1523"/>
              <a:ext cx="79"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0" name="Rectangle 43">
              <a:extLst>
                <a:ext uri="{FF2B5EF4-FFF2-40B4-BE49-F238E27FC236}">
                  <a16:creationId xmlns:a16="http://schemas.microsoft.com/office/drawing/2014/main" id="{CC483D1C-85B2-1A38-3689-12CA5D4FEAEB}"/>
                </a:ext>
              </a:extLst>
            </p:cNvPr>
            <p:cNvSpPr>
              <a:spLocks noChangeArrowheads="1"/>
            </p:cNvSpPr>
            <p:nvPr/>
          </p:nvSpPr>
          <p:spPr bwMode="auto">
            <a:xfrm>
              <a:off x="4309" y="1523"/>
              <a:ext cx="521"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1" name="Rectangle 44">
              <a:extLst>
                <a:ext uri="{FF2B5EF4-FFF2-40B4-BE49-F238E27FC236}">
                  <a16:creationId xmlns:a16="http://schemas.microsoft.com/office/drawing/2014/main" id="{C26B7445-4265-A740-E461-5B4BA9921B00}"/>
                </a:ext>
              </a:extLst>
            </p:cNvPr>
            <p:cNvSpPr>
              <a:spLocks noChangeArrowheads="1"/>
            </p:cNvSpPr>
            <p:nvPr/>
          </p:nvSpPr>
          <p:spPr bwMode="auto">
            <a:xfrm>
              <a:off x="4309"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A</a:t>
              </a:r>
              <a:endParaRPr lang="en-US" altLang="en-US" sz="2500"/>
            </a:p>
          </p:txBody>
        </p:sp>
        <p:sp>
          <p:nvSpPr>
            <p:cNvPr id="19512" name="Rectangle 45">
              <a:extLst>
                <a:ext uri="{FF2B5EF4-FFF2-40B4-BE49-F238E27FC236}">
                  <a16:creationId xmlns:a16="http://schemas.microsoft.com/office/drawing/2014/main" id="{B722661C-61F8-AE89-13D0-CAD1D8BF725E}"/>
                </a:ext>
              </a:extLst>
            </p:cNvPr>
            <p:cNvSpPr>
              <a:spLocks noChangeArrowheads="1"/>
            </p:cNvSpPr>
            <p:nvPr/>
          </p:nvSpPr>
          <p:spPr bwMode="auto">
            <a:xfrm>
              <a:off x="4434" y="1565"/>
              <a:ext cx="117"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n</a:t>
              </a:r>
              <a:endParaRPr lang="en-US" altLang="en-US" sz="2500"/>
            </a:p>
          </p:txBody>
        </p:sp>
        <p:sp>
          <p:nvSpPr>
            <p:cNvPr id="19513" name="Rectangle 46">
              <a:extLst>
                <a:ext uri="{FF2B5EF4-FFF2-40B4-BE49-F238E27FC236}">
                  <a16:creationId xmlns:a16="http://schemas.microsoft.com/office/drawing/2014/main" id="{5FC63C38-09F2-1E63-9649-889556928334}"/>
                </a:ext>
              </a:extLst>
            </p:cNvPr>
            <p:cNvSpPr>
              <a:spLocks noChangeArrowheads="1"/>
            </p:cNvSpPr>
            <p:nvPr/>
          </p:nvSpPr>
          <p:spPr bwMode="auto">
            <a:xfrm>
              <a:off x="4545" y="1521"/>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14" name="Rectangle 47">
              <a:extLst>
                <a:ext uri="{FF2B5EF4-FFF2-40B4-BE49-F238E27FC236}">
                  <a16:creationId xmlns:a16="http://schemas.microsoft.com/office/drawing/2014/main" id="{ACD33DEA-AA4A-BF31-8A57-ABF6FEF54C98}"/>
                </a:ext>
              </a:extLst>
            </p:cNvPr>
            <p:cNvSpPr>
              <a:spLocks noChangeArrowheads="1"/>
            </p:cNvSpPr>
            <p:nvPr/>
          </p:nvSpPr>
          <p:spPr bwMode="auto">
            <a:xfrm>
              <a:off x="4918" y="1523"/>
              <a:ext cx="76"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5" name="Rectangle 48">
              <a:extLst>
                <a:ext uri="{FF2B5EF4-FFF2-40B4-BE49-F238E27FC236}">
                  <a16:creationId xmlns:a16="http://schemas.microsoft.com/office/drawing/2014/main" id="{157E32DB-8AA9-64DE-7517-3EEB4A10A790}"/>
                </a:ext>
              </a:extLst>
            </p:cNvPr>
            <p:cNvSpPr>
              <a:spLocks noChangeArrowheads="1"/>
            </p:cNvSpPr>
            <p:nvPr/>
          </p:nvSpPr>
          <p:spPr bwMode="auto">
            <a:xfrm>
              <a:off x="5477" y="1523"/>
              <a:ext cx="69"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6" name="Rectangle 49">
              <a:extLst>
                <a:ext uri="{FF2B5EF4-FFF2-40B4-BE49-F238E27FC236}">
                  <a16:creationId xmlns:a16="http://schemas.microsoft.com/office/drawing/2014/main" id="{16CF59D0-B75D-EB84-9AE5-4CB6348556C7}"/>
                </a:ext>
              </a:extLst>
            </p:cNvPr>
            <p:cNvSpPr>
              <a:spLocks noChangeArrowheads="1"/>
            </p:cNvSpPr>
            <p:nvPr/>
          </p:nvSpPr>
          <p:spPr bwMode="auto">
            <a:xfrm>
              <a:off x="4918" y="1727"/>
              <a:ext cx="628" cy="4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7" name="Rectangle 50">
              <a:extLst>
                <a:ext uri="{FF2B5EF4-FFF2-40B4-BE49-F238E27FC236}">
                  <a16:creationId xmlns:a16="http://schemas.microsoft.com/office/drawing/2014/main" id="{0A9BF179-D6DF-6072-949C-007B1D6D830F}"/>
                </a:ext>
              </a:extLst>
            </p:cNvPr>
            <p:cNvSpPr>
              <a:spLocks noChangeArrowheads="1"/>
            </p:cNvSpPr>
            <p:nvPr/>
          </p:nvSpPr>
          <p:spPr bwMode="auto">
            <a:xfrm>
              <a:off x="4994" y="1523"/>
              <a:ext cx="483"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18" name="Rectangle 51">
              <a:extLst>
                <a:ext uri="{FF2B5EF4-FFF2-40B4-BE49-F238E27FC236}">
                  <a16:creationId xmlns:a16="http://schemas.microsoft.com/office/drawing/2014/main" id="{17C02A59-1D34-0B02-13B9-410E16F30723}"/>
                </a:ext>
              </a:extLst>
            </p:cNvPr>
            <p:cNvSpPr>
              <a:spLocks noChangeArrowheads="1"/>
            </p:cNvSpPr>
            <p:nvPr/>
          </p:nvSpPr>
          <p:spPr bwMode="auto">
            <a:xfrm>
              <a:off x="4994" y="1521"/>
              <a:ext cx="4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Total</a:t>
              </a:r>
              <a:endParaRPr lang="en-US" altLang="en-US" sz="2500"/>
            </a:p>
          </p:txBody>
        </p:sp>
        <p:sp>
          <p:nvSpPr>
            <p:cNvPr id="19519" name="Rectangle 52">
              <a:extLst>
                <a:ext uri="{FF2B5EF4-FFF2-40B4-BE49-F238E27FC236}">
                  <a16:creationId xmlns:a16="http://schemas.microsoft.com/office/drawing/2014/main" id="{11A2F609-41A3-9309-3CDC-194E814390E4}"/>
                </a:ext>
              </a:extLst>
            </p:cNvPr>
            <p:cNvSpPr>
              <a:spLocks noChangeArrowheads="1"/>
            </p:cNvSpPr>
            <p:nvPr/>
          </p:nvSpPr>
          <p:spPr bwMode="auto">
            <a:xfrm>
              <a:off x="5421" y="1521"/>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20" name="Rectangle 53">
              <a:extLst>
                <a:ext uri="{FF2B5EF4-FFF2-40B4-BE49-F238E27FC236}">
                  <a16:creationId xmlns:a16="http://schemas.microsoft.com/office/drawing/2014/main" id="{40CBAFBA-60A9-6B1E-D8BB-FCE0B048C09A}"/>
                </a:ext>
              </a:extLst>
            </p:cNvPr>
            <p:cNvSpPr>
              <a:spLocks noChangeArrowheads="1"/>
            </p:cNvSpPr>
            <p:nvPr/>
          </p:nvSpPr>
          <p:spPr bwMode="auto">
            <a:xfrm>
              <a:off x="1169" y="1498"/>
              <a:ext cx="22" cy="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1" name="Rectangle 54">
              <a:extLst>
                <a:ext uri="{FF2B5EF4-FFF2-40B4-BE49-F238E27FC236}">
                  <a16:creationId xmlns:a16="http://schemas.microsoft.com/office/drawing/2014/main" id="{AD4C0404-7828-C8B2-C3EF-FCC601A9229F}"/>
                </a:ext>
              </a:extLst>
            </p:cNvPr>
            <p:cNvSpPr>
              <a:spLocks noChangeArrowheads="1"/>
            </p:cNvSpPr>
            <p:nvPr/>
          </p:nvSpPr>
          <p:spPr bwMode="auto">
            <a:xfrm>
              <a:off x="1169"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2" name="Rectangle 55">
              <a:extLst>
                <a:ext uri="{FF2B5EF4-FFF2-40B4-BE49-F238E27FC236}">
                  <a16:creationId xmlns:a16="http://schemas.microsoft.com/office/drawing/2014/main" id="{08D9CC79-7DB9-1D88-5F6F-152E901A7B67}"/>
                </a:ext>
              </a:extLst>
            </p:cNvPr>
            <p:cNvSpPr>
              <a:spLocks noChangeArrowheads="1"/>
            </p:cNvSpPr>
            <p:nvPr/>
          </p:nvSpPr>
          <p:spPr bwMode="auto">
            <a:xfrm>
              <a:off x="1191" y="1498"/>
              <a:ext cx="89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3" name="Rectangle 58">
              <a:extLst>
                <a:ext uri="{FF2B5EF4-FFF2-40B4-BE49-F238E27FC236}">
                  <a16:creationId xmlns:a16="http://schemas.microsoft.com/office/drawing/2014/main" id="{282437B4-84C3-2F23-56E5-8918EA66C25D}"/>
                </a:ext>
              </a:extLst>
            </p:cNvPr>
            <p:cNvSpPr>
              <a:spLocks noChangeArrowheads="1"/>
            </p:cNvSpPr>
            <p:nvPr/>
          </p:nvSpPr>
          <p:spPr bwMode="auto">
            <a:xfrm>
              <a:off x="2083" y="1498"/>
              <a:ext cx="2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4" name="Rectangle 59">
              <a:extLst>
                <a:ext uri="{FF2B5EF4-FFF2-40B4-BE49-F238E27FC236}">
                  <a16:creationId xmlns:a16="http://schemas.microsoft.com/office/drawing/2014/main" id="{C05EE8C8-3A66-A78A-91A0-A577EDCF4A60}"/>
                </a:ext>
              </a:extLst>
            </p:cNvPr>
            <p:cNvSpPr>
              <a:spLocks noChangeArrowheads="1"/>
            </p:cNvSpPr>
            <p:nvPr/>
          </p:nvSpPr>
          <p:spPr bwMode="auto">
            <a:xfrm>
              <a:off x="2104" y="1498"/>
              <a:ext cx="706"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5" name="Rectangle 63">
              <a:extLst>
                <a:ext uri="{FF2B5EF4-FFF2-40B4-BE49-F238E27FC236}">
                  <a16:creationId xmlns:a16="http://schemas.microsoft.com/office/drawing/2014/main" id="{E4537D42-4D9C-E0EF-8D02-248DBE2FC520}"/>
                </a:ext>
              </a:extLst>
            </p:cNvPr>
            <p:cNvSpPr>
              <a:spLocks noChangeArrowheads="1"/>
            </p:cNvSpPr>
            <p:nvPr/>
          </p:nvSpPr>
          <p:spPr bwMode="auto">
            <a:xfrm>
              <a:off x="2810"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6" name="Rectangle 64">
              <a:extLst>
                <a:ext uri="{FF2B5EF4-FFF2-40B4-BE49-F238E27FC236}">
                  <a16:creationId xmlns:a16="http://schemas.microsoft.com/office/drawing/2014/main" id="{D186A4E8-4768-04FF-7758-BAA74F7579CA}"/>
                </a:ext>
              </a:extLst>
            </p:cNvPr>
            <p:cNvSpPr>
              <a:spLocks noChangeArrowheads="1"/>
            </p:cNvSpPr>
            <p:nvPr/>
          </p:nvSpPr>
          <p:spPr bwMode="auto">
            <a:xfrm>
              <a:off x="2832" y="1498"/>
              <a:ext cx="708"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7" name="Rectangle 68">
              <a:extLst>
                <a:ext uri="{FF2B5EF4-FFF2-40B4-BE49-F238E27FC236}">
                  <a16:creationId xmlns:a16="http://schemas.microsoft.com/office/drawing/2014/main" id="{E21160B6-39DE-627E-F1C4-878EA0BEA51F}"/>
                </a:ext>
              </a:extLst>
            </p:cNvPr>
            <p:cNvSpPr>
              <a:spLocks noChangeArrowheads="1"/>
            </p:cNvSpPr>
            <p:nvPr/>
          </p:nvSpPr>
          <p:spPr bwMode="auto">
            <a:xfrm>
              <a:off x="3540"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8" name="Rectangle 69">
              <a:extLst>
                <a:ext uri="{FF2B5EF4-FFF2-40B4-BE49-F238E27FC236}">
                  <a16:creationId xmlns:a16="http://schemas.microsoft.com/office/drawing/2014/main" id="{E66327BD-F677-EB18-C3E9-7D15D288880D}"/>
                </a:ext>
              </a:extLst>
            </p:cNvPr>
            <p:cNvSpPr>
              <a:spLocks noChangeArrowheads="1"/>
            </p:cNvSpPr>
            <p:nvPr/>
          </p:nvSpPr>
          <p:spPr bwMode="auto">
            <a:xfrm>
              <a:off x="3562" y="1498"/>
              <a:ext cx="66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29" name="Rectangle 73">
              <a:extLst>
                <a:ext uri="{FF2B5EF4-FFF2-40B4-BE49-F238E27FC236}">
                  <a16:creationId xmlns:a16="http://schemas.microsoft.com/office/drawing/2014/main" id="{8BB31E7A-CF38-2678-79E3-2D2BFFBC767A}"/>
                </a:ext>
              </a:extLst>
            </p:cNvPr>
            <p:cNvSpPr>
              <a:spLocks noChangeArrowheads="1"/>
            </p:cNvSpPr>
            <p:nvPr/>
          </p:nvSpPr>
          <p:spPr bwMode="auto">
            <a:xfrm>
              <a:off x="4223" y="1498"/>
              <a:ext cx="2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0" name="Rectangle 74">
              <a:extLst>
                <a:ext uri="{FF2B5EF4-FFF2-40B4-BE49-F238E27FC236}">
                  <a16:creationId xmlns:a16="http://schemas.microsoft.com/office/drawing/2014/main" id="{DAF140AD-1136-D8A8-5F5F-41547F6B9F34}"/>
                </a:ext>
              </a:extLst>
            </p:cNvPr>
            <p:cNvSpPr>
              <a:spLocks noChangeArrowheads="1"/>
            </p:cNvSpPr>
            <p:nvPr/>
          </p:nvSpPr>
          <p:spPr bwMode="auto">
            <a:xfrm>
              <a:off x="4244" y="1498"/>
              <a:ext cx="665"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1" name="Rectangle 78">
              <a:extLst>
                <a:ext uri="{FF2B5EF4-FFF2-40B4-BE49-F238E27FC236}">
                  <a16:creationId xmlns:a16="http://schemas.microsoft.com/office/drawing/2014/main" id="{0D9D511F-8131-E8C9-2513-7165E86E8E0D}"/>
                </a:ext>
              </a:extLst>
            </p:cNvPr>
            <p:cNvSpPr>
              <a:spLocks noChangeArrowheads="1"/>
            </p:cNvSpPr>
            <p:nvPr/>
          </p:nvSpPr>
          <p:spPr bwMode="auto">
            <a:xfrm>
              <a:off x="4909" y="1498"/>
              <a:ext cx="20"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2" name="Rectangle 79">
              <a:extLst>
                <a:ext uri="{FF2B5EF4-FFF2-40B4-BE49-F238E27FC236}">
                  <a16:creationId xmlns:a16="http://schemas.microsoft.com/office/drawing/2014/main" id="{7FB6B96B-B692-59BD-825D-2C5E4193782A}"/>
                </a:ext>
              </a:extLst>
            </p:cNvPr>
            <p:cNvSpPr>
              <a:spLocks noChangeArrowheads="1"/>
            </p:cNvSpPr>
            <p:nvPr/>
          </p:nvSpPr>
          <p:spPr bwMode="auto">
            <a:xfrm>
              <a:off x="4929" y="1498"/>
              <a:ext cx="617"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3" name="Rectangle 81">
              <a:extLst>
                <a:ext uri="{FF2B5EF4-FFF2-40B4-BE49-F238E27FC236}">
                  <a16:creationId xmlns:a16="http://schemas.microsoft.com/office/drawing/2014/main" id="{4AADA01E-CB37-0D38-6864-019DB2CD5903}"/>
                </a:ext>
              </a:extLst>
            </p:cNvPr>
            <p:cNvSpPr>
              <a:spLocks noChangeArrowheads="1"/>
            </p:cNvSpPr>
            <p:nvPr/>
          </p:nvSpPr>
          <p:spPr bwMode="auto">
            <a:xfrm>
              <a:off x="5546" y="1498"/>
              <a:ext cx="22" cy="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4" name="Rectangle 82">
              <a:extLst>
                <a:ext uri="{FF2B5EF4-FFF2-40B4-BE49-F238E27FC236}">
                  <a16:creationId xmlns:a16="http://schemas.microsoft.com/office/drawing/2014/main" id="{53E780E2-DAE1-82CD-F1A2-049345366F2C}"/>
                </a:ext>
              </a:extLst>
            </p:cNvPr>
            <p:cNvSpPr>
              <a:spLocks noChangeArrowheads="1"/>
            </p:cNvSpPr>
            <p:nvPr/>
          </p:nvSpPr>
          <p:spPr bwMode="auto">
            <a:xfrm>
              <a:off x="5546"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5" name="Rectangle 83">
              <a:extLst>
                <a:ext uri="{FF2B5EF4-FFF2-40B4-BE49-F238E27FC236}">
                  <a16:creationId xmlns:a16="http://schemas.microsoft.com/office/drawing/2014/main" id="{F0B89653-34D1-7125-CC2D-62E308E3A6FB}"/>
                </a:ext>
              </a:extLst>
            </p:cNvPr>
            <p:cNvSpPr>
              <a:spLocks noChangeArrowheads="1"/>
            </p:cNvSpPr>
            <p:nvPr/>
          </p:nvSpPr>
          <p:spPr bwMode="auto">
            <a:xfrm>
              <a:off x="1169" y="1523"/>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6" name="Rectangle 84">
              <a:extLst>
                <a:ext uri="{FF2B5EF4-FFF2-40B4-BE49-F238E27FC236}">
                  <a16:creationId xmlns:a16="http://schemas.microsoft.com/office/drawing/2014/main" id="{FC1BB52B-B9E7-51D5-DE7D-B5F722F0C41F}"/>
                </a:ext>
              </a:extLst>
            </p:cNvPr>
            <p:cNvSpPr>
              <a:spLocks noChangeArrowheads="1"/>
            </p:cNvSpPr>
            <p:nvPr/>
          </p:nvSpPr>
          <p:spPr bwMode="auto">
            <a:xfrm>
              <a:off x="2083" y="1523"/>
              <a:ext cx="10"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7" name="Rectangle 85">
              <a:extLst>
                <a:ext uri="{FF2B5EF4-FFF2-40B4-BE49-F238E27FC236}">
                  <a16:creationId xmlns:a16="http://schemas.microsoft.com/office/drawing/2014/main" id="{2B0F8C93-5AF7-8DBB-DAE6-6DA37802403C}"/>
                </a:ext>
              </a:extLst>
            </p:cNvPr>
            <p:cNvSpPr>
              <a:spLocks noChangeArrowheads="1"/>
            </p:cNvSpPr>
            <p:nvPr/>
          </p:nvSpPr>
          <p:spPr bwMode="auto">
            <a:xfrm>
              <a:off x="2810"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8" name="Rectangle 86">
              <a:extLst>
                <a:ext uri="{FF2B5EF4-FFF2-40B4-BE49-F238E27FC236}">
                  <a16:creationId xmlns:a16="http://schemas.microsoft.com/office/drawing/2014/main" id="{17757859-085A-1180-13FE-7717EE69DE50}"/>
                </a:ext>
              </a:extLst>
            </p:cNvPr>
            <p:cNvSpPr>
              <a:spLocks noChangeArrowheads="1"/>
            </p:cNvSpPr>
            <p:nvPr/>
          </p:nvSpPr>
          <p:spPr bwMode="auto">
            <a:xfrm>
              <a:off x="3540"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39" name="Rectangle 87">
              <a:extLst>
                <a:ext uri="{FF2B5EF4-FFF2-40B4-BE49-F238E27FC236}">
                  <a16:creationId xmlns:a16="http://schemas.microsoft.com/office/drawing/2014/main" id="{6F9CA399-D7B8-A937-0FA2-7A9AB5A22F2A}"/>
                </a:ext>
              </a:extLst>
            </p:cNvPr>
            <p:cNvSpPr>
              <a:spLocks noChangeArrowheads="1"/>
            </p:cNvSpPr>
            <p:nvPr/>
          </p:nvSpPr>
          <p:spPr bwMode="auto">
            <a:xfrm>
              <a:off x="4223"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0" name="Rectangle 88">
              <a:extLst>
                <a:ext uri="{FF2B5EF4-FFF2-40B4-BE49-F238E27FC236}">
                  <a16:creationId xmlns:a16="http://schemas.microsoft.com/office/drawing/2014/main" id="{4822D72E-6B15-4C09-2ADD-394E9DAFB635}"/>
                </a:ext>
              </a:extLst>
            </p:cNvPr>
            <p:cNvSpPr>
              <a:spLocks noChangeArrowheads="1"/>
            </p:cNvSpPr>
            <p:nvPr/>
          </p:nvSpPr>
          <p:spPr bwMode="auto">
            <a:xfrm>
              <a:off x="4909" y="1523"/>
              <a:ext cx="9"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1" name="Rectangle 89">
              <a:extLst>
                <a:ext uri="{FF2B5EF4-FFF2-40B4-BE49-F238E27FC236}">
                  <a16:creationId xmlns:a16="http://schemas.microsoft.com/office/drawing/2014/main" id="{E698A2BD-A86C-C754-F30F-3CBA5AF98C35}"/>
                </a:ext>
              </a:extLst>
            </p:cNvPr>
            <p:cNvSpPr>
              <a:spLocks noChangeArrowheads="1"/>
            </p:cNvSpPr>
            <p:nvPr/>
          </p:nvSpPr>
          <p:spPr bwMode="auto">
            <a:xfrm>
              <a:off x="5546" y="1523"/>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2" name="Rectangle 90">
              <a:extLst>
                <a:ext uri="{FF2B5EF4-FFF2-40B4-BE49-F238E27FC236}">
                  <a16:creationId xmlns:a16="http://schemas.microsoft.com/office/drawing/2014/main" id="{8D285192-B48F-18AD-7A7C-344F1949F6C5}"/>
                </a:ext>
              </a:extLst>
            </p:cNvPr>
            <p:cNvSpPr>
              <a:spLocks noChangeArrowheads="1"/>
            </p:cNvSpPr>
            <p:nvPr/>
          </p:nvSpPr>
          <p:spPr bwMode="auto">
            <a:xfrm>
              <a:off x="1191" y="1794"/>
              <a:ext cx="69"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3" name="Rectangle 91">
              <a:extLst>
                <a:ext uri="{FF2B5EF4-FFF2-40B4-BE49-F238E27FC236}">
                  <a16:creationId xmlns:a16="http://schemas.microsoft.com/office/drawing/2014/main" id="{A1926932-BD6B-9525-BB8E-0C9BC18974B0}"/>
                </a:ext>
              </a:extLst>
            </p:cNvPr>
            <p:cNvSpPr>
              <a:spLocks noChangeArrowheads="1"/>
            </p:cNvSpPr>
            <p:nvPr/>
          </p:nvSpPr>
          <p:spPr bwMode="auto">
            <a:xfrm>
              <a:off x="2005" y="1794"/>
              <a:ext cx="73"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4" name="Rectangle 92">
              <a:extLst>
                <a:ext uri="{FF2B5EF4-FFF2-40B4-BE49-F238E27FC236}">
                  <a16:creationId xmlns:a16="http://schemas.microsoft.com/office/drawing/2014/main" id="{6B3B1D3E-92A5-BD95-2F37-4FC8083577A5}"/>
                </a:ext>
              </a:extLst>
            </p:cNvPr>
            <p:cNvSpPr>
              <a:spLocks noChangeArrowheads="1"/>
            </p:cNvSpPr>
            <p:nvPr/>
          </p:nvSpPr>
          <p:spPr bwMode="auto">
            <a:xfrm>
              <a:off x="1260" y="1794"/>
              <a:ext cx="745"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45" name="Rectangle 93">
              <a:extLst>
                <a:ext uri="{FF2B5EF4-FFF2-40B4-BE49-F238E27FC236}">
                  <a16:creationId xmlns:a16="http://schemas.microsoft.com/office/drawing/2014/main" id="{4DAAB5D5-ADB5-9881-B9B5-BEE210E62D1D}"/>
                </a:ext>
              </a:extLst>
            </p:cNvPr>
            <p:cNvSpPr>
              <a:spLocks noChangeArrowheads="1"/>
            </p:cNvSpPr>
            <p:nvPr/>
          </p:nvSpPr>
          <p:spPr bwMode="auto">
            <a:xfrm>
              <a:off x="1260" y="1792"/>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B</a:t>
              </a:r>
              <a:endParaRPr lang="en-US" altLang="en-US" sz="2500"/>
            </a:p>
          </p:txBody>
        </p:sp>
        <p:sp>
          <p:nvSpPr>
            <p:cNvPr id="19546" name="Rectangle 94">
              <a:extLst>
                <a:ext uri="{FF2B5EF4-FFF2-40B4-BE49-F238E27FC236}">
                  <a16:creationId xmlns:a16="http://schemas.microsoft.com/office/drawing/2014/main" id="{0C844450-9128-5A60-E4FC-CB5C9AA243F5}"/>
                </a:ext>
              </a:extLst>
            </p:cNvPr>
            <p:cNvSpPr>
              <a:spLocks noChangeArrowheads="1"/>
            </p:cNvSpPr>
            <p:nvPr/>
          </p:nvSpPr>
          <p:spPr bwMode="auto">
            <a:xfrm>
              <a:off x="1389" y="1837"/>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1</a:t>
              </a:r>
              <a:endParaRPr lang="en-US" altLang="en-US" sz="2500"/>
            </a:p>
          </p:txBody>
        </p:sp>
        <p:sp>
          <p:nvSpPr>
            <p:cNvPr id="19547" name="Rectangle 95">
              <a:extLst>
                <a:ext uri="{FF2B5EF4-FFF2-40B4-BE49-F238E27FC236}">
                  <a16:creationId xmlns:a16="http://schemas.microsoft.com/office/drawing/2014/main" id="{D6FC3EBA-ECC0-F291-01DA-3A2CA711C466}"/>
                </a:ext>
              </a:extLst>
            </p:cNvPr>
            <p:cNvSpPr>
              <a:spLocks noChangeArrowheads="1"/>
            </p:cNvSpPr>
            <p:nvPr/>
          </p:nvSpPr>
          <p:spPr bwMode="auto">
            <a:xfrm>
              <a:off x="1489" y="1792"/>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48" name="Rectangle 96">
              <a:extLst>
                <a:ext uri="{FF2B5EF4-FFF2-40B4-BE49-F238E27FC236}">
                  <a16:creationId xmlns:a16="http://schemas.microsoft.com/office/drawing/2014/main" id="{C62794FA-EEE5-0B76-968B-F0A4926E1F2A}"/>
                </a:ext>
              </a:extLst>
            </p:cNvPr>
            <p:cNvSpPr>
              <a:spLocks noChangeArrowheads="1"/>
            </p:cNvSpPr>
            <p:nvPr/>
          </p:nvSpPr>
          <p:spPr bwMode="auto">
            <a:xfrm>
              <a:off x="2169" y="1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49" name="Rectangle 97">
              <a:extLst>
                <a:ext uri="{FF2B5EF4-FFF2-40B4-BE49-F238E27FC236}">
                  <a16:creationId xmlns:a16="http://schemas.microsoft.com/office/drawing/2014/main" id="{F76D09D8-E052-531E-9F29-5010C03F737A}"/>
                </a:ext>
              </a:extLst>
            </p:cNvPr>
            <p:cNvSpPr>
              <a:spLocks noChangeArrowheads="1"/>
            </p:cNvSpPr>
            <p:nvPr/>
          </p:nvSpPr>
          <p:spPr bwMode="auto">
            <a:xfrm>
              <a:off x="2286"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11</a:t>
              </a:r>
              <a:endParaRPr lang="en-US" altLang="en-US" sz="2500"/>
            </a:p>
          </p:txBody>
        </p:sp>
        <p:sp>
          <p:nvSpPr>
            <p:cNvPr id="19550" name="Rectangle 98">
              <a:extLst>
                <a:ext uri="{FF2B5EF4-FFF2-40B4-BE49-F238E27FC236}">
                  <a16:creationId xmlns:a16="http://schemas.microsoft.com/office/drawing/2014/main" id="{5D6AEEE4-E741-0704-C54A-AC0DFD16855E}"/>
                </a:ext>
              </a:extLst>
            </p:cNvPr>
            <p:cNvSpPr>
              <a:spLocks noChangeArrowheads="1"/>
            </p:cNvSpPr>
            <p:nvPr/>
          </p:nvSpPr>
          <p:spPr bwMode="auto">
            <a:xfrm>
              <a:off x="2487" y="179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51" name="Rectangle 99">
              <a:extLst>
                <a:ext uri="{FF2B5EF4-FFF2-40B4-BE49-F238E27FC236}">
                  <a16:creationId xmlns:a16="http://schemas.microsoft.com/office/drawing/2014/main" id="{28667D19-C001-8A3E-310A-56D4D97531A9}"/>
                </a:ext>
              </a:extLst>
            </p:cNvPr>
            <p:cNvSpPr>
              <a:spLocks noChangeArrowheads="1"/>
            </p:cNvSpPr>
            <p:nvPr/>
          </p:nvSpPr>
          <p:spPr bwMode="auto">
            <a:xfrm>
              <a:off x="2897" y="1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52" name="Rectangle 100">
              <a:extLst>
                <a:ext uri="{FF2B5EF4-FFF2-40B4-BE49-F238E27FC236}">
                  <a16:creationId xmlns:a16="http://schemas.microsoft.com/office/drawing/2014/main" id="{68AB8973-C9D5-CD08-54DB-77A0D11C9B54}"/>
                </a:ext>
              </a:extLst>
            </p:cNvPr>
            <p:cNvSpPr>
              <a:spLocks noChangeArrowheads="1"/>
            </p:cNvSpPr>
            <p:nvPr/>
          </p:nvSpPr>
          <p:spPr bwMode="auto">
            <a:xfrm>
              <a:off x="3015"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12</a:t>
              </a:r>
              <a:endParaRPr lang="en-US" altLang="en-US" sz="2500"/>
            </a:p>
          </p:txBody>
        </p:sp>
        <p:sp>
          <p:nvSpPr>
            <p:cNvPr id="19553" name="Rectangle 101">
              <a:extLst>
                <a:ext uri="{FF2B5EF4-FFF2-40B4-BE49-F238E27FC236}">
                  <a16:creationId xmlns:a16="http://schemas.microsoft.com/office/drawing/2014/main" id="{7BAD5FF2-2F00-691C-CE2D-622A2FDDA7E5}"/>
                </a:ext>
              </a:extLst>
            </p:cNvPr>
            <p:cNvSpPr>
              <a:spLocks noChangeArrowheads="1"/>
            </p:cNvSpPr>
            <p:nvPr/>
          </p:nvSpPr>
          <p:spPr bwMode="auto">
            <a:xfrm>
              <a:off x="3214" y="1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54" name="Rectangle 102">
              <a:extLst>
                <a:ext uri="{FF2B5EF4-FFF2-40B4-BE49-F238E27FC236}">
                  <a16:creationId xmlns:a16="http://schemas.microsoft.com/office/drawing/2014/main" id="{D6B75661-0398-7F47-45BD-04358D8569C8}"/>
                </a:ext>
              </a:extLst>
            </p:cNvPr>
            <p:cNvSpPr>
              <a:spLocks noChangeArrowheads="1"/>
            </p:cNvSpPr>
            <p:nvPr/>
          </p:nvSpPr>
          <p:spPr bwMode="auto">
            <a:xfrm>
              <a:off x="3625" y="1798"/>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555" name="Rectangle 103">
              <a:extLst>
                <a:ext uri="{FF2B5EF4-FFF2-40B4-BE49-F238E27FC236}">
                  <a16:creationId xmlns:a16="http://schemas.microsoft.com/office/drawing/2014/main" id="{FF688BF1-7D97-1A9E-7ADE-570D189D88C9}"/>
                </a:ext>
              </a:extLst>
            </p:cNvPr>
            <p:cNvSpPr>
              <a:spLocks noChangeArrowheads="1"/>
            </p:cNvSpPr>
            <p:nvPr/>
          </p:nvSpPr>
          <p:spPr bwMode="auto">
            <a:xfrm>
              <a:off x="3776" y="1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56" name="Rectangle 104">
              <a:extLst>
                <a:ext uri="{FF2B5EF4-FFF2-40B4-BE49-F238E27FC236}">
                  <a16:creationId xmlns:a16="http://schemas.microsoft.com/office/drawing/2014/main" id="{B3FB0350-362E-E190-22F2-A6A71509B626}"/>
                </a:ext>
              </a:extLst>
            </p:cNvPr>
            <p:cNvSpPr>
              <a:spLocks noChangeArrowheads="1"/>
            </p:cNvSpPr>
            <p:nvPr/>
          </p:nvSpPr>
          <p:spPr bwMode="auto">
            <a:xfrm>
              <a:off x="4309" y="1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57" name="Rectangle 105">
              <a:extLst>
                <a:ext uri="{FF2B5EF4-FFF2-40B4-BE49-F238E27FC236}">
                  <a16:creationId xmlns:a16="http://schemas.microsoft.com/office/drawing/2014/main" id="{F97D04A7-FCFF-2DC6-C2F4-4AD4FAE4FC5B}"/>
                </a:ext>
              </a:extLst>
            </p:cNvPr>
            <p:cNvSpPr>
              <a:spLocks noChangeArrowheads="1"/>
            </p:cNvSpPr>
            <p:nvPr/>
          </p:nvSpPr>
          <p:spPr bwMode="auto">
            <a:xfrm>
              <a:off x="4426"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1n</a:t>
              </a:r>
              <a:endParaRPr lang="en-US" altLang="en-US" sz="2500"/>
            </a:p>
          </p:txBody>
        </p:sp>
        <p:sp>
          <p:nvSpPr>
            <p:cNvPr id="19558" name="Rectangle 106">
              <a:extLst>
                <a:ext uri="{FF2B5EF4-FFF2-40B4-BE49-F238E27FC236}">
                  <a16:creationId xmlns:a16="http://schemas.microsoft.com/office/drawing/2014/main" id="{96C6EAF8-3CFB-0E0E-5019-966DCFA526FC}"/>
                </a:ext>
              </a:extLst>
            </p:cNvPr>
            <p:cNvSpPr>
              <a:spLocks noChangeArrowheads="1"/>
            </p:cNvSpPr>
            <p:nvPr/>
          </p:nvSpPr>
          <p:spPr bwMode="auto">
            <a:xfrm>
              <a:off x="4627" y="179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59" name="Rectangle 107">
              <a:extLst>
                <a:ext uri="{FF2B5EF4-FFF2-40B4-BE49-F238E27FC236}">
                  <a16:creationId xmlns:a16="http://schemas.microsoft.com/office/drawing/2014/main" id="{964AFE22-058D-F31C-470C-743037A236B9}"/>
                </a:ext>
              </a:extLst>
            </p:cNvPr>
            <p:cNvSpPr>
              <a:spLocks noChangeArrowheads="1"/>
            </p:cNvSpPr>
            <p:nvPr/>
          </p:nvSpPr>
          <p:spPr bwMode="auto">
            <a:xfrm>
              <a:off x="4994" y="1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60" name="Rectangle 108">
              <a:extLst>
                <a:ext uri="{FF2B5EF4-FFF2-40B4-BE49-F238E27FC236}">
                  <a16:creationId xmlns:a16="http://schemas.microsoft.com/office/drawing/2014/main" id="{E190C173-7A4F-1EC5-4E10-3F66CE97E16E}"/>
                </a:ext>
              </a:extLst>
            </p:cNvPr>
            <p:cNvSpPr>
              <a:spLocks noChangeArrowheads="1"/>
            </p:cNvSpPr>
            <p:nvPr/>
          </p:nvSpPr>
          <p:spPr bwMode="auto">
            <a:xfrm>
              <a:off x="5112" y="1843"/>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1.</a:t>
              </a:r>
              <a:endParaRPr lang="en-US" altLang="en-US" sz="2500"/>
            </a:p>
          </p:txBody>
        </p:sp>
        <p:sp>
          <p:nvSpPr>
            <p:cNvPr id="19561" name="Rectangle 109">
              <a:extLst>
                <a:ext uri="{FF2B5EF4-FFF2-40B4-BE49-F238E27FC236}">
                  <a16:creationId xmlns:a16="http://schemas.microsoft.com/office/drawing/2014/main" id="{4650CA50-18D1-20D6-5958-382F772E5771}"/>
                </a:ext>
              </a:extLst>
            </p:cNvPr>
            <p:cNvSpPr>
              <a:spLocks noChangeArrowheads="1"/>
            </p:cNvSpPr>
            <p:nvPr/>
          </p:nvSpPr>
          <p:spPr bwMode="auto">
            <a:xfrm>
              <a:off x="5263" y="1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62" name="Rectangle 110">
              <a:extLst>
                <a:ext uri="{FF2B5EF4-FFF2-40B4-BE49-F238E27FC236}">
                  <a16:creationId xmlns:a16="http://schemas.microsoft.com/office/drawing/2014/main" id="{04F68673-89BB-C736-FD29-99ED5A57F01A}"/>
                </a:ext>
              </a:extLst>
            </p:cNvPr>
            <p:cNvSpPr>
              <a:spLocks noChangeArrowheads="1"/>
            </p:cNvSpPr>
            <p:nvPr/>
          </p:nvSpPr>
          <p:spPr bwMode="auto">
            <a:xfrm>
              <a:off x="1169" y="1770"/>
              <a:ext cx="22"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3" name="Rectangle 111">
              <a:extLst>
                <a:ext uri="{FF2B5EF4-FFF2-40B4-BE49-F238E27FC236}">
                  <a16:creationId xmlns:a16="http://schemas.microsoft.com/office/drawing/2014/main" id="{76BE8BC1-3068-E22D-1900-561874E5C5B6}"/>
                </a:ext>
              </a:extLst>
            </p:cNvPr>
            <p:cNvSpPr>
              <a:spLocks noChangeArrowheads="1"/>
            </p:cNvSpPr>
            <p:nvPr/>
          </p:nvSpPr>
          <p:spPr bwMode="auto">
            <a:xfrm>
              <a:off x="1191" y="1770"/>
              <a:ext cx="887"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4" name="Rectangle 114">
              <a:extLst>
                <a:ext uri="{FF2B5EF4-FFF2-40B4-BE49-F238E27FC236}">
                  <a16:creationId xmlns:a16="http://schemas.microsoft.com/office/drawing/2014/main" id="{AE9DD276-873D-8A87-DF57-C028700CBD69}"/>
                </a:ext>
              </a:extLst>
            </p:cNvPr>
            <p:cNvSpPr>
              <a:spLocks noChangeArrowheads="1"/>
            </p:cNvSpPr>
            <p:nvPr/>
          </p:nvSpPr>
          <p:spPr bwMode="auto">
            <a:xfrm>
              <a:off x="2078" y="1770"/>
              <a:ext cx="20"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5" name="Rectangle 115">
              <a:extLst>
                <a:ext uri="{FF2B5EF4-FFF2-40B4-BE49-F238E27FC236}">
                  <a16:creationId xmlns:a16="http://schemas.microsoft.com/office/drawing/2014/main" id="{13D47B40-896A-FE8F-B494-5E2046DD5B00}"/>
                </a:ext>
              </a:extLst>
            </p:cNvPr>
            <p:cNvSpPr>
              <a:spLocks noChangeArrowheads="1"/>
            </p:cNvSpPr>
            <p:nvPr/>
          </p:nvSpPr>
          <p:spPr bwMode="auto">
            <a:xfrm>
              <a:off x="2098" y="1770"/>
              <a:ext cx="23"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6" name="Rectangle 116">
              <a:extLst>
                <a:ext uri="{FF2B5EF4-FFF2-40B4-BE49-F238E27FC236}">
                  <a16:creationId xmlns:a16="http://schemas.microsoft.com/office/drawing/2014/main" id="{C70EB399-AB18-E5D6-C578-D8D95C5A7A3C}"/>
                </a:ext>
              </a:extLst>
            </p:cNvPr>
            <p:cNvSpPr>
              <a:spLocks noChangeArrowheads="1"/>
            </p:cNvSpPr>
            <p:nvPr/>
          </p:nvSpPr>
          <p:spPr bwMode="auto">
            <a:xfrm>
              <a:off x="2121" y="1770"/>
              <a:ext cx="689"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7" name="Rectangle 118">
              <a:extLst>
                <a:ext uri="{FF2B5EF4-FFF2-40B4-BE49-F238E27FC236}">
                  <a16:creationId xmlns:a16="http://schemas.microsoft.com/office/drawing/2014/main" id="{C7B2399B-C9F0-DDEC-D17E-5616C873FAAF}"/>
                </a:ext>
              </a:extLst>
            </p:cNvPr>
            <p:cNvSpPr>
              <a:spLocks noChangeArrowheads="1"/>
            </p:cNvSpPr>
            <p:nvPr/>
          </p:nvSpPr>
          <p:spPr bwMode="auto">
            <a:xfrm>
              <a:off x="2810"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8" name="Rectangle 119">
              <a:extLst>
                <a:ext uri="{FF2B5EF4-FFF2-40B4-BE49-F238E27FC236}">
                  <a16:creationId xmlns:a16="http://schemas.microsoft.com/office/drawing/2014/main" id="{78BAD986-8B9E-E33E-9943-482156AA3F9F}"/>
                </a:ext>
              </a:extLst>
            </p:cNvPr>
            <p:cNvSpPr>
              <a:spLocks noChangeArrowheads="1"/>
            </p:cNvSpPr>
            <p:nvPr/>
          </p:nvSpPr>
          <p:spPr bwMode="auto">
            <a:xfrm>
              <a:off x="2832" y="1770"/>
              <a:ext cx="708"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69" name="Rectangle 121">
              <a:extLst>
                <a:ext uri="{FF2B5EF4-FFF2-40B4-BE49-F238E27FC236}">
                  <a16:creationId xmlns:a16="http://schemas.microsoft.com/office/drawing/2014/main" id="{0FDBD6A7-0D61-49BA-BA2A-6240E967CCC7}"/>
                </a:ext>
              </a:extLst>
            </p:cNvPr>
            <p:cNvSpPr>
              <a:spLocks noChangeArrowheads="1"/>
            </p:cNvSpPr>
            <p:nvPr/>
          </p:nvSpPr>
          <p:spPr bwMode="auto">
            <a:xfrm>
              <a:off x="3540"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0" name="Rectangle 122">
              <a:extLst>
                <a:ext uri="{FF2B5EF4-FFF2-40B4-BE49-F238E27FC236}">
                  <a16:creationId xmlns:a16="http://schemas.microsoft.com/office/drawing/2014/main" id="{68FE2984-A286-9530-0F13-CFB26DD20450}"/>
                </a:ext>
              </a:extLst>
            </p:cNvPr>
            <p:cNvSpPr>
              <a:spLocks noChangeArrowheads="1"/>
            </p:cNvSpPr>
            <p:nvPr/>
          </p:nvSpPr>
          <p:spPr bwMode="auto">
            <a:xfrm>
              <a:off x="3562" y="1770"/>
              <a:ext cx="66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1" name="Rectangle 124">
              <a:extLst>
                <a:ext uri="{FF2B5EF4-FFF2-40B4-BE49-F238E27FC236}">
                  <a16:creationId xmlns:a16="http://schemas.microsoft.com/office/drawing/2014/main" id="{D2DEFE02-C8AA-39EF-8329-F257739CA547}"/>
                </a:ext>
              </a:extLst>
            </p:cNvPr>
            <p:cNvSpPr>
              <a:spLocks noChangeArrowheads="1"/>
            </p:cNvSpPr>
            <p:nvPr/>
          </p:nvSpPr>
          <p:spPr bwMode="auto">
            <a:xfrm>
              <a:off x="4223" y="1770"/>
              <a:ext cx="2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2" name="Rectangle 125">
              <a:extLst>
                <a:ext uri="{FF2B5EF4-FFF2-40B4-BE49-F238E27FC236}">
                  <a16:creationId xmlns:a16="http://schemas.microsoft.com/office/drawing/2014/main" id="{47FEA73A-CD6C-608B-B106-C5F656571EFC}"/>
                </a:ext>
              </a:extLst>
            </p:cNvPr>
            <p:cNvSpPr>
              <a:spLocks noChangeArrowheads="1"/>
            </p:cNvSpPr>
            <p:nvPr/>
          </p:nvSpPr>
          <p:spPr bwMode="auto">
            <a:xfrm>
              <a:off x="4244" y="1770"/>
              <a:ext cx="659"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3" name="Rectangle 127">
              <a:extLst>
                <a:ext uri="{FF2B5EF4-FFF2-40B4-BE49-F238E27FC236}">
                  <a16:creationId xmlns:a16="http://schemas.microsoft.com/office/drawing/2014/main" id="{55D89C00-17D7-4B93-2B2A-10578EB3B50D}"/>
                </a:ext>
              </a:extLst>
            </p:cNvPr>
            <p:cNvSpPr>
              <a:spLocks noChangeArrowheads="1"/>
            </p:cNvSpPr>
            <p:nvPr/>
          </p:nvSpPr>
          <p:spPr bwMode="auto">
            <a:xfrm>
              <a:off x="4903" y="1770"/>
              <a:ext cx="2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4" name="Rectangle 128">
              <a:extLst>
                <a:ext uri="{FF2B5EF4-FFF2-40B4-BE49-F238E27FC236}">
                  <a16:creationId xmlns:a16="http://schemas.microsoft.com/office/drawing/2014/main" id="{CF86AFFE-D3E0-8409-EB2B-872D4F3B971D}"/>
                </a:ext>
              </a:extLst>
            </p:cNvPr>
            <p:cNvSpPr>
              <a:spLocks noChangeArrowheads="1"/>
            </p:cNvSpPr>
            <p:nvPr/>
          </p:nvSpPr>
          <p:spPr bwMode="auto">
            <a:xfrm>
              <a:off x="4924"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5" name="Rectangle 129">
              <a:extLst>
                <a:ext uri="{FF2B5EF4-FFF2-40B4-BE49-F238E27FC236}">
                  <a16:creationId xmlns:a16="http://schemas.microsoft.com/office/drawing/2014/main" id="{E31B9E92-14CC-DB4E-CFFE-D0FB59E217E9}"/>
                </a:ext>
              </a:extLst>
            </p:cNvPr>
            <p:cNvSpPr>
              <a:spLocks noChangeArrowheads="1"/>
            </p:cNvSpPr>
            <p:nvPr/>
          </p:nvSpPr>
          <p:spPr bwMode="auto">
            <a:xfrm>
              <a:off x="4946" y="1770"/>
              <a:ext cx="600"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6" name="Rectangle 130">
              <a:extLst>
                <a:ext uri="{FF2B5EF4-FFF2-40B4-BE49-F238E27FC236}">
                  <a16:creationId xmlns:a16="http://schemas.microsoft.com/office/drawing/2014/main" id="{055D6267-C40A-41A9-57D8-2CFBE27C4E71}"/>
                </a:ext>
              </a:extLst>
            </p:cNvPr>
            <p:cNvSpPr>
              <a:spLocks noChangeArrowheads="1"/>
            </p:cNvSpPr>
            <p:nvPr/>
          </p:nvSpPr>
          <p:spPr bwMode="auto">
            <a:xfrm>
              <a:off x="5546" y="1770"/>
              <a:ext cx="22"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7" name="Rectangle 131">
              <a:extLst>
                <a:ext uri="{FF2B5EF4-FFF2-40B4-BE49-F238E27FC236}">
                  <a16:creationId xmlns:a16="http://schemas.microsoft.com/office/drawing/2014/main" id="{1441BC83-E047-181E-A464-8BCF3638739A}"/>
                </a:ext>
              </a:extLst>
            </p:cNvPr>
            <p:cNvSpPr>
              <a:spLocks noChangeArrowheads="1"/>
            </p:cNvSpPr>
            <p:nvPr/>
          </p:nvSpPr>
          <p:spPr bwMode="auto">
            <a:xfrm>
              <a:off x="1169" y="1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8" name="Rectangle 132">
              <a:extLst>
                <a:ext uri="{FF2B5EF4-FFF2-40B4-BE49-F238E27FC236}">
                  <a16:creationId xmlns:a16="http://schemas.microsoft.com/office/drawing/2014/main" id="{B1335BE6-80F5-B783-1D86-71D14576287C}"/>
                </a:ext>
              </a:extLst>
            </p:cNvPr>
            <p:cNvSpPr>
              <a:spLocks noChangeArrowheads="1"/>
            </p:cNvSpPr>
            <p:nvPr/>
          </p:nvSpPr>
          <p:spPr bwMode="auto">
            <a:xfrm>
              <a:off x="2078" y="1794"/>
              <a:ext cx="20"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79" name="Rectangle 133">
              <a:extLst>
                <a:ext uri="{FF2B5EF4-FFF2-40B4-BE49-F238E27FC236}">
                  <a16:creationId xmlns:a16="http://schemas.microsoft.com/office/drawing/2014/main" id="{1DF571CD-421A-302A-8083-8DB30C4288C3}"/>
                </a:ext>
              </a:extLst>
            </p:cNvPr>
            <p:cNvSpPr>
              <a:spLocks noChangeArrowheads="1"/>
            </p:cNvSpPr>
            <p:nvPr/>
          </p:nvSpPr>
          <p:spPr bwMode="auto">
            <a:xfrm>
              <a:off x="2810"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0" name="Rectangle 134">
              <a:extLst>
                <a:ext uri="{FF2B5EF4-FFF2-40B4-BE49-F238E27FC236}">
                  <a16:creationId xmlns:a16="http://schemas.microsoft.com/office/drawing/2014/main" id="{7ECF6CB2-5C9A-565D-EFA3-59970D7CF96A}"/>
                </a:ext>
              </a:extLst>
            </p:cNvPr>
            <p:cNvSpPr>
              <a:spLocks noChangeArrowheads="1"/>
            </p:cNvSpPr>
            <p:nvPr/>
          </p:nvSpPr>
          <p:spPr bwMode="auto">
            <a:xfrm>
              <a:off x="3540"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1" name="Rectangle 135">
              <a:extLst>
                <a:ext uri="{FF2B5EF4-FFF2-40B4-BE49-F238E27FC236}">
                  <a16:creationId xmlns:a16="http://schemas.microsoft.com/office/drawing/2014/main" id="{5BA18AD2-053F-C830-4F9A-4F0D5C24701D}"/>
                </a:ext>
              </a:extLst>
            </p:cNvPr>
            <p:cNvSpPr>
              <a:spLocks noChangeArrowheads="1"/>
            </p:cNvSpPr>
            <p:nvPr/>
          </p:nvSpPr>
          <p:spPr bwMode="auto">
            <a:xfrm>
              <a:off x="4223"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2" name="Rectangle 136">
              <a:extLst>
                <a:ext uri="{FF2B5EF4-FFF2-40B4-BE49-F238E27FC236}">
                  <a16:creationId xmlns:a16="http://schemas.microsoft.com/office/drawing/2014/main" id="{92DABE62-DBEB-65C7-036E-ED4EFA10533E}"/>
                </a:ext>
              </a:extLst>
            </p:cNvPr>
            <p:cNvSpPr>
              <a:spLocks noChangeArrowheads="1"/>
            </p:cNvSpPr>
            <p:nvPr/>
          </p:nvSpPr>
          <p:spPr bwMode="auto">
            <a:xfrm>
              <a:off x="4903" y="1794"/>
              <a:ext cx="2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3" name="Rectangle 137">
              <a:extLst>
                <a:ext uri="{FF2B5EF4-FFF2-40B4-BE49-F238E27FC236}">
                  <a16:creationId xmlns:a16="http://schemas.microsoft.com/office/drawing/2014/main" id="{10475E2E-A806-8E60-5494-2A7918E55A8A}"/>
                </a:ext>
              </a:extLst>
            </p:cNvPr>
            <p:cNvSpPr>
              <a:spLocks noChangeArrowheads="1"/>
            </p:cNvSpPr>
            <p:nvPr/>
          </p:nvSpPr>
          <p:spPr bwMode="auto">
            <a:xfrm>
              <a:off x="5546" y="1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4" name="Rectangle 138">
              <a:extLst>
                <a:ext uri="{FF2B5EF4-FFF2-40B4-BE49-F238E27FC236}">
                  <a16:creationId xmlns:a16="http://schemas.microsoft.com/office/drawing/2014/main" id="{0472390B-52C5-3E32-C198-C00F53971416}"/>
                </a:ext>
              </a:extLst>
            </p:cNvPr>
            <p:cNvSpPr>
              <a:spLocks noChangeArrowheads="1"/>
            </p:cNvSpPr>
            <p:nvPr/>
          </p:nvSpPr>
          <p:spPr bwMode="auto">
            <a:xfrm>
              <a:off x="1191" y="2055"/>
              <a:ext cx="69"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5" name="Rectangle 139">
              <a:extLst>
                <a:ext uri="{FF2B5EF4-FFF2-40B4-BE49-F238E27FC236}">
                  <a16:creationId xmlns:a16="http://schemas.microsoft.com/office/drawing/2014/main" id="{7979899F-BEF4-B2AA-3260-0A5EF5D05513}"/>
                </a:ext>
              </a:extLst>
            </p:cNvPr>
            <p:cNvSpPr>
              <a:spLocks noChangeArrowheads="1"/>
            </p:cNvSpPr>
            <p:nvPr/>
          </p:nvSpPr>
          <p:spPr bwMode="auto">
            <a:xfrm>
              <a:off x="2005" y="2055"/>
              <a:ext cx="73"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6" name="Rectangle 140">
              <a:extLst>
                <a:ext uri="{FF2B5EF4-FFF2-40B4-BE49-F238E27FC236}">
                  <a16:creationId xmlns:a16="http://schemas.microsoft.com/office/drawing/2014/main" id="{444F58C4-DB7F-D1A6-49F8-4EAD579880B2}"/>
                </a:ext>
              </a:extLst>
            </p:cNvPr>
            <p:cNvSpPr>
              <a:spLocks noChangeArrowheads="1"/>
            </p:cNvSpPr>
            <p:nvPr/>
          </p:nvSpPr>
          <p:spPr bwMode="auto">
            <a:xfrm>
              <a:off x="1260" y="2055"/>
              <a:ext cx="745"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587" name="Rectangle 141">
              <a:extLst>
                <a:ext uri="{FF2B5EF4-FFF2-40B4-BE49-F238E27FC236}">
                  <a16:creationId xmlns:a16="http://schemas.microsoft.com/office/drawing/2014/main" id="{9AE234F6-B1F2-82FB-AB23-2A5CE7B3B376}"/>
                </a:ext>
              </a:extLst>
            </p:cNvPr>
            <p:cNvSpPr>
              <a:spLocks noChangeArrowheads="1"/>
            </p:cNvSpPr>
            <p:nvPr/>
          </p:nvSpPr>
          <p:spPr bwMode="auto">
            <a:xfrm>
              <a:off x="1260" y="2053"/>
              <a:ext cx="14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B</a:t>
              </a:r>
              <a:endParaRPr lang="en-US" altLang="en-US" sz="2500"/>
            </a:p>
          </p:txBody>
        </p:sp>
        <p:sp>
          <p:nvSpPr>
            <p:cNvPr id="19588" name="Rectangle 142">
              <a:extLst>
                <a:ext uri="{FF2B5EF4-FFF2-40B4-BE49-F238E27FC236}">
                  <a16:creationId xmlns:a16="http://schemas.microsoft.com/office/drawing/2014/main" id="{80D866FC-9D80-67F4-0693-201CF0E6DB97}"/>
                </a:ext>
              </a:extLst>
            </p:cNvPr>
            <p:cNvSpPr>
              <a:spLocks noChangeArrowheads="1"/>
            </p:cNvSpPr>
            <p:nvPr/>
          </p:nvSpPr>
          <p:spPr bwMode="auto">
            <a:xfrm>
              <a:off x="1389" y="2098"/>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2</a:t>
              </a:r>
              <a:endParaRPr lang="en-US" altLang="en-US" sz="2500"/>
            </a:p>
          </p:txBody>
        </p:sp>
        <p:sp>
          <p:nvSpPr>
            <p:cNvPr id="19589" name="Rectangle 143">
              <a:extLst>
                <a:ext uri="{FF2B5EF4-FFF2-40B4-BE49-F238E27FC236}">
                  <a16:creationId xmlns:a16="http://schemas.microsoft.com/office/drawing/2014/main" id="{2A64BC19-35B6-84E3-7843-03EE12F5C347}"/>
                </a:ext>
              </a:extLst>
            </p:cNvPr>
            <p:cNvSpPr>
              <a:spLocks noChangeArrowheads="1"/>
            </p:cNvSpPr>
            <p:nvPr/>
          </p:nvSpPr>
          <p:spPr bwMode="auto">
            <a:xfrm>
              <a:off x="1489" y="2053"/>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590" name="Rectangle 144">
              <a:extLst>
                <a:ext uri="{FF2B5EF4-FFF2-40B4-BE49-F238E27FC236}">
                  <a16:creationId xmlns:a16="http://schemas.microsoft.com/office/drawing/2014/main" id="{3A25083F-F2B8-D619-9D2F-594B18324D73}"/>
                </a:ext>
              </a:extLst>
            </p:cNvPr>
            <p:cNvSpPr>
              <a:spLocks noChangeArrowheads="1"/>
            </p:cNvSpPr>
            <p:nvPr/>
          </p:nvSpPr>
          <p:spPr bwMode="auto">
            <a:xfrm>
              <a:off x="2169" y="205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91" name="Rectangle 145">
              <a:extLst>
                <a:ext uri="{FF2B5EF4-FFF2-40B4-BE49-F238E27FC236}">
                  <a16:creationId xmlns:a16="http://schemas.microsoft.com/office/drawing/2014/main" id="{7B6F24B9-580B-A93B-EF19-1891FBBEAC23}"/>
                </a:ext>
              </a:extLst>
            </p:cNvPr>
            <p:cNvSpPr>
              <a:spLocks noChangeArrowheads="1"/>
            </p:cNvSpPr>
            <p:nvPr/>
          </p:nvSpPr>
          <p:spPr bwMode="auto">
            <a:xfrm>
              <a:off x="2286"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21</a:t>
              </a:r>
              <a:endParaRPr lang="en-US" altLang="en-US" sz="2500"/>
            </a:p>
          </p:txBody>
        </p:sp>
        <p:sp>
          <p:nvSpPr>
            <p:cNvPr id="19592" name="Rectangle 146">
              <a:extLst>
                <a:ext uri="{FF2B5EF4-FFF2-40B4-BE49-F238E27FC236}">
                  <a16:creationId xmlns:a16="http://schemas.microsoft.com/office/drawing/2014/main" id="{EC3E1DF3-EB7D-54E6-BB27-963786BD3491}"/>
                </a:ext>
              </a:extLst>
            </p:cNvPr>
            <p:cNvSpPr>
              <a:spLocks noChangeArrowheads="1"/>
            </p:cNvSpPr>
            <p:nvPr/>
          </p:nvSpPr>
          <p:spPr bwMode="auto">
            <a:xfrm>
              <a:off x="2487" y="205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93" name="Rectangle 147">
              <a:extLst>
                <a:ext uri="{FF2B5EF4-FFF2-40B4-BE49-F238E27FC236}">
                  <a16:creationId xmlns:a16="http://schemas.microsoft.com/office/drawing/2014/main" id="{58501EB4-2724-48B0-FDEA-D1EF94A01EEB}"/>
                </a:ext>
              </a:extLst>
            </p:cNvPr>
            <p:cNvSpPr>
              <a:spLocks noChangeArrowheads="1"/>
            </p:cNvSpPr>
            <p:nvPr/>
          </p:nvSpPr>
          <p:spPr bwMode="auto">
            <a:xfrm>
              <a:off x="2897" y="205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94" name="Rectangle 148">
              <a:extLst>
                <a:ext uri="{FF2B5EF4-FFF2-40B4-BE49-F238E27FC236}">
                  <a16:creationId xmlns:a16="http://schemas.microsoft.com/office/drawing/2014/main" id="{C8376948-06AF-4010-E667-68D61579002A}"/>
                </a:ext>
              </a:extLst>
            </p:cNvPr>
            <p:cNvSpPr>
              <a:spLocks noChangeArrowheads="1"/>
            </p:cNvSpPr>
            <p:nvPr/>
          </p:nvSpPr>
          <p:spPr bwMode="auto">
            <a:xfrm>
              <a:off x="3015"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22</a:t>
              </a:r>
              <a:endParaRPr lang="en-US" altLang="en-US" sz="2500"/>
            </a:p>
          </p:txBody>
        </p:sp>
        <p:sp>
          <p:nvSpPr>
            <p:cNvPr id="19595" name="Rectangle 149">
              <a:extLst>
                <a:ext uri="{FF2B5EF4-FFF2-40B4-BE49-F238E27FC236}">
                  <a16:creationId xmlns:a16="http://schemas.microsoft.com/office/drawing/2014/main" id="{5A07315A-BD1D-2DD6-0730-46B75F48F65D}"/>
                </a:ext>
              </a:extLst>
            </p:cNvPr>
            <p:cNvSpPr>
              <a:spLocks noChangeArrowheads="1"/>
            </p:cNvSpPr>
            <p:nvPr/>
          </p:nvSpPr>
          <p:spPr bwMode="auto">
            <a:xfrm>
              <a:off x="3214" y="205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96" name="Rectangle 150">
              <a:extLst>
                <a:ext uri="{FF2B5EF4-FFF2-40B4-BE49-F238E27FC236}">
                  <a16:creationId xmlns:a16="http://schemas.microsoft.com/office/drawing/2014/main" id="{8CDA7AAE-40C2-2F35-3C68-82D3A1DBEF83}"/>
                </a:ext>
              </a:extLst>
            </p:cNvPr>
            <p:cNvSpPr>
              <a:spLocks noChangeArrowheads="1"/>
            </p:cNvSpPr>
            <p:nvPr/>
          </p:nvSpPr>
          <p:spPr bwMode="auto">
            <a:xfrm>
              <a:off x="3625" y="2059"/>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597" name="Rectangle 151">
              <a:extLst>
                <a:ext uri="{FF2B5EF4-FFF2-40B4-BE49-F238E27FC236}">
                  <a16:creationId xmlns:a16="http://schemas.microsoft.com/office/drawing/2014/main" id="{BF221764-CF4F-21FC-CC2F-481183342786}"/>
                </a:ext>
              </a:extLst>
            </p:cNvPr>
            <p:cNvSpPr>
              <a:spLocks noChangeArrowheads="1"/>
            </p:cNvSpPr>
            <p:nvPr/>
          </p:nvSpPr>
          <p:spPr bwMode="auto">
            <a:xfrm>
              <a:off x="3776" y="2059"/>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598" name="Rectangle 152">
              <a:extLst>
                <a:ext uri="{FF2B5EF4-FFF2-40B4-BE49-F238E27FC236}">
                  <a16:creationId xmlns:a16="http://schemas.microsoft.com/office/drawing/2014/main" id="{37AE2F9B-3A75-AD43-6DAD-FBA2F9CF9303}"/>
                </a:ext>
              </a:extLst>
            </p:cNvPr>
            <p:cNvSpPr>
              <a:spLocks noChangeArrowheads="1"/>
            </p:cNvSpPr>
            <p:nvPr/>
          </p:nvSpPr>
          <p:spPr bwMode="auto">
            <a:xfrm>
              <a:off x="4309" y="205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599" name="Rectangle 153">
              <a:extLst>
                <a:ext uri="{FF2B5EF4-FFF2-40B4-BE49-F238E27FC236}">
                  <a16:creationId xmlns:a16="http://schemas.microsoft.com/office/drawing/2014/main" id="{09201CD7-D4F2-2577-3AF0-486F0F8CA52F}"/>
                </a:ext>
              </a:extLst>
            </p:cNvPr>
            <p:cNvSpPr>
              <a:spLocks noChangeArrowheads="1"/>
            </p:cNvSpPr>
            <p:nvPr/>
          </p:nvSpPr>
          <p:spPr bwMode="auto">
            <a:xfrm>
              <a:off x="4426"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2n</a:t>
              </a:r>
              <a:endParaRPr lang="en-US" altLang="en-US" sz="2500"/>
            </a:p>
          </p:txBody>
        </p:sp>
        <p:sp>
          <p:nvSpPr>
            <p:cNvPr id="19600" name="Rectangle 154">
              <a:extLst>
                <a:ext uri="{FF2B5EF4-FFF2-40B4-BE49-F238E27FC236}">
                  <a16:creationId xmlns:a16="http://schemas.microsoft.com/office/drawing/2014/main" id="{9152B079-D23D-929E-1A7D-48BBA0F1BDBE}"/>
                </a:ext>
              </a:extLst>
            </p:cNvPr>
            <p:cNvSpPr>
              <a:spLocks noChangeArrowheads="1"/>
            </p:cNvSpPr>
            <p:nvPr/>
          </p:nvSpPr>
          <p:spPr bwMode="auto">
            <a:xfrm>
              <a:off x="4627" y="205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01" name="Rectangle 155">
              <a:extLst>
                <a:ext uri="{FF2B5EF4-FFF2-40B4-BE49-F238E27FC236}">
                  <a16:creationId xmlns:a16="http://schemas.microsoft.com/office/drawing/2014/main" id="{81A40816-DF8F-F48C-3724-139B667E0648}"/>
                </a:ext>
              </a:extLst>
            </p:cNvPr>
            <p:cNvSpPr>
              <a:spLocks noChangeArrowheads="1"/>
            </p:cNvSpPr>
            <p:nvPr/>
          </p:nvSpPr>
          <p:spPr bwMode="auto">
            <a:xfrm>
              <a:off x="4994" y="205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602" name="Rectangle 156">
              <a:extLst>
                <a:ext uri="{FF2B5EF4-FFF2-40B4-BE49-F238E27FC236}">
                  <a16:creationId xmlns:a16="http://schemas.microsoft.com/office/drawing/2014/main" id="{CDBD5EE4-31FF-CBCA-EF09-A0D244B8E3D1}"/>
                </a:ext>
              </a:extLst>
            </p:cNvPr>
            <p:cNvSpPr>
              <a:spLocks noChangeArrowheads="1"/>
            </p:cNvSpPr>
            <p:nvPr/>
          </p:nvSpPr>
          <p:spPr bwMode="auto">
            <a:xfrm>
              <a:off x="5112" y="2103"/>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2.</a:t>
              </a:r>
              <a:endParaRPr lang="en-US" altLang="en-US" sz="2500"/>
            </a:p>
          </p:txBody>
        </p:sp>
        <p:sp>
          <p:nvSpPr>
            <p:cNvPr id="19603" name="Rectangle 157">
              <a:extLst>
                <a:ext uri="{FF2B5EF4-FFF2-40B4-BE49-F238E27FC236}">
                  <a16:creationId xmlns:a16="http://schemas.microsoft.com/office/drawing/2014/main" id="{88DBB46A-0910-44FC-BA91-AC1F22F65237}"/>
                </a:ext>
              </a:extLst>
            </p:cNvPr>
            <p:cNvSpPr>
              <a:spLocks noChangeArrowheads="1"/>
            </p:cNvSpPr>
            <p:nvPr/>
          </p:nvSpPr>
          <p:spPr bwMode="auto">
            <a:xfrm>
              <a:off x="5263" y="205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04" name="Rectangle 158">
              <a:extLst>
                <a:ext uri="{FF2B5EF4-FFF2-40B4-BE49-F238E27FC236}">
                  <a16:creationId xmlns:a16="http://schemas.microsoft.com/office/drawing/2014/main" id="{8D070951-F50D-7AD1-6B72-CEC780D197D0}"/>
                </a:ext>
              </a:extLst>
            </p:cNvPr>
            <p:cNvSpPr>
              <a:spLocks noChangeArrowheads="1"/>
            </p:cNvSpPr>
            <p:nvPr/>
          </p:nvSpPr>
          <p:spPr bwMode="auto">
            <a:xfrm>
              <a:off x="1169" y="2044"/>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05" name="Rectangle 159">
              <a:extLst>
                <a:ext uri="{FF2B5EF4-FFF2-40B4-BE49-F238E27FC236}">
                  <a16:creationId xmlns:a16="http://schemas.microsoft.com/office/drawing/2014/main" id="{DF30370C-A2B8-568E-3200-55B2480FD5B6}"/>
                </a:ext>
              </a:extLst>
            </p:cNvPr>
            <p:cNvSpPr>
              <a:spLocks noChangeArrowheads="1"/>
            </p:cNvSpPr>
            <p:nvPr/>
          </p:nvSpPr>
          <p:spPr bwMode="auto">
            <a:xfrm>
              <a:off x="1191" y="2044"/>
              <a:ext cx="8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06" name="Rectangle 160">
              <a:extLst>
                <a:ext uri="{FF2B5EF4-FFF2-40B4-BE49-F238E27FC236}">
                  <a16:creationId xmlns:a16="http://schemas.microsoft.com/office/drawing/2014/main" id="{5F98CA76-42B0-EF94-C850-3E3A92547B9D}"/>
                </a:ext>
              </a:extLst>
            </p:cNvPr>
            <p:cNvSpPr>
              <a:spLocks noChangeArrowheads="1"/>
            </p:cNvSpPr>
            <p:nvPr/>
          </p:nvSpPr>
          <p:spPr bwMode="auto">
            <a:xfrm>
              <a:off x="2078" y="2044"/>
              <a:ext cx="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07" name="Rectangle 161">
              <a:extLst>
                <a:ext uri="{FF2B5EF4-FFF2-40B4-BE49-F238E27FC236}">
                  <a16:creationId xmlns:a16="http://schemas.microsoft.com/office/drawing/2014/main" id="{BD8D0775-9348-7D9F-2895-8FEF5C6F6026}"/>
                </a:ext>
              </a:extLst>
            </p:cNvPr>
            <p:cNvSpPr>
              <a:spLocks noChangeArrowheads="1"/>
            </p:cNvSpPr>
            <p:nvPr/>
          </p:nvSpPr>
          <p:spPr bwMode="auto">
            <a:xfrm>
              <a:off x="2098" y="2044"/>
              <a:ext cx="7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08" name="Rectangle 162">
              <a:extLst>
                <a:ext uri="{FF2B5EF4-FFF2-40B4-BE49-F238E27FC236}">
                  <a16:creationId xmlns:a16="http://schemas.microsoft.com/office/drawing/2014/main" id="{0C1933F4-16AE-F6E1-2221-576227FA32A7}"/>
                </a:ext>
              </a:extLst>
            </p:cNvPr>
            <p:cNvSpPr>
              <a:spLocks noChangeArrowheads="1"/>
            </p:cNvSpPr>
            <p:nvPr/>
          </p:nvSpPr>
          <p:spPr bwMode="auto">
            <a:xfrm>
              <a:off x="2810"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09" name="Rectangle 163">
              <a:extLst>
                <a:ext uri="{FF2B5EF4-FFF2-40B4-BE49-F238E27FC236}">
                  <a16:creationId xmlns:a16="http://schemas.microsoft.com/office/drawing/2014/main" id="{BF8F2549-CD71-2783-8F38-0612638B1AE5}"/>
                </a:ext>
              </a:extLst>
            </p:cNvPr>
            <p:cNvSpPr>
              <a:spLocks noChangeArrowheads="1"/>
            </p:cNvSpPr>
            <p:nvPr/>
          </p:nvSpPr>
          <p:spPr bwMode="auto">
            <a:xfrm>
              <a:off x="2821" y="2044"/>
              <a:ext cx="71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0" name="Rectangle 164">
              <a:extLst>
                <a:ext uri="{FF2B5EF4-FFF2-40B4-BE49-F238E27FC236}">
                  <a16:creationId xmlns:a16="http://schemas.microsoft.com/office/drawing/2014/main" id="{4CD2439E-443B-B7A9-7F5F-3742DD425815}"/>
                </a:ext>
              </a:extLst>
            </p:cNvPr>
            <p:cNvSpPr>
              <a:spLocks noChangeArrowheads="1"/>
            </p:cNvSpPr>
            <p:nvPr/>
          </p:nvSpPr>
          <p:spPr bwMode="auto">
            <a:xfrm>
              <a:off x="3540"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1" name="Rectangle 165">
              <a:extLst>
                <a:ext uri="{FF2B5EF4-FFF2-40B4-BE49-F238E27FC236}">
                  <a16:creationId xmlns:a16="http://schemas.microsoft.com/office/drawing/2014/main" id="{3F552F8C-A145-B7E6-B40A-163BCECFB3BA}"/>
                </a:ext>
              </a:extLst>
            </p:cNvPr>
            <p:cNvSpPr>
              <a:spLocks noChangeArrowheads="1"/>
            </p:cNvSpPr>
            <p:nvPr/>
          </p:nvSpPr>
          <p:spPr bwMode="auto">
            <a:xfrm>
              <a:off x="3551" y="2044"/>
              <a:ext cx="6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2" name="Rectangle 166">
              <a:extLst>
                <a:ext uri="{FF2B5EF4-FFF2-40B4-BE49-F238E27FC236}">
                  <a16:creationId xmlns:a16="http://schemas.microsoft.com/office/drawing/2014/main" id="{34184420-1747-973A-7D3A-5BFB3720345D}"/>
                </a:ext>
              </a:extLst>
            </p:cNvPr>
            <p:cNvSpPr>
              <a:spLocks noChangeArrowheads="1"/>
            </p:cNvSpPr>
            <p:nvPr/>
          </p:nvSpPr>
          <p:spPr bwMode="auto">
            <a:xfrm>
              <a:off x="4223"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3" name="Rectangle 167">
              <a:extLst>
                <a:ext uri="{FF2B5EF4-FFF2-40B4-BE49-F238E27FC236}">
                  <a16:creationId xmlns:a16="http://schemas.microsoft.com/office/drawing/2014/main" id="{B79CF4FD-70FE-E158-3F05-AEF50FB481D9}"/>
                </a:ext>
              </a:extLst>
            </p:cNvPr>
            <p:cNvSpPr>
              <a:spLocks noChangeArrowheads="1"/>
            </p:cNvSpPr>
            <p:nvPr/>
          </p:nvSpPr>
          <p:spPr bwMode="auto">
            <a:xfrm>
              <a:off x="4234" y="2044"/>
              <a:ext cx="66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4" name="Rectangle 168">
              <a:extLst>
                <a:ext uri="{FF2B5EF4-FFF2-40B4-BE49-F238E27FC236}">
                  <a16:creationId xmlns:a16="http://schemas.microsoft.com/office/drawing/2014/main" id="{F72D8F80-DBFC-169A-B6C1-79AB65F09F3E}"/>
                </a:ext>
              </a:extLst>
            </p:cNvPr>
            <p:cNvSpPr>
              <a:spLocks noChangeArrowheads="1"/>
            </p:cNvSpPr>
            <p:nvPr/>
          </p:nvSpPr>
          <p:spPr bwMode="auto">
            <a:xfrm>
              <a:off x="4903" y="2044"/>
              <a:ext cx="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5" name="Rectangle 169">
              <a:extLst>
                <a:ext uri="{FF2B5EF4-FFF2-40B4-BE49-F238E27FC236}">
                  <a16:creationId xmlns:a16="http://schemas.microsoft.com/office/drawing/2014/main" id="{0E8EA223-2EF7-2E95-E25C-D995091566B8}"/>
                </a:ext>
              </a:extLst>
            </p:cNvPr>
            <p:cNvSpPr>
              <a:spLocks noChangeArrowheads="1"/>
            </p:cNvSpPr>
            <p:nvPr/>
          </p:nvSpPr>
          <p:spPr bwMode="auto">
            <a:xfrm>
              <a:off x="4924" y="2044"/>
              <a:ext cx="6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6" name="Rectangle 170">
              <a:extLst>
                <a:ext uri="{FF2B5EF4-FFF2-40B4-BE49-F238E27FC236}">
                  <a16:creationId xmlns:a16="http://schemas.microsoft.com/office/drawing/2014/main" id="{1A129AEE-1884-AF32-5D3A-2B964925A46D}"/>
                </a:ext>
              </a:extLst>
            </p:cNvPr>
            <p:cNvSpPr>
              <a:spLocks noChangeArrowheads="1"/>
            </p:cNvSpPr>
            <p:nvPr/>
          </p:nvSpPr>
          <p:spPr bwMode="auto">
            <a:xfrm>
              <a:off x="5546" y="2044"/>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7" name="Rectangle 171">
              <a:extLst>
                <a:ext uri="{FF2B5EF4-FFF2-40B4-BE49-F238E27FC236}">
                  <a16:creationId xmlns:a16="http://schemas.microsoft.com/office/drawing/2014/main" id="{ED259183-9B0A-0D34-3999-3E8E65B1ABE3}"/>
                </a:ext>
              </a:extLst>
            </p:cNvPr>
            <p:cNvSpPr>
              <a:spLocks noChangeArrowheads="1"/>
            </p:cNvSpPr>
            <p:nvPr/>
          </p:nvSpPr>
          <p:spPr bwMode="auto">
            <a:xfrm>
              <a:off x="1169" y="2055"/>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8" name="Rectangle 172">
              <a:extLst>
                <a:ext uri="{FF2B5EF4-FFF2-40B4-BE49-F238E27FC236}">
                  <a16:creationId xmlns:a16="http://schemas.microsoft.com/office/drawing/2014/main" id="{B30A209B-EC4A-FA35-95F6-55A4B464A3DD}"/>
                </a:ext>
              </a:extLst>
            </p:cNvPr>
            <p:cNvSpPr>
              <a:spLocks noChangeArrowheads="1"/>
            </p:cNvSpPr>
            <p:nvPr/>
          </p:nvSpPr>
          <p:spPr bwMode="auto">
            <a:xfrm>
              <a:off x="2078" y="2055"/>
              <a:ext cx="20"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19" name="Rectangle 173">
              <a:extLst>
                <a:ext uri="{FF2B5EF4-FFF2-40B4-BE49-F238E27FC236}">
                  <a16:creationId xmlns:a16="http://schemas.microsoft.com/office/drawing/2014/main" id="{0B1D595D-88FE-D867-DF25-9438617FDF7A}"/>
                </a:ext>
              </a:extLst>
            </p:cNvPr>
            <p:cNvSpPr>
              <a:spLocks noChangeArrowheads="1"/>
            </p:cNvSpPr>
            <p:nvPr/>
          </p:nvSpPr>
          <p:spPr bwMode="auto">
            <a:xfrm>
              <a:off x="2810"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0" name="Rectangle 174">
              <a:extLst>
                <a:ext uri="{FF2B5EF4-FFF2-40B4-BE49-F238E27FC236}">
                  <a16:creationId xmlns:a16="http://schemas.microsoft.com/office/drawing/2014/main" id="{CC334BCB-6FA5-94FB-C79F-24BA9958B29D}"/>
                </a:ext>
              </a:extLst>
            </p:cNvPr>
            <p:cNvSpPr>
              <a:spLocks noChangeArrowheads="1"/>
            </p:cNvSpPr>
            <p:nvPr/>
          </p:nvSpPr>
          <p:spPr bwMode="auto">
            <a:xfrm>
              <a:off x="3540"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1" name="Rectangle 175">
              <a:extLst>
                <a:ext uri="{FF2B5EF4-FFF2-40B4-BE49-F238E27FC236}">
                  <a16:creationId xmlns:a16="http://schemas.microsoft.com/office/drawing/2014/main" id="{FEC1DD4D-F1C4-62FE-C652-1D8EB5200C81}"/>
                </a:ext>
              </a:extLst>
            </p:cNvPr>
            <p:cNvSpPr>
              <a:spLocks noChangeArrowheads="1"/>
            </p:cNvSpPr>
            <p:nvPr/>
          </p:nvSpPr>
          <p:spPr bwMode="auto">
            <a:xfrm>
              <a:off x="4223"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2" name="Rectangle 176">
              <a:extLst>
                <a:ext uri="{FF2B5EF4-FFF2-40B4-BE49-F238E27FC236}">
                  <a16:creationId xmlns:a16="http://schemas.microsoft.com/office/drawing/2014/main" id="{ECF71936-A8AA-37D7-C48F-D4C9312DDC3D}"/>
                </a:ext>
              </a:extLst>
            </p:cNvPr>
            <p:cNvSpPr>
              <a:spLocks noChangeArrowheads="1"/>
            </p:cNvSpPr>
            <p:nvPr/>
          </p:nvSpPr>
          <p:spPr bwMode="auto">
            <a:xfrm>
              <a:off x="4903" y="2055"/>
              <a:ext cx="2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3" name="Rectangle 177">
              <a:extLst>
                <a:ext uri="{FF2B5EF4-FFF2-40B4-BE49-F238E27FC236}">
                  <a16:creationId xmlns:a16="http://schemas.microsoft.com/office/drawing/2014/main" id="{3AD91E7B-266E-2BE9-1895-09C8AA2A4355}"/>
                </a:ext>
              </a:extLst>
            </p:cNvPr>
            <p:cNvSpPr>
              <a:spLocks noChangeArrowheads="1"/>
            </p:cNvSpPr>
            <p:nvPr/>
          </p:nvSpPr>
          <p:spPr bwMode="auto">
            <a:xfrm>
              <a:off x="5546" y="2055"/>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4" name="Rectangle 178">
              <a:extLst>
                <a:ext uri="{FF2B5EF4-FFF2-40B4-BE49-F238E27FC236}">
                  <a16:creationId xmlns:a16="http://schemas.microsoft.com/office/drawing/2014/main" id="{F8ADD383-921C-021C-A837-37ED2BCA4CF3}"/>
                </a:ext>
              </a:extLst>
            </p:cNvPr>
            <p:cNvSpPr>
              <a:spLocks noChangeArrowheads="1"/>
            </p:cNvSpPr>
            <p:nvPr/>
          </p:nvSpPr>
          <p:spPr bwMode="auto">
            <a:xfrm>
              <a:off x="1191" y="2316"/>
              <a:ext cx="69"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5" name="Rectangle 179">
              <a:extLst>
                <a:ext uri="{FF2B5EF4-FFF2-40B4-BE49-F238E27FC236}">
                  <a16:creationId xmlns:a16="http://schemas.microsoft.com/office/drawing/2014/main" id="{290B99B9-19D0-15D7-43E8-2AA791FD40E5}"/>
                </a:ext>
              </a:extLst>
            </p:cNvPr>
            <p:cNvSpPr>
              <a:spLocks noChangeArrowheads="1"/>
            </p:cNvSpPr>
            <p:nvPr/>
          </p:nvSpPr>
          <p:spPr bwMode="auto">
            <a:xfrm>
              <a:off x="2005" y="2316"/>
              <a:ext cx="73"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6" name="Rectangle 180">
              <a:extLst>
                <a:ext uri="{FF2B5EF4-FFF2-40B4-BE49-F238E27FC236}">
                  <a16:creationId xmlns:a16="http://schemas.microsoft.com/office/drawing/2014/main" id="{1F5169E2-D725-FC7F-C76A-9AA854B2234F}"/>
                </a:ext>
              </a:extLst>
            </p:cNvPr>
            <p:cNvSpPr>
              <a:spLocks noChangeArrowheads="1"/>
            </p:cNvSpPr>
            <p:nvPr/>
          </p:nvSpPr>
          <p:spPr bwMode="auto">
            <a:xfrm>
              <a:off x="1260" y="2316"/>
              <a:ext cx="745"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27" name="Rectangle 181">
              <a:extLst>
                <a:ext uri="{FF2B5EF4-FFF2-40B4-BE49-F238E27FC236}">
                  <a16:creationId xmlns:a16="http://schemas.microsoft.com/office/drawing/2014/main" id="{99F8D1E2-0688-E377-AF3D-353C4216FBDA}"/>
                </a:ext>
              </a:extLst>
            </p:cNvPr>
            <p:cNvSpPr>
              <a:spLocks noChangeArrowheads="1"/>
            </p:cNvSpPr>
            <p:nvPr/>
          </p:nvSpPr>
          <p:spPr bwMode="auto">
            <a:xfrm>
              <a:off x="1260" y="2314"/>
              <a:ext cx="14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B</a:t>
              </a:r>
              <a:endParaRPr lang="en-US" altLang="en-US" sz="2500"/>
            </a:p>
          </p:txBody>
        </p:sp>
        <p:sp>
          <p:nvSpPr>
            <p:cNvPr id="19628" name="Rectangle 182">
              <a:extLst>
                <a:ext uri="{FF2B5EF4-FFF2-40B4-BE49-F238E27FC236}">
                  <a16:creationId xmlns:a16="http://schemas.microsoft.com/office/drawing/2014/main" id="{C2F7144F-539A-AA4B-4C10-9C3AA9CF898C}"/>
                </a:ext>
              </a:extLst>
            </p:cNvPr>
            <p:cNvSpPr>
              <a:spLocks noChangeArrowheads="1"/>
            </p:cNvSpPr>
            <p:nvPr/>
          </p:nvSpPr>
          <p:spPr bwMode="auto">
            <a:xfrm>
              <a:off x="1389" y="2358"/>
              <a:ext cx="1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3</a:t>
              </a:r>
              <a:endParaRPr lang="en-US" altLang="en-US" sz="2500"/>
            </a:p>
          </p:txBody>
        </p:sp>
        <p:sp>
          <p:nvSpPr>
            <p:cNvPr id="19629" name="Rectangle 183">
              <a:extLst>
                <a:ext uri="{FF2B5EF4-FFF2-40B4-BE49-F238E27FC236}">
                  <a16:creationId xmlns:a16="http://schemas.microsoft.com/office/drawing/2014/main" id="{37CEEFC1-A627-9AB0-FDEF-AF84E29B7DEA}"/>
                </a:ext>
              </a:extLst>
            </p:cNvPr>
            <p:cNvSpPr>
              <a:spLocks noChangeArrowheads="1"/>
            </p:cNvSpPr>
            <p:nvPr/>
          </p:nvSpPr>
          <p:spPr bwMode="auto">
            <a:xfrm>
              <a:off x="1489" y="2314"/>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630" name="Rectangle 184">
              <a:extLst>
                <a:ext uri="{FF2B5EF4-FFF2-40B4-BE49-F238E27FC236}">
                  <a16:creationId xmlns:a16="http://schemas.microsoft.com/office/drawing/2014/main" id="{9477F759-43C6-07FC-D27B-FD1A165AE508}"/>
                </a:ext>
              </a:extLst>
            </p:cNvPr>
            <p:cNvSpPr>
              <a:spLocks noChangeArrowheads="1"/>
            </p:cNvSpPr>
            <p:nvPr/>
          </p:nvSpPr>
          <p:spPr bwMode="auto">
            <a:xfrm>
              <a:off x="2169" y="231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631" name="Rectangle 185">
              <a:extLst>
                <a:ext uri="{FF2B5EF4-FFF2-40B4-BE49-F238E27FC236}">
                  <a16:creationId xmlns:a16="http://schemas.microsoft.com/office/drawing/2014/main" id="{4EBBAFED-3F9D-C675-FE2B-2AD2CE783B9D}"/>
                </a:ext>
              </a:extLst>
            </p:cNvPr>
            <p:cNvSpPr>
              <a:spLocks noChangeArrowheads="1"/>
            </p:cNvSpPr>
            <p:nvPr/>
          </p:nvSpPr>
          <p:spPr bwMode="auto">
            <a:xfrm>
              <a:off x="2286"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31</a:t>
              </a:r>
              <a:endParaRPr lang="en-US" altLang="en-US" sz="2500"/>
            </a:p>
          </p:txBody>
        </p:sp>
        <p:sp>
          <p:nvSpPr>
            <p:cNvPr id="19632" name="Rectangle 186">
              <a:extLst>
                <a:ext uri="{FF2B5EF4-FFF2-40B4-BE49-F238E27FC236}">
                  <a16:creationId xmlns:a16="http://schemas.microsoft.com/office/drawing/2014/main" id="{D1DE2978-6F4A-01F4-C036-9A2FDB2AB133}"/>
                </a:ext>
              </a:extLst>
            </p:cNvPr>
            <p:cNvSpPr>
              <a:spLocks noChangeArrowheads="1"/>
            </p:cNvSpPr>
            <p:nvPr/>
          </p:nvSpPr>
          <p:spPr bwMode="auto">
            <a:xfrm>
              <a:off x="2487" y="231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33" name="Rectangle 187">
              <a:extLst>
                <a:ext uri="{FF2B5EF4-FFF2-40B4-BE49-F238E27FC236}">
                  <a16:creationId xmlns:a16="http://schemas.microsoft.com/office/drawing/2014/main" id="{59E56F13-9290-3569-2B87-EE8BFB3C05C6}"/>
                </a:ext>
              </a:extLst>
            </p:cNvPr>
            <p:cNvSpPr>
              <a:spLocks noChangeArrowheads="1"/>
            </p:cNvSpPr>
            <p:nvPr/>
          </p:nvSpPr>
          <p:spPr bwMode="auto">
            <a:xfrm>
              <a:off x="2897" y="231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634" name="Rectangle 188">
              <a:extLst>
                <a:ext uri="{FF2B5EF4-FFF2-40B4-BE49-F238E27FC236}">
                  <a16:creationId xmlns:a16="http://schemas.microsoft.com/office/drawing/2014/main" id="{3A48949B-2889-F650-6AA5-157BC03DF01F}"/>
                </a:ext>
              </a:extLst>
            </p:cNvPr>
            <p:cNvSpPr>
              <a:spLocks noChangeArrowheads="1"/>
            </p:cNvSpPr>
            <p:nvPr/>
          </p:nvSpPr>
          <p:spPr bwMode="auto">
            <a:xfrm>
              <a:off x="3015"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32</a:t>
              </a:r>
              <a:endParaRPr lang="en-US" altLang="en-US" sz="2500"/>
            </a:p>
          </p:txBody>
        </p:sp>
        <p:sp>
          <p:nvSpPr>
            <p:cNvPr id="19635" name="Rectangle 189">
              <a:extLst>
                <a:ext uri="{FF2B5EF4-FFF2-40B4-BE49-F238E27FC236}">
                  <a16:creationId xmlns:a16="http://schemas.microsoft.com/office/drawing/2014/main" id="{A8AD13FD-A854-40B4-71CE-F9A037ABB8F2}"/>
                </a:ext>
              </a:extLst>
            </p:cNvPr>
            <p:cNvSpPr>
              <a:spLocks noChangeArrowheads="1"/>
            </p:cNvSpPr>
            <p:nvPr/>
          </p:nvSpPr>
          <p:spPr bwMode="auto">
            <a:xfrm>
              <a:off x="3214" y="231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36" name="Rectangle 190">
              <a:extLst>
                <a:ext uri="{FF2B5EF4-FFF2-40B4-BE49-F238E27FC236}">
                  <a16:creationId xmlns:a16="http://schemas.microsoft.com/office/drawing/2014/main" id="{86A724DA-10F2-640E-DB0A-D6B99B0AA1B7}"/>
                </a:ext>
              </a:extLst>
            </p:cNvPr>
            <p:cNvSpPr>
              <a:spLocks noChangeArrowheads="1"/>
            </p:cNvSpPr>
            <p:nvPr/>
          </p:nvSpPr>
          <p:spPr bwMode="auto">
            <a:xfrm>
              <a:off x="3625" y="2319"/>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37" name="Rectangle 191">
              <a:extLst>
                <a:ext uri="{FF2B5EF4-FFF2-40B4-BE49-F238E27FC236}">
                  <a16:creationId xmlns:a16="http://schemas.microsoft.com/office/drawing/2014/main" id="{62DA7A4D-AD69-1BEC-ACC6-1832C48DCBA3}"/>
                </a:ext>
              </a:extLst>
            </p:cNvPr>
            <p:cNvSpPr>
              <a:spLocks noChangeArrowheads="1"/>
            </p:cNvSpPr>
            <p:nvPr/>
          </p:nvSpPr>
          <p:spPr bwMode="auto">
            <a:xfrm>
              <a:off x="3776" y="2319"/>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38" name="Rectangle 192">
              <a:extLst>
                <a:ext uri="{FF2B5EF4-FFF2-40B4-BE49-F238E27FC236}">
                  <a16:creationId xmlns:a16="http://schemas.microsoft.com/office/drawing/2014/main" id="{C80C88CD-DBBB-31AE-0185-E935004D61E6}"/>
                </a:ext>
              </a:extLst>
            </p:cNvPr>
            <p:cNvSpPr>
              <a:spLocks noChangeArrowheads="1"/>
            </p:cNvSpPr>
            <p:nvPr/>
          </p:nvSpPr>
          <p:spPr bwMode="auto">
            <a:xfrm>
              <a:off x="4309" y="231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639" name="Rectangle 193">
              <a:extLst>
                <a:ext uri="{FF2B5EF4-FFF2-40B4-BE49-F238E27FC236}">
                  <a16:creationId xmlns:a16="http://schemas.microsoft.com/office/drawing/2014/main" id="{6F0626A3-BF1C-FA28-9569-9E6D5A3F5744}"/>
                </a:ext>
              </a:extLst>
            </p:cNvPr>
            <p:cNvSpPr>
              <a:spLocks noChangeArrowheads="1"/>
            </p:cNvSpPr>
            <p:nvPr/>
          </p:nvSpPr>
          <p:spPr bwMode="auto">
            <a:xfrm>
              <a:off x="4426"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3n</a:t>
              </a:r>
              <a:endParaRPr lang="en-US" altLang="en-US" sz="2500"/>
            </a:p>
          </p:txBody>
        </p:sp>
        <p:sp>
          <p:nvSpPr>
            <p:cNvPr id="19640" name="Rectangle 194">
              <a:extLst>
                <a:ext uri="{FF2B5EF4-FFF2-40B4-BE49-F238E27FC236}">
                  <a16:creationId xmlns:a16="http://schemas.microsoft.com/office/drawing/2014/main" id="{A2764C32-1939-4623-7022-6747898CF3D0}"/>
                </a:ext>
              </a:extLst>
            </p:cNvPr>
            <p:cNvSpPr>
              <a:spLocks noChangeArrowheads="1"/>
            </p:cNvSpPr>
            <p:nvPr/>
          </p:nvSpPr>
          <p:spPr bwMode="auto">
            <a:xfrm>
              <a:off x="4627" y="231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41" name="Rectangle 195">
              <a:extLst>
                <a:ext uri="{FF2B5EF4-FFF2-40B4-BE49-F238E27FC236}">
                  <a16:creationId xmlns:a16="http://schemas.microsoft.com/office/drawing/2014/main" id="{0D3DFDC7-BA3C-0C71-6F5A-E081AD252616}"/>
                </a:ext>
              </a:extLst>
            </p:cNvPr>
            <p:cNvSpPr>
              <a:spLocks noChangeArrowheads="1"/>
            </p:cNvSpPr>
            <p:nvPr/>
          </p:nvSpPr>
          <p:spPr bwMode="auto">
            <a:xfrm>
              <a:off x="4994" y="231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642" name="Rectangle 196">
              <a:extLst>
                <a:ext uri="{FF2B5EF4-FFF2-40B4-BE49-F238E27FC236}">
                  <a16:creationId xmlns:a16="http://schemas.microsoft.com/office/drawing/2014/main" id="{C2E52EE2-038A-E70C-B8A3-C4A6BB4B215E}"/>
                </a:ext>
              </a:extLst>
            </p:cNvPr>
            <p:cNvSpPr>
              <a:spLocks noChangeArrowheads="1"/>
            </p:cNvSpPr>
            <p:nvPr/>
          </p:nvSpPr>
          <p:spPr bwMode="auto">
            <a:xfrm>
              <a:off x="5112" y="2364"/>
              <a:ext cx="16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3.</a:t>
              </a:r>
              <a:endParaRPr lang="en-US" altLang="en-US" sz="2500"/>
            </a:p>
          </p:txBody>
        </p:sp>
        <p:sp>
          <p:nvSpPr>
            <p:cNvPr id="19643" name="Rectangle 197">
              <a:extLst>
                <a:ext uri="{FF2B5EF4-FFF2-40B4-BE49-F238E27FC236}">
                  <a16:creationId xmlns:a16="http://schemas.microsoft.com/office/drawing/2014/main" id="{15B789C7-C8E0-426F-57B3-28FB37A72309}"/>
                </a:ext>
              </a:extLst>
            </p:cNvPr>
            <p:cNvSpPr>
              <a:spLocks noChangeArrowheads="1"/>
            </p:cNvSpPr>
            <p:nvPr/>
          </p:nvSpPr>
          <p:spPr bwMode="auto">
            <a:xfrm>
              <a:off x="5263" y="231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44" name="Rectangle 198">
              <a:extLst>
                <a:ext uri="{FF2B5EF4-FFF2-40B4-BE49-F238E27FC236}">
                  <a16:creationId xmlns:a16="http://schemas.microsoft.com/office/drawing/2014/main" id="{D9799A04-59F1-0603-309B-AE1DA2F851A1}"/>
                </a:ext>
              </a:extLst>
            </p:cNvPr>
            <p:cNvSpPr>
              <a:spLocks noChangeArrowheads="1"/>
            </p:cNvSpPr>
            <p:nvPr/>
          </p:nvSpPr>
          <p:spPr bwMode="auto">
            <a:xfrm>
              <a:off x="1169" y="2304"/>
              <a:ext cx="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45" name="Rectangle 199">
              <a:extLst>
                <a:ext uri="{FF2B5EF4-FFF2-40B4-BE49-F238E27FC236}">
                  <a16:creationId xmlns:a16="http://schemas.microsoft.com/office/drawing/2014/main" id="{B57815B8-0E53-46EA-134D-4DB32F143FB5}"/>
                </a:ext>
              </a:extLst>
            </p:cNvPr>
            <p:cNvSpPr>
              <a:spLocks noChangeArrowheads="1"/>
            </p:cNvSpPr>
            <p:nvPr/>
          </p:nvSpPr>
          <p:spPr bwMode="auto">
            <a:xfrm>
              <a:off x="1191" y="2304"/>
              <a:ext cx="88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46" name="Rectangle 200">
              <a:extLst>
                <a:ext uri="{FF2B5EF4-FFF2-40B4-BE49-F238E27FC236}">
                  <a16:creationId xmlns:a16="http://schemas.microsoft.com/office/drawing/2014/main" id="{FC293FA1-094E-852B-5EEF-8CF5759E7EBC}"/>
                </a:ext>
              </a:extLst>
            </p:cNvPr>
            <p:cNvSpPr>
              <a:spLocks noChangeArrowheads="1"/>
            </p:cNvSpPr>
            <p:nvPr/>
          </p:nvSpPr>
          <p:spPr bwMode="auto">
            <a:xfrm>
              <a:off x="2078" y="2304"/>
              <a:ext cx="2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47" name="Rectangle 201">
              <a:extLst>
                <a:ext uri="{FF2B5EF4-FFF2-40B4-BE49-F238E27FC236}">
                  <a16:creationId xmlns:a16="http://schemas.microsoft.com/office/drawing/2014/main" id="{5ED3FB59-8F69-1EDF-0C80-BEB2F2E02607}"/>
                </a:ext>
              </a:extLst>
            </p:cNvPr>
            <p:cNvSpPr>
              <a:spLocks noChangeArrowheads="1"/>
            </p:cNvSpPr>
            <p:nvPr/>
          </p:nvSpPr>
          <p:spPr bwMode="auto">
            <a:xfrm>
              <a:off x="2098" y="2304"/>
              <a:ext cx="7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48" name="Rectangle 202">
              <a:extLst>
                <a:ext uri="{FF2B5EF4-FFF2-40B4-BE49-F238E27FC236}">
                  <a16:creationId xmlns:a16="http://schemas.microsoft.com/office/drawing/2014/main" id="{3EC1A45B-C76F-4547-B8F2-911C811D206D}"/>
                </a:ext>
              </a:extLst>
            </p:cNvPr>
            <p:cNvSpPr>
              <a:spLocks noChangeArrowheads="1"/>
            </p:cNvSpPr>
            <p:nvPr/>
          </p:nvSpPr>
          <p:spPr bwMode="auto">
            <a:xfrm>
              <a:off x="2810"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49" name="Rectangle 203">
              <a:extLst>
                <a:ext uri="{FF2B5EF4-FFF2-40B4-BE49-F238E27FC236}">
                  <a16:creationId xmlns:a16="http://schemas.microsoft.com/office/drawing/2014/main" id="{0841E267-32DB-6268-36C6-12E236965090}"/>
                </a:ext>
              </a:extLst>
            </p:cNvPr>
            <p:cNvSpPr>
              <a:spLocks noChangeArrowheads="1"/>
            </p:cNvSpPr>
            <p:nvPr/>
          </p:nvSpPr>
          <p:spPr bwMode="auto">
            <a:xfrm>
              <a:off x="2821" y="2304"/>
              <a:ext cx="71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0" name="Rectangle 204">
              <a:extLst>
                <a:ext uri="{FF2B5EF4-FFF2-40B4-BE49-F238E27FC236}">
                  <a16:creationId xmlns:a16="http://schemas.microsoft.com/office/drawing/2014/main" id="{B5C11E8D-F5E0-01EA-EEE0-B5E8E6877CA2}"/>
                </a:ext>
              </a:extLst>
            </p:cNvPr>
            <p:cNvSpPr>
              <a:spLocks noChangeArrowheads="1"/>
            </p:cNvSpPr>
            <p:nvPr/>
          </p:nvSpPr>
          <p:spPr bwMode="auto">
            <a:xfrm>
              <a:off x="3540"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1" name="Rectangle 205">
              <a:extLst>
                <a:ext uri="{FF2B5EF4-FFF2-40B4-BE49-F238E27FC236}">
                  <a16:creationId xmlns:a16="http://schemas.microsoft.com/office/drawing/2014/main" id="{A62718C5-A0F0-A0A2-C32C-F2B5E2F493C3}"/>
                </a:ext>
              </a:extLst>
            </p:cNvPr>
            <p:cNvSpPr>
              <a:spLocks noChangeArrowheads="1"/>
            </p:cNvSpPr>
            <p:nvPr/>
          </p:nvSpPr>
          <p:spPr bwMode="auto">
            <a:xfrm>
              <a:off x="3551" y="2304"/>
              <a:ext cx="67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2" name="Rectangle 206">
              <a:extLst>
                <a:ext uri="{FF2B5EF4-FFF2-40B4-BE49-F238E27FC236}">
                  <a16:creationId xmlns:a16="http://schemas.microsoft.com/office/drawing/2014/main" id="{9BC49F9C-5CC2-309A-9164-9E7A88B780C5}"/>
                </a:ext>
              </a:extLst>
            </p:cNvPr>
            <p:cNvSpPr>
              <a:spLocks noChangeArrowheads="1"/>
            </p:cNvSpPr>
            <p:nvPr/>
          </p:nvSpPr>
          <p:spPr bwMode="auto">
            <a:xfrm>
              <a:off x="4223"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3" name="Rectangle 207">
              <a:extLst>
                <a:ext uri="{FF2B5EF4-FFF2-40B4-BE49-F238E27FC236}">
                  <a16:creationId xmlns:a16="http://schemas.microsoft.com/office/drawing/2014/main" id="{1AC09DA6-A859-40E4-8D56-C8EC8F81C058}"/>
                </a:ext>
              </a:extLst>
            </p:cNvPr>
            <p:cNvSpPr>
              <a:spLocks noChangeArrowheads="1"/>
            </p:cNvSpPr>
            <p:nvPr/>
          </p:nvSpPr>
          <p:spPr bwMode="auto">
            <a:xfrm>
              <a:off x="4234" y="2304"/>
              <a:ext cx="66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4" name="Rectangle 209">
              <a:extLst>
                <a:ext uri="{FF2B5EF4-FFF2-40B4-BE49-F238E27FC236}">
                  <a16:creationId xmlns:a16="http://schemas.microsoft.com/office/drawing/2014/main" id="{156EEE73-CC05-3D16-564D-A0F3438257A4}"/>
                </a:ext>
              </a:extLst>
            </p:cNvPr>
            <p:cNvSpPr>
              <a:spLocks noChangeArrowheads="1"/>
            </p:cNvSpPr>
            <p:nvPr/>
          </p:nvSpPr>
          <p:spPr bwMode="auto">
            <a:xfrm>
              <a:off x="4903" y="2304"/>
              <a:ext cx="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5" name="Rectangle 210">
              <a:extLst>
                <a:ext uri="{FF2B5EF4-FFF2-40B4-BE49-F238E27FC236}">
                  <a16:creationId xmlns:a16="http://schemas.microsoft.com/office/drawing/2014/main" id="{5A0C8ADD-E5C5-5359-C06E-A9B76FA6C0D9}"/>
                </a:ext>
              </a:extLst>
            </p:cNvPr>
            <p:cNvSpPr>
              <a:spLocks noChangeArrowheads="1"/>
            </p:cNvSpPr>
            <p:nvPr/>
          </p:nvSpPr>
          <p:spPr bwMode="auto">
            <a:xfrm>
              <a:off x="4924" y="2304"/>
              <a:ext cx="6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6" name="Rectangle 211">
              <a:extLst>
                <a:ext uri="{FF2B5EF4-FFF2-40B4-BE49-F238E27FC236}">
                  <a16:creationId xmlns:a16="http://schemas.microsoft.com/office/drawing/2014/main" id="{FBA810CD-2661-2BB3-FABA-A2F370EB0C0A}"/>
                </a:ext>
              </a:extLst>
            </p:cNvPr>
            <p:cNvSpPr>
              <a:spLocks noChangeArrowheads="1"/>
            </p:cNvSpPr>
            <p:nvPr/>
          </p:nvSpPr>
          <p:spPr bwMode="auto">
            <a:xfrm>
              <a:off x="5546" y="2304"/>
              <a:ext cx="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7" name="Rectangle 212">
              <a:extLst>
                <a:ext uri="{FF2B5EF4-FFF2-40B4-BE49-F238E27FC236}">
                  <a16:creationId xmlns:a16="http://schemas.microsoft.com/office/drawing/2014/main" id="{B0E805F2-EF64-4BAE-EB7E-21F06DAC84D2}"/>
                </a:ext>
              </a:extLst>
            </p:cNvPr>
            <p:cNvSpPr>
              <a:spLocks noChangeArrowheads="1"/>
            </p:cNvSpPr>
            <p:nvPr/>
          </p:nvSpPr>
          <p:spPr bwMode="auto">
            <a:xfrm>
              <a:off x="1169" y="2316"/>
              <a:ext cx="22"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8" name="Rectangle 213">
              <a:extLst>
                <a:ext uri="{FF2B5EF4-FFF2-40B4-BE49-F238E27FC236}">
                  <a16:creationId xmlns:a16="http://schemas.microsoft.com/office/drawing/2014/main" id="{2D5A3127-C749-6BC6-0B09-43CD974D3355}"/>
                </a:ext>
              </a:extLst>
            </p:cNvPr>
            <p:cNvSpPr>
              <a:spLocks noChangeArrowheads="1"/>
            </p:cNvSpPr>
            <p:nvPr/>
          </p:nvSpPr>
          <p:spPr bwMode="auto">
            <a:xfrm>
              <a:off x="2078" y="2316"/>
              <a:ext cx="20"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59" name="Rectangle 214">
              <a:extLst>
                <a:ext uri="{FF2B5EF4-FFF2-40B4-BE49-F238E27FC236}">
                  <a16:creationId xmlns:a16="http://schemas.microsoft.com/office/drawing/2014/main" id="{22C53BFB-482C-8945-65AA-909B4CEDA4C3}"/>
                </a:ext>
              </a:extLst>
            </p:cNvPr>
            <p:cNvSpPr>
              <a:spLocks noChangeArrowheads="1"/>
            </p:cNvSpPr>
            <p:nvPr/>
          </p:nvSpPr>
          <p:spPr bwMode="auto">
            <a:xfrm>
              <a:off x="2810"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0" name="Rectangle 215">
              <a:extLst>
                <a:ext uri="{FF2B5EF4-FFF2-40B4-BE49-F238E27FC236}">
                  <a16:creationId xmlns:a16="http://schemas.microsoft.com/office/drawing/2014/main" id="{D9CC43D3-95B4-A52F-3FC7-DD43C7400014}"/>
                </a:ext>
              </a:extLst>
            </p:cNvPr>
            <p:cNvSpPr>
              <a:spLocks noChangeArrowheads="1"/>
            </p:cNvSpPr>
            <p:nvPr/>
          </p:nvSpPr>
          <p:spPr bwMode="auto">
            <a:xfrm>
              <a:off x="3540"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1" name="Rectangle 216">
              <a:extLst>
                <a:ext uri="{FF2B5EF4-FFF2-40B4-BE49-F238E27FC236}">
                  <a16:creationId xmlns:a16="http://schemas.microsoft.com/office/drawing/2014/main" id="{B1EC0382-0C7C-7876-CBD5-D7DF4F6D75A7}"/>
                </a:ext>
              </a:extLst>
            </p:cNvPr>
            <p:cNvSpPr>
              <a:spLocks noChangeArrowheads="1"/>
            </p:cNvSpPr>
            <p:nvPr/>
          </p:nvSpPr>
          <p:spPr bwMode="auto">
            <a:xfrm>
              <a:off x="4223"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2" name="Rectangle 217">
              <a:extLst>
                <a:ext uri="{FF2B5EF4-FFF2-40B4-BE49-F238E27FC236}">
                  <a16:creationId xmlns:a16="http://schemas.microsoft.com/office/drawing/2014/main" id="{00252A65-F667-9345-1759-161DC0B1D2DC}"/>
                </a:ext>
              </a:extLst>
            </p:cNvPr>
            <p:cNvSpPr>
              <a:spLocks noChangeArrowheads="1"/>
            </p:cNvSpPr>
            <p:nvPr/>
          </p:nvSpPr>
          <p:spPr bwMode="auto">
            <a:xfrm>
              <a:off x="4903" y="2316"/>
              <a:ext cx="2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3" name="Rectangle 218">
              <a:extLst>
                <a:ext uri="{FF2B5EF4-FFF2-40B4-BE49-F238E27FC236}">
                  <a16:creationId xmlns:a16="http://schemas.microsoft.com/office/drawing/2014/main" id="{92D0262C-E72F-9CE1-C850-812F41B3E508}"/>
                </a:ext>
              </a:extLst>
            </p:cNvPr>
            <p:cNvSpPr>
              <a:spLocks noChangeArrowheads="1"/>
            </p:cNvSpPr>
            <p:nvPr/>
          </p:nvSpPr>
          <p:spPr bwMode="auto">
            <a:xfrm>
              <a:off x="5546" y="2316"/>
              <a:ext cx="22"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4" name="Rectangle 219">
              <a:extLst>
                <a:ext uri="{FF2B5EF4-FFF2-40B4-BE49-F238E27FC236}">
                  <a16:creationId xmlns:a16="http://schemas.microsoft.com/office/drawing/2014/main" id="{74D683FB-8EDA-4685-5E99-561F2E2400A5}"/>
                </a:ext>
              </a:extLst>
            </p:cNvPr>
            <p:cNvSpPr>
              <a:spLocks noChangeArrowheads="1"/>
            </p:cNvSpPr>
            <p:nvPr/>
          </p:nvSpPr>
          <p:spPr bwMode="auto">
            <a:xfrm>
              <a:off x="1191" y="2576"/>
              <a:ext cx="69"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5" name="Rectangle 220">
              <a:extLst>
                <a:ext uri="{FF2B5EF4-FFF2-40B4-BE49-F238E27FC236}">
                  <a16:creationId xmlns:a16="http://schemas.microsoft.com/office/drawing/2014/main" id="{F00EFA07-0A87-F219-21B0-01B117324177}"/>
                </a:ext>
              </a:extLst>
            </p:cNvPr>
            <p:cNvSpPr>
              <a:spLocks noChangeArrowheads="1"/>
            </p:cNvSpPr>
            <p:nvPr/>
          </p:nvSpPr>
          <p:spPr bwMode="auto">
            <a:xfrm>
              <a:off x="2005" y="2576"/>
              <a:ext cx="73"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6" name="Rectangle 221">
              <a:extLst>
                <a:ext uri="{FF2B5EF4-FFF2-40B4-BE49-F238E27FC236}">
                  <a16:creationId xmlns:a16="http://schemas.microsoft.com/office/drawing/2014/main" id="{3CDC6906-4DEC-7B82-4D6A-60C24C90C066}"/>
                </a:ext>
              </a:extLst>
            </p:cNvPr>
            <p:cNvSpPr>
              <a:spLocks noChangeArrowheads="1"/>
            </p:cNvSpPr>
            <p:nvPr/>
          </p:nvSpPr>
          <p:spPr bwMode="auto">
            <a:xfrm>
              <a:off x="1260" y="2576"/>
              <a:ext cx="745"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67" name="Rectangle 222">
              <a:extLst>
                <a:ext uri="{FF2B5EF4-FFF2-40B4-BE49-F238E27FC236}">
                  <a16:creationId xmlns:a16="http://schemas.microsoft.com/office/drawing/2014/main" id="{814B122C-8E1D-DC1F-8EE8-CB5F2A2AB0AC}"/>
                </a:ext>
              </a:extLst>
            </p:cNvPr>
            <p:cNvSpPr>
              <a:spLocks noChangeArrowheads="1"/>
            </p:cNvSpPr>
            <p:nvPr/>
          </p:nvSpPr>
          <p:spPr bwMode="auto">
            <a:xfrm>
              <a:off x="1260" y="2576"/>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a:t>
              </a:r>
              <a:endParaRPr lang="en-US" altLang="en-US" sz="2500"/>
            </a:p>
          </p:txBody>
        </p:sp>
        <p:sp>
          <p:nvSpPr>
            <p:cNvPr id="19668" name="Rectangle 223">
              <a:extLst>
                <a:ext uri="{FF2B5EF4-FFF2-40B4-BE49-F238E27FC236}">
                  <a16:creationId xmlns:a16="http://schemas.microsoft.com/office/drawing/2014/main" id="{B7ACE3E7-3249-22E2-E796-CB5D7639F478}"/>
                </a:ext>
              </a:extLst>
            </p:cNvPr>
            <p:cNvSpPr>
              <a:spLocks noChangeArrowheads="1"/>
            </p:cNvSpPr>
            <p:nvPr/>
          </p:nvSpPr>
          <p:spPr bwMode="auto">
            <a:xfrm>
              <a:off x="1310" y="2576"/>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669" name="Rectangle 224">
              <a:extLst>
                <a:ext uri="{FF2B5EF4-FFF2-40B4-BE49-F238E27FC236}">
                  <a16:creationId xmlns:a16="http://schemas.microsoft.com/office/drawing/2014/main" id="{39A8AADD-ADCD-8290-2C2B-67DDE02BB46C}"/>
                </a:ext>
              </a:extLst>
            </p:cNvPr>
            <p:cNvSpPr>
              <a:spLocks noChangeArrowheads="1"/>
            </p:cNvSpPr>
            <p:nvPr/>
          </p:nvSpPr>
          <p:spPr bwMode="auto">
            <a:xfrm>
              <a:off x="216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70" name="Rectangle 225">
              <a:extLst>
                <a:ext uri="{FF2B5EF4-FFF2-40B4-BE49-F238E27FC236}">
                  <a16:creationId xmlns:a16="http://schemas.microsoft.com/office/drawing/2014/main" id="{211D1BA7-588A-C3F9-58EC-0252D86E771E}"/>
                </a:ext>
              </a:extLst>
            </p:cNvPr>
            <p:cNvSpPr>
              <a:spLocks noChangeArrowheads="1"/>
            </p:cNvSpPr>
            <p:nvPr/>
          </p:nvSpPr>
          <p:spPr bwMode="auto">
            <a:xfrm>
              <a:off x="221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71" name="Rectangle 226">
              <a:extLst>
                <a:ext uri="{FF2B5EF4-FFF2-40B4-BE49-F238E27FC236}">
                  <a16:creationId xmlns:a16="http://schemas.microsoft.com/office/drawing/2014/main" id="{28F0E787-F589-4EFF-F1EE-6C8872C0F838}"/>
                </a:ext>
              </a:extLst>
            </p:cNvPr>
            <p:cNvSpPr>
              <a:spLocks noChangeArrowheads="1"/>
            </p:cNvSpPr>
            <p:nvPr/>
          </p:nvSpPr>
          <p:spPr bwMode="auto">
            <a:xfrm>
              <a:off x="2897"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72" name="Rectangle 227">
              <a:extLst>
                <a:ext uri="{FF2B5EF4-FFF2-40B4-BE49-F238E27FC236}">
                  <a16:creationId xmlns:a16="http://schemas.microsoft.com/office/drawing/2014/main" id="{264063E6-067E-C7BF-55C2-620CC9A6C33D}"/>
                </a:ext>
              </a:extLst>
            </p:cNvPr>
            <p:cNvSpPr>
              <a:spLocks noChangeArrowheads="1"/>
            </p:cNvSpPr>
            <p:nvPr/>
          </p:nvSpPr>
          <p:spPr bwMode="auto">
            <a:xfrm>
              <a:off x="2946" y="2582"/>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73" name="Rectangle 228">
              <a:extLst>
                <a:ext uri="{FF2B5EF4-FFF2-40B4-BE49-F238E27FC236}">
                  <a16:creationId xmlns:a16="http://schemas.microsoft.com/office/drawing/2014/main" id="{4F7E66D8-347C-3C19-5DC1-0BC6E6495378}"/>
                </a:ext>
              </a:extLst>
            </p:cNvPr>
            <p:cNvSpPr>
              <a:spLocks noChangeArrowheads="1"/>
            </p:cNvSpPr>
            <p:nvPr/>
          </p:nvSpPr>
          <p:spPr bwMode="auto">
            <a:xfrm>
              <a:off x="3625" y="2582"/>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74" name="Rectangle 229">
              <a:extLst>
                <a:ext uri="{FF2B5EF4-FFF2-40B4-BE49-F238E27FC236}">
                  <a16:creationId xmlns:a16="http://schemas.microsoft.com/office/drawing/2014/main" id="{BCD236E1-63F1-F09E-A187-618122CAFDA4}"/>
                </a:ext>
              </a:extLst>
            </p:cNvPr>
            <p:cNvSpPr>
              <a:spLocks noChangeArrowheads="1"/>
            </p:cNvSpPr>
            <p:nvPr/>
          </p:nvSpPr>
          <p:spPr bwMode="auto">
            <a:xfrm>
              <a:off x="3776"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75" name="Rectangle 230">
              <a:extLst>
                <a:ext uri="{FF2B5EF4-FFF2-40B4-BE49-F238E27FC236}">
                  <a16:creationId xmlns:a16="http://schemas.microsoft.com/office/drawing/2014/main" id="{BF6D4367-C28F-B8BE-8267-E7E1BE14FA59}"/>
                </a:ext>
              </a:extLst>
            </p:cNvPr>
            <p:cNvSpPr>
              <a:spLocks noChangeArrowheads="1"/>
            </p:cNvSpPr>
            <p:nvPr/>
          </p:nvSpPr>
          <p:spPr bwMode="auto">
            <a:xfrm>
              <a:off x="430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76" name="Rectangle 231">
              <a:extLst>
                <a:ext uri="{FF2B5EF4-FFF2-40B4-BE49-F238E27FC236}">
                  <a16:creationId xmlns:a16="http://schemas.microsoft.com/office/drawing/2014/main" id="{DA9B36A4-9B87-C424-8709-9BA85A03B0DD}"/>
                </a:ext>
              </a:extLst>
            </p:cNvPr>
            <p:cNvSpPr>
              <a:spLocks noChangeArrowheads="1"/>
            </p:cNvSpPr>
            <p:nvPr/>
          </p:nvSpPr>
          <p:spPr bwMode="auto">
            <a:xfrm>
              <a:off x="435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77" name="Rectangle 232">
              <a:extLst>
                <a:ext uri="{FF2B5EF4-FFF2-40B4-BE49-F238E27FC236}">
                  <a16:creationId xmlns:a16="http://schemas.microsoft.com/office/drawing/2014/main" id="{C02CFD43-884C-2314-5182-30C3BC58F2EE}"/>
                </a:ext>
              </a:extLst>
            </p:cNvPr>
            <p:cNvSpPr>
              <a:spLocks noChangeArrowheads="1"/>
            </p:cNvSpPr>
            <p:nvPr/>
          </p:nvSpPr>
          <p:spPr bwMode="auto">
            <a:xfrm>
              <a:off x="4994" y="2582"/>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678" name="Rectangle 233">
              <a:extLst>
                <a:ext uri="{FF2B5EF4-FFF2-40B4-BE49-F238E27FC236}">
                  <a16:creationId xmlns:a16="http://schemas.microsoft.com/office/drawing/2014/main" id="{04A7CBFA-D351-FB4B-FFAB-12325EE11F4F}"/>
                </a:ext>
              </a:extLst>
            </p:cNvPr>
            <p:cNvSpPr>
              <a:spLocks noChangeArrowheads="1"/>
            </p:cNvSpPr>
            <p:nvPr/>
          </p:nvSpPr>
          <p:spPr bwMode="auto">
            <a:xfrm>
              <a:off x="5045" y="2582"/>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679" name="Rectangle 234">
              <a:extLst>
                <a:ext uri="{FF2B5EF4-FFF2-40B4-BE49-F238E27FC236}">
                  <a16:creationId xmlns:a16="http://schemas.microsoft.com/office/drawing/2014/main" id="{C65A8483-D566-40B5-B442-FDDA6686E884}"/>
                </a:ext>
              </a:extLst>
            </p:cNvPr>
            <p:cNvSpPr>
              <a:spLocks noChangeArrowheads="1"/>
            </p:cNvSpPr>
            <p:nvPr/>
          </p:nvSpPr>
          <p:spPr bwMode="auto">
            <a:xfrm>
              <a:off x="1169" y="2567"/>
              <a:ext cx="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0" name="Rectangle 235">
              <a:extLst>
                <a:ext uri="{FF2B5EF4-FFF2-40B4-BE49-F238E27FC236}">
                  <a16:creationId xmlns:a16="http://schemas.microsoft.com/office/drawing/2014/main" id="{CB03AC7E-801D-367F-2677-BBFFE8047B2A}"/>
                </a:ext>
              </a:extLst>
            </p:cNvPr>
            <p:cNvSpPr>
              <a:spLocks noChangeArrowheads="1"/>
            </p:cNvSpPr>
            <p:nvPr/>
          </p:nvSpPr>
          <p:spPr bwMode="auto">
            <a:xfrm>
              <a:off x="1191" y="2567"/>
              <a:ext cx="887"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1" name="Rectangle 236">
              <a:extLst>
                <a:ext uri="{FF2B5EF4-FFF2-40B4-BE49-F238E27FC236}">
                  <a16:creationId xmlns:a16="http://schemas.microsoft.com/office/drawing/2014/main" id="{C21C4AAE-ADA6-0AB2-FDFA-973CE414BAEA}"/>
                </a:ext>
              </a:extLst>
            </p:cNvPr>
            <p:cNvSpPr>
              <a:spLocks noChangeArrowheads="1"/>
            </p:cNvSpPr>
            <p:nvPr/>
          </p:nvSpPr>
          <p:spPr bwMode="auto">
            <a:xfrm>
              <a:off x="2078" y="2567"/>
              <a:ext cx="20"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2" name="Rectangle 237">
              <a:extLst>
                <a:ext uri="{FF2B5EF4-FFF2-40B4-BE49-F238E27FC236}">
                  <a16:creationId xmlns:a16="http://schemas.microsoft.com/office/drawing/2014/main" id="{DD45D485-4912-9D1D-9AC7-F313FCCB5FC4}"/>
                </a:ext>
              </a:extLst>
            </p:cNvPr>
            <p:cNvSpPr>
              <a:spLocks noChangeArrowheads="1"/>
            </p:cNvSpPr>
            <p:nvPr/>
          </p:nvSpPr>
          <p:spPr bwMode="auto">
            <a:xfrm>
              <a:off x="2098" y="2567"/>
              <a:ext cx="71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3" name="Rectangle 238">
              <a:extLst>
                <a:ext uri="{FF2B5EF4-FFF2-40B4-BE49-F238E27FC236}">
                  <a16:creationId xmlns:a16="http://schemas.microsoft.com/office/drawing/2014/main" id="{C70A2738-8625-7165-8ADD-12BF902514B2}"/>
                </a:ext>
              </a:extLst>
            </p:cNvPr>
            <p:cNvSpPr>
              <a:spLocks noChangeArrowheads="1"/>
            </p:cNvSpPr>
            <p:nvPr/>
          </p:nvSpPr>
          <p:spPr bwMode="auto">
            <a:xfrm>
              <a:off x="2810"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4" name="Rectangle 239">
              <a:extLst>
                <a:ext uri="{FF2B5EF4-FFF2-40B4-BE49-F238E27FC236}">
                  <a16:creationId xmlns:a16="http://schemas.microsoft.com/office/drawing/2014/main" id="{C28F2D94-A466-D704-BF2D-CBF9A7DC7F3E}"/>
                </a:ext>
              </a:extLst>
            </p:cNvPr>
            <p:cNvSpPr>
              <a:spLocks noChangeArrowheads="1"/>
            </p:cNvSpPr>
            <p:nvPr/>
          </p:nvSpPr>
          <p:spPr bwMode="auto">
            <a:xfrm>
              <a:off x="2821" y="2567"/>
              <a:ext cx="719"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5" name="Rectangle 240">
              <a:extLst>
                <a:ext uri="{FF2B5EF4-FFF2-40B4-BE49-F238E27FC236}">
                  <a16:creationId xmlns:a16="http://schemas.microsoft.com/office/drawing/2014/main" id="{523472AE-BBE8-ADFD-DCC2-E51AEDDF5DDE}"/>
                </a:ext>
              </a:extLst>
            </p:cNvPr>
            <p:cNvSpPr>
              <a:spLocks noChangeArrowheads="1"/>
            </p:cNvSpPr>
            <p:nvPr/>
          </p:nvSpPr>
          <p:spPr bwMode="auto">
            <a:xfrm>
              <a:off x="3540"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6" name="Rectangle 241">
              <a:extLst>
                <a:ext uri="{FF2B5EF4-FFF2-40B4-BE49-F238E27FC236}">
                  <a16:creationId xmlns:a16="http://schemas.microsoft.com/office/drawing/2014/main" id="{2946E26B-637E-E6AF-33C3-3CBC0C4E1F74}"/>
                </a:ext>
              </a:extLst>
            </p:cNvPr>
            <p:cNvSpPr>
              <a:spLocks noChangeArrowheads="1"/>
            </p:cNvSpPr>
            <p:nvPr/>
          </p:nvSpPr>
          <p:spPr bwMode="auto">
            <a:xfrm>
              <a:off x="3551" y="2567"/>
              <a:ext cx="67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7" name="Rectangle 242">
              <a:extLst>
                <a:ext uri="{FF2B5EF4-FFF2-40B4-BE49-F238E27FC236}">
                  <a16:creationId xmlns:a16="http://schemas.microsoft.com/office/drawing/2014/main" id="{64F46BBD-0C88-2476-7D5B-76DA3C118928}"/>
                </a:ext>
              </a:extLst>
            </p:cNvPr>
            <p:cNvSpPr>
              <a:spLocks noChangeArrowheads="1"/>
            </p:cNvSpPr>
            <p:nvPr/>
          </p:nvSpPr>
          <p:spPr bwMode="auto">
            <a:xfrm>
              <a:off x="4223"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8" name="Rectangle 243">
              <a:extLst>
                <a:ext uri="{FF2B5EF4-FFF2-40B4-BE49-F238E27FC236}">
                  <a16:creationId xmlns:a16="http://schemas.microsoft.com/office/drawing/2014/main" id="{A7F67AC2-27F8-84AD-E2E7-CD2E2C00EF23}"/>
                </a:ext>
              </a:extLst>
            </p:cNvPr>
            <p:cNvSpPr>
              <a:spLocks noChangeArrowheads="1"/>
            </p:cNvSpPr>
            <p:nvPr/>
          </p:nvSpPr>
          <p:spPr bwMode="auto">
            <a:xfrm>
              <a:off x="4234" y="2567"/>
              <a:ext cx="669"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89" name="Rectangle 244">
              <a:extLst>
                <a:ext uri="{FF2B5EF4-FFF2-40B4-BE49-F238E27FC236}">
                  <a16:creationId xmlns:a16="http://schemas.microsoft.com/office/drawing/2014/main" id="{09AEA59A-F9AC-3A6B-2DFE-EE5B09C4D1B3}"/>
                </a:ext>
              </a:extLst>
            </p:cNvPr>
            <p:cNvSpPr>
              <a:spLocks noChangeArrowheads="1"/>
            </p:cNvSpPr>
            <p:nvPr/>
          </p:nvSpPr>
          <p:spPr bwMode="auto">
            <a:xfrm>
              <a:off x="4903" y="2567"/>
              <a:ext cx="2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0" name="Rectangle 245">
              <a:extLst>
                <a:ext uri="{FF2B5EF4-FFF2-40B4-BE49-F238E27FC236}">
                  <a16:creationId xmlns:a16="http://schemas.microsoft.com/office/drawing/2014/main" id="{836DE845-01F5-7714-FE78-44AD02A9244E}"/>
                </a:ext>
              </a:extLst>
            </p:cNvPr>
            <p:cNvSpPr>
              <a:spLocks noChangeArrowheads="1"/>
            </p:cNvSpPr>
            <p:nvPr/>
          </p:nvSpPr>
          <p:spPr bwMode="auto">
            <a:xfrm>
              <a:off x="4924" y="2567"/>
              <a:ext cx="6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1" name="Rectangle 246">
              <a:extLst>
                <a:ext uri="{FF2B5EF4-FFF2-40B4-BE49-F238E27FC236}">
                  <a16:creationId xmlns:a16="http://schemas.microsoft.com/office/drawing/2014/main" id="{D610091D-AA6C-7072-F664-BAE93AB7508D}"/>
                </a:ext>
              </a:extLst>
            </p:cNvPr>
            <p:cNvSpPr>
              <a:spLocks noChangeArrowheads="1"/>
            </p:cNvSpPr>
            <p:nvPr/>
          </p:nvSpPr>
          <p:spPr bwMode="auto">
            <a:xfrm>
              <a:off x="5546" y="2567"/>
              <a:ext cx="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2" name="Rectangle 247">
              <a:extLst>
                <a:ext uri="{FF2B5EF4-FFF2-40B4-BE49-F238E27FC236}">
                  <a16:creationId xmlns:a16="http://schemas.microsoft.com/office/drawing/2014/main" id="{8F58654D-2350-1608-F980-60847F125504}"/>
                </a:ext>
              </a:extLst>
            </p:cNvPr>
            <p:cNvSpPr>
              <a:spLocks noChangeArrowheads="1"/>
            </p:cNvSpPr>
            <p:nvPr/>
          </p:nvSpPr>
          <p:spPr bwMode="auto">
            <a:xfrm>
              <a:off x="1169" y="2576"/>
              <a:ext cx="22"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3" name="Rectangle 248">
              <a:extLst>
                <a:ext uri="{FF2B5EF4-FFF2-40B4-BE49-F238E27FC236}">
                  <a16:creationId xmlns:a16="http://schemas.microsoft.com/office/drawing/2014/main" id="{C4B793F0-47EC-2B73-93CD-0065A2698538}"/>
                </a:ext>
              </a:extLst>
            </p:cNvPr>
            <p:cNvSpPr>
              <a:spLocks noChangeArrowheads="1"/>
            </p:cNvSpPr>
            <p:nvPr/>
          </p:nvSpPr>
          <p:spPr bwMode="auto">
            <a:xfrm>
              <a:off x="2078" y="2576"/>
              <a:ext cx="20"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4" name="Rectangle 249">
              <a:extLst>
                <a:ext uri="{FF2B5EF4-FFF2-40B4-BE49-F238E27FC236}">
                  <a16:creationId xmlns:a16="http://schemas.microsoft.com/office/drawing/2014/main" id="{AD071F8B-F7B7-3824-7231-B07B26917B76}"/>
                </a:ext>
              </a:extLst>
            </p:cNvPr>
            <p:cNvSpPr>
              <a:spLocks noChangeArrowheads="1"/>
            </p:cNvSpPr>
            <p:nvPr/>
          </p:nvSpPr>
          <p:spPr bwMode="auto">
            <a:xfrm>
              <a:off x="2810"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5" name="Rectangle 250">
              <a:extLst>
                <a:ext uri="{FF2B5EF4-FFF2-40B4-BE49-F238E27FC236}">
                  <a16:creationId xmlns:a16="http://schemas.microsoft.com/office/drawing/2014/main" id="{503379B3-59F5-27C7-647C-DE89FB8C2127}"/>
                </a:ext>
              </a:extLst>
            </p:cNvPr>
            <p:cNvSpPr>
              <a:spLocks noChangeArrowheads="1"/>
            </p:cNvSpPr>
            <p:nvPr/>
          </p:nvSpPr>
          <p:spPr bwMode="auto">
            <a:xfrm>
              <a:off x="3540"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6" name="Rectangle 251">
              <a:extLst>
                <a:ext uri="{FF2B5EF4-FFF2-40B4-BE49-F238E27FC236}">
                  <a16:creationId xmlns:a16="http://schemas.microsoft.com/office/drawing/2014/main" id="{64D1CF9C-A151-3C01-75D7-5CEBE9A88358}"/>
                </a:ext>
              </a:extLst>
            </p:cNvPr>
            <p:cNvSpPr>
              <a:spLocks noChangeArrowheads="1"/>
            </p:cNvSpPr>
            <p:nvPr/>
          </p:nvSpPr>
          <p:spPr bwMode="auto">
            <a:xfrm>
              <a:off x="4223"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7" name="Rectangle 252">
              <a:extLst>
                <a:ext uri="{FF2B5EF4-FFF2-40B4-BE49-F238E27FC236}">
                  <a16:creationId xmlns:a16="http://schemas.microsoft.com/office/drawing/2014/main" id="{2BBCBAB8-E6DA-94EF-0BDA-D5B31E1F2FA6}"/>
                </a:ext>
              </a:extLst>
            </p:cNvPr>
            <p:cNvSpPr>
              <a:spLocks noChangeArrowheads="1"/>
            </p:cNvSpPr>
            <p:nvPr/>
          </p:nvSpPr>
          <p:spPr bwMode="auto">
            <a:xfrm>
              <a:off x="4903" y="2576"/>
              <a:ext cx="2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8" name="Rectangle 253">
              <a:extLst>
                <a:ext uri="{FF2B5EF4-FFF2-40B4-BE49-F238E27FC236}">
                  <a16:creationId xmlns:a16="http://schemas.microsoft.com/office/drawing/2014/main" id="{F76A1163-2937-D4A4-9D27-62F78048737E}"/>
                </a:ext>
              </a:extLst>
            </p:cNvPr>
            <p:cNvSpPr>
              <a:spLocks noChangeArrowheads="1"/>
            </p:cNvSpPr>
            <p:nvPr/>
          </p:nvSpPr>
          <p:spPr bwMode="auto">
            <a:xfrm>
              <a:off x="5546" y="2576"/>
              <a:ext cx="22"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699" name="Rectangle 254">
              <a:extLst>
                <a:ext uri="{FF2B5EF4-FFF2-40B4-BE49-F238E27FC236}">
                  <a16:creationId xmlns:a16="http://schemas.microsoft.com/office/drawing/2014/main" id="{B6786010-D213-AEEE-26A1-0915F789B99D}"/>
                </a:ext>
              </a:extLst>
            </p:cNvPr>
            <p:cNvSpPr>
              <a:spLocks noChangeArrowheads="1"/>
            </p:cNvSpPr>
            <p:nvPr/>
          </p:nvSpPr>
          <p:spPr bwMode="auto">
            <a:xfrm>
              <a:off x="1191" y="2794"/>
              <a:ext cx="69"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00" name="Rectangle 255">
              <a:extLst>
                <a:ext uri="{FF2B5EF4-FFF2-40B4-BE49-F238E27FC236}">
                  <a16:creationId xmlns:a16="http://schemas.microsoft.com/office/drawing/2014/main" id="{B7C73FF7-2B1F-431D-45AA-F2585B3BBB1F}"/>
                </a:ext>
              </a:extLst>
            </p:cNvPr>
            <p:cNvSpPr>
              <a:spLocks noChangeArrowheads="1"/>
            </p:cNvSpPr>
            <p:nvPr/>
          </p:nvSpPr>
          <p:spPr bwMode="auto">
            <a:xfrm>
              <a:off x="2005" y="2794"/>
              <a:ext cx="73"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01" name="Rectangle 256">
              <a:extLst>
                <a:ext uri="{FF2B5EF4-FFF2-40B4-BE49-F238E27FC236}">
                  <a16:creationId xmlns:a16="http://schemas.microsoft.com/office/drawing/2014/main" id="{9A876168-698E-86B3-801E-5FA5419F72A2}"/>
                </a:ext>
              </a:extLst>
            </p:cNvPr>
            <p:cNvSpPr>
              <a:spLocks noChangeArrowheads="1"/>
            </p:cNvSpPr>
            <p:nvPr/>
          </p:nvSpPr>
          <p:spPr bwMode="auto">
            <a:xfrm>
              <a:off x="1191" y="3044"/>
              <a:ext cx="887" cy="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02" name="Rectangle 257">
              <a:extLst>
                <a:ext uri="{FF2B5EF4-FFF2-40B4-BE49-F238E27FC236}">
                  <a16:creationId xmlns:a16="http://schemas.microsoft.com/office/drawing/2014/main" id="{63FF6E20-098B-8C1D-E7E6-0E516637AEE1}"/>
                </a:ext>
              </a:extLst>
            </p:cNvPr>
            <p:cNvSpPr>
              <a:spLocks noChangeArrowheads="1"/>
            </p:cNvSpPr>
            <p:nvPr/>
          </p:nvSpPr>
          <p:spPr bwMode="auto">
            <a:xfrm>
              <a:off x="1260" y="2794"/>
              <a:ext cx="745"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03" name="Rectangle 258">
              <a:extLst>
                <a:ext uri="{FF2B5EF4-FFF2-40B4-BE49-F238E27FC236}">
                  <a16:creationId xmlns:a16="http://schemas.microsoft.com/office/drawing/2014/main" id="{78CA25A1-DC41-B9B6-BF4A-800F78708172}"/>
                </a:ext>
              </a:extLst>
            </p:cNvPr>
            <p:cNvSpPr>
              <a:spLocks noChangeArrowheads="1"/>
            </p:cNvSpPr>
            <p:nvPr/>
          </p:nvSpPr>
          <p:spPr bwMode="auto">
            <a:xfrm>
              <a:off x="1260" y="2792"/>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B</a:t>
              </a:r>
              <a:endParaRPr lang="en-US" altLang="en-US" sz="2500"/>
            </a:p>
          </p:txBody>
        </p:sp>
        <p:sp>
          <p:nvSpPr>
            <p:cNvPr id="19704" name="Rectangle 259">
              <a:extLst>
                <a:ext uri="{FF2B5EF4-FFF2-40B4-BE49-F238E27FC236}">
                  <a16:creationId xmlns:a16="http://schemas.microsoft.com/office/drawing/2014/main" id="{05831ACC-E3AB-9B10-BF3E-FE80F123D3E7}"/>
                </a:ext>
              </a:extLst>
            </p:cNvPr>
            <p:cNvSpPr>
              <a:spLocks noChangeArrowheads="1"/>
            </p:cNvSpPr>
            <p:nvPr/>
          </p:nvSpPr>
          <p:spPr bwMode="auto">
            <a:xfrm>
              <a:off x="1389" y="2837"/>
              <a:ext cx="171"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m</a:t>
              </a:r>
              <a:endParaRPr lang="en-US" altLang="en-US" sz="2500"/>
            </a:p>
          </p:txBody>
        </p:sp>
        <p:sp>
          <p:nvSpPr>
            <p:cNvPr id="19705" name="Rectangle 260">
              <a:extLst>
                <a:ext uri="{FF2B5EF4-FFF2-40B4-BE49-F238E27FC236}">
                  <a16:creationId xmlns:a16="http://schemas.microsoft.com/office/drawing/2014/main" id="{9CDE9734-9921-A5F6-5451-1E486FB826F3}"/>
                </a:ext>
              </a:extLst>
            </p:cNvPr>
            <p:cNvSpPr>
              <a:spLocks noChangeArrowheads="1"/>
            </p:cNvSpPr>
            <p:nvPr/>
          </p:nvSpPr>
          <p:spPr bwMode="auto">
            <a:xfrm>
              <a:off x="1549" y="2792"/>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706" name="Rectangle 261">
              <a:extLst>
                <a:ext uri="{FF2B5EF4-FFF2-40B4-BE49-F238E27FC236}">
                  <a16:creationId xmlns:a16="http://schemas.microsoft.com/office/drawing/2014/main" id="{0B61F207-FCF8-B06A-2B87-A16C22D318E6}"/>
                </a:ext>
              </a:extLst>
            </p:cNvPr>
            <p:cNvSpPr>
              <a:spLocks noChangeArrowheads="1"/>
            </p:cNvSpPr>
            <p:nvPr/>
          </p:nvSpPr>
          <p:spPr bwMode="auto">
            <a:xfrm>
              <a:off x="2169" y="2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07" name="Rectangle 262">
              <a:extLst>
                <a:ext uri="{FF2B5EF4-FFF2-40B4-BE49-F238E27FC236}">
                  <a16:creationId xmlns:a16="http://schemas.microsoft.com/office/drawing/2014/main" id="{3B528679-DDC5-B00A-3686-5DB0293E94A0}"/>
                </a:ext>
              </a:extLst>
            </p:cNvPr>
            <p:cNvSpPr>
              <a:spLocks noChangeArrowheads="1"/>
            </p:cNvSpPr>
            <p:nvPr/>
          </p:nvSpPr>
          <p:spPr bwMode="auto">
            <a:xfrm>
              <a:off x="2286" y="2843"/>
              <a:ext cx="2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m1</a:t>
              </a:r>
              <a:endParaRPr lang="en-US" altLang="en-US" sz="2500"/>
            </a:p>
          </p:txBody>
        </p:sp>
        <p:sp>
          <p:nvSpPr>
            <p:cNvPr id="19708" name="Rectangle 263">
              <a:extLst>
                <a:ext uri="{FF2B5EF4-FFF2-40B4-BE49-F238E27FC236}">
                  <a16:creationId xmlns:a16="http://schemas.microsoft.com/office/drawing/2014/main" id="{1BFF6394-DC88-F06C-F637-824AC8AB0D34}"/>
                </a:ext>
              </a:extLst>
            </p:cNvPr>
            <p:cNvSpPr>
              <a:spLocks noChangeArrowheads="1"/>
            </p:cNvSpPr>
            <p:nvPr/>
          </p:nvSpPr>
          <p:spPr bwMode="auto">
            <a:xfrm>
              <a:off x="2538"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09" name="Rectangle 264">
              <a:extLst>
                <a:ext uri="{FF2B5EF4-FFF2-40B4-BE49-F238E27FC236}">
                  <a16:creationId xmlns:a16="http://schemas.microsoft.com/office/drawing/2014/main" id="{3879D03A-6D1A-B936-0CD8-753C3C22E8B5}"/>
                </a:ext>
              </a:extLst>
            </p:cNvPr>
            <p:cNvSpPr>
              <a:spLocks noChangeArrowheads="1"/>
            </p:cNvSpPr>
            <p:nvPr/>
          </p:nvSpPr>
          <p:spPr bwMode="auto">
            <a:xfrm>
              <a:off x="2897" y="2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10" name="Rectangle 265">
              <a:extLst>
                <a:ext uri="{FF2B5EF4-FFF2-40B4-BE49-F238E27FC236}">
                  <a16:creationId xmlns:a16="http://schemas.microsoft.com/office/drawing/2014/main" id="{A8E609A5-004D-D64E-B70A-DF2DF47D4B45}"/>
                </a:ext>
              </a:extLst>
            </p:cNvPr>
            <p:cNvSpPr>
              <a:spLocks noChangeArrowheads="1"/>
            </p:cNvSpPr>
            <p:nvPr/>
          </p:nvSpPr>
          <p:spPr bwMode="auto">
            <a:xfrm>
              <a:off x="3015" y="2843"/>
              <a:ext cx="26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m2</a:t>
              </a:r>
              <a:endParaRPr lang="en-US" altLang="en-US" sz="2500"/>
            </a:p>
          </p:txBody>
        </p:sp>
        <p:sp>
          <p:nvSpPr>
            <p:cNvPr id="19711" name="Rectangle 266">
              <a:extLst>
                <a:ext uri="{FF2B5EF4-FFF2-40B4-BE49-F238E27FC236}">
                  <a16:creationId xmlns:a16="http://schemas.microsoft.com/office/drawing/2014/main" id="{EE24F459-E81E-48F8-1E02-AF63C490A65E}"/>
                </a:ext>
              </a:extLst>
            </p:cNvPr>
            <p:cNvSpPr>
              <a:spLocks noChangeArrowheads="1"/>
            </p:cNvSpPr>
            <p:nvPr/>
          </p:nvSpPr>
          <p:spPr bwMode="auto">
            <a:xfrm>
              <a:off x="3264" y="2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12" name="Rectangle 267">
              <a:extLst>
                <a:ext uri="{FF2B5EF4-FFF2-40B4-BE49-F238E27FC236}">
                  <a16:creationId xmlns:a16="http://schemas.microsoft.com/office/drawing/2014/main" id="{96DA2840-2269-24A8-99D3-65D08A687B1D}"/>
                </a:ext>
              </a:extLst>
            </p:cNvPr>
            <p:cNvSpPr>
              <a:spLocks noChangeArrowheads="1"/>
            </p:cNvSpPr>
            <p:nvPr/>
          </p:nvSpPr>
          <p:spPr bwMode="auto">
            <a:xfrm>
              <a:off x="3625" y="2798"/>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713" name="Rectangle 268">
              <a:extLst>
                <a:ext uri="{FF2B5EF4-FFF2-40B4-BE49-F238E27FC236}">
                  <a16:creationId xmlns:a16="http://schemas.microsoft.com/office/drawing/2014/main" id="{E910D350-421E-E48C-A829-CDFE2D8A36FE}"/>
                </a:ext>
              </a:extLst>
            </p:cNvPr>
            <p:cNvSpPr>
              <a:spLocks noChangeArrowheads="1"/>
            </p:cNvSpPr>
            <p:nvPr/>
          </p:nvSpPr>
          <p:spPr bwMode="auto">
            <a:xfrm>
              <a:off x="3776" y="2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14" name="Rectangle 269">
              <a:extLst>
                <a:ext uri="{FF2B5EF4-FFF2-40B4-BE49-F238E27FC236}">
                  <a16:creationId xmlns:a16="http://schemas.microsoft.com/office/drawing/2014/main" id="{24B8E669-9362-4764-88CF-A4D1E584B87F}"/>
                </a:ext>
              </a:extLst>
            </p:cNvPr>
            <p:cNvSpPr>
              <a:spLocks noChangeArrowheads="1"/>
            </p:cNvSpPr>
            <p:nvPr/>
          </p:nvSpPr>
          <p:spPr bwMode="auto">
            <a:xfrm>
              <a:off x="4309" y="2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15" name="Rectangle 270">
              <a:extLst>
                <a:ext uri="{FF2B5EF4-FFF2-40B4-BE49-F238E27FC236}">
                  <a16:creationId xmlns:a16="http://schemas.microsoft.com/office/drawing/2014/main" id="{A7A40BAC-B36D-26F7-8393-16EA0EED3873}"/>
                </a:ext>
              </a:extLst>
            </p:cNvPr>
            <p:cNvSpPr>
              <a:spLocks noChangeArrowheads="1"/>
            </p:cNvSpPr>
            <p:nvPr/>
          </p:nvSpPr>
          <p:spPr bwMode="auto">
            <a:xfrm>
              <a:off x="4426" y="2843"/>
              <a:ext cx="2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mn</a:t>
              </a:r>
              <a:endParaRPr lang="en-US" altLang="en-US" sz="2500"/>
            </a:p>
          </p:txBody>
        </p:sp>
        <p:sp>
          <p:nvSpPr>
            <p:cNvPr id="19716" name="Rectangle 271">
              <a:extLst>
                <a:ext uri="{FF2B5EF4-FFF2-40B4-BE49-F238E27FC236}">
                  <a16:creationId xmlns:a16="http://schemas.microsoft.com/office/drawing/2014/main" id="{B14FF51E-97A7-018E-1CA5-72FEF5415D4F}"/>
                </a:ext>
              </a:extLst>
            </p:cNvPr>
            <p:cNvSpPr>
              <a:spLocks noChangeArrowheads="1"/>
            </p:cNvSpPr>
            <p:nvPr/>
          </p:nvSpPr>
          <p:spPr bwMode="auto">
            <a:xfrm>
              <a:off x="4678"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17" name="Rectangle 272">
              <a:extLst>
                <a:ext uri="{FF2B5EF4-FFF2-40B4-BE49-F238E27FC236}">
                  <a16:creationId xmlns:a16="http://schemas.microsoft.com/office/drawing/2014/main" id="{FED8D2B8-134B-0498-9410-269FA28E422F}"/>
                </a:ext>
              </a:extLst>
            </p:cNvPr>
            <p:cNvSpPr>
              <a:spLocks noChangeArrowheads="1"/>
            </p:cNvSpPr>
            <p:nvPr/>
          </p:nvSpPr>
          <p:spPr bwMode="auto">
            <a:xfrm>
              <a:off x="4994" y="2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18" name="Rectangle 273">
              <a:extLst>
                <a:ext uri="{FF2B5EF4-FFF2-40B4-BE49-F238E27FC236}">
                  <a16:creationId xmlns:a16="http://schemas.microsoft.com/office/drawing/2014/main" id="{9EA3F685-D0E9-2DA2-197B-E7B7914BED0B}"/>
                </a:ext>
              </a:extLst>
            </p:cNvPr>
            <p:cNvSpPr>
              <a:spLocks noChangeArrowheads="1"/>
            </p:cNvSpPr>
            <p:nvPr/>
          </p:nvSpPr>
          <p:spPr bwMode="auto">
            <a:xfrm>
              <a:off x="5112" y="2843"/>
              <a:ext cx="21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m.</a:t>
              </a:r>
              <a:endParaRPr lang="en-US" altLang="en-US" sz="2500"/>
            </a:p>
          </p:txBody>
        </p:sp>
        <p:sp>
          <p:nvSpPr>
            <p:cNvPr id="19719" name="Rectangle 274">
              <a:extLst>
                <a:ext uri="{FF2B5EF4-FFF2-40B4-BE49-F238E27FC236}">
                  <a16:creationId xmlns:a16="http://schemas.microsoft.com/office/drawing/2014/main" id="{39E7C605-DC51-2D80-F2FF-E70D658BDBE7}"/>
                </a:ext>
              </a:extLst>
            </p:cNvPr>
            <p:cNvSpPr>
              <a:spLocks noChangeArrowheads="1"/>
            </p:cNvSpPr>
            <p:nvPr/>
          </p:nvSpPr>
          <p:spPr bwMode="auto">
            <a:xfrm>
              <a:off x="5313"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20" name="Rectangle 275">
              <a:extLst>
                <a:ext uri="{FF2B5EF4-FFF2-40B4-BE49-F238E27FC236}">
                  <a16:creationId xmlns:a16="http://schemas.microsoft.com/office/drawing/2014/main" id="{6E5C5554-7BE1-3E8C-B00F-DE7E54D508C7}"/>
                </a:ext>
              </a:extLst>
            </p:cNvPr>
            <p:cNvSpPr>
              <a:spLocks noChangeArrowheads="1"/>
            </p:cNvSpPr>
            <p:nvPr/>
          </p:nvSpPr>
          <p:spPr bwMode="auto">
            <a:xfrm>
              <a:off x="1169" y="2783"/>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1" name="Rectangle 276">
              <a:extLst>
                <a:ext uri="{FF2B5EF4-FFF2-40B4-BE49-F238E27FC236}">
                  <a16:creationId xmlns:a16="http://schemas.microsoft.com/office/drawing/2014/main" id="{60FA0265-6EB1-AD08-5F1D-E14DEBA085BA}"/>
                </a:ext>
              </a:extLst>
            </p:cNvPr>
            <p:cNvSpPr>
              <a:spLocks noChangeArrowheads="1"/>
            </p:cNvSpPr>
            <p:nvPr/>
          </p:nvSpPr>
          <p:spPr bwMode="auto">
            <a:xfrm>
              <a:off x="1191" y="2783"/>
              <a:ext cx="8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2" name="Rectangle 277">
              <a:extLst>
                <a:ext uri="{FF2B5EF4-FFF2-40B4-BE49-F238E27FC236}">
                  <a16:creationId xmlns:a16="http://schemas.microsoft.com/office/drawing/2014/main" id="{DF5C6B82-F1DF-33E1-A35A-95D21A20DD89}"/>
                </a:ext>
              </a:extLst>
            </p:cNvPr>
            <p:cNvSpPr>
              <a:spLocks noChangeArrowheads="1"/>
            </p:cNvSpPr>
            <p:nvPr/>
          </p:nvSpPr>
          <p:spPr bwMode="auto">
            <a:xfrm>
              <a:off x="2078" y="2783"/>
              <a:ext cx="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3" name="Rectangle 278">
              <a:extLst>
                <a:ext uri="{FF2B5EF4-FFF2-40B4-BE49-F238E27FC236}">
                  <a16:creationId xmlns:a16="http://schemas.microsoft.com/office/drawing/2014/main" id="{EDD9F588-6729-79D0-CF4D-6D094764B3B3}"/>
                </a:ext>
              </a:extLst>
            </p:cNvPr>
            <p:cNvSpPr>
              <a:spLocks noChangeArrowheads="1"/>
            </p:cNvSpPr>
            <p:nvPr/>
          </p:nvSpPr>
          <p:spPr bwMode="auto">
            <a:xfrm>
              <a:off x="2098" y="2783"/>
              <a:ext cx="7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4" name="Rectangle 279">
              <a:extLst>
                <a:ext uri="{FF2B5EF4-FFF2-40B4-BE49-F238E27FC236}">
                  <a16:creationId xmlns:a16="http://schemas.microsoft.com/office/drawing/2014/main" id="{4947BF96-FB2C-F970-7C21-223B90B64A31}"/>
                </a:ext>
              </a:extLst>
            </p:cNvPr>
            <p:cNvSpPr>
              <a:spLocks noChangeArrowheads="1"/>
            </p:cNvSpPr>
            <p:nvPr/>
          </p:nvSpPr>
          <p:spPr bwMode="auto">
            <a:xfrm>
              <a:off x="2810"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5" name="Rectangle 280">
              <a:extLst>
                <a:ext uri="{FF2B5EF4-FFF2-40B4-BE49-F238E27FC236}">
                  <a16:creationId xmlns:a16="http://schemas.microsoft.com/office/drawing/2014/main" id="{9B6FC68A-6814-E145-A5A0-DBB7805E4D3A}"/>
                </a:ext>
              </a:extLst>
            </p:cNvPr>
            <p:cNvSpPr>
              <a:spLocks noChangeArrowheads="1"/>
            </p:cNvSpPr>
            <p:nvPr/>
          </p:nvSpPr>
          <p:spPr bwMode="auto">
            <a:xfrm>
              <a:off x="2821" y="2783"/>
              <a:ext cx="71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6" name="Rectangle 281">
              <a:extLst>
                <a:ext uri="{FF2B5EF4-FFF2-40B4-BE49-F238E27FC236}">
                  <a16:creationId xmlns:a16="http://schemas.microsoft.com/office/drawing/2014/main" id="{539256F7-864F-1A00-9E75-F2A14DC4C2B9}"/>
                </a:ext>
              </a:extLst>
            </p:cNvPr>
            <p:cNvSpPr>
              <a:spLocks noChangeArrowheads="1"/>
            </p:cNvSpPr>
            <p:nvPr/>
          </p:nvSpPr>
          <p:spPr bwMode="auto">
            <a:xfrm>
              <a:off x="3540"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7" name="Rectangle 282">
              <a:extLst>
                <a:ext uri="{FF2B5EF4-FFF2-40B4-BE49-F238E27FC236}">
                  <a16:creationId xmlns:a16="http://schemas.microsoft.com/office/drawing/2014/main" id="{2854522F-7514-E186-E28C-2EF207F663AC}"/>
                </a:ext>
              </a:extLst>
            </p:cNvPr>
            <p:cNvSpPr>
              <a:spLocks noChangeArrowheads="1"/>
            </p:cNvSpPr>
            <p:nvPr/>
          </p:nvSpPr>
          <p:spPr bwMode="auto">
            <a:xfrm>
              <a:off x="3551" y="2783"/>
              <a:ext cx="6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8" name="Rectangle 283">
              <a:extLst>
                <a:ext uri="{FF2B5EF4-FFF2-40B4-BE49-F238E27FC236}">
                  <a16:creationId xmlns:a16="http://schemas.microsoft.com/office/drawing/2014/main" id="{70B3F87E-0864-14AE-0F9D-DB0CF56A3D91}"/>
                </a:ext>
              </a:extLst>
            </p:cNvPr>
            <p:cNvSpPr>
              <a:spLocks noChangeArrowheads="1"/>
            </p:cNvSpPr>
            <p:nvPr/>
          </p:nvSpPr>
          <p:spPr bwMode="auto">
            <a:xfrm>
              <a:off x="4223"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29" name="Rectangle 284">
              <a:extLst>
                <a:ext uri="{FF2B5EF4-FFF2-40B4-BE49-F238E27FC236}">
                  <a16:creationId xmlns:a16="http://schemas.microsoft.com/office/drawing/2014/main" id="{5600304F-E5D5-3EF2-CD49-9BB8A94D2AAD}"/>
                </a:ext>
              </a:extLst>
            </p:cNvPr>
            <p:cNvSpPr>
              <a:spLocks noChangeArrowheads="1"/>
            </p:cNvSpPr>
            <p:nvPr/>
          </p:nvSpPr>
          <p:spPr bwMode="auto">
            <a:xfrm>
              <a:off x="4234" y="2783"/>
              <a:ext cx="66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0" name="Rectangle 285">
              <a:extLst>
                <a:ext uri="{FF2B5EF4-FFF2-40B4-BE49-F238E27FC236}">
                  <a16:creationId xmlns:a16="http://schemas.microsoft.com/office/drawing/2014/main" id="{89846DCF-9BF3-C685-E41A-DEA658D5EBA1}"/>
                </a:ext>
              </a:extLst>
            </p:cNvPr>
            <p:cNvSpPr>
              <a:spLocks noChangeArrowheads="1"/>
            </p:cNvSpPr>
            <p:nvPr/>
          </p:nvSpPr>
          <p:spPr bwMode="auto">
            <a:xfrm>
              <a:off x="4903" y="2783"/>
              <a:ext cx="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1" name="Rectangle 286">
              <a:extLst>
                <a:ext uri="{FF2B5EF4-FFF2-40B4-BE49-F238E27FC236}">
                  <a16:creationId xmlns:a16="http://schemas.microsoft.com/office/drawing/2014/main" id="{CCFBF567-312F-BEEB-7477-2309CF309314}"/>
                </a:ext>
              </a:extLst>
            </p:cNvPr>
            <p:cNvSpPr>
              <a:spLocks noChangeArrowheads="1"/>
            </p:cNvSpPr>
            <p:nvPr/>
          </p:nvSpPr>
          <p:spPr bwMode="auto">
            <a:xfrm>
              <a:off x="4924" y="2783"/>
              <a:ext cx="6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2" name="Rectangle 287">
              <a:extLst>
                <a:ext uri="{FF2B5EF4-FFF2-40B4-BE49-F238E27FC236}">
                  <a16:creationId xmlns:a16="http://schemas.microsoft.com/office/drawing/2014/main" id="{D2C1C6FF-38FE-6EB4-CB29-9469E2F88DE2}"/>
                </a:ext>
              </a:extLst>
            </p:cNvPr>
            <p:cNvSpPr>
              <a:spLocks noChangeArrowheads="1"/>
            </p:cNvSpPr>
            <p:nvPr/>
          </p:nvSpPr>
          <p:spPr bwMode="auto">
            <a:xfrm>
              <a:off x="5546" y="2783"/>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3" name="Rectangle 288">
              <a:extLst>
                <a:ext uri="{FF2B5EF4-FFF2-40B4-BE49-F238E27FC236}">
                  <a16:creationId xmlns:a16="http://schemas.microsoft.com/office/drawing/2014/main" id="{C158AAD0-DF7C-BD2F-2338-D1F9EF400095}"/>
                </a:ext>
              </a:extLst>
            </p:cNvPr>
            <p:cNvSpPr>
              <a:spLocks noChangeArrowheads="1"/>
            </p:cNvSpPr>
            <p:nvPr/>
          </p:nvSpPr>
          <p:spPr bwMode="auto">
            <a:xfrm>
              <a:off x="1169" y="2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4" name="Rectangle 289">
              <a:extLst>
                <a:ext uri="{FF2B5EF4-FFF2-40B4-BE49-F238E27FC236}">
                  <a16:creationId xmlns:a16="http://schemas.microsoft.com/office/drawing/2014/main" id="{40D977B2-A938-DAFA-84B1-FDD8C8917212}"/>
                </a:ext>
              </a:extLst>
            </p:cNvPr>
            <p:cNvSpPr>
              <a:spLocks noChangeArrowheads="1"/>
            </p:cNvSpPr>
            <p:nvPr/>
          </p:nvSpPr>
          <p:spPr bwMode="auto">
            <a:xfrm>
              <a:off x="2078" y="2794"/>
              <a:ext cx="20"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5" name="Rectangle 290">
              <a:extLst>
                <a:ext uri="{FF2B5EF4-FFF2-40B4-BE49-F238E27FC236}">
                  <a16:creationId xmlns:a16="http://schemas.microsoft.com/office/drawing/2014/main" id="{DE7CBF15-F5EA-0F5D-BD66-386FAC17A7BC}"/>
                </a:ext>
              </a:extLst>
            </p:cNvPr>
            <p:cNvSpPr>
              <a:spLocks noChangeArrowheads="1"/>
            </p:cNvSpPr>
            <p:nvPr/>
          </p:nvSpPr>
          <p:spPr bwMode="auto">
            <a:xfrm>
              <a:off x="2810"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6" name="Rectangle 291">
              <a:extLst>
                <a:ext uri="{FF2B5EF4-FFF2-40B4-BE49-F238E27FC236}">
                  <a16:creationId xmlns:a16="http://schemas.microsoft.com/office/drawing/2014/main" id="{F0C6DC74-70EB-6421-ED99-762C2A6A8E74}"/>
                </a:ext>
              </a:extLst>
            </p:cNvPr>
            <p:cNvSpPr>
              <a:spLocks noChangeArrowheads="1"/>
            </p:cNvSpPr>
            <p:nvPr/>
          </p:nvSpPr>
          <p:spPr bwMode="auto">
            <a:xfrm>
              <a:off x="3540"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7" name="Rectangle 292">
              <a:extLst>
                <a:ext uri="{FF2B5EF4-FFF2-40B4-BE49-F238E27FC236}">
                  <a16:creationId xmlns:a16="http://schemas.microsoft.com/office/drawing/2014/main" id="{87D69C30-02A2-F52C-085D-FCD81F263DE9}"/>
                </a:ext>
              </a:extLst>
            </p:cNvPr>
            <p:cNvSpPr>
              <a:spLocks noChangeArrowheads="1"/>
            </p:cNvSpPr>
            <p:nvPr/>
          </p:nvSpPr>
          <p:spPr bwMode="auto">
            <a:xfrm>
              <a:off x="4223"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8" name="Rectangle 293">
              <a:extLst>
                <a:ext uri="{FF2B5EF4-FFF2-40B4-BE49-F238E27FC236}">
                  <a16:creationId xmlns:a16="http://schemas.microsoft.com/office/drawing/2014/main" id="{5A9662AF-F88E-8FC6-0EF6-49127D77A35E}"/>
                </a:ext>
              </a:extLst>
            </p:cNvPr>
            <p:cNvSpPr>
              <a:spLocks noChangeArrowheads="1"/>
            </p:cNvSpPr>
            <p:nvPr/>
          </p:nvSpPr>
          <p:spPr bwMode="auto">
            <a:xfrm>
              <a:off x="4903" y="2794"/>
              <a:ext cx="2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39" name="Rectangle 294">
              <a:extLst>
                <a:ext uri="{FF2B5EF4-FFF2-40B4-BE49-F238E27FC236}">
                  <a16:creationId xmlns:a16="http://schemas.microsoft.com/office/drawing/2014/main" id="{77968E45-60DF-BAD6-895C-0F5BD99C9EE3}"/>
                </a:ext>
              </a:extLst>
            </p:cNvPr>
            <p:cNvSpPr>
              <a:spLocks noChangeArrowheads="1"/>
            </p:cNvSpPr>
            <p:nvPr/>
          </p:nvSpPr>
          <p:spPr bwMode="auto">
            <a:xfrm>
              <a:off x="5546" y="2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40" name="Rectangle 295">
              <a:extLst>
                <a:ext uri="{FF2B5EF4-FFF2-40B4-BE49-F238E27FC236}">
                  <a16:creationId xmlns:a16="http://schemas.microsoft.com/office/drawing/2014/main" id="{A5DC423B-9FBD-C9D2-89CD-47F85B68D1BA}"/>
                </a:ext>
              </a:extLst>
            </p:cNvPr>
            <p:cNvSpPr>
              <a:spLocks noChangeArrowheads="1"/>
            </p:cNvSpPr>
            <p:nvPr/>
          </p:nvSpPr>
          <p:spPr bwMode="auto">
            <a:xfrm>
              <a:off x="1260" y="3068"/>
              <a:ext cx="45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Total</a:t>
              </a:r>
              <a:endParaRPr lang="en-US" altLang="en-US" sz="2500"/>
            </a:p>
          </p:txBody>
        </p:sp>
        <p:sp>
          <p:nvSpPr>
            <p:cNvPr id="19741" name="Rectangle 296">
              <a:extLst>
                <a:ext uri="{FF2B5EF4-FFF2-40B4-BE49-F238E27FC236}">
                  <a16:creationId xmlns:a16="http://schemas.microsoft.com/office/drawing/2014/main" id="{5BC2B9E3-754F-8C4F-B20F-7776410B72F8}"/>
                </a:ext>
              </a:extLst>
            </p:cNvPr>
            <p:cNvSpPr>
              <a:spLocks noChangeArrowheads="1"/>
            </p:cNvSpPr>
            <p:nvPr/>
          </p:nvSpPr>
          <p:spPr bwMode="auto">
            <a:xfrm>
              <a:off x="1688" y="306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b="1">
                  <a:solidFill>
                    <a:srgbClr val="000000"/>
                  </a:solidFill>
                </a:rPr>
                <a:t> </a:t>
              </a:r>
              <a:endParaRPr lang="en-US" altLang="en-US" sz="2500"/>
            </a:p>
          </p:txBody>
        </p:sp>
        <p:sp>
          <p:nvSpPr>
            <p:cNvPr id="19742" name="Rectangle 297">
              <a:extLst>
                <a:ext uri="{FF2B5EF4-FFF2-40B4-BE49-F238E27FC236}">
                  <a16:creationId xmlns:a16="http://schemas.microsoft.com/office/drawing/2014/main" id="{9B7904C5-0F1A-AF29-150D-5B8A9E7BEE7E}"/>
                </a:ext>
              </a:extLst>
            </p:cNvPr>
            <p:cNvSpPr>
              <a:spLocks noChangeArrowheads="1"/>
            </p:cNvSpPr>
            <p:nvPr/>
          </p:nvSpPr>
          <p:spPr bwMode="auto">
            <a:xfrm>
              <a:off x="2169" y="307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43" name="Rectangle 298">
              <a:extLst>
                <a:ext uri="{FF2B5EF4-FFF2-40B4-BE49-F238E27FC236}">
                  <a16:creationId xmlns:a16="http://schemas.microsoft.com/office/drawing/2014/main" id="{DCFCE40B-E73C-2F46-9D23-56DA7667773D}"/>
                </a:ext>
              </a:extLst>
            </p:cNvPr>
            <p:cNvSpPr>
              <a:spLocks noChangeArrowheads="1"/>
            </p:cNvSpPr>
            <p:nvPr/>
          </p:nvSpPr>
          <p:spPr bwMode="auto">
            <a:xfrm>
              <a:off x="2286"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.1</a:t>
              </a:r>
              <a:endParaRPr lang="en-US" altLang="en-US" sz="2500"/>
            </a:p>
          </p:txBody>
        </p:sp>
        <p:sp>
          <p:nvSpPr>
            <p:cNvPr id="19744" name="Rectangle 299">
              <a:extLst>
                <a:ext uri="{FF2B5EF4-FFF2-40B4-BE49-F238E27FC236}">
                  <a16:creationId xmlns:a16="http://schemas.microsoft.com/office/drawing/2014/main" id="{C60C10A9-003D-CED7-D887-65D0151A7154}"/>
                </a:ext>
              </a:extLst>
            </p:cNvPr>
            <p:cNvSpPr>
              <a:spLocks noChangeArrowheads="1"/>
            </p:cNvSpPr>
            <p:nvPr/>
          </p:nvSpPr>
          <p:spPr bwMode="auto">
            <a:xfrm>
              <a:off x="2437"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45" name="Rectangle 300">
              <a:extLst>
                <a:ext uri="{FF2B5EF4-FFF2-40B4-BE49-F238E27FC236}">
                  <a16:creationId xmlns:a16="http://schemas.microsoft.com/office/drawing/2014/main" id="{6A8971E9-AE31-88D1-2CAA-EBDF94D0DBCD}"/>
                </a:ext>
              </a:extLst>
            </p:cNvPr>
            <p:cNvSpPr>
              <a:spLocks noChangeArrowheads="1"/>
            </p:cNvSpPr>
            <p:nvPr/>
          </p:nvSpPr>
          <p:spPr bwMode="auto">
            <a:xfrm>
              <a:off x="2897" y="307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46" name="Rectangle 301">
              <a:extLst>
                <a:ext uri="{FF2B5EF4-FFF2-40B4-BE49-F238E27FC236}">
                  <a16:creationId xmlns:a16="http://schemas.microsoft.com/office/drawing/2014/main" id="{F23EADF3-03B2-A266-5EE7-69A5955354AE}"/>
                </a:ext>
              </a:extLst>
            </p:cNvPr>
            <p:cNvSpPr>
              <a:spLocks noChangeArrowheads="1"/>
            </p:cNvSpPr>
            <p:nvPr/>
          </p:nvSpPr>
          <p:spPr bwMode="auto">
            <a:xfrm>
              <a:off x="3015"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.2</a:t>
              </a:r>
              <a:endParaRPr lang="en-US" altLang="en-US" sz="2500"/>
            </a:p>
          </p:txBody>
        </p:sp>
        <p:sp>
          <p:nvSpPr>
            <p:cNvPr id="19747" name="Rectangle 302">
              <a:extLst>
                <a:ext uri="{FF2B5EF4-FFF2-40B4-BE49-F238E27FC236}">
                  <a16:creationId xmlns:a16="http://schemas.microsoft.com/office/drawing/2014/main" id="{2FC3FFD3-A17A-16EC-10B2-62908848E868}"/>
                </a:ext>
              </a:extLst>
            </p:cNvPr>
            <p:cNvSpPr>
              <a:spLocks noChangeArrowheads="1"/>
            </p:cNvSpPr>
            <p:nvPr/>
          </p:nvSpPr>
          <p:spPr bwMode="auto">
            <a:xfrm>
              <a:off x="3165" y="3073"/>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48" name="Rectangle 303">
              <a:extLst>
                <a:ext uri="{FF2B5EF4-FFF2-40B4-BE49-F238E27FC236}">
                  <a16:creationId xmlns:a16="http://schemas.microsoft.com/office/drawing/2014/main" id="{D27520C8-4303-9881-5DC4-59B593C9E6B9}"/>
                </a:ext>
              </a:extLst>
            </p:cNvPr>
            <p:cNvSpPr>
              <a:spLocks noChangeArrowheads="1"/>
            </p:cNvSpPr>
            <p:nvPr/>
          </p:nvSpPr>
          <p:spPr bwMode="auto">
            <a:xfrm>
              <a:off x="3625" y="3073"/>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749" name="Rectangle 304">
              <a:extLst>
                <a:ext uri="{FF2B5EF4-FFF2-40B4-BE49-F238E27FC236}">
                  <a16:creationId xmlns:a16="http://schemas.microsoft.com/office/drawing/2014/main" id="{6CD8538B-DB51-85A4-571B-495977347EAE}"/>
                </a:ext>
              </a:extLst>
            </p:cNvPr>
            <p:cNvSpPr>
              <a:spLocks noChangeArrowheads="1"/>
            </p:cNvSpPr>
            <p:nvPr/>
          </p:nvSpPr>
          <p:spPr bwMode="auto">
            <a:xfrm>
              <a:off x="3776"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50" name="Rectangle 305">
              <a:extLst>
                <a:ext uri="{FF2B5EF4-FFF2-40B4-BE49-F238E27FC236}">
                  <a16:creationId xmlns:a16="http://schemas.microsoft.com/office/drawing/2014/main" id="{9A690924-94F5-02FF-89D2-8195092CDCE0}"/>
                </a:ext>
              </a:extLst>
            </p:cNvPr>
            <p:cNvSpPr>
              <a:spLocks noChangeArrowheads="1"/>
            </p:cNvSpPr>
            <p:nvPr/>
          </p:nvSpPr>
          <p:spPr bwMode="auto">
            <a:xfrm>
              <a:off x="4309" y="307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51" name="Rectangle 306">
              <a:extLst>
                <a:ext uri="{FF2B5EF4-FFF2-40B4-BE49-F238E27FC236}">
                  <a16:creationId xmlns:a16="http://schemas.microsoft.com/office/drawing/2014/main" id="{2EF92CC0-D668-59D4-9A11-F7B916869D45}"/>
                </a:ext>
              </a:extLst>
            </p:cNvPr>
            <p:cNvSpPr>
              <a:spLocks noChangeArrowheads="1"/>
            </p:cNvSpPr>
            <p:nvPr/>
          </p:nvSpPr>
          <p:spPr bwMode="auto">
            <a:xfrm>
              <a:off x="4426"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.n</a:t>
              </a:r>
              <a:endParaRPr lang="en-US" altLang="en-US" sz="2500"/>
            </a:p>
          </p:txBody>
        </p:sp>
        <p:sp>
          <p:nvSpPr>
            <p:cNvPr id="19752" name="Rectangle 307">
              <a:extLst>
                <a:ext uri="{FF2B5EF4-FFF2-40B4-BE49-F238E27FC236}">
                  <a16:creationId xmlns:a16="http://schemas.microsoft.com/office/drawing/2014/main" id="{2CC27580-0907-B098-6E92-046E3FE181C8}"/>
                </a:ext>
              </a:extLst>
            </p:cNvPr>
            <p:cNvSpPr>
              <a:spLocks noChangeArrowheads="1"/>
            </p:cNvSpPr>
            <p:nvPr/>
          </p:nvSpPr>
          <p:spPr bwMode="auto">
            <a:xfrm>
              <a:off x="4577"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53" name="Rectangle 308">
              <a:extLst>
                <a:ext uri="{FF2B5EF4-FFF2-40B4-BE49-F238E27FC236}">
                  <a16:creationId xmlns:a16="http://schemas.microsoft.com/office/drawing/2014/main" id="{FE43CF42-F905-ECE4-1AEC-77EFA366AABD}"/>
                </a:ext>
              </a:extLst>
            </p:cNvPr>
            <p:cNvSpPr>
              <a:spLocks noChangeArrowheads="1"/>
            </p:cNvSpPr>
            <p:nvPr/>
          </p:nvSpPr>
          <p:spPr bwMode="auto">
            <a:xfrm>
              <a:off x="4994" y="307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X</a:t>
              </a:r>
              <a:endParaRPr lang="en-US" altLang="en-US" sz="2500"/>
            </a:p>
          </p:txBody>
        </p:sp>
        <p:sp>
          <p:nvSpPr>
            <p:cNvPr id="19754" name="Rectangle 309">
              <a:extLst>
                <a:ext uri="{FF2B5EF4-FFF2-40B4-BE49-F238E27FC236}">
                  <a16:creationId xmlns:a16="http://schemas.microsoft.com/office/drawing/2014/main" id="{9670A10B-3A15-0CAA-27FE-79CA6C2CE6AF}"/>
                </a:ext>
              </a:extLst>
            </p:cNvPr>
            <p:cNvSpPr>
              <a:spLocks noChangeArrowheads="1"/>
            </p:cNvSpPr>
            <p:nvPr/>
          </p:nvSpPr>
          <p:spPr bwMode="auto">
            <a:xfrm>
              <a:off x="5112" y="3118"/>
              <a:ext cx="10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a:t>
              </a:r>
              <a:endParaRPr lang="en-US" altLang="en-US" sz="2500"/>
            </a:p>
          </p:txBody>
        </p:sp>
        <p:sp>
          <p:nvSpPr>
            <p:cNvPr id="19755" name="Rectangle 310">
              <a:extLst>
                <a:ext uri="{FF2B5EF4-FFF2-40B4-BE49-F238E27FC236}">
                  <a16:creationId xmlns:a16="http://schemas.microsoft.com/office/drawing/2014/main" id="{3CB5381F-669D-15A9-C1FF-EE7525D6CADB}"/>
                </a:ext>
              </a:extLst>
            </p:cNvPr>
            <p:cNvSpPr>
              <a:spLocks noChangeArrowheads="1"/>
            </p:cNvSpPr>
            <p:nvPr/>
          </p:nvSpPr>
          <p:spPr bwMode="auto">
            <a:xfrm>
              <a:off x="5212"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400">
                  <a:solidFill>
                    <a:srgbClr val="000000"/>
                  </a:solidFill>
                </a:rPr>
                <a:t> </a:t>
              </a:r>
              <a:endParaRPr lang="en-US" altLang="en-US" sz="2500"/>
            </a:p>
          </p:txBody>
        </p:sp>
        <p:sp>
          <p:nvSpPr>
            <p:cNvPr id="19756" name="Rectangle 311">
              <a:extLst>
                <a:ext uri="{FF2B5EF4-FFF2-40B4-BE49-F238E27FC236}">
                  <a16:creationId xmlns:a16="http://schemas.microsoft.com/office/drawing/2014/main" id="{3153637B-0EA7-7962-F2D8-D2A90456DE3B}"/>
                </a:ext>
              </a:extLst>
            </p:cNvPr>
            <p:cNvSpPr>
              <a:spLocks noChangeArrowheads="1"/>
            </p:cNvSpPr>
            <p:nvPr/>
          </p:nvSpPr>
          <p:spPr bwMode="auto">
            <a:xfrm>
              <a:off x="1169" y="3046"/>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57" name="Rectangle 312">
              <a:extLst>
                <a:ext uri="{FF2B5EF4-FFF2-40B4-BE49-F238E27FC236}">
                  <a16:creationId xmlns:a16="http://schemas.microsoft.com/office/drawing/2014/main" id="{0E049854-632E-D4D2-B00C-86959FA3742C}"/>
                </a:ext>
              </a:extLst>
            </p:cNvPr>
            <p:cNvSpPr>
              <a:spLocks noChangeArrowheads="1"/>
            </p:cNvSpPr>
            <p:nvPr/>
          </p:nvSpPr>
          <p:spPr bwMode="auto">
            <a:xfrm>
              <a:off x="1191" y="3046"/>
              <a:ext cx="887"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58" name="Rectangle 314">
              <a:extLst>
                <a:ext uri="{FF2B5EF4-FFF2-40B4-BE49-F238E27FC236}">
                  <a16:creationId xmlns:a16="http://schemas.microsoft.com/office/drawing/2014/main" id="{5C89CE91-1BFE-97E0-F3E7-482372606492}"/>
                </a:ext>
              </a:extLst>
            </p:cNvPr>
            <p:cNvSpPr>
              <a:spLocks noChangeArrowheads="1"/>
            </p:cNvSpPr>
            <p:nvPr/>
          </p:nvSpPr>
          <p:spPr bwMode="auto">
            <a:xfrm>
              <a:off x="2078" y="3046"/>
              <a:ext cx="2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59" name="Rectangle 315">
              <a:extLst>
                <a:ext uri="{FF2B5EF4-FFF2-40B4-BE49-F238E27FC236}">
                  <a16:creationId xmlns:a16="http://schemas.microsoft.com/office/drawing/2014/main" id="{2327E3F6-9EB5-427E-E3D5-706D11D65B1A}"/>
                </a:ext>
              </a:extLst>
            </p:cNvPr>
            <p:cNvSpPr>
              <a:spLocks noChangeArrowheads="1"/>
            </p:cNvSpPr>
            <p:nvPr/>
          </p:nvSpPr>
          <p:spPr bwMode="auto">
            <a:xfrm>
              <a:off x="2098" y="3046"/>
              <a:ext cx="2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0" name="Rectangle 316">
              <a:extLst>
                <a:ext uri="{FF2B5EF4-FFF2-40B4-BE49-F238E27FC236}">
                  <a16:creationId xmlns:a16="http://schemas.microsoft.com/office/drawing/2014/main" id="{4225C0FF-AB2E-16D5-F92E-BC0B813EF3F5}"/>
                </a:ext>
              </a:extLst>
            </p:cNvPr>
            <p:cNvSpPr>
              <a:spLocks noChangeArrowheads="1"/>
            </p:cNvSpPr>
            <p:nvPr/>
          </p:nvSpPr>
          <p:spPr bwMode="auto">
            <a:xfrm>
              <a:off x="2121" y="3046"/>
              <a:ext cx="689"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1" name="Rectangle 318">
              <a:extLst>
                <a:ext uri="{FF2B5EF4-FFF2-40B4-BE49-F238E27FC236}">
                  <a16:creationId xmlns:a16="http://schemas.microsoft.com/office/drawing/2014/main" id="{3A2EAE9D-6C8E-FB7B-E114-983DAB1D939E}"/>
                </a:ext>
              </a:extLst>
            </p:cNvPr>
            <p:cNvSpPr>
              <a:spLocks noChangeArrowheads="1"/>
            </p:cNvSpPr>
            <p:nvPr/>
          </p:nvSpPr>
          <p:spPr bwMode="auto">
            <a:xfrm>
              <a:off x="2810"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2" name="Rectangle 319">
              <a:extLst>
                <a:ext uri="{FF2B5EF4-FFF2-40B4-BE49-F238E27FC236}">
                  <a16:creationId xmlns:a16="http://schemas.microsoft.com/office/drawing/2014/main" id="{3746AF0E-D043-E101-E014-FB541389DD58}"/>
                </a:ext>
              </a:extLst>
            </p:cNvPr>
            <p:cNvSpPr>
              <a:spLocks noChangeArrowheads="1"/>
            </p:cNvSpPr>
            <p:nvPr/>
          </p:nvSpPr>
          <p:spPr bwMode="auto">
            <a:xfrm>
              <a:off x="2832" y="3046"/>
              <a:ext cx="708"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3" name="Rectangle 321">
              <a:extLst>
                <a:ext uri="{FF2B5EF4-FFF2-40B4-BE49-F238E27FC236}">
                  <a16:creationId xmlns:a16="http://schemas.microsoft.com/office/drawing/2014/main" id="{A53509FB-2419-2860-357A-E73F9499D6BF}"/>
                </a:ext>
              </a:extLst>
            </p:cNvPr>
            <p:cNvSpPr>
              <a:spLocks noChangeArrowheads="1"/>
            </p:cNvSpPr>
            <p:nvPr/>
          </p:nvSpPr>
          <p:spPr bwMode="auto">
            <a:xfrm>
              <a:off x="3540"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4" name="Rectangle 322">
              <a:extLst>
                <a:ext uri="{FF2B5EF4-FFF2-40B4-BE49-F238E27FC236}">
                  <a16:creationId xmlns:a16="http://schemas.microsoft.com/office/drawing/2014/main" id="{9AAAF9E8-24B3-1498-FEF9-68962FA50B4D}"/>
                </a:ext>
              </a:extLst>
            </p:cNvPr>
            <p:cNvSpPr>
              <a:spLocks noChangeArrowheads="1"/>
            </p:cNvSpPr>
            <p:nvPr/>
          </p:nvSpPr>
          <p:spPr bwMode="auto">
            <a:xfrm>
              <a:off x="3562" y="3046"/>
              <a:ext cx="66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5" name="Rectangle 324">
              <a:extLst>
                <a:ext uri="{FF2B5EF4-FFF2-40B4-BE49-F238E27FC236}">
                  <a16:creationId xmlns:a16="http://schemas.microsoft.com/office/drawing/2014/main" id="{F2E7DAEE-A840-AF5B-DF90-C3C5A41CD6CA}"/>
                </a:ext>
              </a:extLst>
            </p:cNvPr>
            <p:cNvSpPr>
              <a:spLocks noChangeArrowheads="1"/>
            </p:cNvSpPr>
            <p:nvPr/>
          </p:nvSpPr>
          <p:spPr bwMode="auto">
            <a:xfrm>
              <a:off x="4223" y="3046"/>
              <a:ext cx="2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6" name="Rectangle 325">
              <a:extLst>
                <a:ext uri="{FF2B5EF4-FFF2-40B4-BE49-F238E27FC236}">
                  <a16:creationId xmlns:a16="http://schemas.microsoft.com/office/drawing/2014/main" id="{C74F2364-FD37-1837-797E-10F00B4948BE}"/>
                </a:ext>
              </a:extLst>
            </p:cNvPr>
            <p:cNvSpPr>
              <a:spLocks noChangeArrowheads="1"/>
            </p:cNvSpPr>
            <p:nvPr/>
          </p:nvSpPr>
          <p:spPr bwMode="auto">
            <a:xfrm>
              <a:off x="4244" y="3046"/>
              <a:ext cx="659"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7" name="Rectangle 327">
              <a:extLst>
                <a:ext uri="{FF2B5EF4-FFF2-40B4-BE49-F238E27FC236}">
                  <a16:creationId xmlns:a16="http://schemas.microsoft.com/office/drawing/2014/main" id="{46494AC5-7CC1-6FE3-5CE9-98306F0248D8}"/>
                </a:ext>
              </a:extLst>
            </p:cNvPr>
            <p:cNvSpPr>
              <a:spLocks noChangeArrowheads="1"/>
            </p:cNvSpPr>
            <p:nvPr/>
          </p:nvSpPr>
          <p:spPr bwMode="auto">
            <a:xfrm>
              <a:off x="4903" y="3046"/>
              <a:ext cx="2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8" name="Rectangle 328">
              <a:extLst>
                <a:ext uri="{FF2B5EF4-FFF2-40B4-BE49-F238E27FC236}">
                  <a16:creationId xmlns:a16="http://schemas.microsoft.com/office/drawing/2014/main" id="{1FD77516-2066-6CAB-55E4-35E8E4B19896}"/>
                </a:ext>
              </a:extLst>
            </p:cNvPr>
            <p:cNvSpPr>
              <a:spLocks noChangeArrowheads="1"/>
            </p:cNvSpPr>
            <p:nvPr/>
          </p:nvSpPr>
          <p:spPr bwMode="auto">
            <a:xfrm>
              <a:off x="4924"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69" name="Rectangle 329">
              <a:extLst>
                <a:ext uri="{FF2B5EF4-FFF2-40B4-BE49-F238E27FC236}">
                  <a16:creationId xmlns:a16="http://schemas.microsoft.com/office/drawing/2014/main" id="{5A340751-3FBF-C0B2-25CF-1E002E889C22}"/>
                </a:ext>
              </a:extLst>
            </p:cNvPr>
            <p:cNvSpPr>
              <a:spLocks noChangeArrowheads="1"/>
            </p:cNvSpPr>
            <p:nvPr/>
          </p:nvSpPr>
          <p:spPr bwMode="auto">
            <a:xfrm>
              <a:off x="4946" y="3046"/>
              <a:ext cx="60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0" name="Rectangle 330">
              <a:extLst>
                <a:ext uri="{FF2B5EF4-FFF2-40B4-BE49-F238E27FC236}">
                  <a16:creationId xmlns:a16="http://schemas.microsoft.com/office/drawing/2014/main" id="{5CED91FE-7650-C4DC-73EC-6EAF04F1F71E}"/>
                </a:ext>
              </a:extLst>
            </p:cNvPr>
            <p:cNvSpPr>
              <a:spLocks noChangeArrowheads="1"/>
            </p:cNvSpPr>
            <p:nvPr/>
          </p:nvSpPr>
          <p:spPr bwMode="auto">
            <a:xfrm>
              <a:off x="5546" y="3046"/>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1" name="Rectangle 331">
              <a:extLst>
                <a:ext uri="{FF2B5EF4-FFF2-40B4-BE49-F238E27FC236}">
                  <a16:creationId xmlns:a16="http://schemas.microsoft.com/office/drawing/2014/main" id="{33C7C314-E3FD-66C5-8209-0ACC8EBB7BFD}"/>
                </a:ext>
              </a:extLst>
            </p:cNvPr>
            <p:cNvSpPr>
              <a:spLocks noChangeArrowheads="1"/>
            </p:cNvSpPr>
            <p:nvPr/>
          </p:nvSpPr>
          <p:spPr bwMode="auto">
            <a:xfrm>
              <a:off x="1169" y="3068"/>
              <a:ext cx="22"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2" name="Rectangle 332">
              <a:extLst>
                <a:ext uri="{FF2B5EF4-FFF2-40B4-BE49-F238E27FC236}">
                  <a16:creationId xmlns:a16="http://schemas.microsoft.com/office/drawing/2014/main" id="{B88AA6EE-EA13-D5D7-BE79-181A9AA4AD73}"/>
                </a:ext>
              </a:extLst>
            </p:cNvPr>
            <p:cNvSpPr>
              <a:spLocks noChangeArrowheads="1"/>
            </p:cNvSpPr>
            <p:nvPr/>
          </p:nvSpPr>
          <p:spPr bwMode="auto">
            <a:xfrm>
              <a:off x="1169"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3" name="Rectangle 333">
              <a:extLst>
                <a:ext uri="{FF2B5EF4-FFF2-40B4-BE49-F238E27FC236}">
                  <a16:creationId xmlns:a16="http://schemas.microsoft.com/office/drawing/2014/main" id="{7535049F-496F-4C19-9EC2-CA04BDC41B73}"/>
                </a:ext>
              </a:extLst>
            </p:cNvPr>
            <p:cNvSpPr>
              <a:spLocks noChangeArrowheads="1"/>
            </p:cNvSpPr>
            <p:nvPr/>
          </p:nvSpPr>
          <p:spPr bwMode="auto">
            <a:xfrm>
              <a:off x="1169"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4" name="Rectangle 334">
              <a:extLst>
                <a:ext uri="{FF2B5EF4-FFF2-40B4-BE49-F238E27FC236}">
                  <a16:creationId xmlns:a16="http://schemas.microsoft.com/office/drawing/2014/main" id="{D3F14CBD-FA4B-E7AA-237F-9AF4A71F0CDB}"/>
                </a:ext>
              </a:extLst>
            </p:cNvPr>
            <p:cNvSpPr>
              <a:spLocks noChangeArrowheads="1"/>
            </p:cNvSpPr>
            <p:nvPr/>
          </p:nvSpPr>
          <p:spPr bwMode="auto">
            <a:xfrm>
              <a:off x="1191" y="3321"/>
              <a:ext cx="89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5" name="Rectangle 335">
              <a:extLst>
                <a:ext uri="{FF2B5EF4-FFF2-40B4-BE49-F238E27FC236}">
                  <a16:creationId xmlns:a16="http://schemas.microsoft.com/office/drawing/2014/main" id="{39CFD152-E11B-9BD7-431F-1CF4D806A728}"/>
                </a:ext>
              </a:extLst>
            </p:cNvPr>
            <p:cNvSpPr>
              <a:spLocks noChangeArrowheads="1"/>
            </p:cNvSpPr>
            <p:nvPr/>
          </p:nvSpPr>
          <p:spPr bwMode="auto">
            <a:xfrm>
              <a:off x="2083" y="3068"/>
              <a:ext cx="10"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6" name="Rectangle 336">
              <a:extLst>
                <a:ext uri="{FF2B5EF4-FFF2-40B4-BE49-F238E27FC236}">
                  <a16:creationId xmlns:a16="http://schemas.microsoft.com/office/drawing/2014/main" id="{C8A8515E-2FC2-398E-7E42-7E4F5BC7E1D0}"/>
                </a:ext>
              </a:extLst>
            </p:cNvPr>
            <p:cNvSpPr>
              <a:spLocks noChangeArrowheads="1"/>
            </p:cNvSpPr>
            <p:nvPr/>
          </p:nvSpPr>
          <p:spPr bwMode="auto">
            <a:xfrm>
              <a:off x="2083" y="3321"/>
              <a:ext cx="2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7" name="Rectangle 337">
              <a:extLst>
                <a:ext uri="{FF2B5EF4-FFF2-40B4-BE49-F238E27FC236}">
                  <a16:creationId xmlns:a16="http://schemas.microsoft.com/office/drawing/2014/main" id="{2062DAC4-5234-2881-7EBA-319F5693CC80}"/>
                </a:ext>
              </a:extLst>
            </p:cNvPr>
            <p:cNvSpPr>
              <a:spLocks noChangeArrowheads="1"/>
            </p:cNvSpPr>
            <p:nvPr/>
          </p:nvSpPr>
          <p:spPr bwMode="auto">
            <a:xfrm>
              <a:off x="2104" y="3321"/>
              <a:ext cx="706"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8" name="Rectangle 338">
              <a:extLst>
                <a:ext uri="{FF2B5EF4-FFF2-40B4-BE49-F238E27FC236}">
                  <a16:creationId xmlns:a16="http://schemas.microsoft.com/office/drawing/2014/main" id="{368AAA4E-12DF-F00B-8E37-3CE7ACC18210}"/>
                </a:ext>
              </a:extLst>
            </p:cNvPr>
            <p:cNvSpPr>
              <a:spLocks noChangeArrowheads="1"/>
            </p:cNvSpPr>
            <p:nvPr/>
          </p:nvSpPr>
          <p:spPr bwMode="auto">
            <a:xfrm>
              <a:off x="2810"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79" name="Rectangle 339">
              <a:extLst>
                <a:ext uri="{FF2B5EF4-FFF2-40B4-BE49-F238E27FC236}">
                  <a16:creationId xmlns:a16="http://schemas.microsoft.com/office/drawing/2014/main" id="{1826CE0E-C5DA-B69D-0228-0FF4E4400872}"/>
                </a:ext>
              </a:extLst>
            </p:cNvPr>
            <p:cNvSpPr>
              <a:spLocks noChangeArrowheads="1"/>
            </p:cNvSpPr>
            <p:nvPr/>
          </p:nvSpPr>
          <p:spPr bwMode="auto">
            <a:xfrm>
              <a:off x="2810"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0" name="Rectangle 340">
              <a:extLst>
                <a:ext uri="{FF2B5EF4-FFF2-40B4-BE49-F238E27FC236}">
                  <a16:creationId xmlns:a16="http://schemas.microsoft.com/office/drawing/2014/main" id="{B3816AF6-01DC-16AE-140B-FD9D6E788169}"/>
                </a:ext>
              </a:extLst>
            </p:cNvPr>
            <p:cNvSpPr>
              <a:spLocks noChangeArrowheads="1"/>
            </p:cNvSpPr>
            <p:nvPr/>
          </p:nvSpPr>
          <p:spPr bwMode="auto">
            <a:xfrm>
              <a:off x="2832" y="3321"/>
              <a:ext cx="708"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1" name="Rectangle 341">
              <a:extLst>
                <a:ext uri="{FF2B5EF4-FFF2-40B4-BE49-F238E27FC236}">
                  <a16:creationId xmlns:a16="http://schemas.microsoft.com/office/drawing/2014/main" id="{7FD78B8B-6D92-106F-ABA9-ED64ED2466E9}"/>
                </a:ext>
              </a:extLst>
            </p:cNvPr>
            <p:cNvSpPr>
              <a:spLocks noChangeArrowheads="1"/>
            </p:cNvSpPr>
            <p:nvPr/>
          </p:nvSpPr>
          <p:spPr bwMode="auto">
            <a:xfrm>
              <a:off x="3540"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2" name="Rectangle 342">
              <a:extLst>
                <a:ext uri="{FF2B5EF4-FFF2-40B4-BE49-F238E27FC236}">
                  <a16:creationId xmlns:a16="http://schemas.microsoft.com/office/drawing/2014/main" id="{8AD6ADA7-C576-6ABF-7D29-ABA6CD305A88}"/>
                </a:ext>
              </a:extLst>
            </p:cNvPr>
            <p:cNvSpPr>
              <a:spLocks noChangeArrowheads="1"/>
            </p:cNvSpPr>
            <p:nvPr/>
          </p:nvSpPr>
          <p:spPr bwMode="auto">
            <a:xfrm>
              <a:off x="3540"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3" name="Rectangle 343">
              <a:extLst>
                <a:ext uri="{FF2B5EF4-FFF2-40B4-BE49-F238E27FC236}">
                  <a16:creationId xmlns:a16="http://schemas.microsoft.com/office/drawing/2014/main" id="{C0E60E72-7F0E-C7D5-309E-E59A793EC990}"/>
                </a:ext>
              </a:extLst>
            </p:cNvPr>
            <p:cNvSpPr>
              <a:spLocks noChangeArrowheads="1"/>
            </p:cNvSpPr>
            <p:nvPr/>
          </p:nvSpPr>
          <p:spPr bwMode="auto">
            <a:xfrm>
              <a:off x="3562" y="3321"/>
              <a:ext cx="66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4" name="Rectangle 344">
              <a:extLst>
                <a:ext uri="{FF2B5EF4-FFF2-40B4-BE49-F238E27FC236}">
                  <a16:creationId xmlns:a16="http://schemas.microsoft.com/office/drawing/2014/main" id="{B5E40E2A-B23B-2D92-E5BD-3F38EEA14EB2}"/>
                </a:ext>
              </a:extLst>
            </p:cNvPr>
            <p:cNvSpPr>
              <a:spLocks noChangeArrowheads="1"/>
            </p:cNvSpPr>
            <p:nvPr/>
          </p:nvSpPr>
          <p:spPr bwMode="auto">
            <a:xfrm>
              <a:off x="4223"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5" name="Rectangle 345">
              <a:extLst>
                <a:ext uri="{FF2B5EF4-FFF2-40B4-BE49-F238E27FC236}">
                  <a16:creationId xmlns:a16="http://schemas.microsoft.com/office/drawing/2014/main" id="{76CCD79C-5515-65CB-4644-10E69E901C4A}"/>
                </a:ext>
              </a:extLst>
            </p:cNvPr>
            <p:cNvSpPr>
              <a:spLocks noChangeArrowheads="1"/>
            </p:cNvSpPr>
            <p:nvPr/>
          </p:nvSpPr>
          <p:spPr bwMode="auto">
            <a:xfrm>
              <a:off x="4223" y="3321"/>
              <a:ext cx="2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6" name="Rectangle 346">
              <a:extLst>
                <a:ext uri="{FF2B5EF4-FFF2-40B4-BE49-F238E27FC236}">
                  <a16:creationId xmlns:a16="http://schemas.microsoft.com/office/drawing/2014/main" id="{499E4C95-98C7-08EE-5CD6-AED1E48D8D61}"/>
                </a:ext>
              </a:extLst>
            </p:cNvPr>
            <p:cNvSpPr>
              <a:spLocks noChangeArrowheads="1"/>
            </p:cNvSpPr>
            <p:nvPr/>
          </p:nvSpPr>
          <p:spPr bwMode="auto">
            <a:xfrm>
              <a:off x="4244" y="3321"/>
              <a:ext cx="665"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7" name="Rectangle 347">
              <a:extLst>
                <a:ext uri="{FF2B5EF4-FFF2-40B4-BE49-F238E27FC236}">
                  <a16:creationId xmlns:a16="http://schemas.microsoft.com/office/drawing/2014/main" id="{2C134309-4534-69EF-754E-D94EBB0CEAD7}"/>
                </a:ext>
              </a:extLst>
            </p:cNvPr>
            <p:cNvSpPr>
              <a:spLocks noChangeArrowheads="1"/>
            </p:cNvSpPr>
            <p:nvPr/>
          </p:nvSpPr>
          <p:spPr bwMode="auto">
            <a:xfrm>
              <a:off x="4909" y="3068"/>
              <a:ext cx="9"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8" name="Rectangle 348">
              <a:extLst>
                <a:ext uri="{FF2B5EF4-FFF2-40B4-BE49-F238E27FC236}">
                  <a16:creationId xmlns:a16="http://schemas.microsoft.com/office/drawing/2014/main" id="{ABF4E6BA-3E5C-7FEC-7151-4851914F3811}"/>
                </a:ext>
              </a:extLst>
            </p:cNvPr>
            <p:cNvSpPr>
              <a:spLocks noChangeArrowheads="1"/>
            </p:cNvSpPr>
            <p:nvPr/>
          </p:nvSpPr>
          <p:spPr bwMode="auto">
            <a:xfrm>
              <a:off x="4909" y="3321"/>
              <a:ext cx="20"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89" name="Rectangle 349">
              <a:extLst>
                <a:ext uri="{FF2B5EF4-FFF2-40B4-BE49-F238E27FC236}">
                  <a16:creationId xmlns:a16="http://schemas.microsoft.com/office/drawing/2014/main" id="{A0C080B2-DCBD-D7BD-A7AC-E8D3228F97BC}"/>
                </a:ext>
              </a:extLst>
            </p:cNvPr>
            <p:cNvSpPr>
              <a:spLocks noChangeArrowheads="1"/>
            </p:cNvSpPr>
            <p:nvPr/>
          </p:nvSpPr>
          <p:spPr bwMode="auto">
            <a:xfrm>
              <a:off x="4929" y="3321"/>
              <a:ext cx="617"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90" name="Rectangle 350">
              <a:extLst>
                <a:ext uri="{FF2B5EF4-FFF2-40B4-BE49-F238E27FC236}">
                  <a16:creationId xmlns:a16="http://schemas.microsoft.com/office/drawing/2014/main" id="{7AE11F61-FF72-280B-7357-EC0B648643A5}"/>
                </a:ext>
              </a:extLst>
            </p:cNvPr>
            <p:cNvSpPr>
              <a:spLocks noChangeArrowheads="1"/>
            </p:cNvSpPr>
            <p:nvPr/>
          </p:nvSpPr>
          <p:spPr bwMode="auto">
            <a:xfrm>
              <a:off x="5546" y="3068"/>
              <a:ext cx="22"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91" name="Rectangle 351">
              <a:extLst>
                <a:ext uri="{FF2B5EF4-FFF2-40B4-BE49-F238E27FC236}">
                  <a16:creationId xmlns:a16="http://schemas.microsoft.com/office/drawing/2014/main" id="{1CE0F187-18BE-96FE-39F1-39F3694526B0}"/>
                </a:ext>
              </a:extLst>
            </p:cNvPr>
            <p:cNvSpPr>
              <a:spLocks noChangeArrowheads="1"/>
            </p:cNvSpPr>
            <p:nvPr/>
          </p:nvSpPr>
          <p:spPr bwMode="auto">
            <a:xfrm>
              <a:off x="5546"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792" name="Rectangle 352">
              <a:extLst>
                <a:ext uri="{FF2B5EF4-FFF2-40B4-BE49-F238E27FC236}">
                  <a16:creationId xmlns:a16="http://schemas.microsoft.com/office/drawing/2014/main" id="{941ED861-E245-9428-0DD9-6ACF1E33D94F}"/>
                </a:ext>
              </a:extLst>
            </p:cNvPr>
            <p:cNvSpPr>
              <a:spLocks noChangeArrowheads="1"/>
            </p:cNvSpPr>
            <p:nvPr/>
          </p:nvSpPr>
          <p:spPr bwMode="auto">
            <a:xfrm>
              <a:off x="5546"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7435</TotalTime>
  <Words>986</Words>
  <Application>Microsoft Office PowerPoint</Application>
  <PresentationFormat>On-screen Show (4:3)</PresentationFormat>
  <Paragraphs>461</Paragraphs>
  <Slides>13</Slides>
  <Notes>11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13</vt:i4>
      </vt:variant>
    </vt:vector>
  </HeadingPairs>
  <TitlesOfParts>
    <vt:vector size="20" baseType="lpstr">
      <vt:lpstr>Arial</vt:lpstr>
      <vt:lpstr>Copperplate Gothic Bold</vt:lpstr>
      <vt:lpstr>Symbol</vt:lpstr>
      <vt:lpstr>Times New Roman</vt:lpstr>
      <vt:lpstr>JPMorgan</vt:lpstr>
      <vt:lpstr>Document</vt:lpstr>
      <vt:lpstr>Equation</vt:lpstr>
      <vt:lpstr>PowerPoint Presentation</vt:lpstr>
      <vt:lpstr>Vilfredo Frederico Pareto &amp; Joseph Juran</vt:lpstr>
      <vt:lpstr>Pareto Principle</vt:lpstr>
      <vt:lpstr>Concentration Chart</vt:lpstr>
      <vt:lpstr>Pareto Analysis Process</vt:lpstr>
      <vt:lpstr>The Pareto Chart</vt:lpstr>
      <vt:lpstr>Multiple Stratifications</vt:lpstr>
      <vt:lpstr>Contingency Table Analysis</vt:lpstr>
      <vt:lpstr>Notation</vt:lpstr>
      <vt:lpstr>Contingency Analysis - Steps</vt:lpstr>
      <vt:lpstr>Contingency Analysis - Steps</vt:lpstr>
      <vt:lpstr>Contingency Analysis - Steps</vt:lpstr>
      <vt:lpstr>Chi-Squared Table</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168</cp:revision>
  <cp:lastPrinted>1998-11-12T16:48:12Z</cp:lastPrinted>
  <dcterms:created xsi:type="dcterms:W3CDTF">1998-10-26T20:45:45Z</dcterms:created>
  <dcterms:modified xsi:type="dcterms:W3CDTF">2025-02-11T12:47:28Z</dcterms:modified>
</cp:coreProperties>
</file>