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289" r:id="rId4"/>
    <p:sldId id="308" r:id="rId5"/>
    <p:sldId id="307" r:id="rId6"/>
    <p:sldId id="938" r:id="rId7"/>
    <p:sldId id="273" r:id="rId8"/>
    <p:sldId id="260" r:id="rId9"/>
    <p:sldId id="262" r:id="rId10"/>
    <p:sldId id="259" r:id="rId11"/>
    <p:sldId id="258" r:id="rId12"/>
    <p:sldId id="264" r:id="rId13"/>
    <p:sldId id="268" r:id="rId14"/>
    <p:sldId id="269" r:id="rId15"/>
    <p:sldId id="270" r:id="rId16"/>
    <p:sldId id="294" r:id="rId17"/>
    <p:sldId id="296" r:id="rId18"/>
    <p:sldId id="939" r:id="rId19"/>
    <p:sldId id="297" r:id="rId20"/>
    <p:sldId id="298" r:id="rId21"/>
    <p:sldId id="941" r:id="rId22"/>
    <p:sldId id="299" r:id="rId23"/>
    <p:sldId id="942" r:id="rId24"/>
    <p:sldId id="943" r:id="rId25"/>
    <p:sldId id="261" r:id="rId26"/>
    <p:sldId id="944" r:id="rId27"/>
    <p:sldId id="263" r:id="rId28"/>
    <p:sldId id="945" r:id="rId29"/>
    <p:sldId id="946" r:id="rId30"/>
    <p:sldId id="278" r:id="rId31"/>
    <p:sldId id="280" r:id="rId32"/>
    <p:sldId id="281" r:id="rId33"/>
    <p:sldId id="282" r:id="rId34"/>
    <p:sldId id="283" r:id="rId35"/>
    <p:sldId id="301" r:id="rId36"/>
    <p:sldId id="302" r:id="rId37"/>
    <p:sldId id="304" r:id="rId38"/>
    <p:sldId id="305" r:id="rId39"/>
    <p:sldId id="300" r:id="rId40"/>
    <p:sldId id="285" r:id="rId41"/>
    <p:sldId id="286" r:id="rId42"/>
    <p:sldId id="940" r:id="rId43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99FFCC"/>
    <a:srgbClr val="FFFFCC"/>
    <a:srgbClr val="FF9966"/>
    <a:srgbClr val="6699FF"/>
    <a:srgbClr val="FF0000"/>
    <a:srgbClr val="B2B2B2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A84DE4-9BA0-4D36-8224-DF6397B35F87}" v="75" dt="2026-01-21T15:19:35.4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301" y="2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806" y="-90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30.xml"/><Relationship Id="rId3" Type="http://schemas.openxmlformats.org/officeDocument/2006/relationships/slide" Target="slides/slide4.xml"/><Relationship Id="rId7" Type="http://schemas.openxmlformats.org/officeDocument/2006/relationships/slide" Target="slides/slide21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12.xml"/><Relationship Id="rId5" Type="http://schemas.openxmlformats.org/officeDocument/2006/relationships/slide" Target="slides/slide9.xml"/><Relationship Id="rId10" Type="http://schemas.openxmlformats.org/officeDocument/2006/relationships/slide" Target="slides/slide34.xml"/><Relationship Id="rId4" Type="http://schemas.openxmlformats.org/officeDocument/2006/relationships/slide" Target="slides/slide5.xml"/><Relationship Id="rId9" Type="http://schemas.openxmlformats.org/officeDocument/2006/relationships/slide" Target="slides/slide3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modSld">
      <pc:chgData name="John O'Neill" userId="a4336b72f0c0be49" providerId="LiveId" clId="{4F9F57AC-C24F-46EB-A48B-2E42EDBC85D2}" dt="2026-01-21T15:21:01.717" v="153" actId="1035"/>
      <pc:docMkLst>
        <pc:docMk/>
      </pc:docMkLst>
      <pc:sldChg chg="addSp modSp mod">
        <pc:chgData name="John O'Neill" userId="a4336b72f0c0be49" providerId="LiveId" clId="{4F9F57AC-C24F-46EB-A48B-2E42EDBC85D2}" dt="2026-01-21T15:17:57.711" v="109"/>
        <pc:sldMkLst>
          <pc:docMk/>
          <pc:sldMk cId="0" sldId="257"/>
        </pc:sldMkLst>
        <pc:spChg chg="add mod">
          <ac:chgData name="John O'Neill" userId="a4336b72f0c0be49" providerId="LiveId" clId="{4F9F57AC-C24F-46EB-A48B-2E42EDBC85D2}" dt="2026-01-21T15:17:57.711" v="109"/>
          <ac:spMkLst>
            <pc:docMk/>
            <pc:sldMk cId="0" sldId="257"/>
            <ac:spMk id="2" creationId="{FB6B37DB-8E2C-85A1-C200-904BC2821124}"/>
          </ac:spMkLst>
        </pc:spChg>
      </pc:sldChg>
      <pc:sldChg chg="addSp modSp">
        <pc:chgData name="John O'Neill" userId="a4336b72f0c0be49" providerId="LiveId" clId="{4F9F57AC-C24F-46EB-A48B-2E42EDBC85D2}" dt="2026-01-21T15:18:45.079" v="118"/>
        <pc:sldMkLst>
          <pc:docMk/>
          <pc:sldMk cId="0" sldId="258"/>
        </pc:sldMkLst>
        <pc:spChg chg="add mod">
          <ac:chgData name="John O'Neill" userId="a4336b72f0c0be49" providerId="LiveId" clId="{4F9F57AC-C24F-46EB-A48B-2E42EDBC85D2}" dt="2026-01-21T15:18:45.079" v="118"/>
          <ac:spMkLst>
            <pc:docMk/>
            <pc:sldMk cId="0" sldId="258"/>
            <ac:spMk id="2" creationId="{7E92EB0A-9607-5885-AE85-02E2DFCF0660}"/>
          </ac:spMkLst>
        </pc:spChg>
      </pc:sldChg>
      <pc:sldChg chg="addSp modSp mod">
        <pc:chgData name="John O'Neill" userId="a4336b72f0c0be49" providerId="LiveId" clId="{4F9F57AC-C24F-46EB-A48B-2E42EDBC85D2}" dt="2026-01-21T15:18:43.365" v="117"/>
        <pc:sldMkLst>
          <pc:docMk/>
          <pc:sldMk cId="0" sldId="259"/>
        </pc:sldMkLst>
        <pc:spChg chg="add mod">
          <ac:chgData name="John O'Neill" userId="a4336b72f0c0be49" providerId="LiveId" clId="{4F9F57AC-C24F-46EB-A48B-2E42EDBC85D2}" dt="2026-01-21T15:18:43.365" v="117"/>
          <ac:spMkLst>
            <pc:docMk/>
            <pc:sldMk cId="0" sldId="259"/>
            <ac:spMk id="2" creationId="{60D2161D-1975-C1D7-A163-E7C01545CEA3}"/>
          </ac:spMkLst>
        </pc:spChg>
        <pc:spChg chg="mod">
          <ac:chgData name="John O'Neill" userId="a4336b72f0c0be49" providerId="LiveId" clId="{4F9F57AC-C24F-46EB-A48B-2E42EDBC85D2}" dt="2026-01-21T14:03:49.658" v="8" actId="207"/>
          <ac:spMkLst>
            <pc:docMk/>
            <pc:sldMk cId="0" sldId="259"/>
            <ac:spMk id="22530" creationId="{AF791C54-B6EB-F26B-CA74-5F9207D168E9}"/>
          </ac:spMkLst>
        </pc:spChg>
        <pc:spChg chg="mod">
          <ac:chgData name="John O'Neill" userId="a4336b72f0c0be49" providerId="LiveId" clId="{4F9F57AC-C24F-46EB-A48B-2E42EDBC85D2}" dt="2026-01-21T14:03:55.983" v="9" actId="207"/>
          <ac:spMkLst>
            <pc:docMk/>
            <pc:sldMk cId="0" sldId="259"/>
            <ac:spMk id="517124" creationId="{97202854-32B4-5C3F-A0A3-AB63ABCC71DB}"/>
          </ac:spMkLst>
        </pc:spChg>
      </pc:sldChg>
      <pc:sldChg chg="addSp modSp">
        <pc:chgData name="John O'Neill" userId="a4336b72f0c0be49" providerId="LiveId" clId="{4F9F57AC-C24F-46EB-A48B-2E42EDBC85D2}" dt="2026-01-21T15:18:37.039" v="115"/>
        <pc:sldMkLst>
          <pc:docMk/>
          <pc:sldMk cId="0" sldId="260"/>
        </pc:sldMkLst>
        <pc:spChg chg="add mod">
          <ac:chgData name="John O'Neill" userId="a4336b72f0c0be49" providerId="LiveId" clId="{4F9F57AC-C24F-46EB-A48B-2E42EDBC85D2}" dt="2026-01-21T15:18:37.039" v="115"/>
          <ac:spMkLst>
            <pc:docMk/>
            <pc:sldMk cId="0" sldId="260"/>
            <ac:spMk id="4" creationId="{0EF021AA-E803-534F-7AEC-5700CAFDA288}"/>
          </ac:spMkLst>
        </pc:spChg>
      </pc:sldChg>
      <pc:sldChg chg="addSp modSp mod">
        <pc:chgData name="John O'Neill" userId="a4336b72f0c0be49" providerId="LiveId" clId="{4F9F57AC-C24F-46EB-A48B-2E42EDBC85D2}" dt="2026-01-21T15:21:01.717" v="153" actId="1035"/>
        <pc:sldMkLst>
          <pc:docMk/>
          <pc:sldMk cId="0" sldId="261"/>
        </pc:sldMkLst>
        <pc:spChg chg="add mod">
          <ac:chgData name="John O'Neill" userId="a4336b72f0c0be49" providerId="LiveId" clId="{4F9F57AC-C24F-46EB-A48B-2E42EDBC85D2}" dt="2026-01-21T15:19:07.610" v="132"/>
          <ac:spMkLst>
            <pc:docMk/>
            <pc:sldMk cId="0" sldId="261"/>
            <ac:spMk id="2" creationId="{C97FB0DA-BE8B-2E67-C1DD-096AE3B758AA}"/>
          </ac:spMkLst>
        </pc:spChg>
        <pc:spChg chg="mod">
          <ac:chgData name="John O'Neill" userId="a4336b72f0c0be49" providerId="LiveId" clId="{4F9F57AC-C24F-46EB-A48B-2E42EDBC85D2}" dt="2026-01-21T15:21:01.717" v="153" actId="1035"/>
          <ac:spMkLst>
            <pc:docMk/>
            <pc:sldMk cId="0" sldId="261"/>
            <ac:spMk id="517126" creationId="{63DA9A59-79C8-96E4-4F50-05F0070B72A2}"/>
          </ac:spMkLst>
        </pc:spChg>
      </pc:sldChg>
      <pc:sldChg chg="addSp modSp">
        <pc:chgData name="John O'Neill" userId="a4336b72f0c0be49" providerId="LiveId" clId="{4F9F57AC-C24F-46EB-A48B-2E42EDBC85D2}" dt="2026-01-21T15:18:41.267" v="116"/>
        <pc:sldMkLst>
          <pc:docMk/>
          <pc:sldMk cId="0" sldId="262"/>
        </pc:sldMkLst>
        <pc:spChg chg="add mod">
          <ac:chgData name="John O'Neill" userId="a4336b72f0c0be49" providerId="LiveId" clId="{4F9F57AC-C24F-46EB-A48B-2E42EDBC85D2}" dt="2026-01-21T15:18:41.267" v="116"/>
          <ac:spMkLst>
            <pc:docMk/>
            <pc:sldMk cId="0" sldId="262"/>
            <ac:spMk id="2" creationId="{5A86C9FA-DD9A-4510-D7EE-5E7CC540993A}"/>
          </ac:spMkLst>
        </pc:spChg>
      </pc:sldChg>
      <pc:sldChg chg="addSp modSp mod">
        <pc:chgData name="John O'Neill" userId="a4336b72f0c0be49" providerId="LiveId" clId="{4F9F57AC-C24F-46EB-A48B-2E42EDBC85D2}" dt="2026-01-21T15:19:11.183" v="134"/>
        <pc:sldMkLst>
          <pc:docMk/>
          <pc:sldMk cId="0" sldId="263"/>
        </pc:sldMkLst>
        <pc:spChg chg="add mod">
          <ac:chgData name="John O'Neill" userId="a4336b72f0c0be49" providerId="LiveId" clId="{4F9F57AC-C24F-46EB-A48B-2E42EDBC85D2}" dt="2026-01-21T15:19:11.183" v="134"/>
          <ac:spMkLst>
            <pc:docMk/>
            <pc:sldMk cId="0" sldId="263"/>
            <ac:spMk id="2" creationId="{8506715D-0BDF-B503-56F7-7F1A4B2D42D9}"/>
          </ac:spMkLst>
        </pc:spChg>
        <pc:spChg chg="mod">
          <ac:chgData name="John O'Neill" userId="a4336b72f0c0be49" providerId="LiveId" clId="{4F9F57AC-C24F-46EB-A48B-2E42EDBC85D2}" dt="2026-01-21T14:08:04.024" v="78" actId="207"/>
          <ac:spMkLst>
            <pc:docMk/>
            <pc:sldMk cId="0" sldId="263"/>
            <ac:spMk id="521223" creationId="{5B6D793E-9BC8-0735-93AB-CE10AF888863}"/>
          </ac:spMkLst>
        </pc:spChg>
      </pc:sldChg>
      <pc:sldChg chg="addSp modSp">
        <pc:chgData name="John O'Neill" userId="a4336b72f0c0be49" providerId="LiveId" clId="{4F9F57AC-C24F-46EB-A48B-2E42EDBC85D2}" dt="2026-01-21T15:18:46.690" v="119"/>
        <pc:sldMkLst>
          <pc:docMk/>
          <pc:sldMk cId="0" sldId="264"/>
        </pc:sldMkLst>
        <pc:spChg chg="add mod">
          <ac:chgData name="John O'Neill" userId="a4336b72f0c0be49" providerId="LiveId" clId="{4F9F57AC-C24F-46EB-A48B-2E42EDBC85D2}" dt="2026-01-21T15:18:46.690" v="119"/>
          <ac:spMkLst>
            <pc:docMk/>
            <pc:sldMk cId="0" sldId="264"/>
            <ac:spMk id="2" creationId="{06D9868A-D338-4039-A16A-9FCE991AC3EF}"/>
          </ac:spMkLst>
        </pc:spChg>
      </pc:sldChg>
      <pc:sldChg chg="addSp modSp">
        <pc:chgData name="John O'Neill" userId="a4336b72f0c0be49" providerId="LiveId" clId="{4F9F57AC-C24F-46EB-A48B-2E42EDBC85D2}" dt="2026-01-21T15:18:48.245" v="120"/>
        <pc:sldMkLst>
          <pc:docMk/>
          <pc:sldMk cId="0" sldId="268"/>
        </pc:sldMkLst>
        <pc:spChg chg="add mod">
          <ac:chgData name="John O'Neill" userId="a4336b72f0c0be49" providerId="LiveId" clId="{4F9F57AC-C24F-46EB-A48B-2E42EDBC85D2}" dt="2026-01-21T15:18:48.245" v="120"/>
          <ac:spMkLst>
            <pc:docMk/>
            <pc:sldMk cId="0" sldId="268"/>
            <ac:spMk id="2" creationId="{53BB8B89-6117-D4A4-3773-E4C171F24730}"/>
          </ac:spMkLst>
        </pc:spChg>
        <pc:spChg chg="mod">
          <ac:chgData name="John O'Neill" userId="a4336b72f0c0be49" providerId="LiveId" clId="{4F9F57AC-C24F-46EB-A48B-2E42EDBC85D2}" dt="2026-01-21T14:04:22.518" v="11" actId="1076"/>
          <ac:spMkLst>
            <pc:docMk/>
            <pc:sldMk cId="0" sldId="268"/>
            <ac:spMk id="28675" creationId="{F60489BD-F398-A563-B4FF-12B52DBD4565}"/>
          </ac:spMkLst>
        </pc:spChg>
      </pc:sldChg>
      <pc:sldChg chg="addSp modSp mod">
        <pc:chgData name="John O'Neill" userId="a4336b72f0c0be49" providerId="LiveId" clId="{4F9F57AC-C24F-46EB-A48B-2E42EDBC85D2}" dt="2026-01-21T15:18:49.658" v="121"/>
        <pc:sldMkLst>
          <pc:docMk/>
          <pc:sldMk cId="0" sldId="269"/>
        </pc:sldMkLst>
        <pc:spChg chg="add mod">
          <ac:chgData name="John O'Neill" userId="a4336b72f0c0be49" providerId="LiveId" clId="{4F9F57AC-C24F-46EB-A48B-2E42EDBC85D2}" dt="2026-01-21T15:18:49.658" v="121"/>
          <ac:spMkLst>
            <pc:docMk/>
            <pc:sldMk cId="0" sldId="269"/>
            <ac:spMk id="2" creationId="{DA7CD0B0-EC02-37A8-3FB6-030F179D30D3}"/>
          </ac:spMkLst>
        </pc:spChg>
        <pc:spChg chg="mod">
          <ac:chgData name="John O'Neill" userId="a4336b72f0c0be49" providerId="LiveId" clId="{4F9F57AC-C24F-46EB-A48B-2E42EDBC85D2}" dt="2026-01-21T14:04:36.352" v="13" actId="403"/>
          <ac:spMkLst>
            <pc:docMk/>
            <pc:sldMk cId="0" sldId="269"/>
            <ac:spMk id="30723" creationId="{6BD13AE0-93DC-53CD-E0BD-BE7003755736}"/>
          </ac:spMkLst>
        </pc:spChg>
        <pc:spChg chg="mod">
          <ac:chgData name="John O'Neill" userId="a4336b72f0c0be49" providerId="LiveId" clId="{4F9F57AC-C24F-46EB-A48B-2E42EDBC85D2}" dt="2026-01-21T14:04:44.481" v="17" actId="1035"/>
          <ac:spMkLst>
            <pc:docMk/>
            <pc:sldMk cId="0" sldId="269"/>
            <ac:spMk id="30726" creationId="{A395EAD9-B7C2-C97E-8CF9-801A046C5071}"/>
          </ac:spMkLst>
        </pc:spChg>
        <pc:spChg chg="mod">
          <ac:chgData name="John O'Neill" userId="a4336b72f0c0be49" providerId="LiveId" clId="{4F9F57AC-C24F-46EB-A48B-2E42EDBC85D2}" dt="2026-01-21T14:04:44.481" v="17" actId="1035"/>
          <ac:spMkLst>
            <pc:docMk/>
            <pc:sldMk cId="0" sldId="269"/>
            <ac:spMk id="30727" creationId="{05972FE9-F0EC-3672-0831-09548B0069C9}"/>
          </ac:spMkLst>
        </pc:spChg>
        <pc:spChg chg="mod">
          <ac:chgData name="John O'Neill" userId="a4336b72f0c0be49" providerId="LiveId" clId="{4F9F57AC-C24F-46EB-A48B-2E42EDBC85D2}" dt="2026-01-21T14:04:44.481" v="17" actId="1035"/>
          <ac:spMkLst>
            <pc:docMk/>
            <pc:sldMk cId="0" sldId="269"/>
            <ac:spMk id="30728" creationId="{F9D8B460-BB21-FB62-0E58-17F15B19932C}"/>
          </ac:spMkLst>
        </pc:spChg>
        <pc:spChg chg="mod">
          <ac:chgData name="John O'Neill" userId="a4336b72f0c0be49" providerId="LiveId" clId="{4F9F57AC-C24F-46EB-A48B-2E42EDBC85D2}" dt="2026-01-21T14:04:44.481" v="17" actId="1035"/>
          <ac:spMkLst>
            <pc:docMk/>
            <pc:sldMk cId="0" sldId="269"/>
            <ac:spMk id="30729" creationId="{A014786E-DE13-2EB3-C34D-7FAB079D4CB1}"/>
          </ac:spMkLst>
        </pc:spChg>
        <pc:spChg chg="mod">
          <ac:chgData name="John O'Neill" userId="a4336b72f0c0be49" providerId="LiveId" clId="{4F9F57AC-C24F-46EB-A48B-2E42EDBC85D2}" dt="2026-01-21T14:04:44.481" v="17" actId="1035"/>
          <ac:spMkLst>
            <pc:docMk/>
            <pc:sldMk cId="0" sldId="269"/>
            <ac:spMk id="30730" creationId="{FC389F49-6B00-2D85-364E-1838AC9CD284}"/>
          </ac:spMkLst>
        </pc:spChg>
        <pc:grpChg chg="mod">
          <ac:chgData name="John O'Neill" userId="a4336b72f0c0be49" providerId="LiveId" clId="{4F9F57AC-C24F-46EB-A48B-2E42EDBC85D2}" dt="2026-01-21T14:04:44.481" v="17" actId="1035"/>
          <ac:grpSpMkLst>
            <pc:docMk/>
            <pc:sldMk cId="0" sldId="269"/>
            <ac:grpSpMk id="30725" creationId="{B6C10245-6B98-B7B3-1C66-CBDBC05ED9EE}"/>
          </ac:grpSpMkLst>
        </pc:grpChg>
      </pc:sldChg>
      <pc:sldChg chg="addSp modSp">
        <pc:chgData name="John O'Neill" userId="a4336b72f0c0be49" providerId="LiveId" clId="{4F9F57AC-C24F-46EB-A48B-2E42EDBC85D2}" dt="2026-01-21T15:18:51.290" v="122"/>
        <pc:sldMkLst>
          <pc:docMk/>
          <pc:sldMk cId="0" sldId="270"/>
        </pc:sldMkLst>
        <pc:spChg chg="add mod">
          <ac:chgData name="John O'Neill" userId="a4336b72f0c0be49" providerId="LiveId" clId="{4F9F57AC-C24F-46EB-A48B-2E42EDBC85D2}" dt="2026-01-21T15:18:51.290" v="122"/>
          <ac:spMkLst>
            <pc:docMk/>
            <pc:sldMk cId="0" sldId="270"/>
            <ac:spMk id="2" creationId="{A3A78AF3-A460-92AA-6B8B-1FA6D9EE3522}"/>
          </ac:spMkLst>
        </pc:spChg>
      </pc:sldChg>
      <pc:sldChg chg="addSp modSp">
        <pc:chgData name="John O'Neill" userId="a4336b72f0c0be49" providerId="LiveId" clId="{4F9F57AC-C24F-46EB-A48B-2E42EDBC85D2}" dt="2026-01-21T15:18:35.468" v="114"/>
        <pc:sldMkLst>
          <pc:docMk/>
          <pc:sldMk cId="0" sldId="273"/>
        </pc:sldMkLst>
        <pc:spChg chg="add mod">
          <ac:chgData name="John O'Neill" userId="a4336b72f0c0be49" providerId="LiveId" clId="{4F9F57AC-C24F-46EB-A48B-2E42EDBC85D2}" dt="2026-01-21T15:18:35.468" v="114"/>
          <ac:spMkLst>
            <pc:docMk/>
            <pc:sldMk cId="0" sldId="273"/>
            <ac:spMk id="2" creationId="{B3C31312-EC03-0F75-4299-3DF74409D256}"/>
          </ac:spMkLst>
        </pc:spChg>
      </pc:sldChg>
      <pc:sldChg chg="addSp modSp">
        <pc:chgData name="John O'Neill" userId="a4336b72f0c0be49" providerId="LiveId" clId="{4F9F57AC-C24F-46EB-A48B-2E42EDBC85D2}" dt="2026-01-21T15:19:16.146" v="137"/>
        <pc:sldMkLst>
          <pc:docMk/>
          <pc:sldMk cId="0" sldId="278"/>
        </pc:sldMkLst>
        <pc:spChg chg="add mod">
          <ac:chgData name="John O'Neill" userId="a4336b72f0c0be49" providerId="LiveId" clId="{4F9F57AC-C24F-46EB-A48B-2E42EDBC85D2}" dt="2026-01-21T15:19:16.146" v="137"/>
          <ac:spMkLst>
            <pc:docMk/>
            <pc:sldMk cId="0" sldId="278"/>
            <ac:spMk id="2" creationId="{2003D54E-1BAB-345B-2902-B95BDE91DBC2}"/>
          </ac:spMkLst>
        </pc:spChg>
      </pc:sldChg>
      <pc:sldChg chg="addSp modSp mod">
        <pc:chgData name="John O'Neill" userId="a4336b72f0c0be49" providerId="LiveId" clId="{4F9F57AC-C24F-46EB-A48B-2E42EDBC85D2}" dt="2026-01-21T15:19:17.652" v="138"/>
        <pc:sldMkLst>
          <pc:docMk/>
          <pc:sldMk cId="0" sldId="280"/>
        </pc:sldMkLst>
        <pc:spChg chg="add mod">
          <ac:chgData name="John O'Neill" userId="a4336b72f0c0be49" providerId="LiveId" clId="{4F9F57AC-C24F-46EB-A48B-2E42EDBC85D2}" dt="2026-01-21T15:19:17.652" v="138"/>
          <ac:spMkLst>
            <pc:docMk/>
            <pc:sldMk cId="0" sldId="280"/>
            <ac:spMk id="2" creationId="{E3D18401-8402-58E8-8EAE-568C5DB879B3}"/>
          </ac:spMkLst>
        </pc:spChg>
        <pc:spChg chg="mod">
          <ac:chgData name="John O'Neill" userId="a4336b72f0c0be49" providerId="LiveId" clId="{4F9F57AC-C24F-46EB-A48B-2E42EDBC85D2}" dt="2026-01-21T14:09:19.565" v="91" actId="404"/>
          <ac:spMkLst>
            <pc:docMk/>
            <pc:sldMk cId="0" sldId="280"/>
            <ac:spMk id="64517" creationId="{3ECDD80B-9B3F-09D2-C0D2-D8ACD338B94A}"/>
          </ac:spMkLst>
        </pc:spChg>
      </pc:sldChg>
      <pc:sldChg chg="addSp modSp">
        <pc:chgData name="John O'Neill" userId="a4336b72f0c0be49" providerId="LiveId" clId="{4F9F57AC-C24F-46EB-A48B-2E42EDBC85D2}" dt="2026-01-21T15:19:19.038" v="139"/>
        <pc:sldMkLst>
          <pc:docMk/>
          <pc:sldMk cId="0" sldId="281"/>
        </pc:sldMkLst>
        <pc:spChg chg="add mod">
          <ac:chgData name="John O'Neill" userId="a4336b72f0c0be49" providerId="LiveId" clId="{4F9F57AC-C24F-46EB-A48B-2E42EDBC85D2}" dt="2026-01-21T15:19:19.038" v="139"/>
          <ac:spMkLst>
            <pc:docMk/>
            <pc:sldMk cId="0" sldId="281"/>
            <ac:spMk id="2" creationId="{0C81C944-209F-623E-758F-FA41A42D26BB}"/>
          </ac:spMkLst>
        </pc:spChg>
      </pc:sldChg>
      <pc:sldChg chg="addSp modSp mod">
        <pc:chgData name="John O'Neill" userId="a4336b72f0c0be49" providerId="LiveId" clId="{4F9F57AC-C24F-46EB-A48B-2E42EDBC85D2}" dt="2026-01-21T15:19:20.415" v="140"/>
        <pc:sldMkLst>
          <pc:docMk/>
          <pc:sldMk cId="0" sldId="282"/>
        </pc:sldMkLst>
        <pc:spChg chg="add mod">
          <ac:chgData name="John O'Neill" userId="a4336b72f0c0be49" providerId="LiveId" clId="{4F9F57AC-C24F-46EB-A48B-2E42EDBC85D2}" dt="2026-01-21T15:19:20.415" v="140"/>
          <ac:spMkLst>
            <pc:docMk/>
            <pc:sldMk cId="0" sldId="282"/>
            <ac:spMk id="2" creationId="{9353C2C8-4620-EA42-DCA1-AD840442404D}"/>
          </ac:spMkLst>
        </pc:spChg>
        <pc:spChg chg="mod">
          <ac:chgData name="John O'Neill" userId="a4336b72f0c0be49" providerId="LiveId" clId="{4F9F57AC-C24F-46EB-A48B-2E42EDBC85D2}" dt="2026-01-21T14:09:34.002" v="94" actId="207"/>
          <ac:spMkLst>
            <pc:docMk/>
            <pc:sldMk cId="0" sldId="282"/>
            <ac:spMk id="564228" creationId="{F91A9F3B-9C83-C621-DDA4-76479BF26292}"/>
          </ac:spMkLst>
        </pc:spChg>
      </pc:sldChg>
      <pc:sldChg chg="addSp modSp">
        <pc:chgData name="John O'Neill" userId="a4336b72f0c0be49" providerId="LiveId" clId="{4F9F57AC-C24F-46EB-A48B-2E42EDBC85D2}" dt="2026-01-21T15:19:21.739" v="141"/>
        <pc:sldMkLst>
          <pc:docMk/>
          <pc:sldMk cId="0" sldId="283"/>
        </pc:sldMkLst>
        <pc:spChg chg="add mod">
          <ac:chgData name="John O'Neill" userId="a4336b72f0c0be49" providerId="LiveId" clId="{4F9F57AC-C24F-46EB-A48B-2E42EDBC85D2}" dt="2026-01-21T15:19:21.739" v="141"/>
          <ac:spMkLst>
            <pc:docMk/>
            <pc:sldMk cId="0" sldId="283"/>
            <ac:spMk id="2" creationId="{324EDBDC-BEE3-A5BF-8765-65708834534B}"/>
          </ac:spMkLst>
        </pc:spChg>
      </pc:sldChg>
      <pc:sldChg chg="addSp modSp mod">
        <pc:chgData name="John O'Neill" userId="a4336b72f0c0be49" providerId="LiveId" clId="{4F9F57AC-C24F-46EB-A48B-2E42EDBC85D2}" dt="2026-01-21T15:19:31.656" v="147"/>
        <pc:sldMkLst>
          <pc:docMk/>
          <pc:sldMk cId="0" sldId="285"/>
        </pc:sldMkLst>
        <pc:spChg chg="add mod">
          <ac:chgData name="John O'Neill" userId="a4336b72f0c0be49" providerId="LiveId" clId="{4F9F57AC-C24F-46EB-A48B-2E42EDBC85D2}" dt="2026-01-21T15:19:31.656" v="147"/>
          <ac:spMkLst>
            <pc:docMk/>
            <pc:sldMk cId="0" sldId="285"/>
            <ac:spMk id="2" creationId="{031132CF-70BF-8910-F930-26D6EFAA5E15}"/>
          </ac:spMkLst>
        </pc:spChg>
        <pc:spChg chg="mod">
          <ac:chgData name="John O'Neill" userId="a4336b72f0c0be49" providerId="LiveId" clId="{4F9F57AC-C24F-46EB-A48B-2E42EDBC85D2}" dt="2026-01-21T14:10:12.446" v="99" actId="207"/>
          <ac:spMkLst>
            <pc:docMk/>
            <pc:sldMk cId="0" sldId="285"/>
            <ac:spMk id="82947" creationId="{DAA81BF6-2BEA-91A4-2FBC-4F07B954DFF8}"/>
          </ac:spMkLst>
        </pc:spChg>
        <pc:spChg chg="mod">
          <ac:chgData name="John O'Neill" userId="a4336b72f0c0be49" providerId="LiveId" clId="{4F9F57AC-C24F-46EB-A48B-2E42EDBC85D2}" dt="2026-01-21T14:10:12.446" v="99" actId="207"/>
          <ac:spMkLst>
            <pc:docMk/>
            <pc:sldMk cId="0" sldId="285"/>
            <ac:spMk id="82948" creationId="{B4C01B23-5C7F-0B12-6AB1-AEDDDAB0A8E2}"/>
          </ac:spMkLst>
        </pc:spChg>
        <pc:spChg chg="mod">
          <ac:chgData name="John O'Neill" userId="a4336b72f0c0be49" providerId="LiveId" clId="{4F9F57AC-C24F-46EB-A48B-2E42EDBC85D2}" dt="2026-01-21T14:10:12.446" v="99" actId="207"/>
          <ac:spMkLst>
            <pc:docMk/>
            <pc:sldMk cId="0" sldId="285"/>
            <ac:spMk id="82949" creationId="{688E0FC4-A034-26CF-B09C-B956A7F04768}"/>
          </ac:spMkLst>
        </pc:spChg>
        <pc:spChg chg="mod">
          <ac:chgData name="John O'Neill" userId="a4336b72f0c0be49" providerId="LiveId" clId="{4F9F57AC-C24F-46EB-A48B-2E42EDBC85D2}" dt="2026-01-21T14:10:24.414" v="101" actId="207"/>
          <ac:spMkLst>
            <pc:docMk/>
            <pc:sldMk cId="0" sldId="285"/>
            <ac:spMk id="82950" creationId="{F283D18D-AA21-5E88-7CE0-1701FA592AA6}"/>
          </ac:spMkLst>
        </pc:spChg>
        <pc:spChg chg="mod">
          <ac:chgData name="John O'Neill" userId="a4336b72f0c0be49" providerId="LiveId" clId="{4F9F57AC-C24F-46EB-A48B-2E42EDBC85D2}" dt="2026-01-21T14:10:24.414" v="101" actId="207"/>
          <ac:spMkLst>
            <pc:docMk/>
            <pc:sldMk cId="0" sldId="285"/>
            <ac:spMk id="82951" creationId="{322CD075-6259-87CD-1D01-6D0ACBE4EDFA}"/>
          </ac:spMkLst>
        </pc:spChg>
        <pc:spChg chg="mod">
          <ac:chgData name="John O'Neill" userId="a4336b72f0c0be49" providerId="LiveId" clId="{4F9F57AC-C24F-46EB-A48B-2E42EDBC85D2}" dt="2026-01-21T14:10:24.414" v="101" actId="207"/>
          <ac:spMkLst>
            <pc:docMk/>
            <pc:sldMk cId="0" sldId="285"/>
            <ac:spMk id="82952" creationId="{7041878D-BAA7-6E8F-C96D-96CE97462FBA}"/>
          </ac:spMkLst>
        </pc:spChg>
        <pc:spChg chg="mod">
          <ac:chgData name="John O'Neill" userId="a4336b72f0c0be49" providerId="LiveId" clId="{4F9F57AC-C24F-46EB-A48B-2E42EDBC85D2}" dt="2026-01-21T14:10:24.414" v="101" actId="207"/>
          <ac:spMkLst>
            <pc:docMk/>
            <pc:sldMk cId="0" sldId="285"/>
            <ac:spMk id="82953" creationId="{7F1B4E2B-9278-4552-21F0-2A2C240347AF}"/>
          </ac:spMkLst>
        </pc:spChg>
        <pc:spChg chg="mod">
          <ac:chgData name="John O'Neill" userId="a4336b72f0c0be49" providerId="LiveId" clId="{4F9F57AC-C24F-46EB-A48B-2E42EDBC85D2}" dt="2026-01-21T14:10:24.414" v="101" actId="207"/>
          <ac:spMkLst>
            <pc:docMk/>
            <pc:sldMk cId="0" sldId="285"/>
            <ac:spMk id="82954" creationId="{7C32976B-4839-93A0-5B67-82BBC1524572}"/>
          </ac:spMkLst>
        </pc:spChg>
        <pc:spChg chg="mod">
          <ac:chgData name="John O'Neill" userId="a4336b72f0c0be49" providerId="LiveId" clId="{4F9F57AC-C24F-46EB-A48B-2E42EDBC85D2}" dt="2026-01-21T14:10:24.414" v="101" actId="207"/>
          <ac:spMkLst>
            <pc:docMk/>
            <pc:sldMk cId="0" sldId="285"/>
            <ac:spMk id="82955" creationId="{9262CF53-B4B5-65B9-C68B-7B18CDAC42D3}"/>
          </ac:spMkLst>
        </pc:spChg>
        <pc:spChg chg="mod">
          <ac:chgData name="John O'Neill" userId="a4336b72f0c0be49" providerId="LiveId" clId="{4F9F57AC-C24F-46EB-A48B-2E42EDBC85D2}" dt="2026-01-21T14:10:24.414" v="101" actId="207"/>
          <ac:spMkLst>
            <pc:docMk/>
            <pc:sldMk cId="0" sldId="285"/>
            <ac:spMk id="82956" creationId="{4134EF62-C4B7-90E9-C9CB-0B002DD6C365}"/>
          </ac:spMkLst>
        </pc:spChg>
        <pc:spChg chg="mod">
          <ac:chgData name="John O'Neill" userId="a4336b72f0c0be49" providerId="LiveId" clId="{4F9F57AC-C24F-46EB-A48B-2E42EDBC85D2}" dt="2026-01-21T14:10:24.414" v="101" actId="207"/>
          <ac:spMkLst>
            <pc:docMk/>
            <pc:sldMk cId="0" sldId="285"/>
            <ac:spMk id="82957" creationId="{E3E3118C-0DA3-3623-4D65-D189ECD7D583}"/>
          </ac:spMkLst>
        </pc:spChg>
        <pc:spChg chg="mod">
          <ac:chgData name="John O'Neill" userId="a4336b72f0c0be49" providerId="LiveId" clId="{4F9F57AC-C24F-46EB-A48B-2E42EDBC85D2}" dt="2026-01-21T14:10:24.414" v="101" actId="207"/>
          <ac:spMkLst>
            <pc:docMk/>
            <pc:sldMk cId="0" sldId="285"/>
            <ac:spMk id="82958" creationId="{280F5131-1729-F929-7EEE-905E3CFF181B}"/>
          </ac:spMkLst>
        </pc:spChg>
      </pc:sldChg>
      <pc:sldChg chg="addSp modSp">
        <pc:chgData name="John O'Neill" userId="a4336b72f0c0be49" providerId="LiveId" clId="{4F9F57AC-C24F-46EB-A48B-2E42EDBC85D2}" dt="2026-01-21T15:19:33.746" v="148"/>
        <pc:sldMkLst>
          <pc:docMk/>
          <pc:sldMk cId="0" sldId="286"/>
        </pc:sldMkLst>
        <pc:spChg chg="add mod">
          <ac:chgData name="John O'Neill" userId="a4336b72f0c0be49" providerId="LiveId" clId="{4F9F57AC-C24F-46EB-A48B-2E42EDBC85D2}" dt="2026-01-21T15:19:33.746" v="148"/>
          <ac:spMkLst>
            <pc:docMk/>
            <pc:sldMk cId="0" sldId="286"/>
            <ac:spMk id="2" creationId="{3A6675B1-AEC8-681A-3E2A-39FBDE8B3DC9}"/>
          </ac:spMkLst>
        </pc:spChg>
      </pc:sldChg>
      <pc:sldChg chg="addSp modSp">
        <pc:chgData name="John O'Neill" userId="a4336b72f0c0be49" providerId="LiveId" clId="{4F9F57AC-C24F-46EB-A48B-2E42EDBC85D2}" dt="2026-01-21T15:18:27.508" v="110"/>
        <pc:sldMkLst>
          <pc:docMk/>
          <pc:sldMk cId="0" sldId="289"/>
        </pc:sldMkLst>
        <pc:spChg chg="add mod">
          <ac:chgData name="John O'Neill" userId="a4336b72f0c0be49" providerId="LiveId" clId="{4F9F57AC-C24F-46EB-A48B-2E42EDBC85D2}" dt="2026-01-21T15:18:27.508" v="110"/>
          <ac:spMkLst>
            <pc:docMk/>
            <pc:sldMk cId="0" sldId="289"/>
            <ac:spMk id="2" creationId="{3537B9D8-AAF8-4FB1-D5E0-7026DC3DD511}"/>
          </ac:spMkLst>
        </pc:spChg>
      </pc:sldChg>
      <pc:sldChg chg="addSp modSp">
        <pc:chgData name="John O'Neill" userId="a4336b72f0c0be49" providerId="LiveId" clId="{4F9F57AC-C24F-46EB-A48B-2E42EDBC85D2}" dt="2026-01-21T15:18:53.348" v="123"/>
        <pc:sldMkLst>
          <pc:docMk/>
          <pc:sldMk cId="0" sldId="294"/>
        </pc:sldMkLst>
        <pc:spChg chg="add mod">
          <ac:chgData name="John O'Neill" userId="a4336b72f0c0be49" providerId="LiveId" clId="{4F9F57AC-C24F-46EB-A48B-2E42EDBC85D2}" dt="2026-01-21T15:18:53.348" v="123"/>
          <ac:spMkLst>
            <pc:docMk/>
            <pc:sldMk cId="0" sldId="294"/>
            <ac:spMk id="2" creationId="{76F580DC-59D9-DF97-FB19-62058950072B}"/>
          </ac:spMkLst>
        </pc:spChg>
      </pc:sldChg>
      <pc:sldChg chg="addSp modSp">
        <pc:chgData name="John O'Neill" userId="a4336b72f0c0be49" providerId="LiveId" clId="{4F9F57AC-C24F-46EB-A48B-2E42EDBC85D2}" dt="2026-01-21T15:18:55.109" v="124"/>
        <pc:sldMkLst>
          <pc:docMk/>
          <pc:sldMk cId="0" sldId="296"/>
        </pc:sldMkLst>
        <pc:spChg chg="add mod">
          <ac:chgData name="John O'Neill" userId="a4336b72f0c0be49" providerId="LiveId" clId="{4F9F57AC-C24F-46EB-A48B-2E42EDBC85D2}" dt="2026-01-21T15:18:55.109" v="124"/>
          <ac:spMkLst>
            <pc:docMk/>
            <pc:sldMk cId="0" sldId="296"/>
            <ac:spMk id="2" creationId="{C77BF28D-6787-113C-FE7B-684E25B6910A}"/>
          </ac:spMkLst>
        </pc:spChg>
      </pc:sldChg>
      <pc:sldChg chg="addSp modSp mod">
        <pc:chgData name="John O'Neill" userId="a4336b72f0c0be49" providerId="LiveId" clId="{4F9F57AC-C24F-46EB-A48B-2E42EDBC85D2}" dt="2026-01-21T15:20:32.681" v="151" actId="1035"/>
        <pc:sldMkLst>
          <pc:docMk/>
          <pc:sldMk cId="0" sldId="297"/>
        </pc:sldMkLst>
        <pc:spChg chg="add mod">
          <ac:chgData name="John O'Neill" userId="a4336b72f0c0be49" providerId="LiveId" clId="{4F9F57AC-C24F-46EB-A48B-2E42EDBC85D2}" dt="2026-01-21T15:18:58.054" v="126"/>
          <ac:spMkLst>
            <pc:docMk/>
            <pc:sldMk cId="0" sldId="297"/>
            <ac:spMk id="2" creationId="{C10E01AB-10CA-2E61-2C05-B493DD343BED}"/>
          </ac:spMkLst>
        </pc:spChg>
        <pc:spChg chg="mod">
          <ac:chgData name="John O'Neill" userId="a4336b72f0c0be49" providerId="LiveId" clId="{4F9F57AC-C24F-46EB-A48B-2E42EDBC85D2}" dt="2026-01-21T14:05:17.041" v="20" actId="207"/>
          <ac:spMkLst>
            <pc:docMk/>
            <pc:sldMk cId="0" sldId="297"/>
            <ac:spMk id="40962" creationId="{18882719-03D9-5269-540A-E0537C5268F4}"/>
          </ac:spMkLst>
        </pc:spChg>
        <pc:spChg chg="mod">
          <ac:chgData name="John O'Neill" userId="a4336b72f0c0be49" providerId="LiveId" clId="{4F9F57AC-C24F-46EB-A48B-2E42EDBC85D2}" dt="2026-01-21T14:05:26.709" v="22" actId="207"/>
          <ac:spMkLst>
            <pc:docMk/>
            <pc:sldMk cId="0" sldId="297"/>
            <ac:spMk id="40964" creationId="{F44AD2FD-CBE3-E62C-ECDD-EB23CC029F5C}"/>
          </ac:spMkLst>
        </pc:spChg>
        <pc:spChg chg="mod">
          <ac:chgData name="John O'Neill" userId="a4336b72f0c0be49" providerId="LiveId" clId="{4F9F57AC-C24F-46EB-A48B-2E42EDBC85D2}" dt="2026-01-21T14:05:22.859" v="21" actId="207"/>
          <ac:spMkLst>
            <pc:docMk/>
            <pc:sldMk cId="0" sldId="297"/>
            <ac:spMk id="609283" creationId="{A3FD2B9C-EF74-4C3D-470B-6B98A57BA720}"/>
          </ac:spMkLst>
        </pc:spChg>
        <pc:spChg chg="mod">
          <ac:chgData name="John O'Neill" userId="a4336b72f0c0be49" providerId="LiveId" clId="{4F9F57AC-C24F-46EB-A48B-2E42EDBC85D2}" dt="2026-01-21T14:05:31.102" v="23" actId="207"/>
          <ac:spMkLst>
            <pc:docMk/>
            <pc:sldMk cId="0" sldId="297"/>
            <ac:spMk id="609285" creationId="{102330AC-07BD-CB86-251F-D44179B7F6A3}"/>
          </ac:spMkLst>
        </pc:spChg>
        <pc:spChg chg="mod">
          <ac:chgData name="John O'Neill" userId="a4336b72f0c0be49" providerId="LiveId" clId="{4F9F57AC-C24F-46EB-A48B-2E42EDBC85D2}" dt="2026-01-21T15:20:32.681" v="151" actId="1035"/>
          <ac:spMkLst>
            <pc:docMk/>
            <pc:sldMk cId="0" sldId="297"/>
            <ac:spMk id="609286" creationId="{74B83F78-B50D-A04A-B60B-B2A2B37AB4BE}"/>
          </ac:spMkLst>
        </pc:spChg>
        <pc:spChg chg="mod">
          <ac:chgData name="John O'Neill" userId="a4336b72f0c0be49" providerId="LiveId" clId="{4F9F57AC-C24F-46EB-A48B-2E42EDBC85D2}" dt="2026-01-21T14:05:46.395" v="25" actId="207"/>
          <ac:spMkLst>
            <pc:docMk/>
            <pc:sldMk cId="0" sldId="297"/>
            <ac:spMk id="609287" creationId="{BFB4F2AB-5ACC-F465-BEEE-4DE51DA0B1BA}"/>
          </ac:spMkLst>
        </pc:spChg>
      </pc:sldChg>
      <pc:sldChg chg="addSp modSp mod">
        <pc:chgData name="John O'Neill" userId="a4336b72f0c0be49" providerId="LiveId" clId="{4F9F57AC-C24F-46EB-A48B-2E42EDBC85D2}" dt="2026-01-21T15:19:00.192" v="127"/>
        <pc:sldMkLst>
          <pc:docMk/>
          <pc:sldMk cId="0" sldId="298"/>
        </pc:sldMkLst>
        <pc:spChg chg="add mod">
          <ac:chgData name="John O'Neill" userId="a4336b72f0c0be49" providerId="LiveId" clId="{4F9F57AC-C24F-46EB-A48B-2E42EDBC85D2}" dt="2026-01-21T15:19:00.192" v="127"/>
          <ac:spMkLst>
            <pc:docMk/>
            <pc:sldMk cId="0" sldId="298"/>
            <ac:spMk id="2" creationId="{BB452A31-9936-1706-8B16-38A681197707}"/>
          </ac:spMkLst>
        </pc:spChg>
        <pc:spChg chg="mod">
          <ac:chgData name="John O'Neill" userId="a4336b72f0c0be49" providerId="LiveId" clId="{4F9F57AC-C24F-46EB-A48B-2E42EDBC85D2}" dt="2026-01-21T14:06:37.856" v="54" actId="207"/>
          <ac:spMkLst>
            <pc:docMk/>
            <pc:sldMk cId="0" sldId="298"/>
            <ac:spMk id="43013" creationId="{05E48D3D-D10F-81A3-210F-4B8092328525}"/>
          </ac:spMkLst>
        </pc:spChg>
        <pc:spChg chg="mod">
          <ac:chgData name="John O'Neill" userId="a4336b72f0c0be49" providerId="LiveId" clId="{4F9F57AC-C24F-46EB-A48B-2E42EDBC85D2}" dt="2026-01-21T14:06:40.781" v="55" actId="207"/>
          <ac:spMkLst>
            <pc:docMk/>
            <pc:sldMk cId="0" sldId="298"/>
            <ac:spMk id="43017" creationId="{4024DC13-6487-C67A-BDA7-6EF1FCDC82D3}"/>
          </ac:spMkLst>
        </pc:spChg>
        <pc:spChg chg="mod">
          <ac:chgData name="John O'Neill" userId="a4336b72f0c0be49" providerId="LiveId" clId="{4F9F57AC-C24F-46EB-A48B-2E42EDBC85D2}" dt="2026-01-21T14:06:30.997" v="52" actId="207"/>
          <ac:spMkLst>
            <pc:docMk/>
            <pc:sldMk cId="0" sldId="298"/>
            <ac:spMk id="43021" creationId="{E60DF34A-BDCC-6B2A-BEB2-00AD67B7D700}"/>
          </ac:spMkLst>
        </pc:spChg>
        <pc:spChg chg="mod">
          <ac:chgData name="John O'Neill" userId="a4336b72f0c0be49" providerId="LiveId" clId="{4F9F57AC-C24F-46EB-A48B-2E42EDBC85D2}" dt="2026-01-21T14:06:34.274" v="53" actId="207"/>
          <ac:spMkLst>
            <pc:docMk/>
            <pc:sldMk cId="0" sldId="298"/>
            <ac:spMk id="43024" creationId="{F03E2D21-D970-E56B-2685-07D403547AB6}"/>
          </ac:spMkLst>
        </pc:spChg>
        <pc:spChg chg="mod">
          <ac:chgData name="John O'Neill" userId="a4336b72f0c0be49" providerId="LiveId" clId="{4F9F57AC-C24F-46EB-A48B-2E42EDBC85D2}" dt="2026-01-21T14:06:53.173" v="57" actId="207"/>
          <ac:spMkLst>
            <pc:docMk/>
            <pc:sldMk cId="0" sldId="298"/>
            <ac:spMk id="611331" creationId="{7F1F0504-470A-C530-B96A-178505BC3160}"/>
          </ac:spMkLst>
        </pc:spChg>
        <pc:spChg chg="mod">
          <ac:chgData name="John O'Neill" userId="a4336b72f0c0be49" providerId="LiveId" clId="{4F9F57AC-C24F-46EB-A48B-2E42EDBC85D2}" dt="2026-01-21T14:06:53.173" v="57" actId="207"/>
          <ac:spMkLst>
            <pc:docMk/>
            <pc:sldMk cId="0" sldId="298"/>
            <ac:spMk id="611334" creationId="{ECFE5078-8681-35C6-94BD-3F508FC98BBD}"/>
          </ac:spMkLst>
        </pc:spChg>
        <pc:spChg chg="mod">
          <ac:chgData name="John O'Neill" userId="a4336b72f0c0be49" providerId="LiveId" clId="{4F9F57AC-C24F-46EB-A48B-2E42EDBC85D2}" dt="2026-01-21T14:06:53.173" v="57" actId="207"/>
          <ac:spMkLst>
            <pc:docMk/>
            <pc:sldMk cId="0" sldId="298"/>
            <ac:spMk id="611338" creationId="{265F6320-3EBC-3596-B5ED-D656A27684D5}"/>
          </ac:spMkLst>
        </pc:spChg>
        <pc:spChg chg="mod">
          <ac:chgData name="John O'Neill" userId="a4336b72f0c0be49" providerId="LiveId" clId="{4F9F57AC-C24F-46EB-A48B-2E42EDBC85D2}" dt="2026-01-21T14:06:53.173" v="57" actId="207"/>
          <ac:spMkLst>
            <pc:docMk/>
            <pc:sldMk cId="0" sldId="298"/>
            <ac:spMk id="611342" creationId="{D5BE5FBC-74AC-8A66-1D81-CDDD4B3BF557}"/>
          </ac:spMkLst>
        </pc:spChg>
        <pc:spChg chg="mod">
          <ac:chgData name="John O'Neill" userId="a4336b72f0c0be49" providerId="LiveId" clId="{4F9F57AC-C24F-46EB-A48B-2E42EDBC85D2}" dt="2026-01-21T14:06:53.173" v="57" actId="207"/>
          <ac:spMkLst>
            <pc:docMk/>
            <pc:sldMk cId="0" sldId="298"/>
            <ac:spMk id="611345" creationId="{6315F58C-6DCB-A157-B258-E5C4D5F7E620}"/>
          </ac:spMkLst>
        </pc:spChg>
      </pc:sldChg>
      <pc:sldChg chg="addSp modSp mod">
        <pc:chgData name="John O'Neill" userId="a4336b72f0c0be49" providerId="LiveId" clId="{4F9F57AC-C24F-46EB-A48B-2E42EDBC85D2}" dt="2026-01-21T15:19:03.327" v="129"/>
        <pc:sldMkLst>
          <pc:docMk/>
          <pc:sldMk cId="0" sldId="299"/>
        </pc:sldMkLst>
        <pc:spChg chg="add mod">
          <ac:chgData name="John O'Neill" userId="a4336b72f0c0be49" providerId="LiveId" clId="{4F9F57AC-C24F-46EB-A48B-2E42EDBC85D2}" dt="2026-01-21T15:19:03.327" v="129"/>
          <ac:spMkLst>
            <pc:docMk/>
            <pc:sldMk cId="0" sldId="299"/>
            <ac:spMk id="2" creationId="{B187E79E-5269-D941-0DC5-1D5C8A43917B}"/>
          </ac:spMkLst>
        </pc:spChg>
        <pc:spChg chg="mod">
          <ac:chgData name="John O'Neill" userId="a4336b72f0c0be49" providerId="LiveId" clId="{4F9F57AC-C24F-46EB-A48B-2E42EDBC85D2}" dt="2026-01-21T14:07:04.675" v="59" actId="207"/>
          <ac:spMkLst>
            <pc:docMk/>
            <pc:sldMk cId="0" sldId="299"/>
            <ac:spMk id="47107" creationId="{F5E0554E-E47B-D2D9-FE48-A72DCC68669D}"/>
          </ac:spMkLst>
        </pc:spChg>
        <pc:spChg chg="mod">
          <ac:chgData name="John O'Neill" userId="a4336b72f0c0be49" providerId="LiveId" clId="{4F9F57AC-C24F-46EB-A48B-2E42EDBC85D2}" dt="2026-01-21T14:07:04.675" v="59" actId="207"/>
          <ac:spMkLst>
            <pc:docMk/>
            <pc:sldMk cId="0" sldId="299"/>
            <ac:spMk id="47110" creationId="{895D4799-BEA4-C54D-0A50-23E26D87FDDB}"/>
          </ac:spMkLst>
        </pc:spChg>
        <pc:spChg chg="mod">
          <ac:chgData name="John O'Neill" userId="a4336b72f0c0be49" providerId="LiveId" clId="{4F9F57AC-C24F-46EB-A48B-2E42EDBC85D2}" dt="2026-01-21T14:07:04.675" v="59" actId="207"/>
          <ac:spMkLst>
            <pc:docMk/>
            <pc:sldMk cId="0" sldId="299"/>
            <ac:spMk id="47113" creationId="{4FAE3C1A-6770-2475-19D0-573F176798DD}"/>
          </ac:spMkLst>
        </pc:spChg>
        <pc:spChg chg="mod">
          <ac:chgData name="John O'Neill" userId="a4336b72f0c0be49" providerId="LiveId" clId="{4F9F57AC-C24F-46EB-A48B-2E42EDBC85D2}" dt="2026-01-21T14:07:04.675" v="59" actId="207"/>
          <ac:spMkLst>
            <pc:docMk/>
            <pc:sldMk cId="0" sldId="299"/>
            <ac:spMk id="47116" creationId="{10164D15-55F4-B6FC-6995-D2BE4FA56722}"/>
          </ac:spMkLst>
        </pc:spChg>
        <pc:spChg chg="mod">
          <ac:chgData name="John O'Neill" userId="a4336b72f0c0be49" providerId="LiveId" clId="{4F9F57AC-C24F-46EB-A48B-2E42EDBC85D2}" dt="2026-01-21T14:07:04.675" v="59" actId="207"/>
          <ac:spMkLst>
            <pc:docMk/>
            <pc:sldMk cId="0" sldId="299"/>
            <ac:spMk id="613380" creationId="{F39EBA72-08E4-0F8E-EDA0-4F3C34DC5005}"/>
          </ac:spMkLst>
        </pc:spChg>
        <pc:spChg chg="mod">
          <ac:chgData name="John O'Neill" userId="a4336b72f0c0be49" providerId="LiveId" clId="{4F9F57AC-C24F-46EB-A48B-2E42EDBC85D2}" dt="2026-01-21T14:07:04.675" v="59" actId="207"/>
          <ac:spMkLst>
            <pc:docMk/>
            <pc:sldMk cId="0" sldId="299"/>
            <ac:spMk id="613383" creationId="{FF18AFF4-4DB8-94A8-4F3C-74C9599A566F}"/>
          </ac:spMkLst>
        </pc:spChg>
        <pc:spChg chg="mod">
          <ac:chgData name="John O'Neill" userId="a4336b72f0c0be49" providerId="LiveId" clId="{4F9F57AC-C24F-46EB-A48B-2E42EDBC85D2}" dt="2026-01-21T14:07:04.675" v="59" actId="207"/>
          <ac:spMkLst>
            <pc:docMk/>
            <pc:sldMk cId="0" sldId="299"/>
            <ac:spMk id="613386" creationId="{146C3FA0-E2A5-9BF9-CC35-8F1A5112BE01}"/>
          </ac:spMkLst>
        </pc:spChg>
        <pc:spChg chg="mod">
          <ac:chgData name="John O'Neill" userId="a4336b72f0c0be49" providerId="LiveId" clId="{4F9F57AC-C24F-46EB-A48B-2E42EDBC85D2}" dt="2026-01-21T14:07:04.675" v="59" actId="207"/>
          <ac:spMkLst>
            <pc:docMk/>
            <pc:sldMk cId="0" sldId="299"/>
            <ac:spMk id="613389" creationId="{2B6D0E78-6958-D663-C447-0EB381AB060E}"/>
          </ac:spMkLst>
        </pc:spChg>
      </pc:sldChg>
      <pc:sldChg chg="addSp modSp mod">
        <pc:chgData name="John O'Neill" userId="a4336b72f0c0be49" providerId="LiveId" clId="{4F9F57AC-C24F-46EB-A48B-2E42EDBC85D2}" dt="2026-01-21T15:19:30.105" v="146"/>
        <pc:sldMkLst>
          <pc:docMk/>
          <pc:sldMk cId="0" sldId="300"/>
        </pc:sldMkLst>
        <pc:spChg chg="add mod">
          <ac:chgData name="John O'Neill" userId="a4336b72f0c0be49" providerId="LiveId" clId="{4F9F57AC-C24F-46EB-A48B-2E42EDBC85D2}" dt="2026-01-21T15:19:30.105" v="146"/>
          <ac:spMkLst>
            <pc:docMk/>
            <pc:sldMk cId="0" sldId="300"/>
            <ac:spMk id="2" creationId="{83099238-CAA7-D4F8-94D2-20ACED9D2B67}"/>
          </ac:spMkLst>
        </pc:spChg>
        <pc:spChg chg="mod">
          <ac:chgData name="John O'Neill" userId="a4336b72f0c0be49" providerId="LiveId" clId="{4F9F57AC-C24F-46EB-A48B-2E42EDBC85D2}" dt="2026-01-21T14:09:46.792" v="97" actId="207"/>
          <ac:spMkLst>
            <pc:docMk/>
            <pc:sldMk cId="0" sldId="300"/>
            <ac:spMk id="615428" creationId="{940769D8-A27E-92BD-D0F7-D21B0BE86586}"/>
          </ac:spMkLst>
        </pc:spChg>
      </pc:sldChg>
      <pc:sldChg chg="addSp modSp">
        <pc:chgData name="John O'Neill" userId="a4336b72f0c0be49" providerId="LiveId" clId="{4F9F57AC-C24F-46EB-A48B-2E42EDBC85D2}" dt="2026-01-21T15:19:23.297" v="142"/>
        <pc:sldMkLst>
          <pc:docMk/>
          <pc:sldMk cId="0" sldId="301"/>
        </pc:sldMkLst>
        <pc:spChg chg="add mod">
          <ac:chgData name="John O'Neill" userId="a4336b72f0c0be49" providerId="LiveId" clId="{4F9F57AC-C24F-46EB-A48B-2E42EDBC85D2}" dt="2026-01-21T15:19:23.297" v="142"/>
          <ac:spMkLst>
            <pc:docMk/>
            <pc:sldMk cId="0" sldId="301"/>
            <ac:spMk id="2" creationId="{38F3BA30-51A0-7AB4-FCF8-C65C178488C5}"/>
          </ac:spMkLst>
        </pc:spChg>
      </pc:sldChg>
      <pc:sldChg chg="addSp modSp">
        <pc:chgData name="John O'Neill" userId="a4336b72f0c0be49" providerId="LiveId" clId="{4F9F57AC-C24F-46EB-A48B-2E42EDBC85D2}" dt="2026-01-21T15:19:25.038" v="143"/>
        <pc:sldMkLst>
          <pc:docMk/>
          <pc:sldMk cId="0" sldId="302"/>
        </pc:sldMkLst>
        <pc:spChg chg="add mod">
          <ac:chgData name="John O'Neill" userId="a4336b72f0c0be49" providerId="LiveId" clId="{4F9F57AC-C24F-46EB-A48B-2E42EDBC85D2}" dt="2026-01-21T15:19:25.038" v="143"/>
          <ac:spMkLst>
            <pc:docMk/>
            <pc:sldMk cId="0" sldId="302"/>
            <ac:spMk id="2" creationId="{FD90C762-0ADE-474D-688D-2060AC5CCC18}"/>
          </ac:spMkLst>
        </pc:spChg>
      </pc:sldChg>
      <pc:sldChg chg="addSp modSp">
        <pc:chgData name="John O'Neill" userId="a4336b72f0c0be49" providerId="LiveId" clId="{4F9F57AC-C24F-46EB-A48B-2E42EDBC85D2}" dt="2026-01-21T15:19:27.042" v="144"/>
        <pc:sldMkLst>
          <pc:docMk/>
          <pc:sldMk cId="0" sldId="304"/>
        </pc:sldMkLst>
        <pc:spChg chg="add mod">
          <ac:chgData name="John O'Neill" userId="a4336b72f0c0be49" providerId="LiveId" clId="{4F9F57AC-C24F-46EB-A48B-2E42EDBC85D2}" dt="2026-01-21T15:19:27.042" v="144"/>
          <ac:spMkLst>
            <pc:docMk/>
            <pc:sldMk cId="0" sldId="304"/>
            <ac:spMk id="2" creationId="{99FE6982-57C9-7789-4F9A-4510DCEC8A37}"/>
          </ac:spMkLst>
        </pc:spChg>
      </pc:sldChg>
      <pc:sldChg chg="addSp modSp">
        <pc:chgData name="John O'Neill" userId="a4336b72f0c0be49" providerId="LiveId" clId="{4F9F57AC-C24F-46EB-A48B-2E42EDBC85D2}" dt="2026-01-21T15:19:28.643" v="145"/>
        <pc:sldMkLst>
          <pc:docMk/>
          <pc:sldMk cId="0" sldId="305"/>
        </pc:sldMkLst>
        <pc:spChg chg="add mod">
          <ac:chgData name="John O'Neill" userId="a4336b72f0c0be49" providerId="LiveId" clId="{4F9F57AC-C24F-46EB-A48B-2E42EDBC85D2}" dt="2026-01-21T15:19:28.643" v="145"/>
          <ac:spMkLst>
            <pc:docMk/>
            <pc:sldMk cId="0" sldId="305"/>
            <ac:spMk id="2" creationId="{0289A57C-F0B3-E1F9-7CF7-BE0515064EE9}"/>
          </ac:spMkLst>
        </pc:spChg>
      </pc:sldChg>
      <pc:sldChg chg="addSp modSp">
        <pc:chgData name="John O'Neill" userId="a4336b72f0c0be49" providerId="LiveId" clId="{4F9F57AC-C24F-46EB-A48B-2E42EDBC85D2}" dt="2026-01-21T15:18:32.155" v="112"/>
        <pc:sldMkLst>
          <pc:docMk/>
          <pc:sldMk cId="0" sldId="307"/>
        </pc:sldMkLst>
        <pc:spChg chg="add mod">
          <ac:chgData name="John O'Neill" userId="a4336b72f0c0be49" providerId="LiveId" clId="{4F9F57AC-C24F-46EB-A48B-2E42EDBC85D2}" dt="2026-01-21T15:18:32.155" v="112"/>
          <ac:spMkLst>
            <pc:docMk/>
            <pc:sldMk cId="0" sldId="307"/>
            <ac:spMk id="2" creationId="{C2A9067C-D83C-7616-E081-5AD38CAD5168}"/>
          </ac:spMkLst>
        </pc:spChg>
      </pc:sldChg>
      <pc:sldChg chg="addSp modSp">
        <pc:chgData name="John O'Neill" userId="a4336b72f0c0be49" providerId="LiveId" clId="{4F9F57AC-C24F-46EB-A48B-2E42EDBC85D2}" dt="2026-01-21T15:18:30.360" v="111"/>
        <pc:sldMkLst>
          <pc:docMk/>
          <pc:sldMk cId="0" sldId="308"/>
        </pc:sldMkLst>
        <pc:spChg chg="add mod">
          <ac:chgData name="John O'Neill" userId="a4336b72f0c0be49" providerId="LiveId" clId="{4F9F57AC-C24F-46EB-A48B-2E42EDBC85D2}" dt="2026-01-21T15:18:30.360" v="111"/>
          <ac:spMkLst>
            <pc:docMk/>
            <pc:sldMk cId="0" sldId="308"/>
            <ac:spMk id="4" creationId="{A19D69D2-3462-C360-29A4-0D1659D48249}"/>
          </ac:spMkLst>
        </pc:spChg>
      </pc:sldChg>
      <pc:sldChg chg="addSp modSp">
        <pc:chgData name="John O'Neill" userId="a4336b72f0c0be49" providerId="LiveId" clId="{4F9F57AC-C24F-46EB-A48B-2E42EDBC85D2}" dt="2026-01-21T15:18:33.872" v="113"/>
        <pc:sldMkLst>
          <pc:docMk/>
          <pc:sldMk cId="0" sldId="938"/>
        </pc:sldMkLst>
        <pc:spChg chg="add mod">
          <ac:chgData name="John O'Neill" userId="a4336b72f0c0be49" providerId="LiveId" clId="{4F9F57AC-C24F-46EB-A48B-2E42EDBC85D2}" dt="2026-01-21T15:18:33.872" v="113"/>
          <ac:spMkLst>
            <pc:docMk/>
            <pc:sldMk cId="0" sldId="938"/>
            <ac:spMk id="2" creationId="{B215F612-16DB-24C4-8477-2E24312B5651}"/>
          </ac:spMkLst>
        </pc:spChg>
      </pc:sldChg>
      <pc:sldChg chg="addSp modSp">
        <pc:chgData name="John O'Neill" userId="a4336b72f0c0be49" providerId="LiveId" clId="{4F9F57AC-C24F-46EB-A48B-2E42EDBC85D2}" dt="2026-01-21T15:18:56.660" v="125"/>
        <pc:sldMkLst>
          <pc:docMk/>
          <pc:sldMk cId="0" sldId="939"/>
        </pc:sldMkLst>
        <pc:spChg chg="add mod">
          <ac:chgData name="John O'Neill" userId="a4336b72f0c0be49" providerId="LiveId" clId="{4F9F57AC-C24F-46EB-A48B-2E42EDBC85D2}" dt="2026-01-21T15:18:56.660" v="125"/>
          <ac:spMkLst>
            <pc:docMk/>
            <pc:sldMk cId="0" sldId="939"/>
            <ac:spMk id="2" creationId="{6FC500DF-F874-C971-59DA-A65D793060D2}"/>
          </ac:spMkLst>
        </pc:spChg>
      </pc:sldChg>
      <pc:sldChg chg="addSp modSp">
        <pc:chgData name="John O'Neill" userId="a4336b72f0c0be49" providerId="LiveId" clId="{4F9F57AC-C24F-46EB-A48B-2E42EDBC85D2}" dt="2026-01-21T15:19:35.416" v="149"/>
        <pc:sldMkLst>
          <pc:docMk/>
          <pc:sldMk cId="0" sldId="940"/>
        </pc:sldMkLst>
        <pc:spChg chg="add mod">
          <ac:chgData name="John O'Neill" userId="a4336b72f0c0be49" providerId="LiveId" clId="{4F9F57AC-C24F-46EB-A48B-2E42EDBC85D2}" dt="2026-01-21T15:19:35.416" v="149"/>
          <ac:spMkLst>
            <pc:docMk/>
            <pc:sldMk cId="0" sldId="940"/>
            <ac:spMk id="2" creationId="{0E744CBB-9145-C6AC-440E-14B66A94B551}"/>
          </ac:spMkLst>
        </pc:spChg>
      </pc:sldChg>
      <pc:sldChg chg="addSp modSp">
        <pc:chgData name="John O'Neill" userId="a4336b72f0c0be49" providerId="LiveId" clId="{4F9F57AC-C24F-46EB-A48B-2E42EDBC85D2}" dt="2026-01-21T15:19:01.804" v="128"/>
        <pc:sldMkLst>
          <pc:docMk/>
          <pc:sldMk cId="0" sldId="941"/>
        </pc:sldMkLst>
        <pc:spChg chg="add mod">
          <ac:chgData name="John O'Neill" userId="a4336b72f0c0be49" providerId="LiveId" clId="{4F9F57AC-C24F-46EB-A48B-2E42EDBC85D2}" dt="2026-01-21T15:19:01.804" v="128"/>
          <ac:spMkLst>
            <pc:docMk/>
            <pc:sldMk cId="0" sldId="941"/>
            <ac:spMk id="2" creationId="{F2571BC7-C6EF-91DA-91A1-485F421A33BA}"/>
          </ac:spMkLst>
        </pc:spChg>
      </pc:sldChg>
      <pc:sldChg chg="addSp modSp mod">
        <pc:chgData name="John O'Neill" userId="a4336b72f0c0be49" providerId="LiveId" clId="{4F9F57AC-C24F-46EB-A48B-2E42EDBC85D2}" dt="2026-01-21T15:19:04.731" v="130"/>
        <pc:sldMkLst>
          <pc:docMk/>
          <pc:sldMk cId="0" sldId="942"/>
        </pc:sldMkLst>
        <pc:spChg chg="add mod">
          <ac:chgData name="John O'Neill" userId="a4336b72f0c0be49" providerId="LiveId" clId="{4F9F57AC-C24F-46EB-A48B-2E42EDBC85D2}" dt="2026-01-21T15:19:04.731" v="130"/>
          <ac:spMkLst>
            <pc:docMk/>
            <pc:sldMk cId="0" sldId="942"/>
            <ac:spMk id="2" creationId="{BBC40748-8B55-E456-8716-ACF96C80B9CF}"/>
          </ac:spMkLst>
        </pc:spChg>
        <pc:spChg chg="mod">
          <ac:chgData name="John O'Neill" userId="a4336b72f0c0be49" providerId="LiveId" clId="{4F9F57AC-C24F-46EB-A48B-2E42EDBC85D2}" dt="2026-01-21T14:07:14.250" v="62"/>
          <ac:spMkLst>
            <pc:docMk/>
            <pc:sldMk cId="0" sldId="942"/>
            <ac:spMk id="513030" creationId="{303CB94A-529F-5BD9-0454-33A77F6BC2E7}"/>
          </ac:spMkLst>
        </pc:spChg>
      </pc:sldChg>
      <pc:sldChg chg="addSp modSp mod">
        <pc:chgData name="John O'Neill" userId="a4336b72f0c0be49" providerId="LiveId" clId="{4F9F57AC-C24F-46EB-A48B-2E42EDBC85D2}" dt="2026-01-21T15:19:06.271" v="131"/>
        <pc:sldMkLst>
          <pc:docMk/>
          <pc:sldMk cId="0" sldId="943"/>
        </pc:sldMkLst>
        <pc:spChg chg="add mod">
          <ac:chgData name="John O'Neill" userId="a4336b72f0c0be49" providerId="LiveId" clId="{4F9F57AC-C24F-46EB-A48B-2E42EDBC85D2}" dt="2026-01-21T15:19:06.271" v="131"/>
          <ac:spMkLst>
            <pc:docMk/>
            <pc:sldMk cId="0" sldId="943"/>
            <ac:spMk id="2" creationId="{629775A4-6948-BE31-9EAB-62F03B5BE22A}"/>
          </ac:spMkLst>
        </pc:spChg>
        <pc:spChg chg="mod">
          <ac:chgData name="John O'Neill" userId="a4336b72f0c0be49" providerId="LiveId" clId="{4F9F57AC-C24F-46EB-A48B-2E42EDBC85D2}" dt="2026-01-21T14:07:24.856" v="65" actId="207"/>
          <ac:spMkLst>
            <pc:docMk/>
            <pc:sldMk cId="0" sldId="943"/>
            <ac:spMk id="515078" creationId="{865EE7A5-EFA8-2698-5E8A-0C1BE9292462}"/>
          </ac:spMkLst>
        </pc:spChg>
      </pc:sldChg>
      <pc:sldChg chg="addSp modSp mod">
        <pc:chgData name="John O'Neill" userId="a4336b72f0c0be49" providerId="LiveId" clId="{4F9F57AC-C24F-46EB-A48B-2E42EDBC85D2}" dt="2026-01-21T15:19:09.562" v="133"/>
        <pc:sldMkLst>
          <pc:docMk/>
          <pc:sldMk cId="0" sldId="944"/>
        </pc:sldMkLst>
        <pc:spChg chg="add mod">
          <ac:chgData name="John O'Neill" userId="a4336b72f0c0be49" providerId="LiveId" clId="{4F9F57AC-C24F-46EB-A48B-2E42EDBC85D2}" dt="2026-01-21T15:19:09.562" v="133"/>
          <ac:spMkLst>
            <pc:docMk/>
            <pc:sldMk cId="0" sldId="944"/>
            <ac:spMk id="2" creationId="{8F362770-AAAD-D13A-BD78-B618255E0F46}"/>
          </ac:spMkLst>
        </pc:spChg>
        <pc:spChg chg="mod">
          <ac:chgData name="John O'Neill" userId="a4336b72f0c0be49" providerId="LiveId" clId="{4F9F57AC-C24F-46EB-A48B-2E42EDBC85D2}" dt="2026-01-21T14:07:53.206" v="75"/>
          <ac:spMkLst>
            <pc:docMk/>
            <pc:sldMk cId="0" sldId="944"/>
            <ac:spMk id="519174" creationId="{2626D81D-A103-3796-C9A4-99AD342320A0}"/>
          </ac:spMkLst>
        </pc:spChg>
      </pc:sldChg>
      <pc:sldChg chg="addSp modSp mod">
        <pc:chgData name="John O'Neill" userId="a4336b72f0c0be49" providerId="LiveId" clId="{4F9F57AC-C24F-46EB-A48B-2E42EDBC85D2}" dt="2026-01-21T15:19:12.698" v="135"/>
        <pc:sldMkLst>
          <pc:docMk/>
          <pc:sldMk cId="0" sldId="945"/>
        </pc:sldMkLst>
        <pc:spChg chg="add mod">
          <ac:chgData name="John O'Neill" userId="a4336b72f0c0be49" providerId="LiveId" clId="{4F9F57AC-C24F-46EB-A48B-2E42EDBC85D2}" dt="2026-01-21T15:19:12.698" v="135"/>
          <ac:spMkLst>
            <pc:docMk/>
            <pc:sldMk cId="0" sldId="945"/>
            <ac:spMk id="2" creationId="{E5DBF860-7962-36C2-8373-1A5E4F5BA071}"/>
          </ac:spMkLst>
        </pc:spChg>
        <pc:spChg chg="mod">
          <ac:chgData name="John O'Neill" userId="a4336b72f0c0be49" providerId="LiveId" clId="{4F9F57AC-C24F-46EB-A48B-2E42EDBC85D2}" dt="2026-01-21T14:08:14.316" v="81" actId="207"/>
          <ac:spMkLst>
            <pc:docMk/>
            <pc:sldMk cId="0" sldId="945"/>
            <ac:spMk id="523270" creationId="{D9FDEEA5-390A-39B4-96DB-02D7DEBC9A35}"/>
          </ac:spMkLst>
        </pc:spChg>
      </pc:sldChg>
      <pc:sldChg chg="addSp modSp">
        <pc:chgData name="John O'Neill" userId="a4336b72f0c0be49" providerId="LiveId" clId="{4F9F57AC-C24F-46EB-A48B-2E42EDBC85D2}" dt="2026-01-21T15:19:14.745" v="136"/>
        <pc:sldMkLst>
          <pc:docMk/>
          <pc:sldMk cId="0" sldId="946"/>
        </pc:sldMkLst>
        <pc:spChg chg="add mod">
          <ac:chgData name="John O'Neill" userId="a4336b72f0c0be49" providerId="LiveId" clId="{4F9F57AC-C24F-46EB-A48B-2E42EDBC85D2}" dt="2026-01-21T15:19:14.745" v="136"/>
          <ac:spMkLst>
            <pc:docMk/>
            <pc:sldMk cId="0" sldId="946"/>
            <ac:spMk id="4" creationId="{8961DAB4-1A85-8AA3-9961-BDAF3C66ED7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F6FFD57-8DB4-93EE-1E27-01A65555A4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1F75B69-B602-5506-F817-89E3EAD781F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BDED5E-138D-9756-8234-2DD94AE934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C836F3A-8288-D76C-58CA-B4A240C859C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CB233142-5E64-4DD6-A1C2-45A5130A06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4674F28F-CBA0-7324-81BB-D595BC9DCCE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C3CA9CC-96A9-291C-603E-A4C28D388EE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45F3F909-46D6-6BC0-6C8D-C22F59CBD73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DDE89883-DA40-067D-95E2-F430DB56456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339A00A0-0A6E-2485-2B85-F6C7DE95E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</p:spPr>
        <p:txBody>
          <a:bodyPr lIns="9525" tIns="9525" rIns="9525" bIns="9525" anchor="ctr" anchorCtr="1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fld id="{D35C60D5-1E4D-4F84-8AD3-45574B275A72}" type="slidenum">
              <a:rPr lang="en-US" altLang="en-US" sz="1200" b="1" smtClean="0"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US" altLang="en-US" sz="1200" b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613FBBE-6F26-CC99-B34B-5AC7E4B826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D4381AF9-7081-5DB3-D6DC-69F54D6BE2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2640C086-12A1-DFC5-67B8-9C90EB3D77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25475" y="788988"/>
            <a:ext cx="5943600" cy="4457700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30A4793E-8EFC-C2D1-3697-82CFB8B527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17550" y="5405438"/>
            <a:ext cx="5737225" cy="3463925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826" tIns="45914" rIns="91826" bIns="45914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43D22DB8-7B31-92D5-421B-C883E19D50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25475" y="788988"/>
            <a:ext cx="5943600" cy="4457700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3BB6028C-02DD-4F42-00BB-1EFE49E560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17550" y="5405438"/>
            <a:ext cx="5737225" cy="3463925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826" tIns="45914" rIns="91826" bIns="45914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A57F5366-2673-E7D3-3EE6-6500EDE2C9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17134ADF-F287-FB59-8ACB-B6315ACAAB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9523CE4-C56A-E2E6-D765-7686DE43F9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1759FF5A-9DC3-2929-8585-F363D4A220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433A2949-135C-4489-DC72-5811D8A99A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6B7A77B7-943D-32E1-24AC-894AF76DDA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46E11B68-6F6E-1713-50B9-0563CABF68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4623AC7B-C567-389C-32BF-5E13EC9E62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547287D5-BDB3-E8CA-5ED8-4262CEB538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574FA195-AF39-54B9-DE1D-ECCE5686F4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26532CA4-3F0A-A512-0F4F-E0008C396FD1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BF342F2-73D1-4925-BE22-3C486D27EE38}" type="slidenum">
              <a:rPr lang="en-AU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18</a:t>
            </a:fld>
            <a:endParaRPr lang="en-AU" altLang="en-US">
              <a:latin typeface="Times New Roman" panose="02020603050405020304" pitchFamily="18" charset="0"/>
            </a:endParaRP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01D27767-52D5-3185-9855-FD362932F4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457200"/>
            <a:ext cx="4876800" cy="3657600"/>
          </a:xfrm>
        </p:spPr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FF3BA989-0ACA-FCAE-852E-D1B3CC2A4D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71F05415-F6C2-0F2A-E8CB-FC42147C3F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8088" y="1209675"/>
            <a:ext cx="5240337" cy="3930650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29A3B101-DA2A-C6AD-EDBF-CAA353A2A1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F066D778-FC27-F674-A8EC-450BDF552E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8088" y="1209675"/>
            <a:ext cx="5240337" cy="3930650"/>
          </a:xfr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>
            <a:extLst>
              <a:ext uri="{FF2B5EF4-FFF2-40B4-BE49-F238E27FC236}">
                <a16:creationId xmlns:a16="http://schemas.microsoft.com/office/drawing/2014/main" id="{8FE8E5E8-7870-2123-181C-45DAC77A4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6083" name="Rectangle 5">
            <a:extLst>
              <a:ext uri="{FF2B5EF4-FFF2-40B4-BE49-F238E27FC236}">
                <a16:creationId xmlns:a16="http://schemas.microsoft.com/office/drawing/2014/main" id="{43C65F24-4EA6-4161-EF95-5C2AF995CF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E2F41153-EC4B-4F28-5EB6-692BF2691F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8088" y="1209675"/>
            <a:ext cx="5240337" cy="3930650"/>
          </a:xfr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C0B7957E-3504-4C82-9A86-84A281F263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CE180D5C-455B-61DC-6D15-FC18041C0B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3694411B-924C-28D4-76AE-D02FCF800D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D2DE8535-4F48-6F61-645D-F583127854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75E9ED0C-FDED-93F2-FCF4-277DDEBF6C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19B4909B-CC17-1A5F-EAF1-96BDD64AD8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54B311FF-A78C-7B1B-CB37-7549BC9BB0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FF827297-9376-4D91-A2B4-E9724BD06C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3EF21976-264D-0D73-B4BC-7840A84BCC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D6186306-8155-7AD5-6372-8F5E499AE0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3AD0B71A-0E19-AF41-2AE2-E1D73D304B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4450F14-5567-215B-3E3C-41098A56D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5E916495-0CDE-75D5-DC1A-08A6017C1B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88A7D8D5-FD6D-2130-D051-545FA1C44E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6938" y="4397375"/>
            <a:ext cx="5083175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25" tIns="45213" rIns="90425" bIns="45213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3508698B-A9DB-FAD6-92C7-13FDE25747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EB94004A-5D83-9FA9-4E9D-C1A2DD757E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72216C7A-FFB0-0DB7-209F-A0E6726827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C60AA0D-55DF-1CAC-3281-5BAA8D4F90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ECC4EC22-72C6-151B-8A52-9D2586A270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682625"/>
            <a:ext cx="4649788" cy="3487738"/>
          </a:xfrm>
        </p:spPr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0873DF8C-7CFB-B61F-8D86-114F8AC97F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8525" y="4397375"/>
            <a:ext cx="5011738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>
            <a:extLst>
              <a:ext uri="{FF2B5EF4-FFF2-40B4-BE49-F238E27FC236}">
                <a16:creationId xmlns:a16="http://schemas.microsoft.com/office/drawing/2014/main" id="{01E99ACF-B80D-668C-2C86-052C31D790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682625"/>
            <a:ext cx="4649788" cy="3487738"/>
          </a:xfrm>
        </p:spPr>
      </p:sp>
      <p:sp>
        <p:nvSpPr>
          <p:cNvPr id="75779" name="Rectangle 3">
            <a:extLst>
              <a:ext uri="{FF2B5EF4-FFF2-40B4-BE49-F238E27FC236}">
                <a16:creationId xmlns:a16="http://schemas.microsoft.com/office/drawing/2014/main" id="{1B536ECB-35C4-D678-42F3-F29B8D7FA7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8525" y="4397375"/>
            <a:ext cx="5011738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F0DE5C8A-F19F-3300-494D-F1CD987470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682625"/>
            <a:ext cx="4649788" cy="3487738"/>
          </a:xfrm>
        </p:spPr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id="{9D88DAF0-F980-5235-3993-EF6C4F57CA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8525" y="4397375"/>
            <a:ext cx="5011738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60FC98EA-874D-71C4-E4BA-A3C6B86A7F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682625"/>
            <a:ext cx="4649788" cy="3487738"/>
          </a:xfrm>
        </p:spPr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80A53673-770A-46E6-971E-E0008A6549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8525" y="4397375"/>
            <a:ext cx="5011738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id="{73160F72-0E79-C498-86E1-37E776AAA8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B56C32E6-C9D3-06AF-4A55-94777786D2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215D24C0-852D-CE65-CCE6-CB2045B40F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25475" y="788988"/>
            <a:ext cx="5943600" cy="4457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id="{62D78415-D6F6-957F-89A2-214B7A360B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17550" y="5424488"/>
            <a:ext cx="5737225" cy="33099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826" tIns="45914" rIns="91826" bIns="45914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DB9D0A92-BA3A-5D48-20C4-852FF2445B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1267" name="Rectangle 5">
            <a:extLst>
              <a:ext uri="{FF2B5EF4-FFF2-40B4-BE49-F238E27FC236}">
                <a16:creationId xmlns:a16="http://schemas.microsoft.com/office/drawing/2014/main" id="{320E6E70-B0EB-63A5-4649-363879B71D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0E9A8DFC-E0A6-2077-549B-2870C840C0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CE01C1DA-71E0-F0C5-7B03-59F2DACEA6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6938" y="4397375"/>
            <a:ext cx="5083175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25" tIns="45213" rIns="90425" bIns="45213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id="{3B7A89C9-1C65-CC30-DA47-DA2053BFAC20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BB52437-7D50-41C2-8D81-9818D12AC84C}" type="slidenum">
              <a:rPr lang="en-AU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42</a:t>
            </a:fld>
            <a:endParaRPr lang="en-AU" altLang="en-US">
              <a:latin typeface="Times New Roman" panose="02020603050405020304" pitchFamily="18" charset="0"/>
            </a:endParaRPr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E535A8BA-FA47-7BF7-8052-0B5CF1D5CA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457200"/>
            <a:ext cx="4876800" cy="3657600"/>
          </a:xfrm>
        </p:spPr>
      </p:sp>
      <p:sp>
        <p:nvSpPr>
          <p:cNvPr id="88068" name="Rectangle 4">
            <a:extLst>
              <a:ext uri="{FF2B5EF4-FFF2-40B4-BE49-F238E27FC236}">
                <a16:creationId xmlns:a16="http://schemas.microsoft.com/office/drawing/2014/main" id="{BDBB903E-90D6-E938-F445-9E2CBC7A1C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>
            <a:extLst>
              <a:ext uri="{FF2B5EF4-FFF2-40B4-BE49-F238E27FC236}">
                <a16:creationId xmlns:a16="http://schemas.microsoft.com/office/drawing/2014/main" id="{70FC509E-4D8F-5C8F-6544-326B52B420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5">
            <a:extLst>
              <a:ext uri="{FF2B5EF4-FFF2-40B4-BE49-F238E27FC236}">
                <a16:creationId xmlns:a16="http://schemas.microsoft.com/office/drawing/2014/main" id="{0A410FEB-249F-8499-8F0A-F391EFE6CB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BC1FF522-D634-C031-5841-632355FFE0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98513" y="322263"/>
            <a:ext cx="5262562" cy="3946525"/>
          </a:xfrm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4FFED552-727E-BC3C-C077-0DE023F456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7BF1A2EC-CFF1-AF02-8E3D-9A0BF31847E2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AB8AB80-200C-4175-A4C2-0541FEFF4792}" type="slidenum">
              <a:rPr lang="en-AU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7</a:t>
            </a:fld>
            <a:endParaRPr lang="en-AU" altLang="en-US">
              <a:latin typeface="Times New Roman" panose="02020603050405020304" pitchFamily="18" charset="0"/>
            </a:endParaRP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2966B45F-6CC5-06A7-D62A-661A49AD12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457200"/>
            <a:ext cx="4876800" cy="3657600"/>
          </a:xfrm>
        </p:spPr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53D3A7B6-E080-D28D-7821-3B523A6DE9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2608290B-3A76-2BFD-F962-F3FE723E07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6913" y="876300"/>
            <a:ext cx="5799137" cy="4351338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8C80AEE2-BC28-D28E-722E-628D9E95D9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5325" y="876300"/>
            <a:ext cx="5802313" cy="4351338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58796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1628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2097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4269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46075" y="1076325"/>
            <a:ext cx="8451850" cy="5513388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183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0499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4563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6211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3611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7264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448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354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9777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D0B0F78-1C21-135D-262B-34E89DB9BD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FD1DB63-9978-17EC-74BD-B2568232CC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59882AF8-0BE8-E260-042B-DB04F234B1B1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Rectangle 11">
            <a:extLst>
              <a:ext uri="{FF2B5EF4-FFF2-40B4-BE49-F238E27FC236}">
                <a16:creationId xmlns:a16="http://schemas.microsoft.com/office/drawing/2014/main" id="{7CD9210E-9499-20E4-1AB1-64CA152CC4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 &amp; Lean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.com/index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412774ED-E658-3A08-7536-7163EDDFC2A7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6" name="Line 4">
              <a:extLst>
                <a:ext uri="{FF2B5EF4-FFF2-40B4-BE49-F238E27FC236}">
                  <a16:creationId xmlns:a16="http://schemas.microsoft.com/office/drawing/2014/main" id="{5287AD7B-E26D-89F9-FAB7-476B792678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grpSp>
          <p:nvGrpSpPr>
            <p:cNvPr id="4107" name="Group 151">
              <a:extLst>
                <a:ext uri="{FF2B5EF4-FFF2-40B4-BE49-F238E27FC236}">
                  <a16:creationId xmlns:a16="http://schemas.microsoft.com/office/drawing/2014/main" id="{57E77346-FA07-C030-AB07-D717047F4F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6" name="Rectangle 5">
                <a:extLst>
                  <a:ext uri="{FF2B5EF4-FFF2-40B4-BE49-F238E27FC236}">
                    <a16:creationId xmlns:a16="http://schemas.microsoft.com/office/drawing/2014/main" id="{A01C6CEF-840A-6E0E-DFCD-3B5B370A79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117" name="Rectangle 6">
                <a:extLst>
                  <a:ext uri="{FF2B5EF4-FFF2-40B4-BE49-F238E27FC236}">
                    <a16:creationId xmlns:a16="http://schemas.microsoft.com/office/drawing/2014/main" id="{BDBF54FB-D485-AEAB-543B-6DBD110D53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118" name="Line 7">
                <a:extLst>
                  <a:ext uri="{FF2B5EF4-FFF2-40B4-BE49-F238E27FC236}">
                    <a16:creationId xmlns:a16="http://schemas.microsoft.com/office/drawing/2014/main" id="{E375D710-EABA-A4C7-58F7-6ED9EB2484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9" name="Line 8">
                <a:extLst>
                  <a:ext uri="{FF2B5EF4-FFF2-40B4-BE49-F238E27FC236}">
                    <a16:creationId xmlns:a16="http://schemas.microsoft.com/office/drawing/2014/main" id="{B36E2B40-22B4-B2AE-904E-F2BA072C5F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0" name="Line 9">
                <a:extLst>
                  <a:ext uri="{FF2B5EF4-FFF2-40B4-BE49-F238E27FC236}">
                    <a16:creationId xmlns:a16="http://schemas.microsoft.com/office/drawing/2014/main" id="{A4822877-A6D8-ACC3-57FF-6EB2C9C1AC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1" name="Line 10">
                <a:extLst>
                  <a:ext uri="{FF2B5EF4-FFF2-40B4-BE49-F238E27FC236}">
                    <a16:creationId xmlns:a16="http://schemas.microsoft.com/office/drawing/2014/main" id="{7DBC9DEE-2C66-EF9C-5CB9-B2600050FA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2" name="Line 11">
                <a:extLst>
                  <a:ext uri="{FF2B5EF4-FFF2-40B4-BE49-F238E27FC236}">
                    <a16:creationId xmlns:a16="http://schemas.microsoft.com/office/drawing/2014/main" id="{EE27DF13-64B6-93D6-0F4F-5654B10824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3" name="Line 12">
                <a:extLst>
                  <a:ext uri="{FF2B5EF4-FFF2-40B4-BE49-F238E27FC236}">
                    <a16:creationId xmlns:a16="http://schemas.microsoft.com/office/drawing/2014/main" id="{4B4F31F6-2362-D592-E89D-24D540A9FA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4" name="Line 13">
                <a:extLst>
                  <a:ext uri="{FF2B5EF4-FFF2-40B4-BE49-F238E27FC236}">
                    <a16:creationId xmlns:a16="http://schemas.microsoft.com/office/drawing/2014/main" id="{B65B94BF-7548-9A58-F1DB-B49C8641A2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5" name="Line 14">
                <a:extLst>
                  <a:ext uri="{FF2B5EF4-FFF2-40B4-BE49-F238E27FC236}">
                    <a16:creationId xmlns:a16="http://schemas.microsoft.com/office/drawing/2014/main" id="{B97671B4-9777-9CA1-3710-EFEFC45960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6" name="Line 15">
                <a:extLst>
                  <a:ext uri="{FF2B5EF4-FFF2-40B4-BE49-F238E27FC236}">
                    <a16:creationId xmlns:a16="http://schemas.microsoft.com/office/drawing/2014/main" id="{D17FAF46-3417-F225-3484-2E191A9E28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7" name="Line 16">
                <a:extLst>
                  <a:ext uri="{FF2B5EF4-FFF2-40B4-BE49-F238E27FC236}">
                    <a16:creationId xmlns:a16="http://schemas.microsoft.com/office/drawing/2014/main" id="{87339973-121F-2964-145B-A15AE5DDC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8" name="Line 17">
                <a:extLst>
                  <a:ext uri="{FF2B5EF4-FFF2-40B4-BE49-F238E27FC236}">
                    <a16:creationId xmlns:a16="http://schemas.microsoft.com/office/drawing/2014/main" id="{B1035C59-1478-0D5D-CB22-0EEAD50782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9" name="Line 18">
                <a:extLst>
                  <a:ext uri="{FF2B5EF4-FFF2-40B4-BE49-F238E27FC236}">
                    <a16:creationId xmlns:a16="http://schemas.microsoft.com/office/drawing/2014/main" id="{F0C91A1C-C71E-5F0C-5C29-4891EFB95E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0" name="Line 19">
                <a:extLst>
                  <a:ext uri="{FF2B5EF4-FFF2-40B4-BE49-F238E27FC236}">
                    <a16:creationId xmlns:a16="http://schemas.microsoft.com/office/drawing/2014/main" id="{9B2F25FE-CC25-6F9D-6508-E5CF4FFE16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1" name="Line 20">
                <a:extLst>
                  <a:ext uri="{FF2B5EF4-FFF2-40B4-BE49-F238E27FC236}">
                    <a16:creationId xmlns:a16="http://schemas.microsoft.com/office/drawing/2014/main" id="{1D7A9F53-6652-4BC8-FB4A-C6ADA10A55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2" name="Line 21">
                <a:extLst>
                  <a:ext uri="{FF2B5EF4-FFF2-40B4-BE49-F238E27FC236}">
                    <a16:creationId xmlns:a16="http://schemas.microsoft.com/office/drawing/2014/main" id="{C409CE6A-A707-292A-72E5-221DC4D672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3" name="Line 22">
                <a:extLst>
                  <a:ext uri="{FF2B5EF4-FFF2-40B4-BE49-F238E27FC236}">
                    <a16:creationId xmlns:a16="http://schemas.microsoft.com/office/drawing/2014/main" id="{227254F1-A74A-8432-5A6E-BFE2F73FD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4" name="Line 23">
                <a:extLst>
                  <a:ext uri="{FF2B5EF4-FFF2-40B4-BE49-F238E27FC236}">
                    <a16:creationId xmlns:a16="http://schemas.microsoft.com/office/drawing/2014/main" id="{3FB7395A-A7C4-F2F9-1CFD-256DA55690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5" name="Line 24">
                <a:extLst>
                  <a:ext uri="{FF2B5EF4-FFF2-40B4-BE49-F238E27FC236}">
                    <a16:creationId xmlns:a16="http://schemas.microsoft.com/office/drawing/2014/main" id="{2885B2D2-4A3F-0F35-06EB-9E70372B1D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6" name="Line 25">
                <a:extLst>
                  <a:ext uri="{FF2B5EF4-FFF2-40B4-BE49-F238E27FC236}">
                    <a16:creationId xmlns:a16="http://schemas.microsoft.com/office/drawing/2014/main" id="{70F16F95-4FF9-AF90-9E3F-10DFDE1649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7" name="Freeform 26">
                <a:extLst>
                  <a:ext uri="{FF2B5EF4-FFF2-40B4-BE49-F238E27FC236}">
                    <a16:creationId xmlns:a16="http://schemas.microsoft.com/office/drawing/2014/main" id="{8146C5A3-EDD8-90A6-D68F-04AC17692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8" name="Line 27">
                <a:extLst>
                  <a:ext uri="{FF2B5EF4-FFF2-40B4-BE49-F238E27FC236}">
                    <a16:creationId xmlns:a16="http://schemas.microsoft.com/office/drawing/2014/main" id="{C9C4FBFF-B412-7D61-49A5-19C48A08EF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9" name="Line 28">
                <a:extLst>
                  <a:ext uri="{FF2B5EF4-FFF2-40B4-BE49-F238E27FC236}">
                    <a16:creationId xmlns:a16="http://schemas.microsoft.com/office/drawing/2014/main" id="{9601728E-6FB9-178C-E921-C5CB6E8EF9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0" name="Line 29">
                <a:extLst>
                  <a:ext uri="{FF2B5EF4-FFF2-40B4-BE49-F238E27FC236}">
                    <a16:creationId xmlns:a16="http://schemas.microsoft.com/office/drawing/2014/main" id="{9C918034-29B6-0D47-476F-59A6BF9842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1" name="Freeform 30">
                <a:extLst>
                  <a:ext uri="{FF2B5EF4-FFF2-40B4-BE49-F238E27FC236}">
                    <a16:creationId xmlns:a16="http://schemas.microsoft.com/office/drawing/2014/main" id="{5126908E-0C0D-2F60-6661-7FE3D54E7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2" name="Line 31">
                <a:extLst>
                  <a:ext uri="{FF2B5EF4-FFF2-40B4-BE49-F238E27FC236}">
                    <a16:creationId xmlns:a16="http://schemas.microsoft.com/office/drawing/2014/main" id="{B4264EA4-4EA8-87AD-1226-C8274EB4A4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3" name="Line 32">
                <a:extLst>
                  <a:ext uri="{FF2B5EF4-FFF2-40B4-BE49-F238E27FC236}">
                    <a16:creationId xmlns:a16="http://schemas.microsoft.com/office/drawing/2014/main" id="{86DD12D8-D069-601F-71AE-B6E6159895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4" name="Line 33">
                <a:extLst>
                  <a:ext uri="{FF2B5EF4-FFF2-40B4-BE49-F238E27FC236}">
                    <a16:creationId xmlns:a16="http://schemas.microsoft.com/office/drawing/2014/main" id="{A93177A2-4C09-236B-B8A8-999AA929E9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5" name="Line 34">
                <a:extLst>
                  <a:ext uri="{FF2B5EF4-FFF2-40B4-BE49-F238E27FC236}">
                    <a16:creationId xmlns:a16="http://schemas.microsoft.com/office/drawing/2014/main" id="{8AB90EB5-C17B-4DEC-B92F-119D029C11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6" name="Line 35">
                <a:extLst>
                  <a:ext uri="{FF2B5EF4-FFF2-40B4-BE49-F238E27FC236}">
                    <a16:creationId xmlns:a16="http://schemas.microsoft.com/office/drawing/2014/main" id="{98470181-EF67-E5A7-28BF-0478D02991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7" name="Line 36">
                <a:extLst>
                  <a:ext uri="{FF2B5EF4-FFF2-40B4-BE49-F238E27FC236}">
                    <a16:creationId xmlns:a16="http://schemas.microsoft.com/office/drawing/2014/main" id="{682DEFFE-D297-A723-52E6-0C18248110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8" name="Line 37">
                <a:extLst>
                  <a:ext uri="{FF2B5EF4-FFF2-40B4-BE49-F238E27FC236}">
                    <a16:creationId xmlns:a16="http://schemas.microsoft.com/office/drawing/2014/main" id="{A391E981-68F3-C601-1BBF-97FAC6E60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9" name="Line 38">
                <a:extLst>
                  <a:ext uri="{FF2B5EF4-FFF2-40B4-BE49-F238E27FC236}">
                    <a16:creationId xmlns:a16="http://schemas.microsoft.com/office/drawing/2014/main" id="{D1A616BC-018E-DABF-BBC2-C97538E893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0" name="Line 39">
                <a:extLst>
                  <a:ext uri="{FF2B5EF4-FFF2-40B4-BE49-F238E27FC236}">
                    <a16:creationId xmlns:a16="http://schemas.microsoft.com/office/drawing/2014/main" id="{1301D555-B1FD-61D7-98AB-D37B6EF442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1" name="Line 40">
                <a:extLst>
                  <a:ext uri="{FF2B5EF4-FFF2-40B4-BE49-F238E27FC236}">
                    <a16:creationId xmlns:a16="http://schemas.microsoft.com/office/drawing/2014/main" id="{A921F8BD-2F33-954F-C378-0F071B6497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2" name="Line 41">
                <a:extLst>
                  <a:ext uri="{FF2B5EF4-FFF2-40B4-BE49-F238E27FC236}">
                    <a16:creationId xmlns:a16="http://schemas.microsoft.com/office/drawing/2014/main" id="{C6AF92D5-9817-C2BD-F95D-EF98455690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3" name="Line 42">
                <a:extLst>
                  <a:ext uri="{FF2B5EF4-FFF2-40B4-BE49-F238E27FC236}">
                    <a16:creationId xmlns:a16="http://schemas.microsoft.com/office/drawing/2014/main" id="{07B94D99-09DF-6135-C1C2-8304FDB856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4" name="Line 43">
                <a:extLst>
                  <a:ext uri="{FF2B5EF4-FFF2-40B4-BE49-F238E27FC236}">
                    <a16:creationId xmlns:a16="http://schemas.microsoft.com/office/drawing/2014/main" id="{40057551-94B4-2001-C21A-45C09DA15B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5" name="Line 44">
                <a:extLst>
                  <a:ext uri="{FF2B5EF4-FFF2-40B4-BE49-F238E27FC236}">
                    <a16:creationId xmlns:a16="http://schemas.microsoft.com/office/drawing/2014/main" id="{0E260E08-259C-A1DF-3802-CA855099C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6" name="Line 45">
                <a:extLst>
                  <a:ext uri="{FF2B5EF4-FFF2-40B4-BE49-F238E27FC236}">
                    <a16:creationId xmlns:a16="http://schemas.microsoft.com/office/drawing/2014/main" id="{08386356-568A-7AF6-A063-B89E949DF3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7" name="Line 46">
                <a:extLst>
                  <a:ext uri="{FF2B5EF4-FFF2-40B4-BE49-F238E27FC236}">
                    <a16:creationId xmlns:a16="http://schemas.microsoft.com/office/drawing/2014/main" id="{AC5F065B-9AFE-091F-B0C1-5ABC620DF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8" name="Line 47">
                <a:extLst>
                  <a:ext uri="{FF2B5EF4-FFF2-40B4-BE49-F238E27FC236}">
                    <a16:creationId xmlns:a16="http://schemas.microsoft.com/office/drawing/2014/main" id="{051FE23B-09CA-833C-9605-B5B4D6B5D2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9" name="Line 48">
                <a:extLst>
                  <a:ext uri="{FF2B5EF4-FFF2-40B4-BE49-F238E27FC236}">
                    <a16:creationId xmlns:a16="http://schemas.microsoft.com/office/drawing/2014/main" id="{BCF9418B-DFED-A2AD-8008-BBFB8929F8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0" name="Line 49">
                <a:extLst>
                  <a:ext uri="{FF2B5EF4-FFF2-40B4-BE49-F238E27FC236}">
                    <a16:creationId xmlns:a16="http://schemas.microsoft.com/office/drawing/2014/main" id="{44547335-6E05-6DEC-3F92-3F6056E6C1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1" name="Line 50">
                <a:extLst>
                  <a:ext uri="{FF2B5EF4-FFF2-40B4-BE49-F238E27FC236}">
                    <a16:creationId xmlns:a16="http://schemas.microsoft.com/office/drawing/2014/main" id="{9D53C0CA-7AE4-20A0-4AAD-F4395D418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2" name="Line 51">
                <a:extLst>
                  <a:ext uri="{FF2B5EF4-FFF2-40B4-BE49-F238E27FC236}">
                    <a16:creationId xmlns:a16="http://schemas.microsoft.com/office/drawing/2014/main" id="{211E59E2-9213-0E18-03CF-1BD0B1C480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3" name="Line 52">
                <a:extLst>
                  <a:ext uri="{FF2B5EF4-FFF2-40B4-BE49-F238E27FC236}">
                    <a16:creationId xmlns:a16="http://schemas.microsoft.com/office/drawing/2014/main" id="{65A315C2-0FDC-9986-1D56-47181D5D82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4" name="Line 53">
                <a:extLst>
                  <a:ext uri="{FF2B5EF4-FFF2-40B4-BE49-F238E27FC236}">
                    <a16:creationId xmlns:a16="http://schemas.microsoft.com/office/drawing/2014/main" id="{C248BAD1-DB65-FE72-668C-0F716DA36C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5" name="Line 54">
                <a:extLst>
                  <a:ext uri="{FF2B5EF4-FFF2-40B4-BE49-F238E27FC236}">
                    <a16:creationId xmlns:a16="http://schemas.microsoft.com/office/drawing/2014/main" id="{20EFA3D4-7BB9-2D13-5B48-A04F741749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6" name="Line 55">
                <a:extLst>
                  <a:ext uri="{FF2B5EF4-FFF2-40B4-BE49-F238E27FC236}">
                    <a16:creationId xmlns:a16="http://schemas.microsoft.com/office/drawing/2014/main" id="{F12FDD21-42FD-789A-9C9C-DEDC236699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7" name="Line 56">
                <a:extLst>
                  <a:ext uri="{FF2B5EF4-FFF2-40B4-BE49-F238E27FC236}">
                    <a16:creationId xmlns:a16="http://schemas.microsoft.com/office/drawing/2014/main" id="{B707BED9-D830-3F91-733B-6DEF9B326F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8" name="Line 57">
                <a:extLst>
                  <a:ext uri="{FF2B5EF4-FFF2-40B4-BE49-F238E27FC236}">
                    <a16:creationId xmlns:a16="http://schemas.microsoft.com/office/drawing/2014/main" id="{3D6859AC-87D8-CCDF-36DB-F111F33981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9" name="Line 58">
                <a:extLst>
                  <a:ext uri="{FF2B5EF4-FFF2-40B4-BE49-F238E27FC236}">
                    <a16:creationId xmlns:a16="http://schemas.microsoft.com/office/drawing/2014/main" id="{DC319BD9-6CCD-23BA-CABB-002F6AE85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0" name="Freeform 59">
                <a:extLst>
                  <a:ext uri="{FF2B5EF4-FFF2-40B4-BE49-F238E27FC236}">
                    <a16:creationId xmlns:a16="http://schemas.microsoft.com/office/drawing/2014/main" id="{16B86AE9-F743-E264-0E46-7EC7D74B1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1" name="Line 60">
                <a:extLst>
                  <a:ext uri="{FF2B5EF4-FFF2-40B4-BE49-F238E27FC236}">
                    <a16:creationId xmlns:a16="http://schemas.microsoft.com/office/drawing/2014/main" id="{40B65DFF-5514-8704-7003-074D2B8136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2" name="Freeform 61">
                <a:extLst>
                  <a:ext uri="{FF2B5EF4-FFF2-40B4-BE49-F238E27FC236}">
                    <a16:creationId xmlns:a16="http://schemas.microsoft.com/office/drawing/2014/main" id="{EAB564C5-574B-0ABE-B21C-0744B2D12D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3" name="Line 62">
                <a:extLst>
                  <a:ext uri="{FF2B5EF4-FFF2-40B4-BE49-F238E27FC236}">
                    <a16:creationId xmlns:a16="http://schemas.microsoft.com/office/drawing/2014/main" id="{3F27CC04-A563-AFFC-F332-73386B9BC3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4" name="Line 63">
                <a:extLst>
                  <a:ext uri="{FF2B5EF4-FFF2-40B4-BE49-F238E27FC236}">
                    <a16:creationId xmlns:a16="http://schemas.microsoft.com/office/drawing/2014/main" id="{17572538-B9C9-2E64-7E76-BC01B58964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5" name="Line 64">
                <a:extLst>
                  <a:ext uri="{FF2B5EF4-FFF2-40B4-BE49-F238E27FC236}">
                    <a16:creationId xmlns:a16="http://schemas.microsoft.com/office/drawing/2014/main" id="{E1FD1B57-310A-4593-6277-988173101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6" name="Line 65">
                <a:extLst>
                  <a:ext uri="{FF2B5EF4-FFF2-40B4-BE49-F238E27FC236}">
                    <a16:creationId xmlns:a16="http://schemas.microsoft.com/office/drawing/2014/main" id="{3785096C-B82E-F135-2370-4CE33A18F4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7" name="Line 66">
                <a:extLst>
                  <a:ext uri="{FF2B5EF4-FFF2-40B4-BE49-F238E27FC236}">
                    <a16:creationId xmlns:a16="http://schemas.microsoft.com/office/drawing/2014/main" id="{18B5ECC1-9B07-C708-9D0A-BFA9DE44B4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8" name="Line 67">
                <a:extLst>
                  <a:ext uri="{FF2B5EF4-FFF2-40B4-BE49-F238E27FC236}">
                    <a16:creationId xmlns:a16="http://schemas.microsoft.com/office/drawing/2014/main" id="{593C18C4-518D-EEDB-9366-28BCA63E66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9" name="Line 68">
                <a:extLst>
                  <a:ext uri="{FF2B5EF4-FFF2-40B4-BE49-F238E27FC236}">
                    <a16:creationId xmlns:a16="http://schemas.microsoft.com/office/drawing/2014/main" id="{7F32525D-AC10-8D8B-E901-73A9CF305F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0" name="Line 69">
                <a:extLst>
                  <a:ext uri="{FF2B5EF4-FFF2-40B4-BE49-F238E27FC236}">
                    <a16:creationId xmlns:a16="http://schemas.microsoft.com/office/drawing/2014/main" id="{A07C64FB-77B3-AA45-E966-386931FE1A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1" name="Freeform 70">
                <a:extLst>
                  <a:ext uri="{FF2B5EF4-FFF2-40B4-BE49-F238E27FC236}">
                    <a16:creationId xmlns:a16="http://schemas.microsoft.com/office/drawing/2014/main" id="{CE525C45-67A0-144A-9F9B-47A242276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2" name="Line 71">
                <a:extLst>
                  <a:ext uri="{FF2B5EF4-FFF2-40B4-BE49-F238E27FC236}">
                    <a16:creationId xmlns:a16="http://schemas.microsoft.com/office/drawing/2014/main" id="{F71E91FD-C4B0-0013-DE50-315EFD7EB7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3" name="Line 72">
                <a:extLst>
                  <a:ext uri="{FF2B5EF4-FFF2-40B4-BE49-F238E27FC236}">
                    <a16:creationId xmlns:a16="http://schemas.microsoft.com/office/drawing/2014/main" id="{882A267C-4D3A-B46E-EAA7-755D82658B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4" name="Freeform 73">
                <a:extLst>
                  <a:ext uri="{FF2B5EF4-FFF2-40B4-BE49-F238E27FC236}">
                    <a16:creationId xmlns:a16="http://schemas.microsoft.com/office/drawing/2014/main" id="{A49D8148-1A2A-07DD-BDB3-39A8A96D6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5" name="Freeform 74">
                <a:extLst>
                  <a:ext uri="{FF2B5EF4-FFF2-40B4-BE49-F238E27FC236}">
                    <a16:creationId xmlns:a16="http://schemas.microsoft.com/office/drawing/2014/main" id="{94B1C61C-5973-3A31-0151-7E07892F4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6" name="Freeform 75">
                <a:extLst>
                  <a:ext uri="{FF2B5EF4-FFF2-40B4-BE49-F238E27FC236}">
                    <a16:creationId xmlns:a16="http://schemas.microsoft.com/office/drawing/2014/main" id="{3859EAC8-BF26-07D4-E51F-B4F84C9A7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7" name="Freeform 76">
                <a:extLst>
                  <a:ext uri="{FF2B5EF4-FFF2-40B4-BE49-F238E27FC236}">
                    <a16:creationId xmlns:a16="http://schemas.microsoft.com/office/drawing/2014/main" id="{25DF74EC-7664-9862-B3AD-E9F0060F6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8" name="Line 77">
                <a:extLst>
                  <a:ext uri="{FF2B5EF4-FFF2-40B4-BE49-F238E27FC236}">
                    <a16:creationId xmlns:a16="http://schemas.microsoft.com/office/drawing/2014/main" id="{70067480-3C30-C908-6734-1D3164E587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9" name="Line 78">
                <a:extLst>
                  <a:ext uri="{FF2B5EF4-FFF2-40B4-BE49-F238E27FC236}">
                    <a16:creationId xmlns:a16="http://schemas.microsoft.com/office/drawing/2014/main" id="{77CA541E-62EB-599A-911E-60E6BFF7FA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0" name="Freeform 79">
                <a:extLst>
                  <a:ext uri="{FF2B5EF4-FFF2-40B4-BE49-F238E27FC236}">
                    <a16:creationId xmlns:a16="http://schemas.microsoft.com/office/drawing/2014/main" id="{9E763E52-862B-D32A-0A38-9E9756A4B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1" name="Line 80">
                <a:extLst>
                  <a:ext uri="{FF2B5EF4-FFF2-40B4-BE49-F238E27FC236}">
                    <a16:creationId xmlns:a16="http://schemas.microsoft.com/office/drawing/2014/main" id="{5A591A18-87FD-F800-4E7C-04E5B4F93C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2" name="Line 81">
                <a:extLst>
                  <a:ext uri="{FF2B5EF4-FFF2-40B4-BE49-F238E27FC236}">
                    <a16:creationId xmlns:a16="http://schemas.microsoft.com/office/drawing/2014/main" id="{476008CE-0DDB-1818-2C17-DD3DD09527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3" name="Line 82">
                <a:extLst>
                  <a:ext uri="{FF2B5EF4-FFF2-40B4-BE49-F238E27FC236}">
                    <a16:creationId xmlns:a16="http://schemas.microsoft.com/office/drawing/2014/main" id="{89B92B1C-AC8C-F83C-616D-FECAA7F52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4" name="Line 83">
                <a:extLst>
                  <a:ext uri="{FF2B5EF4-FFF2-40B4-BE49-F238E27FC236}">
                    <a16:creationId xmlns:a16="http://schemas.microsoft.com/office/drawing/2014/main" id="{1531EB4F-87B2-A82E-1A8D-E31DF53624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5" name="Line 84">
                <a:extLst>
                  <a:ext uri="{FF2B5EF4-FFF2-40B4-BE49-F238E27FC236}">
                    <a16:creationId xmlns:a16="http://schemas.microsoft.com/office/drawing/2014/main" id="{5CA5996E-B42D-424B-1E13-521FD906D5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6" name="Line 85">
                <a:extLst>
                  <a:ext uri="{FF2B5EF4-FFF2-40B4-BE49-F238E27FC236}">
                    <a16:creationId xmlns:a16="http://schemas.microsoft.com/office/drawing/2014/main" id="{21600F3C-BC4A-317F-B61D-436A8A400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7" name="Line 86">
                <a:extLst>
                  <a:ext uri="{FF2B5EF4-FFF2-40B4-BE49-F238E27FC236}">
                    <a16:creationId xmlns:a16="http://schemas.microsoft.com/office/drawing/2014/main" id="{8F334EC0-32FE-1630-890D-245DADE72B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8" name="Line 87">
                <a:extLst>
                  <a:ext uri="{FF2B5EF4-FFF2-40B4-BE49-F238E27FC236}">
                    <a16:creationId xmlns:a16="http://schemas.microsoft.com/office/drawing/2014/main" id="{30C0552B-B6F5-EBA0-C385-9CA14A87EA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9" name="Freeform 88">
                <a:extLst>
                  <a:ext uri="{FF2B5EF4-FFF2-40B4-BE49-F238E27FC236}">
                    <a16:creationId xmlns:a16="http://schemas.microsoft.com/office/drawing/2014/main" id="{8B9C94E9-8181-C39F-3BA3-3F6A20CC3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0" name="Line 89">
                <a:extLst>
                  <a:ext uri="{FF2B5EF4-FFF2-40B4-BE49-F238E27FC236}">
                    <a16:creationId xmlns:a16="http://schemas.microsoft.com/office/drawing/2014/main" id="{B699C92D-F1CD-C219-1544-524C574A46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1" name="Freeform 90">
                <a:extLst>
                  <a:ext uri="{FF2B5EF4-FFF2-40B4-BE49-F238E27FC236}">
                    <a16:creationId xmlns:a16="http://schemas.microsoft.com/office/drawing/2014/main" id="{617E9C84-31B4-924E-5832-598C60BF5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2" name="Line 91">
                <a:extLst>
                  <a:ext uri="{FF2B5EF4-FFF2-40B4-BE49-F238E27FC236}">
                    <a16:creationId xmlns:a16="http://schemas.microsoft.com/office/drawing/2014/main" id="{0135D923-BEB7-AA8F-FC0D-02EDE2B86F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3" name="Line 92">
                <a:extLst>
                  <a:ext uri="{FF2B5EF4-FFF2-40B4-BE49-F238E27FC236}">
                    <a16:creationId xmlns:a16="http://schemas.microsoft.com/office/drawing/2014/main" id="{DABB6DBB-9FB0-6ECE-C05E-8B31C51FA6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4" name="Line 93">
                <a:extLst>
                  <a:ext uri="{FF2B5EF4-FFF2-40B4-BE49-F238E27FC236}">
                    <a16:creationId xmlns:a16="http://schemas.microsoft.com/office/drawing/2014/main" id="{D3F20068-CEE3-7775-BECA-71764EDD95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5" name="Line 94">
                <a:extLst>
                  <a:ext uri="{FF2B5EF4-FFF2-40B4-BE49-F238E27FC236}">
                    <a16:creationId xmlns:a16="http://schemas.microsoft.com/office/drawing/2014/main" id="{BF20C0A8-1FC8-8C37-A13A-862848088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6" name="Line 95">
                <a:extLst>
                  <a:ext uri="{FF2B5EF4-FFF2-40B4-BE49-F238E27FC236}">
                    <a16:creationId xmlns:a16="http://schemas.microsoft.com/office/drawing/2014/main" id="{BC764366-E9AA-9024-8DC5-463E2BEFBE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7" name="Line 96">
                <a:extLst>
                  <a:ext uri="{FF2B5EF4-FFF2-40B4-BE49-F238E27FC236}">
                    <a16:creationId xmlns:a16="http://schemas.microsoft.com/office/drawing/2014/main" id="{83B2BA72-2B02-1F9B-E528-FEF61003CC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8" name="Line 97">
                <a:extLst>
                  <a:ext uri="{FF2B5EF4-FFF2-40B4-BE49-F238E27FC236}">
                    <a16:creationId xmlns:a16="http://schemas.microsoft.com/office/drawing/2014/main" id="{1A64AFFC-DDBC-C3F5-B984-F1A25C1CB6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9" name="Line 98">
                <a:extLst>
                  <a:ext uri="{FF2B5EF4-FFF2-40B4-BE49-F238E27FC236}">
                    <a16:creationId xmlns:a16="http://schemas.microsoft.com/office/drawing/2014/main" id="{5306F194-2D42-9BCC-B7BA-7E2C4AA270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0" name="Line 99">
                <a:extLst>
                  <a:ext uri="{FF2B5EF4-FFF2-40B4-BE49-F238E27FC236}">
                    <a16:creationId xmlns:a16="http://schemas.microsoft.com/office/drawing/2014/main" id="{4D04499F-0AAE-D997-A590-91594B03C5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1" name="Line 100">
                <a:extLst>
                  <a:ext uri="{FF2B5EF4-FFF2-40B4-BE49-F238E27FC236}">
                    <a16:creationId xmlns:a16="http://schemas.microsoft.com/office/drawing/2014/main" id="{A67948E9-C16C-D2BD-2DDD-E1084D4D10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2" name="Line 101">
                <a:extLst>
                  <a:ext uri="{FF2B5EF4-FFF2-40B4-BE49-F238E27FC236}">
                    <a16:creationId xmlns:a16="http://schemas.microsoft.com/office/drawing/2014/main" id="{C5F7475A-A007-188E-E6A7-57A192C762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3" name="Line 102">
                <a:extLst>
                  <a:ext uri="{FF2B5EF4-FFF2-40B4-BE49-F238E27FC236}">
                    <a16:creationId xmlns:a16="http://schemas.microsoft.com/office/drawing/2014/main" id="{50F5F0A3-0F5D-FF2F-8F92-0DEEB97FCE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4" name="Line 103">
                <a:extLst>
                  <a:ext uri="{FF2B5EF4-FFF2-40B4-BE49-F238E27FC236}">
                    <a16:creationId xmlns:a16="http://schemas.microsoft.com/office/drawing/2014/main" id="{19C634C2-EBAF-9484-892D-E8CC9E861C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5" name="Line 104">
                <a:extLst>
                  <a:ext uri="{FF2B5EF4-FFF2-40B4-BE49-F238E27FC236}">
                    <a16:creationId xmlns:a16="http://schemas.microsoft.com/office/drawing/2014/main" id="{832A623C-DBA6-7D7F-193F-80338F0BA4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6" name="Line 105">
                <a:extLst>
                  <a:ext uri="{FF2B5EF4-FFF2-40B4-BE49-F238E27FC236}">
                    <a16:creationId xmlns:a16="http://schemas.microsoft.com/office/drawing/2014/main" id="{CE9DB4C7-4A48-6FD9-1EC5-E6B265BA73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7" name="Line 106">
                <a:extLst>
                  <a:ext uri="{FF2B5EF4-FFF2-40B4-BE49-F238E27FC236}">
                    <a16:creationId xmlns:a16="http://schemas.microsoft.com/office/drawing/2014/main" id="{0ADC0881-F68D-07A2-F3D4-6BDEEA9CD5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8" name="Line 107">
                <a:extLst>
                  <a:ext uri="{FF2B5EF4-FFF2-40B4-BE49-F238E27FC236}">
                    <a16:creationId xmlns:a16="http://schemas.microsoft.com/office/drawing/2014/main" id="{52E1896E-963D-C2C0-0BC6-18E49C9A9E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9" name="Line 108">
                <a:extLst>
                  <a:ext uri="{FF2B5EF4-FFF2-40B4-BE49-F238E27FC236}">
                    <a16:creationId xmlns:a16="http://schemas.microsoft.com/office/drawing/2014/main" id="{8BF5F3E9-58B2-F335-F033-0986F7765A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0" name="Line 109">
                <a:extLst>
                  <a:ext uri="{FF2B5EF4-FFF2-40B4-BE49-F238E27FC236}">
                    <a16:creationId xmlns:a16="http://schemas.microsoft.com/office/drawing/2014/main" id="{57A8560F-2552-ABC4-78F7-5E433298D2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1" name="Line 110">
                <a:extLst>
                  <a:ext uri="{FF2B5EF4-FFF2-40B4-BE49-F238E27FC236}">
                    <a16:creationId xmlns:a16="http://schemas.microsoft.com/office/drawing/2014/main" id="{E40854BD-F956-C234-51E6-966F1287DD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2" name="Line 111">
                <a:extLst>
                  <a:ext uri="{FF2B5EF4-FFF2-40B4-BE49-F238E27FC236}">
                    <a16:creationId xmlns:a16="http://schemas.microsoft.com/office/drawing/2014/main" id="{8EA1205F-633F-4B42-BD26-7C952BD342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3" name="Line 112">
                <a:extLst>
                  <a:ext uri="{FF2B5EF4-FFF2-40B4-BE49-F238E27FC236}">
                    <a16:creationId xmlns:a16="http://schemas.microsoft.com/office/drawing/2014/main" id="{36FC1407-2813-7837-7458-C50BBCC23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4" name="Line 113">
                <a:extLst>
                  <a:ext uri="{FF2B5EF4-FFF2-40B4-BE49-F238E27FC236}">
                    <a16:creationId xmlns:a16="http://schemas.microsoft.com/office/drawing/2014/main" id="{29C4D631-E1CB-287D-7664-EE5D4B9FCF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5" name="Line 114">
                <a:extLst>
                  <a:ext uri="{FF2B5EF4-FFF2-40B4-BE49-F238E27FC236}">
                    <a16:creationId xmlns:a16="http://schemas.microsoft.com/office/drawing/2014/main" id="{1CEC626B-A55B-60D7-7122-C5591D9E33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6" name="Line 115">
                <a:extLst>
                  <a:ext uri="{FF2B5EF4-FFF2-40B4-BE49-F238E27FC236}">
                    <a16:creationId xmlns:a16="http://schemas.microsoft.com/office/drawing/2014/main" id="{9AB6FCCD-503C-C3A9-7455-962249651B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7" name="Line 116">
                <a:extLst>
                  <a:ext uri="{FF2B5EF4-FFF2-40B4-BE49-F238E27FC236}">
                    <a16:creationId xmlns:a16="http://schemas.microsoft.com/office/drawing/2014/main" id="{42514212-E2C7-5515-E798-9E8DFD095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8" name="Line 117">
                <a:extLst>
                  <a:ext uri="{FF2B5EF4-FFF2-40B4-BE49-F238E27FC236}">
                    <a16:creationId xmlns:a16="http://schemas.microsoft.com/office/drawing/2014/main" id="{463235FF-8CA0-01B2-06A0-ABA15FE48B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9" name="Line 118">
                <a:extLst>
                  <a:ext uri="{FF2B5EF4-FFF2-40B4-BE49-F238E27FC236}">
                    <a16:creationId xmlns:a16="http://schemas.microsoft.com/office/drawing/2014/main" id="{47F40259-8779-BFB1-2580-6753B56B85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0" name="Freeform 119">
                <a:extLst>
                  <a:ext uri="{FF2B5EF4-FFF2-40B4-BE49-F238E27FC236}">
                    <a16:creationId xmlns:a16="http://schemas.microsoft.com/office/drawing/2014/main" id="{9F444D2D-DD07-57B6-95A3-A04BE5E16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1" name="Line 120">
                <a:extLst>
                  <a:ext uri="{FF2B5EF4-FFF2-40B4-BE49-F238E27FC236}">
                    <a16:creationId xmlns:a16="http://schemas.microsoft.com/office/drawing/2014/main" id="{38641444-E8B1-7F65-670F-8877BFA374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2" name="Line 121">
                <a:extLst>
                  <a:ext uri="{FF2B5EF4-FFF2-40B4-BE49-F238E27FC236}">
                    <a16:creationId xmlns:a16="http://schemas.microsoft.com/office/drawing/2014/main" id="{5AA2417E-948E-0043-29A3-C3B42A4E2F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3" name="Line 122">
                <a:extLst>
                  <a:ext uri="{FF2B5EF4-FFF2-40B4-BE49-F238E27FC236}">
                    <a16:creationId xmlns:a16="http://schemas.microsoft.com/office/drawing/2014/main" id="{DDC3F400-32C7-1B5D-9E1A-916B3AA01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4" name="Freeform 123">
                <a:extLst>
                  <a:ext uri="{FF2B5EF4-FFF2-40B4-BE49-F238E27FC236}">
                    <a16:creationId xmlns:a16="http://schemas.microsoft.com/office/drawing/2014/main" id="{69408AB5-9B40-7FDB-456D-AB61983B31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5" name="Line 124">
                <a:extLst>
                  <a:ext uri="{FF2B5EF4-FFF2-40B4-BE49-F238E27FC236}">
                    <a16:creationId xmlns:a16="http://schemas.microsoft.com/office/drawing/2014/main" id="{2008D92E-71FE-0807-B267-3E187DBEC6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6" name="Line 125">
                <a:extLst>
                  <a:ext uri="{FF2B5EF4-FFF2-40B4-BE49-F238E27FC236}">
                    <a16:creationId xmlns:a16="http://schemas.microsoft.com/office/drawing/2014/main" id="{8C6A8136-AEA6-1333-6FFE-538CADF1B2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7" name="Line 126">
                <a:extLst>
                  <a:ext uri="{FF2B5EF4-FFF2-40B4-BE49-F238E27FC236}">
                    <a16:creationId xmlns:a16="http://schemas.microsoft.com/office/drawing/2014/main" id="{97A168BB-5E54-1157-8AF8-F3E406B1C9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8" name="Line 127">
                <a:extLst>
                  <a:ext uri="{FF2B5EF4-FFF2-40B4-BE49-F238E27FC236}">
                    <a16:creationId xmlns:a16="http://schemas.microsoft.com/office/drawing/2014/main" id="{91004C24-D34F-6E46-603C-4AF47965E3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9" name="Line 128">
                <a:extLst>
                  <a:ext uri="{FF2B5EF4-FFF2-40B4-BE49-F238E27FC236}">
                    <a16:creationId xmlns:a16="http://schemas.microsoft.com/office/drawing/2014/main" id="{2D0545EB-4D71-79D8-62D6-E0C51F228A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0" name="Line 129">
                <a:extLst>
                  <a:ext uri="{FF2B5EF4-FFF2-40B4-BE49-F238E27FC236}">
                    <a16:creationId xmlns:a16="http://schemas.microsoft.com/office/drawing/2014/main" id="{185D05B8-67C5-97C4-FBC1-06FB08BF8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1" name="Line 130">
                <a:extLst>
                  <a:ext uri="{FF2B5EF4-FFF2-40B4-BE49-F238E27FC236}">
                    <a16:creationId xmlns:a16="http://schemas.microsoft.com/office/drawing/2014/main" id="{D45DC778-C569-96A8-BABE-EAEA97053F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2" name="Line 131">
                <a:extLst>
                  <a:ext uri="{FF2B5EF4-FFF2-40B4-BE49-F238E27FC236}">
                    <a16:creationId xmlns:a16="http://schemas.microsoft.com/office/drawing/2014/main" id="{8D97A313-7322-D143-DE1B-981B4981E9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3" name="Line 132">
                <a:extLst>
                  <a:ext uri="{FF2B5EF4-FFF2-40B4-BE49-F238E27FC236}">
                    <a16:creationId xmlns:a16="http://schemas.microsoft.com/office/drawing/2014/main" id="{77479A41-3053-AF9B-EACF-368071CAEE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4" name="Line 133">
                <a:extLst>
                  <a:ext uri="{FF2B5EF4-FFF2-40B4-BE49-F238E27FC236}">
                    <a16:creationId xmlns:a16="http://schemas.microsoft.com/office/drawing/2014/main" id="{54501974-2AA1-30AF-A0D0-FC3C0A8016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5" name="Line 134">
                <a:extLst>
                  <a:ext uri="{FF2B5EF4-FFF2-40B4-BE49-F238E27FC236}">
                    <a16:creationId xmlns:a16="http://schemas.microsoft.com/office/drawing/2014/main" id="{F9176164-D9E1-C82D-EF27-FDC35C5970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6" name="Rectangle 135">
                <a:extLst>
                  <a:ext uri="{FF2B5EF4-FFF2-40B4-BE49-F238E27FC236}">
                    <a16:creationId xmlns:a16="http://schemas.microsoft.com/office/drawing/2014/main" id="{950F360B-0F5A-EA79-24CB-1165DFD1E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47" name="Rectangle 136">
                <a:extLst>
                  <a:ext uri="{FF2B5EF4-FFF2-40B4-BE49-F238E27FC236}">
                    <a16:creationId xmlns:a16="http://schemas.microsoft.com/office/drawing/2014/main" id="{20619CA3-3B67-AB2A-C5EE-795D0B494F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8" name="Rectangle 137">
                <a:extLst>
                  <a:ext uri="{FF2B5EF4-FFF2-40B4-BE49-F238E27FC236}">
                    <a16:creationId xmlns:a16="http://schemas.microsoft.com/office/drawing/2014/main" id="{1A49BB4C-4239-4E0E-975C-B40E2B180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49" name="Rectangle 138">
                <a:extLst>
                  <a:ext uri="{FF2B5EF4-FFF2-40B4-BE49-F238E27FC236}">
                    <a16:creationId xmlns:a16="http://schemas.microsoft.com/office/drawing/2014/main" id="{31ADFBDE-DC0D-5D9D-C415-38E5A8667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50" name="Rectangle 139">
                <a:extLst>
                  <a:ext uri="{FF2B5EF4-FFF2-40B4-BE49-F238E27FC236}">
                    <a16:creationId xmlns:a16="http://schemas.microsoft.com/office/drawing/2014/main" id="{201CEEAD-A33E-BEA2-958A-3E797EC0FD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51" name="Rectangle 140">
                <a:extLst>
                  <a:ext uri="{FF2B5EF4-FFF2-40B4-BE49-F238E27FC236}">
                    <a16:creationId xmlns:a16="http://schemas.microsoft.com/office/drawing/2014/main" id="{948D4140-9D26-50C2-779F-CB9AAD7A79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2" name="Rectangle 141">
                <a:extLst>
                  <a:ext uri="{FF2B5EF4-FFF2-40B4-BE49-F238E27FC236}">
                    <a16:creationId xmlns:a16="http://schemas.microsoft.com/office/drawing/2014/main" id="{9B6E6201-CC0F-2B68-80B4-F911E59DDB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53" name="Rectangle 142">
                <a:extLst>
                  <a:ext uri="{FF2B5EF4-FFF2-40B4-BE49-F238E27FC236}">
                    <a16:creationId xmlns:a16="http://schemas.microsoft.com/office/drawing/2014/main" id="{FBDCA7FC-6E53-6A19-1C98-A37ED23398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4" name="Rectangle 143">
                <a:extLst>
                  <a:ext uri="{FF2B5EF4-FFF2-40B4-BE49-F238E27FC236}">
                    <a16:creationId xmlns:a16="http://schemas.microsoft.com/office/drawing/2014/main" id="{3556A77E-7E8E-D5AA-4BFE-F4B4E6500C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55" name="Rectangle 144">
                <a:extLst>
                  <a:ext uri="{FF2B5EF4-FFF2-40B4-BE49-F238E27FC236}">
                    <a16:creationId xmlns:a16="http://schemas.microsoft.com/office/drawing/2014/main" id="{71D0A742-40D1-5311-FF8D-49085983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6" name="Rectangle 145">
                <a:extLst>
                  <a:ext uri="{FF2B5EF4-FFF2-40B4-BE49-F238E27FC236}">
                    <a16:creationId xmlns:a16="http://schemas.microsoft.com/office/drawing/2014/main" id="{229AFA52-9181-9EE8-D618-A92C219CA4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57" name="Rectangle 146">
                <a:extLst>
                  <a:ext uri="{FF2B5EF4-FFF2-40B4-BE49-F238E27FC236}">
                    <a16:creationId xmlns:a16="http://schemas.microsoft.com/office/drawing/2014/main" id="{B8FABAE9-2755-B73A-5D2C-459EA7571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2" name="Rectangle 147">
                <a:extLst>
                  <a:ext uri="{FF2B5EF4-FFF2-40B4-BE49-F238E27FC236}">
                    <a16:creationId xmlns:a16="http://schemas.microsoft.com/office/drawing/2014/main" id="{760E8D21-98E6-02DB-6908-C843935C76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59" name="Rectangle 148">
                <a:extLst>
                  <a:ext uri="{FF2B5EF4-FFF2-40B4-BE49-F238E27FC236}">
                    <a16:creationId xmlns:a16="http://schemas.microsoft.com/office/drawing/2014/main" id="{12A1DE45-FE87-3968-78C1-0E34E2A9A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60" name="Line 149">
                <a:extLst>
                  <a:ext uri="{FF2B5EF4-FFF2-40B4-BE49-F238E27FC236}">
                    <a16:creationId xmlns:a16="http://schemas.microsoft.com/office/drawing/2014/main" id="{8E415C22-6D5B-9775-161D-EA50CDA8BA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61" name="Rectangle 150">
                <a:extLst>
                  <a:ext uri="{FF2B5EF4-FFF2-40B4-BE49-F238E27FC236}">
                    <a16:creationId xmlns:a16="http://schemas.microsoft.com/office/drawing/2014/main" id="{EEA17EA6-1394-3FB9-FEDE-85FFEC5CE8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4108" name="Rectangle 152">
              <a:extLst>
                <a:ext uri="{FF2B5EF4-FFF2-40B4-BE49-F238E27FC236}">
                  <a16:creationId xmlns:a16="http://schemas.microsoft.com/office/drawing/2014/main" id="{2586A275-2B82-F573-221F-94AF544DA4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4109" name="Rectangle 153">
              <a:extLst>
                <a:ext uri="{FF2B5EF4-FFF2-40B4-BE49-F238E27FC236}">
                  <a16:creationId xmlns:a16="http://schemas.microsoft.com/office/drawing/2014/main" id="{6AB3B4EB-559B-B00E-627C-9C9C94F8F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4110" name="Rectangle 154">
              <a:extLst>
                <a:ext uri="{FF2B5EF4-FFF2-40B4-BE49-F238E27FC236}">
                  <a16:creationId xmlns:a16="http://schemas.microsoft.com/office/drawing/2014/main" id="{1FFD95D5-6B48-6DE9-9FFA-7A0F0E8BD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4111" name="Rectangle 155">
              <a:extLst>
                <a:ext uri="{FF2B5EF4-FFF2-40B4-BE49-F238E27FC236}">
                  <a16:creationId xmlns:a16="http://schemas.microsoft.com/office/drawing/2014/main" id="{C6B447CE-35B7-776C-B9A4-EAEE907DDE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4112" name="Freeform 156">
              <a:extLst>
                <a:ext uri="{FF2B5EF4-FFF2-40B4-BE49-F238E27FC236}">
                  <a16:creationId xmlns:a16="http://schemas.microsoft.com/office/drawing/2014/main" id="{131E9DF4-59AB-F103-9DC3-1FF301EF4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113" name="Line 157">
              <a:extLst>
                <a:ext uri="{FF2B5EF4-FFF2-40B4-BE49-F238E27FC236}">
                  <a16:creationId xmlns:a16="http://schemas.microsoft.com/office/drawing/2014/main" id="{8F6523CF-F53C-5566-553B-4545F1A903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114" name="Line 158">
              <a:extLst>
                <a:ext uri="{FF2B5EF4-FFF2-40B4-BE49-F238E27FC236}">
                  <a16:creationId xmlns:a16="http://schemas.microsoft.com/office/drawing/2014/main" id="{BCF2EC59-2D9A-4342-2082-F8134AD772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115" name="Line 159">
              <a:extLst>
                <a:ext uri="{FF2B5EF4-FFF2-40B4-BE49-F238E27FC236}">
                  <a16:creationId xmlns:a16="http://schemas.microsoft.com/office/drawing/2014/main" id="{53D37361-7ABF-5274-20BB-D7EC4A3C35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204A1966-1CCC-87D9-5161-31822A93086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3220621C-4F44-F67A-0533-722A34898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75" y="2487613"/>
            <a:ext cx="3660775" cy="889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Six Sigma Overview</a:t>
            </a:r>
          </a:p>
          <a:p>
            <a:pPr eaLnBrk="1" hangingPunct="1">
              <a:defRPr/>
            </a:pPr>
            <a:r>
              <a:rPr lang="en-US" altLang="en-US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 What is Six Sigma?</a:t>
            </a:r>
          </a:p>
        </p:txBody>
      </p:sp>
      <p:grpSp>
        <p:nvGrpSpPr>
          <p:cNvPr id="4101" name="Group 170">
            <a:extLst>
              <a:ext uri="{FF2B5EF4-FFF2-40B4-BE49-F238E27FC236}">
                <a16:creationId xmlns:a16="http://schemas.microsoft.com/office/drawing/2014/main" id="{360F6091-0787-C810-E7A8-8B2B10AC6B39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103" name="Line 171">
              <a:extLst>
                <a:ext uri="{FF2B5EF4-FFF2-40B4-BE49-F238E27FC236}">
                  <a16:creationId xmlns:a16="http://schemas.microsoft.com/office/drawing/2014/main" id="{0E88AF6E-C7AF-77D0-FD6D-A5FAA00348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4" name="Rectangle 172">
              <a:extLst>
                <a:ext uri="{FF2B5EF4-FFF2-40B4-BE49-F238E27FC236}">
                  <a16:creationId xmlns:a16="http://schemas.microsoft.com/office/drawing/2014/main" id="{C1CC4F1A-92D0-B320-1695-83D9937AD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5" name="Picture 173">
              <a:extLst>
                <a:ext uri="{FF2B5EF4-FFF2-40B4-BE49-F238E27FC236}">
                  <a16:creationId xmlns:a16="http://schemas.microsoft.com/office/drawing/2014/main" id="{0DB39263-FE3B-7883-8E96-4C4156F4AD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99225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</a:t>
            </a:r>
            <a:r>
              <a:rPr lang="en-US">
                <a:latin typeface="+mn-lt"/>
              </a:rPr>
              <a:t>, 2025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>
            <a:extLst>
              <a:ext uri="{FF2B5EF4-FFF2-40B4-BE49-F238E27FC236}">
                <a16:creationId xmlns:a16="http://schemas.microsoft.com/office/drawing/2014/main" id="{AF791C54-B6EB-F26B-CA74-5F9207D168E9}"/>
              </a:ext>
            </a:extLst>
          </p:cNvPr>
          <p:cNvSpPr>
            <a:spLocks noChangeArrowheads="1"/>
          </p:cNvSpPr>
          <p:nvPr/>
        </p:nvSpPr>
        <p:spPr bwMode="auto">
          <a:xfrm rot="-2863533">
            <a:off x="4033837" y="2112963"/>
            <a:ext cx="1954213" cy="827088"/>
          </a:xfrm>
          <a:prstGeom prst="rightArrow">
            <a:avLst>
              <a:gd name="adj1" fmla="val 49259"/>
              <a:gd name="adj2" fmla="val 87236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BA4F5187-1018-82D4-D6F9-05A5DFB18E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" y="322263"/>
            <a:ext cx="87249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4000"/>
              <a:t>  </a:t>
            </a:r>
          </a:p>
        </p:txBody>
      </p:sp>
      <p:sp>
        <p:nvSpPr>
          <p:cNvPr id="517124" name="AutoShape 4">
            <a:extLst>
              <a:ext uri="{FF2B5EF4-FFF2-40B4-BE49-F238E27FC236}">
                <a16:creationId xmlns:a16="http://schemas.microsoft.com/office/drawing/2014/main" id="{97202854-32B4-5C3F-A0A3-AB63ABCC7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1063" y="2765425"/>
            <a:ext cx="4745037" cy="26035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1429" tIns="45714" rIns="91429" bIns="45714" anchor="ctr"/>
          <a:lstStyle/>
          <a:p>
            <a:pPr algn="ctr">
              <a:defRPr/>
            </a:pPr>
            <a:r>
              <a:rPr lang="en-US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Six Sigma</a:t>
            </a:r>
          </a:p>
        </p:txBody>
      </p:sp>
      <p:sp>
        <p:nvSpPr>
          <p:cNvPr id="22533" name="Text Box 5">
            <a:extLst>
              <a:ext uri="{FF2B5EF4-FFF2-40B4-BE49-F238E27FC236}">
                <a16:creationId xmlns:a16="http://schemas.microsoft.com/office/drawing/2014/main" id="{DC491810-821C-F317-39DD-D6431D3744C1}"/>
              </a:ext>
            </a:extLst>
          </p:cNvPr>
          <p:cNvSpPr txBox="1">
            <a:spLocks noChangeArrowheads="1"/>
          </p:cNvSpPr>
          <p:nvPr/>
        </p:nvSpPr>
        <p:spPr bwMode="auto">
          <a:xfrm rot="-2873766">
            <a:off x="1435100" y="3697288"/>
            <a:ext cx="3314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Design For Six Sigma</a:t>
            </a:r>
          </a:p>
        </p:txBody>
      </p:sp>
      <p:sp>
        <p:nvSpPr>
          <p:cNvPr id="22534" name="Text Box 6">
            <a:extLst>
              <a:ext uri="{FF2B5EF4-FFF2-40B4-BE49-F238E27FC236}">
                <a16:creationId xmlns:a16="http://schemas.microsoft.com/office/drawing/2014/main" id="{2ED07D1B-4BD4-8733-86D8-75C106F422C5}"/>
              </a:ext>
            </a:extLst>
          </p:cNvPr>
          <p:cNvSpPr txBox="1">
            <a:spLocks noChangeArrowheads="1"/>
          </p:cNvSpPr>
          <p:nvPr/>
        </p:nvSpPr>
        <p:spPr bwMode="auto">
          <a:xfrm rot="2827912">
            <a:off x="4715670" y="3672681"/>
            <a:ext cx="232251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DMAIEC/LEAN</a:t>
            </a:r>
          </a:p>
        </p:txBody>
      </p:sp>
      <p:sp>
        <p:nvSpPr>
          <p:cNvPr id="22535" name="Text Box 7">
            <a:extLst>
              <a:ext uri="{FF2B5EF4-FFF2-40B4-BE49-F238E27FC236}">
                <a16:creationId xmlns:a16="http://schemas.microsoft.com/office/drawing/2014/main" id="{7593124A-0AFE-D337-D203-FBD4B39892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2563" y="5430838"/>
            <a:ext cx="33194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Process Management</a:t>
            </a:r>
          </a:p>
        </p:txBody>
      </p:sp>
      <p:sp>
        <p:nvSpPr>
          <p:cNvPr id="22536" name="Text Box 8">
            <a:extLst>
              <a:ext uri="{FF2B5EF4-FFF2-40B4-BE49-F238E27FC236}">
                <a16:creationId xmlns:a16="http://schemas.microsoft.com/office/drawing/2014/main" id="{DB778AFF-CBE0-62DB-5564-C0FFF8039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6388" y="2620963"/>
            <a:ext cx="35972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b="1" i="1"/>
              <a:t>Improve </a:t>
            </a:r>
            <a:r>
              <a:rPr lang="en-US" altLang="en-US" b="1" i="1">
                <a:solidFill>
                  <a:schemeClr val="tx2"/>
                </a:solidFill>
              </a:rPr>
              <a:t>existing</a:t>
            </a:r>
            <a:r>
              <a:rPr lang="en-US" altLang="en-US" b="1" i="1"/>
              <a:t> processes </a:t>
            </a:r>
            <a:br>
              <a:rPr lang="en-US" altLang="en-US" b="1" i="1"/>
            </a:br>
            <a:r>
              <a:rPr lang="en-US" altLang="en-US" b="1" i="1"/>
              <a:t>so that their outputs meet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b="1" i="1"/>
              <a:t>customer requirements</a:t>
            </a:r>
          </a:p>
        </p:txBody>
      </p:sp>
      <p:sp>
        <p:nvSpPr>
          <p:cNvPr id="22537" name="Text Box 9">
            <a:extLst>
              <a:ext uri="{FF2B5EF4-FFF2-40B4-BE49-F238E27FC236}">
                <a16:creationId xmlns:a16="http://schemas.microsoft.com/office/drawing/2014/main" id="{BB9BC4A4-FF5E-77B8-791D-DDF26CBB2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0350" y="5956300"/>
            <a:ext cx="57308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b="1" i="1"/>
              <a:t>Control and Manage </a:t>
            </a:r>
            <a:r>
              <a:rPr lang="en-US" altLang="en-US" b="1" i="1">
                <a:solidFill>
                  <a:schemeClr val="tx2"/>
                </a:solidFill>
              </a:rPr>
              <a:t>cross-functional</a:t>
            </a:r>
            <a:r>
              <a:rPr lang="en-US" altLang="en-US" b="1" i="1"/>
              <a:t> processes to meet business goals</a:t>
            </a:r>
          </a:p>
        </p:txBody>
      </p:sp>
      <p:sp>
        <p:nvSpPr>
          <p:cNvPr id="22538" name="Text Box 10">
            <a:extLst>
              <a:ext uri="{FF2B5EF4-FFF2-40B4-BE49-F238E27FC236}">
                <a16:creationId xmlns:a16="http://schemas.microsoft.com/office/drawing/2014/main" id="{3A8AF1CC-EE84-DC6C-DC9D-11AC34FD5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2632075"/>
            <a:ext cx="33448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b="1" i="1"/>
              <a:t>Design </a:t>
            </a:r>
            <a:r>
              <a:rPr lang="en-US" altLang="en-US" b="1" i="1">
                <a:solidFill>
                  <a:schemeClr val="tx2"/>
                </a:solidFill>
              </a:rPr>
              <a:t>new</a:t>
            </a:r>
            <a:r>
              <a:rPr lang="en-US" altLang="en-US" b="1" i="1"/>
              <a:t> products and </a:t>
            </a:r>
            <a:br>
              <a:rPr lang="en-US" altLang="en-US" b="1" i="1"/>
            </a:br>
            <a:r>
              <a:rPr lang="en-US" altLang="en-US" b="1" i="1"/>
              <a:t>processes that meet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b="1" i="1"/>
              <a:t>customer needs</a:t>
            </a:r>
          </a:p>
        </p:txBody>
      </p:sp>
      <p:sp>
        <p:nvSpPr>
          <p:cNvPr id="517131" name="Rectangle 11">
            <a:extLst>
              <a:ext uri="{FF2B5EF4-FFF2-40B4-BE49-F238E27FC236}">
                <a16:creationId xmlns:a16="http://schemas.microsoft.com/office/drawing/2014/main" id="{BDFAC342-E1C4-766D-41C0-D8A48CC6D1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900"/>
              <a:t>Six Sigma’s Methodologies</a:t>
            </a:r>
          </a:p>
        </p:txBody>
      </p:sp>
      <p:sp>
        <p:nvSpPr>
          <p:cNvPr id="22540" name="Text Box 12">
            <a:extLst>
              <a:ext uri="{FF2B5EF4-FFF2-40B4-BE49-F238E27FC236}">
                <a16:creationId xmlns:a16="http://schemas.microsoft.com/office/drawing/2014/main" id="{20234475-A491-AB4A-FE7C-B5AC83BA4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1085850"/>
            <a:ext cx="48180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b="1" i="1">
                <a:solidFill>
                  <a:schemeClr val="tx2"/>
                </a:solidFill>
              </a:rPr>
              <a:t>Alignment</a:t>
            </a:r>
            <a:r>
              <a:rPr lang="en-US" altLang="en-US" b="1" i="1"/>
              <a:t> &amp; </a:t>
            </a:r>
            <a:r>
              <a:rPr lang="en-US" altLang="en-US" b="1" i="1">
                <a:solidFill>
                  <a:schemeClr val="tx2"/>
                </a:solidFill>
              </a:rPr>
              <a:t>Linkage</a:t>
            </a:r>
            <a:r>
              <a:rPr lang="en-US" altLang="en-US" b="1" i="1"/>
              <a:t> to Business Strategy &amp; Transformation Objectives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D2161D-1975-C1D7-A163-E7C01545CEA3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C3C7634A-A738-8CF0-8678-7F0D50888F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900"/>
              <a:t>Six Sigma Includes…</a:t>
            </a:r>
          </a:p>
        </p:txBody>
      </p:sp>
      <p:sp>
        <p:nvSpPr>
          <p:cNvPr id="24579" name="Text Box 3">
            <a:extLst>
              <a:ext uri="{FF2B5EF4-FFF2-40B4-BE49-F238E27FC236}">
                <a16:creationId xmlns:a16="http://schemas.microsoft.com/office/drawing/2014/main" id="{FECAA686-A623-F16C-7F62-FB5EB65F52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438" y="969963"/>
            <a:ext cx="7069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/>
              <a:t>Master Black Belts, Black Belts, Green Belts</a:t>
            </a:r>
          </a:p>
        </p:txBody>
      </p:sp>
      <p:sp>
        <p:nvSpPr>
          <p:cNvPr id="24580" name="Text Box 4">
            <a:extLst>
              <a:ext uri="{FF2B5EF4-FFF2-40B4-BE49-F238E27FC236}">
                <a16:creationId xmlns:a16="http://schemas.microsoft.com/office/drawing/2014/main" id="{FC226B50-C9AB-3791-0A5D-CC907FB386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6963" y="1470025"/>
            <a:ext cx="1431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/>
              <a:t>Training</a:t>
            </a:r>
          </a:p>
        </p:txBody>
      </p:sp>
      <p:sp>
        <p:nvSpPr>
          <p:cNvPr id="24581" name="Text Box 5">
            <a:extLst>
              <a:ext uri="{FF2B5EF4-FFF2-40B4-BE49-F238E27FC236}">
                <a16:creationId xmlns:a16="http://schemas.microsoft.com/office/drawing/2014/main" id="{1FB3CE40-8175-E6C6-8C31-E68F3927A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139950"/>
            <a:ext cx="50879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3600" b="1"/>
              <a:t>Sponsors/Champions</a:t>
            </a:r>
            <a:endParaRPr lang="en-US" altLang="en-US" sz="2400" b="1"/>
          </a:p>
        </p:txBody>
      </p:sp>
      <p:sp>
        <p:nvSpPr>
          <p:cNvPr id="24582" name="Text Box 6">
            <a:extLst>
              <a:ext uri="{FF2B5EF4-FFF2-40B4-BE49-F238E27FC236}">
                <a16:creationId xmlns:a16="http://schemas.microsoft.com/office/drawing/2014/main" id="{F7B728D2-A5FD-9028-3064-1DC3B2F5B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63" y="1511300"/>
            <a:ext cx="5822950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3200" b="1"/>
              <a:t>Business Process Council</a:t>
            </a:r>
            <a:endParaRPr lang="en-US" altLang="en-US" sz="2400" b="1"/>
          </a:p>
        </p:txBody>
      </p:sp>
      <p:sp>
        <p:nvSpPr>
          <p:cNvPr id="24583" name="Text Box 7">
            <a:extLst>
              <a:ext uri="{FF2B5EF4-FFF2-40B4-BE49-F238E27FC236}">
                <a16:creationId xmlns:a16="http://schemas.microsoft.com/office/drawing/2014/main" id="{3A6AE2D0-5859-8C44-1E95-3CD60BA3D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4953000"/>
            <a:ext cx="3983038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/>
              <a:t>Rewards, Recognition, Promotions, Bonuses:</a:t>
            </a:r>
            <a:br>
              <a:rPr lang="en-US" altLang="en-US" sz="2400" b="1"/>
            </a:br>
            <a:r>
              <a:rPr lang="en-US" altLang="en-US" sz="2400" b="1"/>
              <a:t>NOT OPTIONAL!</a:t>
            </a:r>
          </a:p>
        </p:txBody>
      </p:sp>
      <p:sp>
        <p:nvSpPr>
          <p:cNvPr id="24584" name="Text Box 8">
            <a:extLst>
              <a:ext uri="{FF2B5EF4-FFF2-40B4-BE49-F238E27FC236}">
                <a16:creationId xmlns:a16="http://schemas.microsoft.com/office/drawing/2014/main" id="{8ACAB5EF-68E3-2352-2A3C-092A95451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8963" y="3797300"/>
            <a:ext cx="3548062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en-US" sz="3600" b="1"/>
              <a:t>Change Acceleration</a:t>
            </a:r>
            <a:endParaRPr lang="en-US" altLang="en-US" sz="2400" b="1"/>
          </a:p>
        </p:txBody>
      </p:sp>
      <p:sp>
        <p:nvSpPr>
          <p:cNvPr id="24585" name="Oval 9">
            <a:extLst>
              <a:ext uri="{FF2B5EF4-FFF2-40B4-BE49-F238E27FC236}">
                <a16:creationId xmlns:a16="http://schemas.microsoft.com/office/drawing/2014/main" id="{4D6B93E0-E96D-7281-304D-263AC9686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525" y="2038350"/>
            <a:ext cx="1379538" cy="71437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Teams</a:t>
            </a:r>
          </a:p>
        </p:txBody>
      </p:sp>
      <p:sp>
        <p:nvSpPr>
          <p:cNvPr id="24586" name="AutoShape 10">
            <a:extLst>
              <a:ext uri="{FF2B5EF4-FFF2-40B4-BE49-F238E27FC236}">
                <a16:creationId xmlns:a16="http://schemas.microsoft.com/office/drawing/2014/main" id="{7E4077C2-E36F-F6EA-8450-3F66D536D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1300" y="2779713"/>
            <a:ext cx="1981200" cy="157956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24587" name="Text Box 11">
            <a:extLst>
              <a:ext uri="{FF2B5EF4-FFF2-40B4-BE49-F238E27FC236}">
                <a16:creationId xmlns:a16="http://schemas.microsoft.com/office/drawing/2014/main" id="{EE415C9E-AC48-96D4-98A1-9014947FAA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3613150"/>
            <a:ext cx="30956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/>
              <a:t>DASHBOARDS that Drive to Achieve Strategy</a:t>
            </a:r>
            <a:r>
              <a:rPr lang="en-US" altLang="en-US" sz="2400" b="1" u="sng"/>
              <a:t>  </a:t>
            </a:r>
          </a:p>
        </p:txBody>
      </p:sp>
      <p:sp>
        <p:nvSpPr>
          <p:cNvPr id="24588" name="Text Box 12">
            <a:extLst>
              <a:ext uri="{FF2B5EF4-FFF2-40B4-BE49-F238E27FC236}">
                <a16:creationId xmlns:a16="http://schemas.microsoft.com/office/drawing/2014/main" id="{4384BDA6-412F-641E-0D2E-D0E0B12CB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4463" y="2819400"/>
            <a:ext cx="43322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4400" b="1"/>
              <a:t>Sigma Calcs</a:t>
            </a:r>
            <a:endParaRPr lang="en-US" altLang="en-US" sz="3600" b="1"/>
          </a:p>
        </p:txBody>
      </p:sp>
      <p:sp>
        <p:nvSpPr>
          <p:cNvPr id="24589" name="Text Box 13">
            <a:extLst>
              <a:ext uri="{FF2B5EF4-FFF2-40B4-BE49-F238E27FC236}">
                <a16:creationId xmlns:a16="http://schemas.microsoft.com/office/drawing/2014/main" id="{90C2508E-A439-EB2F-4451-A42797AAB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4175" y="4892675"/>
            <a:ext cx="22574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/>
              <a:t>ACTIVE</a:t>
            </a:r>
            <a:br>
              <a:rPr lang="en-US" altLang="en-US" sz="2400" b="1"/>
            </a:br>
            <a:r>
              <a:rPr lang="en-US" altLang="en-US" sz="2400" b="1"/>
              <a:t>Leadership</a:t>
            </a:r>
          </a:p>
        </p:txBody>
      </p:sp>
      <p:sp>
        <p:nvSpPr>
          <p:cNvPr id="24590" name="Text Box 14">
            <a:extLst>
              <a:ext uri="{FF2B5EF4-FFF2-40B4-BE49-F238E27FC236}">
                <a16:creationId xmlns:a16="http://schemas.microsoft.com/office/drawing/2014/main" id="{C011C204-4E86-6B7B-D9C6-A34B1490A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8175" y="3424238"/>
            <a:ext cx="1198563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2"/>
                </a:solidFill>
              </a:rPr>
              <a:t>Strategy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2"/>
                </a:solidFill>
              </a:rPr>
              <a:t>Processes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2"/>
                </a:solidFill>
              </a:rPr>
              <a:t>Projects</a:t>
            </a:r>
            <a:endParaRPr lang="en-US" altLang="en-US" sz="2400">
              <a:solidFill>
                <a:schemeClr val="bg2"/>
              </a:solidFill>
            </a:endParaRPr>
          </a:p>
        </p:txBody>
      </p:sp>
      <p:sp>
        <p:nvSpPr>
          <p:cNvPr id="24591" name="Text Box 16">
            <a:extLst>
              <a:ext uri="{FF2B5EF4-FFF2-40B4-BE49-F238E27FC236}">
                <a16:creationId xmlns:a16="http://schemas.microsoft.com/office/drawing/2014/main" id="{6751368F-7CB2-5A46-E97D-681F328A3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1713" y="4953000"/>
            <a:ext cx="14366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4400" b="1"/>
              <a:t>DOE</a:t>
            </a:r>
            <a:endParaRPr lang="en-US" altLang="en-US" sz="3600" b="1"/>
          </a:p>
        </p:txBody>
      </p:sp>
      <p:sp>
        <p:nvSpPr>
          <p:cNvPr id="24592" name="Text Box 1027">
            <a:extLst>
              <a:ext uri="{FF2B5EF4-FFF2-40B4-BE49-F238E27FC236}">
                <a16:creationId xmlns:a16="http://schemas.microsoft.com/office/drawing/2014/main" id="{56356C06-B953-8290-4E30-3013C9260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819400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800" b="1"/>
              <a:t>DMAIEC</a:t>
            </a:r>
            <a:endParaRPr lang="en-US" altLang="en-US" b="1"/>
          </a:p>
        </p:txBody>
      </p:sp>
      <p:sp>
        <p:nvSpPr>
          <p:cNvPr id="24593" name="Text Box 1028">
            <a:extLst>
              <a:ext uri="{FF2B5EF4-FFF2-40B4-BE49-F238E27FC236}">
                <a16:creationId xmlns:a16="http://schemas.microsoft.com/office/drawing/2014/main" id="{A7D9536A-F226-DCC1-A6A1-2E5B4E08C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2209800"/>
            <a:ext cx="121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800" b="1"/>
              <a:t>DFSS</a:t>
            </a:r>
            <a:endParaRPr lang="en-US" altLang="en-US" b="1"/>
          </a:p>
        </p:txBody>
      </p:sp>
      <p:sp>
        <p:nvSpPr>
          <p:cNvPr id="24594" name="Text Box 1029">
            <a:extLst>
              <a:ext uri="{FF2B5EF4-FFF2-40B4-BE49-F238E27FC236}">
                <a16:creationId xmlns:a16="http://schemas.microsoft.com/office/drawing/2014/main" id="{138E0A57-EB0F-8385-1C42-C9F941DCC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5927725"/>
            <a:ext cx="2514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3200" b="1"/>
              <a:t>Lean Sigma</a:t>
            </a:r>
            <a:endParaRPr lang="en-US" altLang="en-US" sz="2400" b="1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92EB0A-9607-5885-AE85-02E2DFCF0660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4" name="Text Box 1028">
            <a:extLst>
              <a:ext uri="{FF2B5EF4-FFF2-40B4-BE49-F238E27FC236}">
                <a16:creationId xmlns:a16="http://schemas.microsoft.com/office/drawing/2014/main" id="{B43B24C4-2722-9F2F-40D1-D0C9A1D58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  <p:sp>
        <p:nvSpPr>
          <p:cNvPr id="26627" name="AutoShape 1029">
            <a:extLst>
              <a:ext uri="{FF2B5EF4-FFF2-40B4-BE49-F238E27FC236}">
                <a16:creationId xmlns:a16="http://schemas.microsoft.com/office/drawing/2014/main" id="{A23E604C-2D84-A05E-9CE7-46C140A28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213360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D9868A-D338-4039-A16A-9FCE991AC3EF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988D69DD-27FA-4BCF-E32E-1C78AD89E3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What Is Sigma?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F60489BD-F398-A563-B4FF-12B52DBD45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09575" y="1035317"/>
            <a:ext cx="8343900" cy="895350"/>
          </a:xfrm>
        </p:spPr>
        <p:txBody>
          <a:bodyPr/>
          <a:lstStyle/>
          <a:p>
            <a:pPr marL="0" indent="0" defTabSz="820738" eaLnBrk="1" hangingPunct="1">
              <a:buFont typeface="Symbol" panose="05050102010706020507" pitchFamily="18" charset="2"/>
              <a:buNone/>
            </a:pPr>
            <a:r>
              <a:rPr lang="en-US" altLang="en-US" sz="2400" dirty="0"/>
              <a:t>Sigma is the scale that compares the output of a process to customer or design specifications.</a:t>
            </a:r>
          </a:p>
        </p:txBody>
      </p:sp>
      <p:sp>
        <p:nvSpPr>
          <p:cNvPr id="28676" name="Freeform 5">
            <a:extLst>
              <a:ext uri="{FF2B5EF4-FFF2-40B4-BE49-F238E27FC236}">
                <a16:creationId xmlns:a16="http://schemas.microsoft.com/office/drawing/2014/main" id="{4BF173AA-C06B-CFD2-01A8-02014150770E}"/>
              </a:ext>
            </a:extLst>
          </p:cNvPr>
          <p:cNvSpPr>
            <a:spLocks/>
          </p:cNvSpPr>
          <p:nvPr/>
        </p:nvSpPr>
        <p:spPr bwMode="auto">
          <a:xfrm>
            <a:off x="5999163" y="2371725"/>
            <a:ext cx="2687637" cy="1881188"/>
          </a:xfrm>
          <a:custGeom>
            <a:avLst/>
            <a:gdLst>
              <a:gd name="T0" fmla="*/ 0 w 1693"/>
              <a:gd name="T1" fmla="*/ 2147483646 h 1185"/>
              <a:gd name="T2" fmla="*/ 2147483646 w 1693"/>
              <a:gd name="T3" fmla="*/ 2147483646 h 1185"/>
              <a:gd name="T4" fmla="*/ 2147483646 w 1693"/>
              <a:gd name="T5" fmla="*/ 2147483646 h 1185"/>
              <a:gd name="T6" fmla="*/ 2147483646 w 1693"/>
              <a:gd name="T7" fmla="*/ 2147483646 h 1185"/>
              <a:gd name="T8" fmla="*/ 2147483646 w 1693"/>
              <a:gd name="T9" fmla="*/ 2147483646 h 1185"/>
              <a:gd name="T10" fmla="*/ 2147483646 w 1693"/>
              <a:gd name="T11" fmla="*/ 2147483646 h 1185"/>
              <a:gd name="T12" fmla="*/ 2147483646 w 1693"/>
              <a:gd name="T13" fmla="*/ 2147483646 h 1185"/>
              <a:gd name="T14" fmla="*/ 2147483646 w 1693"/>
              <a:gd name="T15" fmla="*/ 2147483646 h 1185"/>
              <a:gd name="T16" fmla="*/ 2147483646 w 1693"/>
              <a:gd name="T17" fmla="*/ 2147483646 h 1185"/>
              <a:gd name="T18" fmla="*/ 2147483646 w 1693"/>
              <a:gd name="T19" fmla="*/ 2147483646 h 1185"/>
              <a:gd name="T20" fmla="*/ 2147483646 w 1693"/>
              <a:gd name="T21" fmla="*/ 2147483646 h 1185"/>
              <a:gd name="T22" fmla="*/ 2147483646 w 1693"/>
              <a:gd name="T23" fmla="*/ 0 h 1185"/>
              <a:gd name="T24" fmla="*/ 2147483646 w 1693"/>
              <a:gd name="T25" fmla="*/ 2147483646 h 1185"/>
              <a:gd name="T26" fmla="*/ 2147483646 w 1693"/>
              <a:gd name="T27" fmla="*/ 2147483646 h 1185"/>
              <a:gd name="T28" fmla="*/ 2147483646 w 1693"/>
              <a:gd name="T29" fmla="*/ 2147483646 h 1185"/>
              <a:gd name="T30" fmla="*/ 2147483646 w 1693"/>
              <a:gd name="T31" fmla="*/ 2147483646 h 1185"/>
              <a:gd name="T32" fmla="*/ 2147483646 w 1693"/>
              <a:gd name="T33" fmla="*/ 2147483646 h 1185"/>
              <a:gd name="T34" fmla="*/ 2147483646 w 1693"/>
              <a:gd name="T35" fmla="*/ 2147483646 h 1185"/>
              <a:gd name="T36" fmla="*/ 2147483646 w 1693"/>
              <a:gd name="T37" fmla="*/ 2147483646 h 1185"/>
              <a:gd name="T38" fmla="*/ 2147483646 w 1693"/>
              <a:gd name="T39" fmla="*/ 2147483646 h 1185"/>
              <a:gd name="T40" fmla="*/ 2147483646 w 1693"/>
              <a:gd name="T41" fmla="*/ 2147483646 h 1185"/>
              <a:gd name="T42" fmla="*/ 2147483646 w 1693"/>
              <a:gd name="T43" fmla="*/ 2147483646 h 1185"/>
              <a:gd name="T44" fmla="*/ 2147483646 w 1693"/>
              <a:gd name="T45" fmla="*/ 2147483646 h 1185"/>
              <a:gd name="T46" fmla="*/ 2147483646 w 1693"/>
              <a:gd name="T47" fmla="*/ 2147483646 h 1185"/>
              <a:gd name="T48" fmla="*/ 2147483646 w 1693"/>
              <a:gd name="T49" fmla="*/ 2147483646 h 1185"/>
              <a:gd name="T50" fmla="*/ 2147483646 w 1693"/>
              <a:gd name="T51" fmla="*/ 2147483646 h 118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3" h="1185">
                <a:moveTo>
                  <a:pt x="0" y="1178"/>
                </a:moveTo>
                <a:cubicBezTo>
                  <a:pt x="88" y="1178"/>
                  <a:pt x="219" y="1178"/>
                  <a:pt x="333" y="1179"/>
                </a:cubicBezTo>
                <a:cubicBezTo>
                  <a:pt x="447" y="1176"/>
                  <a:pt x="561" y="1184"/>
                  <a:pt x="592" y="1164"/>
                </a:cubicBezTo>
                <a:cubicBezTo>
                  <a:pt x="655" y="1145"/>
                  <a:pt x="672" y="1131"/>
                  <a:pt x="699" y="1100"/>
                </a:cubicBezTo>
                <a:cubicBezTo>
                  <a:pt x="726" y="1065"/>
                  <a:pt x="735" y="1055"/>
                  <a:pt x="745" y="1020"/>
                </a:cubicBezTo>
                <a:cubicBezTo>
                  <a:pt x="758" y="999"/>
                  <a:pt x="777" y="552"/>
                  <a:pt x="778" y="504"/>
                </a:cubicBezTo>
                <a:cubicBezTo>
                  <a:pt x="781" y="450"/>
                  <a:pt x="787" y="376"/>
                  <a:pt x="790" y="333"/>
                </a:cubicBezTo>
                <a:cubicBezTo>
                  <a:pt x="793" y="291"/>
                  <a:pt x="793" y="278"/>
                  <a:pt x="795" y="252"/>
                </a:cubicBezTo>
                <a:cubicBezTo>
                  <a:pt x="798" y="218"/>
                  <a:pt x="797" y="200"/>
                  <a:pt x="801" y="177"/>
                </a:cubicBezTo>
                <a:cubicBezTo>
                  <a:pt x="805" y="157"/>
                  <a:pt x="805" y="119"/>
                  <a:pt x="813" y="101"/>
                </a:cubicBezTo>
                <a:cubicBezTo>
                  <a:pt x="816" y="95"/>
                  <a:pt x="819" y="59"/>
                  <a:pt x="826" y="42"/>
                </a:cubicBezTo>
                <a:cubicBezTo>
                  <a:pt x="837" y="15"/>
                  <a:pt x="840" y="9"/>
                  <a:pt x="870" y="0"/>
                </a:cubicBezTo>
                <a:cubicBezTo>
                  <a:pt x="912" y="8"/>
                  <a:pt x="906" y="17"/>
                  <a:pt x="921" y="45"/>
                </a:cubicBezTo>
                <a:cubicBezTo>
                  <a:pt x="946" y="90"/>
                  <a:pt x="964" y="186"/>
                  <a:pt x="976" y="239"/>
                </a:cubicBezTo>
                <a:cubicBezTo>
                  <a:pt x="981" y="256"/>
                  <a:pt x="990" y="370"/>
                  <a:pt x="999" y="435"/>
                </a:cubicBezTo>
                <a:cubicBezTo>
                  <a:pt x="1002" y="520"/>
                  <a:pt x="1011" y="573"/>
                  <a:pt x="1014" y="602"/>
                </a:cubicBezTo>
                <a:cubicBezTo>
                  <a:pt x="1018" y="645"/>
                  <a:pt x="1026" y="698"/>
                  <a:pt x="1029" y="720"/>
                </a:cubicBezTo>
                <a:cubicBezTo>
                  <a:pt x="1035" y="774"/>
                  <a:pt x="1036" y="795"/>
                  <a:pt x="1042" y="821"/>
                </a:cubicBezTo>
                <a:cubicBezTo>
                  <a:pt x="1049" y="874"/>
                  <a:pt x="1052" y="887"/>
                  <a:pt x="1060" y="938"/>
                </a:cubicBezTo>
                <a:cubicBezTo>
                  <a:pt x="1070" y="1001"/>
                  <a:pt x="1069" y="993"/>
                  <a:pt x="1080" y="1041"/>
                </a:cubicBezTo>
                <a:cubicBezTo>
                  <a:pt x="1084" y="1080"/>
                  <a:pt x="1103" y="1115"/>
                  <a:pt x="1117" y="1137"/>
                </a:cubicBezTo>
                <a:cubicBezTo>
                  <a:pt x="1131" y="1159"/>
                  <a:pt x="1139" y="1165"/>
                  <a:pt x="1167" y="1172"/>
                </a:cubicBezTo>
                <a:cubicBezTo>
                  <a:pt x="1203" y="1184"/>
                  <a:pt x="1233" y="1185"/>
                  <a:pt x="1288" y="1182"/>
                </a:cubicBezTo>
                <a:cubicBezTo>
                  <a:pt x="1323" y="1182"/>
                  <a:pt x="1383" y="1179"/>
                  <a:pt x="1407" y="1182"/>
                </a:cubicBezTo>
                <a:cubicBezTo>
                  <a:pt x="1437" y="1184"/>
                  <a:pt x="1478" y="1180"/>
                  <a:pt x="1495" y="1178"/>
                </a:cubicBezTo>
                <a:cubicBezTo>
                  <a:pt x="1585" y="1184"/>
                  <a:pt x="1652" y="1181"/>
                  <a:pt x="1693" y="1181"/>
                </a:cubicBezTo>
              </a:path>
            </a:pathLst>
          </a:custGeom>
          <a:solidFill>
            <a:schemeClr val="hlink"/>
          </a:solidFill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endParaRPr lang="en-US"/>
          </a:p>
        </p:txBody>
      </p:sp>
      <p:sp>
        <p:nvSpPr>
          <p:cNvPr id="28677" name="Freeform 7">
            <a:extLst>
              <a:ext uri="{FF2B5EF4-FFF2-40B4-BE49-F238E27FC236}">
                <a16:creationId xmlns:a16="http://schemas.microsoft.com/office/drawing/2014/main" id="{BD3A8AFA-74B2-D49B-AE9D-5BD1BC94C04D}"/>
              </a:ext>
            </a:extLst>
          </p:cNvPr>
          <p:cNvSpPr>
            <a:spLocks/>
          </p:cNvSpPr>
          <p:nvPr/>
        </p:nvSpPr>
        <p:spPr bwMode="auto">
          <a:xfrm>
            <a:off x="5505450" y="2409825"/>
            <a:ext cx="2667000" cy="1838325"/>
          </a:xfrm>
          <a:custGeom>
            <a:avLst/>
            <a:gdLst>
              <a:gd name="T0" fmla="*/ 0 w 1854"/>
              <a:gd name="T1" fmla="*/ 0 h 1158"/>
              <a:gd name="T2" fmla="*/ 0 w 1854"/>
              <a:gd name="T3" fmla="*/ 2147483646 h 1158"/>
              <a:gd name="T4" fmla="*/ 2147483646 w 1854"/>
              <a:gd name="T5" fmla="*/ 2147483646 h 115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4" h="1158">
                <a:moveTo>
                  <a:pt x="0" y="0"/>
                </a:moveTo>
                <a:lnTo>
                  <a:pt x="0" y="1158"/>
                </a:lnTo>
                <a:lnTo>
                  <a:pt x="1854" y="1158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endParaRPr lang="en-US"/>
          </a:p>
        </p:txBody>
      </p:sp>
      <p:sp>
        <p:nvSpPr>
          <p:cNvPr id="28678" name="Text Box 8">
            <a:extLst>
              <a:ext uri="{FF2B5EF4-FFF2-40B4-BE49-F238E27FC236}">
                <a16:creationId xmlns:a16="http://schemas.microsoft.com/office/drawing/2014/main" id="{C4DA2154-16F6-388C-B9CE-3DA80BA74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7200" y="4262438"/>
            <a:ext cx="1884363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/>
              <a:t>70	80	90	95	100</a:t>
            </a:r>
            <a:endParaRPr lang="en-US" altLang="en-US" sz="2400"/>
          </a:p>
        </p:txBody>
      </p:sp>
      <p:sp>
        <p:nvSpPr>
          <p:cNvPr id="28679" name="Text Box 9">
            <a:extLst>
              <a:ext uri="{FF2B5EF4-FFF2-40B4-BE49-F238E27FC236}">
                <a16:creationId xmlns:a16="http://schemas.microsoft.com/office/drawing/2014/main" id="{CE4162DE-E574-E6BC-C111-BBD845331ACB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4747419" y="3232944"/>
            <a:ext cx="1101725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solidFill>
                  <a:schemeClr val="tx2"/>
                </a:solidFill>
              </a:rPr>
              <a:t>FREQUENCY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80" name="Text Box 10">
            <a:extLst>
              <a:ext uri="{FF2B5EF4-FFF2-40B4-BE49-F238E27FC236}">
                <a16:creationId xmlns:a16="http://schemas.microsoft.com/office/drawing/2014/main" id="{F8819EA9-4EC6-51F3-049F-342521158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6038" y="4586288"/>
            <a:ext cx="925512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solidFill>
                  <a:schemeClr val="tx2"/>
                </a:solidFill>
              </a:rPr>
              <a:t>Dimension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81" name="AutoShape 11">
            <a:extLst>
              <a:ext uri="{FF2B5EF4-FFF2-40B4-BE49-F238E27FC236}">
                <a16:creationId xmlns:a16="http://schemas.microsoft.com/office/drawing/2014/main" id="{4C35E713-C1D6-FD78-4DB6-80ABC2149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9525" y="3171825"/>
            <a:ext cx="762000" cy="514350"/>
          </a:xfrm>
          <a:prstGeom prst="rightArrow">
            <a:avLst>
              <a:gd name="adj1" fmla="val 50000"/>
              <a:gd name="adj2" fmla="val 37037"/>
            </a:avLst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535564" name="Text Box 12">
            <a:extLst>
              <a:ext uri="{FF2B5EF4-FFF2-40B4-BE49-F238E27FC236}">
                <a16:creationId xmlns:a16="http://schemas.microsoft.com/office/drawing/2014/main" id="{3694BB64-D2C4-09FB-1A76-25F2AA218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175" y="5087938"/>
            <a:ext cx="7388225" cy="8509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91429" tIns="45714" rIns="91429" bIns="45714">
            <a:spAutoFit/>
          </a:bodyPr>
          <a:lstStyle/>
          <a:p>
            <a:pPr algn="ctr">
              <a:defRPr/>
            </a:pP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Getting better requires reducing the variation and</a:t>
            </a:r>
            <a:b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moving the average away from the spec limit.</a:t>
            </a:r>
          </a:p>
        </p:txBody>
      </p:sp>
      <p:sp>
        <p:nvSpPr>
          <p:cNvPr id="28683" name="Freeform 14">
            <a:extLst>
              <a:ext uri="{FF2B5EF4-FFF2-40B4-BE49-F238E27FC236}">
                <a16:creationId xmlns:a16="http://schemas.microsoft.com/office/drawing/2014/main" id="{669FC0BF-9D65-2099-E42F-70030CAD2A37}"/>
              </a:ext>
            </a:extLst>
          </p:cNvPr>
          <p:cNvSpPr>
            <a:spLocks/>
          </p:cNvSpPr>
          <p:nvPr/>
        </p:nvSpPr>
        <p:spPr bwMode="auto">
          <a:xfrm>
            <a:off x="1203325" y="2374900"/>
            <a:ext cx="2682875" cy="1878013"/>
          </a:xfrm>
          <a:custGeom>
            <a:avLst/>
            <a:gdLst>
              <a:gd name="T0" fmla="*/ 0 w 1690"/>
              <a:gd name="T1" fmla="*/ 2147483646 h 1183"/>
              <a:gd name="T2" fmla="*/ 2147483646 w 1690"/>
              <a:gd name="T3" fmla="*/ 2147483646 h 1183"/>
              <a:gd name="T4" fmla="*/ 2147483646 w 1690"/>
              <a:gd name="T5" fmla="*/ 2147483646 h 1183"/>
              <a:gd name="T6" fmla="*/ 2147483646 w 1690"/>
              <a:gd name="T7" fmla="*/ 2147483646 h 1183"/>
              <a:gd name="T8" fmla="*/ 2147483646 w 1690"/>
              <a:gd name="T9" fmla="*/ 2147483646 h 1183"/>
              <a:gd name="T10" fmla="*/ 2147483646 w 1690"/>
              <a:gd name="T11" fmla="*/ 2147483646 h 1183"/>
              <a:gd name="T12" fmla="*/ 2147483646 w 1690"/>
              <a:gd name="T13" fmla="*/ 2147483646 h 1183"/>
              <a:gd name="T14" fmla="*/ 2147483646 w 1690"/>
              <a:gd name="T15" fmla="*/ 2147483646 h 1183"/>
              <a:gd name="T16" fmla="*/ 2147483646 w 1690"/>
              <a:gd name="T17" fmla="*/ 2147483646 h 1183"/>
              <a:gd name="T18" fmla="*/ 2147483646 w 1690"/>
              <a:gd name="T19" fmla="*/ 2147483646 h 1183"/>
              <a:gd name="T20" fmla="*/ 2147483646 w 1690"/>
              <a:gd name="T21" fmla="*/ 0 h 1183"/>
              <a:gd name="T22" fmla="*/ 2147483646 w 1690"/>
              <a:gd name="T23" fmla="*/ 2147483646 h 1183"/>
              <a:gd name="T24" fmla="*/ 2147483646 w 1690"/>
              <a:gd name="T25" fmla="*/ 2147483646 h 1183"/>
              <a:gd name="T26" fmla="*/ 2147483646 w 1690"/>
              <a:gd name="T27" fmla="*/ 2147483646 h 1183"/>
              <a:gd name="T28" fmla="*/ 2147483646 w 1690"/>
              <a:gd name="T29" fmla="*/ 2147483646 h 1183"/>
              <a:gd name="T30" fmla="*/ 2147483646 w 1690"/>
              <a:gd name="T31" fmla="*/ 2147483646 h 1183"/>
              <a:gd name="T32" fmla="*/ 2147483646 w 1690"/>
              <a:gd name="T33" fmla="*/ 2147483646 h 1183"/>
              <a:gd name="T34" fmla="*/ 2147483646 w 1690"/>
              <a:gd name="T35" fmla="*/ 2147483646 h 1183"/>
              <a:gd name="T36" fmla="*/ 2147483646 w 1690"/>
              <a:gd name="T37" fmla="*/ 2147483646 h 1183"/>
              <a:gd name="T38" fmla="*/ 2147483646 w 1690"/>
              <a:gd name="T39" fmla="*/ 2147483646 h 1183"/>
              <a:gd name="T40" fmla="*/ 2147483646 w 1690"/>
              <a:gd name="T41" fmla="*/ 2147483646 h 1183"/>
              <a:gd name="T42" fmla="*/ 2147483646 w 1690"/>
              <a:gd name="T43" fmla="*/ 2147483646 h 1183"/>
              <a:gd name="T44" fmla="*/ 2147483646 w 1690"/>
              <a:gd name="T45" fmla="*/ 2147483646 h 1183"/>
              <a:gd name="T46" fmla="*/ 2147483646 w 1690"/>
              <a:gd name="T47" fmla="*/ 2147483646 h 1183"/>
              <a:gd name="T48" fmla="*/ 2147483646 w 1690"/>
              <a:gd name="T49" fmla="*/ 2147483646 h 1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690" h="1183">
                <a:moveTo>
                  <a:pt x="0" y="1162"/>
                </a:moveTo>
                <a:cubicBezTo>
                  <a:pt x="89" y="1157"/>
                  <a:pt x="256" y="1171"/>
                  <a:pt x="316" y="1120"/>
                </a:cubicBezTo>
                <a:cubicBezTo>
                  <a:pt x="345" y="1099"/>
                  <a:pt x="350" y="1083"/>
                  <a:pt x="371" y="1060"/>
                </a:cubicBezTo>
                <a:cubicBezTo>
                  <a:pt x="414" y="997"/>
                  <a:pt x="395" y="1018"/>
                  <a:pt x="461" y="910"/>
                </a:cubicBezTo>
                <a:cubicBezTo>
                  <a:pt x="472" y="886"/>
                  <a:pt x="504" y="832"/>
                  <a:pt x="526" y="772"/>
                </a:cubicBezTo>
                <a:cubicBezTo>
                  <a:pt x="539" y="751"/>
                  <a:pt x="620" y="512"/>
                  <a:pt x="627" y="487"/>
                </a:cubicBezTo>
                <a:cubicBezTo>
                  <a:pt x="651" y="406"/>
                  <a:pt x="654" y="406"/>
                  <a:pt x="673" y="334"/>
                </a:cubicBezTo>
                <a:cubicBezTo>
                  <a:pt x="680" y="312"/>
                  <a:pt x="710" y="207"/>
                  <a:pt x="714" y="184"/>
                </a:cubicBezTo>
                <a:cubicBezTo>
                  <a:pt x="718" y="164"/>
                  <a:pt x="732" y="135"/>
                  <a:pt x="740" y="117"/>
                </a:cubicBezTo>
                <a:cubicBezTo>
                  <a:pt x="743" y="111"/>
                  <a:pt x="772" y="52"/>
                  <a:pt x="779" y="49"/>
                </a:cubicBezTo>
                <a:cubicBezTo>
                  <a:pt x="807" y="14"/>
                  <a:pt x="812" y="16"/>
                  <a:pt x="839" y="0"/>
                </a:cubicBezTo>
                <a:cubicBezTo>
                  <a:pt x="880" y="0"/>
                  <a:pt x="897" y="18"/>
                  <a:pt x="918" y="43"/>
                </a:cubicBezTo>
                <a:cubicBezTo>
                  <a:pt x="947" y="82"/>
                  <a:pt x="961" y="184"/>
                  <a:pt x="973" y="237"/>
                </a:cubicBezTo>
                <a:cubicBezTo>
                  <a:pt x="978" y="254"/>
                  <a:pt x="987" y="368"/>
                  <a:pt x="996" y="433"/>
                </a:cubicBezTo>
                <a:cubicBezTo>
                  <a:pt x="999" y="518"/>
                  <a:pt x="1008" y="571"/>
                  <a:pt x="1011" y="600"/>
                </a:cubicBezTo>
                <a:cubicBezTo>
                  <a:pt x="1015" y="643"/>
                  <a:pt x="1023" y="696"/>
                  <a:pt x="1026" y="718"/>
                </a:cubicBezTo>
                <a:cubicBezTo>
                  <a:pt x="1032" y="772"/>
                  <a:pt x="1033" y="793"/>
                  <a:pt x="1039" y="819"/>
                </a:cubicBezTo>
                <a:cubicBezTo>
                  <a:pt x="1046" y="872"/>
                  <a:pt x="1049" y="885"/>
                  <a:pt x="1057" y="936"/>
                </a:cubicBezTo>
                <a:cubicBezTo>
                  <a:pt x="1067" y="999"/>
                  <a:pt x="1066" y="991"/>
                  <a:pt x="1077" y="1039"/>
                </a:cubicBezTo>
                <a:cubicBezTo>
                  <a:pt x="1081" y="1078"/>
                  <a:pt x="1100" y="1113"/>
                  <a:pt x="1114" y="1135"/>
                </a:cubicBezTo>
                <a:cubicBezTo>
                  <a:pt x="1128" y="1157"/>
                  <a:pt x="1136" y="1163"/>
                  <a:pt x="1164" y="1170"/>
                </a:cubicBezTo>
                <a:cubicBezTo>
                  <a:pt x="1200" y="1182"/>
                  <a:pt x="1230" y="1183"/>
                  <a:pt x="1285" y="1180"/>
                </a:cubicBezTo>
                <a:cubicBezTo>
                  <a:pt x="1320" y="1180"/>
                  <a:pt x="1380" y="1177"/>
                  <a:pt x="1404" y="1180"/>
                </a:cubicBezTo>
                <a:cubicBezTo>
                  <a:pt x="1434" y="1182"/>
                  <a:pt x="1475" y="1178"/>
                  <a:pt x="1492" y="1176"/>
                </a:cubicBezTo>
                <a:cubicBezTo>
                  <a:pt x="1582" y="1182"/>
                  <a:pt x="1649" y="1179"/>
                  <a:pt x="1690" y="1179"/>
                </a:cubicBezTo>
              </a:path>
            </a:pathLst>
          </a:custGeom>
          <a:solidFill>
            <a:schemeClr val="hlink"/>
          </a:solidFill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84" name="Freeform 15">
            <a:extLst>
              <a:ext uri="{FF2B5EF4-FFF2-40B4-BE49-F238E27FC236}">
                <a16:creationId xmlns:a16="http://schemas.microsoft.com/office/drawing/2014/main" id="{258ED572-2C0A-1547-A09A-5762995646EE}"/>
              </a:ext>
            </a:extLst>
          </p:cNvPr>
          <p:cNvSpPr>
            <a:spLocks/>
          </p:cNvSpPr>
          <p:nvPr/>
        </p:nvSpPr>
        <p:spPr bwMode="auto">
          <a:xfrm>
            <a:off x="1412875" y="2422525"/>
            <a:ext cx="1054100" cy="1830388"/>
          </a:xfrm>
          <a:custGeom>
            <a:avLst/>
            <a:gdLst>
              <a:gd name="T0" fmla="*/ 2147483646 w 664"/>
              <a:gd name="T1" fmla="*/ 0 h 1153"/>
              <a:gd name="T2" fmla="*/ 2147483646 w 664"/>
              <a:gd name="T3" fmla="*/ 2147483646 h 1153"/>
              <a:gd name="T4" fmla="*/ 0 w 664"/>
              <a:gd name="T5" fmla="*/ 2147483646 h 1153"/>
              <a:gd name="T6" fmla="*/ 2147483646 w 664"/>
              <a:gd name="T7" fmla="*/ 2147483646 h 1153"/>
              <a:gd name="T8" fmla="*/ 2147483646 w 664"/>
              <a:gd name="T9" fmla="*/ 2147483646 h 1153"/>
              <a:gd name="T10" fmla="*/ 2147483646 w 664"/>
              <a:gd name="T11" fmla="*/ 2147483646 h 1153"/>
              <a:gd name="T12" fmla="*/ 2147483646 w 664"/>
              <a:gd name="T13" fmla="*/ 2147483646 h 1153"/>
              <a:gd name="T14" fmla="*/ 2147483646 w 664"/>
              <a:gd name="T15" fmla="*/ 2147483646 h 1153"/>
              <a:gd name="T16" fmla="*/ 2147483646 w 664"/>
              <a:gd name="T17" fmla="*/ 2147483646 h 1153"/>
              <a:gd name="T18" fmla="*/ 2147483646 w 664"/>
              <a:gd name="T19" fmla="*/ 2147483646 h 1153"/>
              <a:gd name="T20" fmla="*/ 2147483646 w 664"/>
              <a:gd name="T21" fmla="*/ 2147483646 h 1153"/>
              <a:gd name="T22" fmla="*/ 2147483646 w 664"/>
              <a:gd name="T23" fmla="*/ 2147483646 h 1153"/>
              <a:gd name="T24" fmla="*/ 2147483646 w 664"/>
              <a:gd name="T25" fmla="*/ 2147483646 h 1153"/>
              <a:gd name="T26" fmla="*/ 2147483646 w 664"/>
              <a:gd name="T27" fmla="*/ 2147483646 h 1153"/>
              <a:gd name="T28" fmla="*/ 2147483646 w 664"/>
              <a:gd name="T29" fmla="*/ 2147483646 h 1153"/>
              <a:gd name="T30" fmla="*/ 2147483646 w 664"/>
              <a:gd name="T31" fmla="*/ 2147483646 h 1153"/>
              <a:gd name="T32" fmla="*/ 2147483646 w 664"/>
              <a:gd name="T33" fmla="*/ 2147483646 h 1153"/>
              <a:gd name="T34" fmla="*/ 2147483646 w 664"/>
              <a:gd name="T35" fmla="*/ 2147483646 h 1153"/>
              <a:gd name="T36" fmla="*/ 2147483646 w 664"/>
              <a:gd name="T37" fmla="*/ 2147483646 h 1153"/>
              <a:gd name="T38" fmla="*/ 2147483646 w 664"/>
              <a:gd name="T39" fmla="*/ 2147483646 h 1153"/>
              <a:gd name="T40" fmla="*/ 2147483646 w 664"/>
              <a:gd name="T41" fmla="*/ 2147483646 h 1153"/>
              <a:gd name="T42" fmla="*/ 2147483646 w 664"/>
              <a:gd name="T43" fmla="*/ 2147483646 h 1153"/>
              <a:gd name="T44" fmla="*/ 2147483646 w 664"/>
              <a:gd name="T45" fmla="*/ 2147483646 h 1153"/>
              <a:gd name="T46" fmla="*/ 2147483646 w 664"/>
              <a:gd name="T47" fmla="*/ 2147483646 h 1153"/>
              <a:gd name="T48" fmla="*/ 2147483646 w 664"/>
              <a:gd name="T49" fmla="*/ 2147483646 h 1153"/>
              <a:gd name="T50" fmla="*/ 2147483646 w 664"/>
              <a:gd name="T51" fmla="*/ 2147483646 h 1153"/>
              <a:gd name="T52" fmla="*/ 2147483646 w 664"/>
              <a:gd name="T53" fmla="*/ 2147483646 h 1153"/>
              <a:gd name="T54" fmla="*/ 2147483646 w 664"/>
              <a:gd name="T55" fmla="*/ 2147483646 h 1153"/>
              <a:gd name="T56" fmla="*/ 2147483646 w 664"/>
              <a:gd name="T57" fmla="*/ 2147483646 h 1153"/>
              <a:gd name="T58" fmla="*/ 2147483646 w 664"/>
              <a:gd name="T59" fmla="*/ 2147483646 h 1153"/>
              <a:gd name="T60" fmla="*/ 2147483646 w 664"/>
              <a:gd name="T61" fmla="*/ 2147483646 h 1153"/>
              <a:gd name="T62" fmla="*/ 2147483646 w 664"/>
              <a:gd name="T63" fmla="*/ 2147483646 h 1153"/>
              <a:gd name="T64" fmla="*/ 2147483646 w 664"/>
              <a:gd name="T65" fmla="*/ 2147483646 h 1153"/>
              <a:gd name="T66" fmla="*/ 2147483646 w 664"/>
              <a:gd name="T67" fmla="*/ 2147483646 h 1153"/>
              <a:gd name="T68" fmla="*/ 2147483646 w 664"/>
              <a:gd name="T69" fmla="*/ 2147483646 h 1153"/>
              <a:gd name="T70" fmla="*/ 2147483646 w 664"/>
              <a:gd name="T71" fmla="*/ 2147483646 h 1153"/>
              <a:gd name="T72" fmla="*/ 2147483646 w 664"/>
              <a:gd name="T73" fmla="*/ 2147483646 h 1153"/>
              <a:gd name="T74" fmla="*/ 2147483646 w 664"/>
              <a:gd name="T75" fmla="*/ 2147483646 h 1153"/>
              <a:gd name="T76" fmla="*/ 2147483646 w 664"/>
              <a:gd name="T77" fmla="*/ 2147483646 h 1153"/>
              <a:gd name="T78" fmla="*/ 2147483646 w 664"/>
              <a:gd name="T79" fmla="*/ 2147483646 h 1153"/>
              <a:gd name="T80" fmla="*/ 2147483646 w 664"/>
              <a:gd name="T81" fmla="*/ 2147483646 h 1153"/>
              <a:gd name="T82" fmla="*/ 2147483646 w 664"/>
              <a:gd name="T83" fmla="*/ 2147483646 h 1153"/>
              <a:gd name="T84" fmla="*/ 2147483646 w 664"/>
              <a:gd name="T85" fmla="*/ 2147483646 h 1153"/>
              <a:gd name="T86" fmla="*/ 2147483646 w 664"/>
              <a:gd name="T87" fmla="*/ 2147483646 h 1153"/>
              <a:gd name="T88" fmla="*/ 2147483646 w 664"/>
              <a:gd name="T89" fmla="*/ 2147483646 h 1153"/>
              <a:gd name="T90" fmla="*/ 2147483646 w 664"/>
              <a:gd name="T91" fmla="*/ 2147483646 h 1153"/>
              <a:gd name="T92" fmla="*/ 2147483646 w 664"/>
              <a:gd name="T93" fmla="*/ 2147483646 h 1153"/>
              <a:gd name="T94" fmla="*/ 2147483646 w 664"/>
              <a:gd name="T95" fmla="*/ 2147483646 h 1153"/>
              <a:gd name="T96" fmla="*/ 2147483646 w 664"/>
              <a:gd name="T97" fmla="*/ 2147483646 h 1153"/>
              <a:gd name="T98" fmla="*/ 2147483646 w 664"/>
              <a:gd name="T99" fmla="*/ 2147483646 h 1153"/>
              <a:gd name="T100" fmla="*/ 2147483646 w 664"/>
              <a:gd name="T101" fmla="*/ 2147483646 h 1153"/>
              <a:gd name="T102" fmla="*/ 2147483646 w 664"/>
              <a:gd name="T103" fmla="*/ 2147483646 h 1153"/>
              <a:gd name="T104" fmla="*/ 2147483646 w 664"/>
              <a:gd name="T105" fmla="*/ 2147483646 h 1153"/>
              <a:gd name="T106" fmla="*/ 2147483646 w 664"/>
              <a:gd name="T107" fmla="*/ 2147483646 h 1153"/>
              <a:gd name="T108" fmla="*/ 2147483646 w 664"/>
              <a:gd name="T109" fmla="*/ 2147483646 h 1153"/>
              <a:gd name="T110" fmla="*/ 2147483646 w 664"/>
              <a:gd name="T111" fmla="*/ 0 h 11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64" h="1153">
                <a:moveTo>
                  <a:pt x="664" y="0"/>
                </a:moveTo>
                <a:lnTo>
                  <a:pt x="664" y="1153"/>
                </a:lnTo>
                <a:lnTo>
                  <a:pt x="0" y="1153"/>
                </a:lnTo>
                <a:lnTo>
                  <a:pt x="15" y="1135"/>
                </a:lnTo>
                <a:cubicBezTo>
                  <a:pt x="51" y="1132"/>
                  <a:pt x="85" y="1123"/>
                  <a:pt x="121" y="1120"/>
                </a:cubicBezTo>
                <a:cubicBezTo>
                  <a:pt x="131" y="1118"/>
                  <a:pt x="137" y="1112"/>
                  <a:pt x="147" y="1110"/>
                </a:cubicBezTo>
                <a:cubicBezTo>
                  <a:pt x="157" y="1105"/>
                  <a:pt x="170" y="1097"/>
                  <a:pt x="180" y="1095"/>
                </a:cubicBezTo>
                <a:cubicBezTo>
                  <a:pt x="185" y="1087"/>
                  <a:pt x="193" y="1083"/>
                  <a:pt x="201" y="1078"/>
                </a:cubicBezTo>
                <a:cubicBezTo>
                  <a:pt x="205" y="1072"/>
                  <a:pt x="210" y="1067"/>
                  <a:pt x="216" y="1063"/>
                </a:cubicBezTo>
                <a:cubicBezTo>
                  <a:pt x="224" y="1052"/>
                  <a:pt x="234" y="1037"/>
                  <a:pt x="244" y="1029"/>
                </a:cubicBezTo>
                <a:cubicBezTo>
                  <a:pt x="247" y="1022"/>
                  <a:pt x="252" y="1016"/>
                  <a:pt x="255" y="1009"/>
                </a:cubicBezTo>
                <a:cubicBezTo>
                  <a:pt x="256" y="1000"/>
                  <a:pt x="268" y="991"/>
                  <a:pt x="273" y="982"/>
                </a:cubicBezTo>
                <a:cubicBezTo>
                  <a:pt x="274" y="974"/>
                  <a:pt x="278" y="975"/>
                  <a:pt x="282" y="969"/>
                </a:cubicBezTo>
                <a:cubicBezTo>
                  <a:pt x="283" y="961"/>
                  <a:pt x="286" y="955"/>
                  <a:pt x="291" y="948"/>
                </a:cubicBezTo>
                <a:cubicBezTo>
                  <a:pt x="292" y="942"/>
                  <a:pt x="299" y="937"/>
                  <a:pt x="304" y="933"/>
                </a:cubicBezTo>
                <a:cubicBezTo>
                  <a:pt x="306" y="927"/>
                  <a:pt x="309" y="922"/>
                  <a:pt x="312" y="916"/>
                </a:cubicBezTo>
                <a:cubicBezTo>
                  <a:pt x="314" y="906"/>
                  <a:pt x="324" y="891"/>
                  <a:pt x="330" y="882"/>
                </a:cubicBezTo>
                <a:cubicBezTo>
                  <a:pt x="331" y="876"/>
                  <a:pt x="333" y="873"/>
                  <a:pt x="337" y="868"/>
                </a:cubicBezTo>
                <a:cubicBezTo>
                  <a:pt x="340" y="858"/>
                  <a:pt x="345" y="848"/>
                  <a:pt x="351" y="840"/>
                </a:cubicBezTo>
                <a:cubicBezTo>
                  <a:pt x="352" y="834"/>
                  <a:pt x="360" y="825"/>
                  <a:pt x="360" y="825"/>
                </a:cubicBezTo>
                <a:cubicBezTo>
                  <a:pt x="361" y="819"/>
                  <a:pt x="363" y="816"/>
                  <a:pt x="366" y="811"/>
                </a:cubicBezTo>
                <a:cubicBezTo>
                  <a:pt x="367" y="803"/>
                  <a:pt x="368" y="797"/>
                  <a:pt x="375" y="793"/>
                </a:cubicBezTo>
                <a:cubicBezTo>
                  <a:pt x="376" y="786"/>
                  <a:pt x="380" y="780"/>
                  <a:pt x="384" y="774"/>
                </a:cubicBezTo>
                <a:cubicBezTo>
                  <a:pt x="385" y="768"/>
                  <a:pt x="388" y="765"/>
                  <a:pt x="390" y="760"/>
                </a:cubicBezTo>
                <a:cubicBezTo>
                  <a:pt x="391" y="751"/>
                  <a:pt x="395" y="737"/>
                  <a:pt x="402" y="732"/>
                </a:cubicBezTo>
                <a:cubicBezTo>
                  <a:pt x="403" y="726"/>
                  <a:pt x="404" y="722"/>
                  <a:pt x="408" y="717"/>
                </a:cubicBezTo>
                <a:cubicBezTo>
                  <a:pt x="409" y="708"/>
                  <a:pt x="412" y="703"/>
                  <a:pt x="417" y="696"/>
                </a:cubicBezTo>
                <a:cubicBezTo>
                  <a:pt x="418" y="688"/>
                  <a:pt x="419" y="683"/>
                  <a:pt x="423" y="676"/>
                </a:cubicBezTo>
                <a:cubicBezTo>
                  <a:pt x="424" y="666"/>
                  <a:pt x="427" y="657"/>
                  <a:pt x="432" y="648"/>
                </a:cubicBezTo>
                <a:cubicBezTo>
                  <a:pt x="433" y="642"/>
                  <a:pt x="436" y="639"/>
                  <a:pt x="438" y="634"/>
                </a:cubicBezTo>
                <a:cubicBezTo>
                  <a:pt x="439" y="625"/>
                  <a:pt x="442" y="617"/>
                  <a:pt x="448" y="610"/>
                </a:cubicBezTo>
                <a:cubicBezTo>
                  <a:pt x="450" y="602"/>
                  <a:pt x="452" y="596"/>
                  <a:pt x="456" y="589"/>
                </a:cubicBezTo>
                <a:cubicBezTo>
                  <a:pt x="457" y="575"/>
                  <a:pt x="459" y="571"/>
                  <a:pt x="465" y="559"/>
                </a:cubicBezTo>
                <a:cubicBezTo>
                  <a:pt x="467" y="549"/>
                  <a:pt x="467" y="539"/>
                  <a:pt x="474" y="532"/>
                </a:cubicBezTo>
                <a:cubicBezTo>
                  <a:pt x="475" y="523"/>
                  <a:pt x="477" y="514"/>
                  <a:pt x="483" y="507"/>
                </a:cubicBezTo>
                <a:cubicBezTo>
                  <a:pt x="484" y="499"/>
                  <a:pt x="485" y="490"/>
                  <a:pt x="489" y="483"/>
                </a:cubicBezTo>
                <a:cubicBezTo>
                  <a:pt x="491" y="472"/>
                  <a:pt x="491" y="458"/>
                  <a:pt x="499" y="450"/>
                </a:cubicBezTo>
                <a:cubicBezTo>
                  <a:pt x="503" y="441"/>
                  <a:pt x="503" y="433"/>
                  <a:pt x="507" y="424"/>
                </a:cubicBezTo>
                <a:cubicBezTo>
                  <a:pt x="508" y="418"/>
                  <a:pt x="510" y="411"/>
                  <a:pt x="513" y="405"/>
                </a:cubicBezTo>
                <a:cubicBezTo>
                  <a:pt x="514" y="399"/>
                  <a:pt x="516" y="392"/>
                  <a:pt x="520" y="387"/>
                </a:cubicBezTo>
                <a:cubicBezTo>
                  <a:pt x="523" y="369"/>
                  <a:pt x="520" y="375"/>
                  <a:pt x="525" y="366"/>
                </a:cubicBezTo>
                <a:cubicBezTo>
                  <a:pt x="527" y="354"/>
                  <a:pt x="529" y="341"/>
                  <a:pt x="534" y="330"/>
                </a:cubicBezTo>
                <a:cubicBezTo>
                  <a:pt x="536" y="322"/>
                  <a:pt x="539" y="314"/>
                  <a:pt x="543" y="307"/>
                </a:cubicBezTo>
                <a:cubicBezTo>
                  <a:pt x="544" y="295"/>
                  <a:pt x="547" y="281"/>
                  <a:pt x="552" y="270"/>
                </a:cubicBezTo>
                <a:cubicBezTo>
                  <a:pt x="554" y="258"/>
                  <a:pt x="555" y="251"/>
                  <a:pt x="561" y="241"/>
                </a:cubicBezTo>
                <a:cubicBezTo>
                  <a:pt x="563" y="232"/>
                  <a:pt x="564" y="221"/>
                  <a:pt x="570" y="213"/>
                </a:cubicBezTo>
                <a:cubicBezTo>
                  <a:pt x="572" y="204"/>
                  <a:pt x="573" y="195"/>
                  <a:pt x="576" y="187"/>
                </a:cubicBezTo>
                <a:cubicBezTo>
                  <a:pt x="578" y="175"/>
                  <a:pt x="579" y="159"/>
                  <a:pt x="585" y="147"/>
                </a:cubicBezTo>
                <a:cubicBezTo>
                  <a:pt x="587" y="135"/>
                  <a:pt x="592" y="126"/>
                  <a:pt x="597" y="115"/>
                </a:cubicBezTo>
                <a:cubicBezTo>
                  <a:pt x="598" y="106"/>
                  <a:pt x="604" y="99"/>
                  <a:pt x="609" y="91"/>
                </a:cubicBezTo>
                <a:cubicBezTo>
                  <a:pt x="610" y="86"/>
                  <a:pt x="612" y="81"/>
                  <a:pt x="615" y="76"/>
                </a:cubicBezTo>
                <a:cubicBezTo>
                  <a:pt x="617" y="73"/>
                  <a:pt x="622" y="67"/>
                  <a:pt x="622" y="67"/>
                </a:cubicBezTo>
                <a:cubicBezTo>
                  <a:pt x="624" y="58"/>
                  <a:pt x="626" y="56"/>
                  <a:pt x="630" y="49"/>
                </a:cubicBezTo>
                <a:cubicBezTo>
                  <a:pt x="632" y="36"/>
                  <a:pt x="645" y="24"/>
                  <a:pt x="654" y="15"/>
                </a:cubicBezTo>
                <a:cubicBezTo>
                  <a:pt x="655" y="8"/>
                  <a:pt x="657" y="7"/>
                  <a:pt x="663" y="3"/>
                </a:cubicBezTo>
                <a:cubicBezTo>
                  <a:pt x="663" y="3"/>
                  <a:pt x="664" y="1"/>
                  <a:pt x="664" y="0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85" name="Freeform 16">
            <a:extLst>
              <a:ext uri="{FF2B5EF4-FFF2-40B4-BE49-F238E27FC236}">
                <a16:creationId xmlns:a16="http://schemas.microsoft.com/office/drawing/2014/main" id="{98F4F8CD-60E0-1D2F-97C5-3C74432BC839}"/>
              </a:ext>
            </a:extLst>
          </p:cNvPr>
          <p:cNvSpPr>
            <a:spLocks/>
          </p:cNvSpPr>
          <p:nvPr/>
        </p:nvSpPr>
        <p:spPr bwMode="auto">
          <a:xfrm>
            <a:off x="1190625" y="2409825"/>
            <a:ext cx="2667000" cy="1838325"/>
          </a:xfrm>
          <a:custGeom>
            <a:avLst/>
            <a:gdLst>
              <a:gd name="T0" fmla="*/ 0 w 1854"/>
              <a:gd name="T1" fmla="*/ 0 h 1158"/>
              <a:gd name="T2" fmla="*/ 0 w 1854"/>
              <a:gd name="T3" fmla="*/ 2147483646 h 1158"/>
              <a:gd name="T4" fmla="*/ 2147483646 w 1854"/>
              <a:gd name="T5" fmla="*/ 2147483646 h 115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4" h="1158">
                <a:moveTo>
                  <a:pt x="0" y="0"/>
                </a:moveTo>
                <a:lnTo>
                  <a:pt x="0" y="1158"/>
                </a:lnTo>
                <a:lnTo>
                  <a:pt x="1854" y="1158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86" name="Text Box 17">
            <a:extLst>
              <a:ext uri="{FF2B5EF4-FFF2-40B4-BE49-F238E27FC236}">
                <a16:creationId xmlns:a16="http://schemas.microsoft.com/office/drawing/2014/main" id="{F4E20BC1-9E2D-3CC7-91D0-D54480DD8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2375" y="4262438"/>
            <a:ext cx="1871663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/>
              <a:t>70	80	90	95	100</a:t>
            </a:r>
            <a:endParaRPr lang="en-US" altLang="en-US" sz="2400"/>
          </a:p>
        </p:txBody>
      </p:sp>
      <p:sp>
        <p:nvSpPr>
          <p:cNvPr id="28687" name="Text Box 18">
            <a:extLst>
              <a:ext uri="{FF2B5EF4-FFF2-40B4-BE49-F238E27FC236}">
                <a16:creationId xmlns:a16="http://schemas.microsoft.com/office/drawing/2014/main" id="{05918AD5-92EB-4D8B-95B8-8F0290B644DA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434181" y="3242469"/>
            <a:ext cx="1089025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solidFill>
                  <a:schemeClr val="tx2"/>
                </a:solidFill>
              </a:rPr>
              <a:t>FREQUENCY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88" name="Text Box 19">
            <a:extLst>
              <a:ext uri="{FF2B5EF4-FFF2-40B4-BE49-F238E27FC236}">
                <a16:creationId xmlns:a16="http://schemas.microsoft.com/office/drawing/2014/main" id="{2AABAB3C-E9B3-D7D8-1C82-3FD24F49C2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7563" y="4586288"/>
            <a:ext cx="912812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solidFill>
                  <a:schemeClr val="tx2"/>
                </a:solidFill>
              </a:rPr>
              <a:t>Dimension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89" name="Text Box 20">
            <a:extLst>
              <a:ext uri="{FF2B5EF4-FFF2-40B4-BE49-F238E27FC236}">
                <a16:creationId xmlns:a16="http://schemas.microsoft.com/office/drawing/2014/main" id="{CEA63BB5-B1EF-CD20-7660-6A1F1F152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900" y="2106613"/>
            <a:ext cx="9620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b="1">
                <a:solidFill>
                  <a:schemeClr val="tx2"/>
                </a:solidFill>
              </a:rPr>
              <a:t>Customer</a:t>
            </a:r>
            <a:br>
              <a:rPr lang="en-US" altLang="en-US" sz="1400" b="1">
                <a:solidFill>
                  <a:schemeClr val="tx2"/>
                </a:solidFill>
              </a:rPr>
            </a:br>
            <a:r>
              <a:rPr lang="en-US" altLang="en-US" sz="1400" b="1">
                <a:solidFill>
                  <a:schemeClr val="tx2"/>
                </a:solidFill>
              </a:rPr>
              <a:t>spec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90" name="Line 21">
            <a:extLst>
              <a:ext uri="{FF2B5EF4-FFF2-40B4-BE49-F238E27FC236}">
                <a16:creationId xmlns:a16="http://schemas.microsoft.com/office/drawing/2014/main" id="{371B5CE1-7D98-F418-4BBD-73B47ECC052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66975" y="2076450"/>
            <a:ext cx="0" cy="2162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91" name="Line 22">
            <a:extLst>
              <a:ext uri="{FF2B5EF4-FFF2-40B4-BE49-F238E27FC236}">
                <a16:creationId xmlns:a16="http://schemas.microsoft.com/office/drawing/2014/main" id="{74B42D77-06C5-1E1A-6BC4-E9FDFCFAEE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181225" y="2238375"/>
            <a:ext cx="2762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92" name="Line 24">
            <a:extLst>
              <a:ext uri="{FF2B5EF4-FFF2-40B4-BE49-F238E27FC236}">
                <a16:creationId xmlns:a16="http://schemas.microsoft.com/office/drawing/2014/main" id="{08376C36-C63D-6DCF-C702-420F7A722F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81800" y="2057400"/>
            <a:ext cx="0" cy="2162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93" name="Text Box 25">
            <a:extLst>
              <a:ext uri="{FF2B5EF4-FFF2-40B4-BE49-F238E27FC236}">
                <a16:creationId xmlns:a16="http://schemas.microsoft.com/office/drawing/2014/main" id="{4332BE15-A36B-59A6-4157-5154E5CC9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6250" y="2098675"/>
            <a:ext cx="9620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b="1">
                <a:solidFill>
                  <a:schemeClr val="tx2"/>
                </a:solidFill>
              </a:rPr>
              <a:t>Customer</a:t>
            </a:r>
            <a:br>
              <a:rPr lang="en-US" altLang="en-US" sz="1400" b="1">
                <a:solidFill>
                  <a:schemeClr val="tx2"/>
                </a:solidFill>
              </a:rPr>
            </a:br>
            <a:r>
              <a:rPr lang="en-US" altLang="en-US" sz="1400" b="1">
                <a:solidFill>
                  <a:schemeClr val="tx2"/>
                </a:solidFill>
              </a:rPr>
              <a:t>spec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94" name="Line 26">
            <a:extLst>
              <a:ext uri="{FF2B5EF4-FFF2-40B4-BE49-F238E27FC236}">
                <a16:creationId xmlns:a16="http://schemas.microsoft.com/office/drawing/2014/main" id="{92F6A2A6-16C5-D1DC-0411-6E923793D7AE}"/>
              </a:ext>
            </a:extLst>
          </p:cNvPr>
          <p:cNvSpPr>
            <a:spLocks noChangeShapeType="1"/>
          </p:cNvSpPr>
          <p:nvPr/>
        </p:nvSpPr>
        <p:spPr bwMode="auto">
          <a:xfrm>
            <a:off x="6505575" y="2230438"/>
            <a:ext cx="2762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BB8B89-6117-D4A4-3773-E4C171F24730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>
            <a:extLst>
              <a:ext uri="{FF2B5EF4-FFF2-40B4-BE49-F238E27FC236}">
                <a16:creationId xmlns:a16="http://schemas.microsoft.com/office/drawing/2014/main" id="{7D59868E-41C6-2A8C-704B-9E7959B8E0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Sigma Advantages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6BD13AE0-93DC-53CD-E0BD-BE70037557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25450" y="1273175"/>
            <a:ext cx="8334375" cy="4267200"/>
          </a:xfrm>
        </p:spPr>
        <p:txBody>
          <a:bodyPr/>
          <a:lstStyle/>
          <a:p>
            <a:pPr marL="3282950" indent="-3282950" defTabSz="820738" eaLnBrk="1" hangingPunct="1">
              <a:buFont typeface="Symbol" panose="05050102010706020507" pitchFamily="18" charset="2"/>
              <a:buNone/>
            </a:pPr>
            <a:r>
              <a:rPr lang="en-US" altLang="en-US" sz="2400" dirty="0">
                <a:solidFill>
                  <a:schemeClr val="tx2"/>
                </a:solidFill>
              </a:rPr>
              <a:t>Which process is performing best?</a:t>
            </a:r>
            <a:endParaRPr lang="en-US" altLang="en-US" sz="2400" dirty="0"/>
          </a:p>
          <a:p>
            <a:pPr marL="3282950" indent="-3282950" defTabSz="820738" eaLnBrk="1" hangingPunct="1">
              <a:buFont typeface="Symbol" panose="05050102010706020507" pitchFamily="18" charset="2"/>
              <a:buNone/>
            </a:pPr>
            <a:endParaRPr lang="en-US" altLang="en-US" dirty="0"/>
          </a:p>
          <a:p>
            <a:pPr marL="3282950" indent="-3282950" defTabSz="820738" eaLnBrk="1" hangingPunct="1">
              <a:spcBef>
                <a:spcPct val="30000"/>
              </a:spcBef>
              <a:spcAft>
                <a:spcPct val="65000"/>
              </a:spcAft>
              <a:buFont typeface="Symbol" panose="05050102010706020507" pitchFamily="18" charset="2"/>
              <a:buNone/>
            </a:pPr>
            <a:r>
              <a:rPr lang="en-US" altLang="en-US" sz="1600" b="1" dirty="0">
                <a:solidFill>
                  <a:schemeClr val="tx2"/>
                </a:solidFill>
              </a:rPr>
              <a:t>PROCESS</a:t>
            </a:r>
            <a:r>
              <a:rPr lang="en-US" altLang="en-US" sz="1600" dirty="0">
                <a:solidFill>
                  <a:schemeClr val="tx2"/>
                </a:solidFill>
              </a:rPr>
              <a:t>	</a:t>
            </a:r>
            <a:r>
              <a:rPr lang="en-US" altLang="en-US" sz="1600" b="1" dirty="0">
                <a:solidFill>
                  <a:schemeClr val="tx2"/>
                </a:solidFill>
              </a:rPr>
              <a:t>PERFORMANCE</a:t>
            </a:r>
          </a:p>
          <a:p>
            <a:pPr marL="3282950" indent="-3282950" defTabSz="820738" eaLnBrk="1" hangingPunct="1">
              <a:spcBef>
                <a:spcPct val="75000"/>
              </a:spcBef>
              <a:buFont typeface="Symbol" panose="05050102010706020507" pitchFamily="18" charset="2"/>
              <a:buNone/>
            </a:pPr>
            <a:r>
              <a:rPr lang="en-US" altLang="en-US" sz="1600" dirty="0"/>
              <a:t>Call servicing	32 seconds ASA vs goal of 35</a:t>
            </a:r>
          </a:p>
          <a:p>
            <a:pPr marL="3282950" indent="-3282950" defTabSz="820738" eaLnBrk="1" hangingPunct="1">
              <a:spcBef>
                <a:spcPct val="75000"/>
              </a:spcBef>
              <a:buFont typeface="Symbol" panose="05050102010706020507" pitchFamily="18" charset="2"/>
              <a:buNone/>
            </a:pPr>
            <a:r>
              <a:rPr lang="en-US" altLang="en-US" sz="1600" dirty="0"/>
              <a:t>Manufacturing Cable	98% defect free</a:t>
            </a:r>
          </a:p>
          <a:p>
            <a:pPr marL="3282950" indent="-3282950" defTabSz="820738" eaLnBrk="1" hangingPunct="1">
              <a:spcBef>
                <a:spcPct val="75000"/>
              </a:spcBef>
              <a:buFont typeface="Symbol" panose="05050102010706020507" pitchFamily="18" charset="2"/>
              <a:buNone/>
            </a:pPr>
            <a:r>
              <a:rPr lang="en-US" altLang="en-US" sz="1600" dirty="0"/>
              <a:t>Accounts Receivable	33 days average aging vs goal of 40</a:t>
            </a:r>
          </a:p>
          <a:p>
            <a:pPr marL="3282950" indent="-3282950" defTabSz="820738" eaLnBrk="1" hangingPunct="1">
              <a:spcBef>
                <a:spcPct val="75000"/>
              </a:spcBef>
              <a:buFont typeface="Symbol" panose="05050102010706020507" pitchFamily="18" charset="2"/>
              <a:buNone/>
            </a:pPr>
            <a:r>
              <a:rPr lang="en-US" altLang="en-US" sz="1600" dirty="0"/>
              <a:t>Customer Service	82% rated 4 or 5 on responsiveness</a:t>
            </a:r>
          </a:p>
        </p:txBody>
      </p:sp>
      <p:sp>
        <p:nvSpPr>
          <p:cNvPr id="537604" name="Text Box 4">
            <a:extLst>
              <a:ext uri="{FF2B5EF4-FFF2-40B4-BE49-F238E27FC236}">
                <a16:creationId xmlns:a16="http://schemas.microsoft.com/office/drawing/2014/main" id="{6EDBFF12-0D24-1E72-B183-D7148193A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5068888"/>
            <a:ext cx="8178800" cy="42545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91429" tIns="45714" rIns="91429" bIns="45714">
            <a:spAutoFit/>
          </a:bodyPr>
          <a:lstStyle/>
          <a:p>
            <a:pPr algn="ctr">
              <a:defRPr/>
            </a:pP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The Sigma Scale provides a common metric for comparison.</a:t>
            </a:r>
          </a:p>
        </p:txBody>
      </p:sp>
      <p:grpSp>
        <p:nvGrpSpPr>
          <p:cNvPr id="30725" name="Group 5">
            <a:extLst>
              <a:ext uri="{FF2B5EF4-FFF2-40B4-BE49-F238E27FC236}">
                <a16:creationId xmlns:a16="http://schemas.microsoft.com/office/drawing/2014/main" id="{B6C10245-6B98-B7B3-1C66-CBDBC05ED9EE}"/>
              </a:ext>
            </a:extLst>
          </p:cNvPr>
          <p:cNvGrpSpPr>
            <a:grpSpLocks/>
          </p:cNvGrpSpPr>
          <p:nvPr/>
        </p:nvGrpSpPr>
        <p:grpSpPr bwMode="auto">
          <a:xfrm>
            <a:off x="523875" y="2590800"/>
            <a:ext cx="8181975" cy="1827212"/>
            <a:chOff x="330" y="1692"/>
            <a:chExt cx="5154" cy="1236"/>
          </a:xfrm>
        </p:grpSpPr>
        <p:sp>
          <p:nvSpPr>
            <p:cNvPr id="30726" name="Line 6">
              <a:extLst>
                <a:ext uri="{FF2B5EF4-FFF2-40B4-BE49-F238E27FC236}">
                  <a16:creationId xmlns:a16="http://schemas.microsoft.com/office/drawing/2014/main" id="{A395EAD9-B7C2-C97E-8CF9-801A046C50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1692"/>
              <a:ext cx="5154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7" name="Line 7">
              <a:extLst>
                <a:ext uri="{FF2B5EF4-FFF2-40B4-BE49-F238E27FC236}">
                  <a16:creationId xmlns:a16="http://schemas.microsoft.com/office/drawing/2014/main" id="{05972FE9-F0EC-3672-0831-09548B0069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2004"/>
              <a:ext cx="5154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8" name="Line 8">
              <a:extLst>
                <a:ext uri="{FF2B5EF4-FFF2-40B4-BE49-F238E27FC236}">
                  <a16:creationId xmlns:a16="http://schemas.microsoft.com/office/drawing/2014/main" id="{F9D8B460-BB21-FB62-0E58-17F15B1993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2316"/>
              <a:ext cx="5154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9" name="Line 9">
              <a:extLst>
                <a:ext uri="{FF2B5EF4-FFF2-40B4-BE49-F238E27FC236}">
                  <a16:creationId xmlns:a16="http://schemas.microsoft.com/office/drawing/2014/main" id="{A014786E-DE13-2EB3-C34D-7FAB079D4C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2628"/>
              <a:ext cx="5154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0" name="Line 10">
              <a:extLst>
                <a:ext uri="{FF2B5EF4-FFF2-40B4-BE49-F238E27FC236}">
                  <a16:creationId xmlns:a16="http://schemas.microsoft.com/office/drawing/2014/main" id="{FC389F49-6B00-2D85-364E-1838AC9CD2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2928"/>
              <a:ext cx="5154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A7CD0B0-EC02-37A8-3FB6-030F179D30D3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7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7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7604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0B285127-0951-72B4-FD0F-12EF14023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0" y="1238250"/>
            <a:ext cx="8181975" cy="5334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0E797D38-4B40-37DE-0058-680A849A06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25450" y="1344613"/>
            <a:ext cx="8420100" cy="4267200"/>
          </a:xfrm>
        </p:spPr>
        <p:txBody>
          <a:bodyPr/>
          <a:lstStyle/>
          <a:p>
            <a:pPr marL="103188" indent="0" defTabSz="820738" eaLnBrk="1" hangingPunct="1"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 b="1">
                <a:solidFill>
                  <a:schemeClr val="tx2"/>
                </a:solidFill>
              </a:rPr>
              <a:t>Percent</a:t>
            </a:r>
            <a:r>
              <a:rPr lang="en-US" altLang="en-US">
                <a:solidFill>
                  <a:schemeClr val="tx2"/>
                </a:solidFill>
              </a:rPr>
              <a:t>		</a:t>
            </a:r>
            <a:r>
              <a:rPr lang="en-US" altLang="en-US" b="1">
                <a:solidFill>
                  <a:schemeClr val="tx2"/>
                </a:solidFill>
                <a:sym typeface="Symbol" panose="05050102010706020507" pitchFamily="18" charset="2"/>
              </a:rPr>
              <a:t> </a:t>
            </a:r>
          </a:p>
          <a:p>
            <a:pPr marL="103188" indent="0" defTabSz="820738" eaLnBrk="1" hangingPunct="1">
              <a:spcBef>
                <a:spcPct val="100000"/>
              </a:spcBef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>
                <a:sym typeface="Symbol" panose="05050102010706020507" pitchFamily="18" charset="2"/>
              </a:rPr>
              <a:t>93%		3.0</a:t>
            </a:r>
          </a:p>
          <a:p>
            <a:pPr marL="103188" indent="0" defTabSz="820738" eaLnBrk="1" hangingPunct="1">
              <a:spcBef>
                <a:spcPct val="100000"/>
              </a:spcBef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>
                <a:sym typeface="Symbol" panose="05050102010706020507" pitchFamily="18" charset="2"/>
              </a:rPr>
              <a:t>98%		3.5</a:t>
            </a:r>
          </a:p>
          <a:p>
            <a:pPr marL="103188" indent="0" defTabSz="820738" eaLnBrk="1" hangingPunct="1">
              <a:spcBef>
                <a:spcPct val="100000"/>
              </a:spcBef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>
                <a:sym typeface="Symbol" panose="05050102010706020507" pitchFamily="18" charset="2"/>
              </a:rPr>
              <a:t>99%		4.0</a:t>
            </a:r>
          </a:p>
          <a:p>
            <a:pPr marL="103188" indent="0" defTabSz="820738" eaLnBrk="1" hangingPunct="1">
              <a:spcBef>
                <a:spcPct val="100000"/>
              </a:spcBef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>
                <a:sym typeface="Symbol" panose="05050102010706020507" pitchFamily="18" charset="2"/>
              </a:rPr>
              <a:t>99.87%		4.5</a:t>
            </a:r>
          </a:p>
          <a:p>
            <a:pPr marL="103188" indent="0" defTabSz="820738" eaLnBrk="1" hangingPunct="1">
              <a:spcBef>
                <a:spcPct val="100000"/>
              </a:spcBef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>
                <a:sym typeface="Symbol" panose="05050102010706020507" pitchFamily="18" charset="2"/>
              </a:rPr>
              <a:t>99.9997%		6.0</a:t>
            </a:r>
            <a:endParaRPr lang="en-US" altLang="en-US"/>
          </a:p>
        </p:txBody>
      </p:sp>
      <p:sp>
        <p:nvSpPr>
          <p:cNvPr id="539652" name="Text Box 4">
            <a:extLst>
              <a:ext uri="{FF2B5EF4-FFF2-40B4-BE49-F238E27FC236}">
                <a16:creationId xmlns:a16="http://schemas.microsoft.com/office/drawing/2014/main" id="{F58F190F-DFE0-162C-A31D-F346CAD28E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825" y="1277938"/>
            <a:ext cx="1117600" cy="33782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29" tIns="45714" rIns="91429" bIns="45714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DPMO</a:t>
            </a:r>
            <a:endParaRPr lang="en-US" altLang="en-US" sz="2400" b="1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algn="r">
              <a:spcBef>
                <a:spcPct val="100000"/>
              </a:spcBef>
              <a:defRPr/>
            </a:pPr>
            <a:r>
              <a:rPr lang="en-US" altLang="en-US" sz="2400" b="1">
                <a:latin typeface="Arial" panose="020B0604020202020204" pitchFamily="34" charset="0"/>
                <a:sym typeface="Symbol" panose="05050102010706020507" pitchFamily="18" charset="2"/>
              </a:rPr>
              <a:t>66,800</a:t>
            </a:r>
          </a:p>
          <a:p>
            <a:pPr algn="r">
              <a:spcBef>
                <a:spcPct val="50000"/>
              </a:spcBef>
              <a:defRPr/>
            </a:pPr>
            <a:r>
              <a:rPr lang="en-US" altLang="en-US" sz="2400" b="1">
                <a:latin typeface="Arial" panose="020B0604020202020204" pitchFamily="34" charset="0"/>
                <a:sym typeface="Symbol" panose="05050102010706020507" pitchFamily="18" charset="2"/>
              </a:rPr>
              <a:t>22,700</a:t>
            </a:r>
          </a:p>
          <a:p>
            <a:pPr algn="r">
              <a:spcBef>
                <a:spcPct val="50000"/>
              </a:spcBef>
              <a:defRPr/>
            </a:pPr>
            <a:r>
              <a:rPr lang="en-US" altLang="en-US" sz="2400" b="1">
                <a:latin typeface="Arial" panose="020B0604020202020204" pitchFamily="34" charset="0"/>
                <a:sym typeface="Symbol" panose="05050102010706020507" pitchFamily="18" charset="2"/>
              </a:rPr>
              <a:t>6,210</a:t>
            </a:r>
          </a:p>
          <a:p>
            <a:pPr algn="r">
              <a:spcBef>
                <a:spcPct val="50000"/>
              </a:spcBef>
              <a:defRPr/>
            </a:pPr>
            <a:r>
              <a:rPr lang="en-US" altLang="en-US" sz="2400" b="1">
                <a:latin typeface="Arial" panose="020B0604020202020204" pitchFamily="34" charset="0"/>
                <a:sym typeface="Symbol" panose="05050102010706020507" pitchFamily="18" charset="2"/>
              </a:rPr>
              <a:t>1,350</a:t>
            </a:r>
          </a:p>
          <a:p>
            <a:pPr algn="r">
              <a:spcBef>
                <a:spcPct val="50000"/>
              </a:spcBef>
              <a:defRPr/>
            </a:pPr>
            <a:r>
              <a:rPr lang="en-US" altLang="en-US" sz="2400" b="1">
                <a:latin typeface="Arial" panose="020B0604020202020204" pitchFamily="34" charset="0"/>
                <a:sym typeface="Symbol" panose="05050102010706020507" pitchFamily="18" charset="2"/>
              </a:rPr>
              <a:t>3.4</a:t>
            </a:r>
            <a:endParaRPr lang="en-US" altLang="en-US" sz="2400">
              <a:latin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539653" name="Rectangle 5">
            <a:extLst>
              <a:ext uri="{FF2B5EF4-FFF2-40B4-BE49-F238E27FC236}">
                <a16:creationId xmlns:a16="http://schemas.microsoft.com/office/drawing/2014/main" id="{EEFFF2BD-D7CF-2875-43EA-8F5312A704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Sigma Advantages</a:t>
            </a:r>
          </a:p>
        </p:txBody>
      </p:sp>
      <p:sp>
        <p:nvSpPr>
          <p:cNvPr id="539654" name="Text Box 6">
            <a:extLst>
              <a:ext uri="{FF2B5EF4-FFF2-40B4-BE49-F238E27FC236}">
                <a16:creationId xmlns:a16="http://schemas.microsoft.com/office/drawing/2014/main" id="{AFECFAED-AEA9-C217-B282-9D7E832493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030788"/>
            <a:ext cx="8178800" cy="73025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91429" tIns="45714" rIns="91429" bIns="45714">
            <a:spAutoFit/>
          </a:bodyPr>
          <a:lstStyle/>
          <a:p>
            <a:pPr algn="ctr">
              <a:defRPr/>
            </a:pP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99% seems outstanding; but 6,210 DPMO reveals </a:t>
            </a:r>
            <a:b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significant room for improvement. </a:t>
            </a:r>
          </a:p>
        </p:txBody>
      </p:sp>
      <p:grpSp>
        <p:nvGrpSpPr>
          <p:cNvPr id="32775" name="Group 7">
            <a:extLst>
              <a:ext uri="{FF2B5EF4-FFF2-40B4-BE49-F238E27FC236}">
                <a16:creationId xmlns:a16="http://schemas.microsoft.com/office/drawing/2014/main" id="{A9590CE8-2CDB-0CC2-A1B4-1CCE3751129F}"/>
              </a:ext>
            </a:extLst>
          </p:cNvPr>
          <p:cNvGrpSpPr>
            <a:grpSpLocks/>
          </p:cNvGrpSpPr>
          <p:nvPr/>
        </p:nvGrpSpPr>
        <p:grpSpPr bwMode="auto">
          <a:xfrm>
            <a:off x="447675" y="2466975"/>
            <a:ext cx="8220075" cy="2333625"/>
            <a:chOff x="300" y="1554"/>
            <a:chExt cx="5178" cy="1392"/>
          </a:xfrm>
        </p:grpSpPr>
        <p:sp>
          <p:nvSpPr>
            <p:cNvPr id="32776" name="Line 8">
              <a:extLst>
                <a:ext uri="{FF2B5EF4-FFF2-40B4-BE49-F238E27FC236}">
                  <a16:creationId xmlns:a16="http://schemas.microsoft.com/office/drawing/2014/main" id="{9240AD2F-C20A-595B-9B8E-ED065DC550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1554"/>
              <a:ext cx="5178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7" name="Line 9">
              <a:extLst>
                <a:ext uri="{FF2B5EF4-FFF2-40B4-BE49-F238E27FC236}">
                  <a16:creationId xmlns:a16="http://schemas.microsoft.com/office/drawing/2014/main" id="{F0CDF07B-BFF0-5138-F37C-1CAFD5AFF7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1908"/>
              <a:ext cx="5178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8" name="Line 10">
              <a:extLst>
                <a:ext uri="{FF2B5EF4-FFF2-40B4-BE49-F238E27FC236}">
                  <a16:creationId xmlns:a16="http://schemas.microsoft.com/office/drawing/2014/main" id="{E2EBC82C-3DCF-F22D-2185-4DCB52B344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2250"/>
              <a:ext cx="5178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9" name="Line 11">
              <a:extLst>
                <a:ext uri="{FF2B5EF4-FFF2-40B4-BE49-F238E27FC236}">
                  <a16:creationId xmlns:a16="http://schemas.microsoft.com/office/drawing/2014/main" id="{04DFEBFE-40C5-84FD-FC1F-B0124ECD3E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2604"/>
              <a:ext cx="5178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0" name="Line 12">
              <a:extLst>
                <a:ext uri="{FF2B5EF4-FFF2-40B4-BE49-F238E27FC236}">
                  <a16:creationId xmlns:a16="http://schemas.microsoft.com/office/drawing/2014/main" id="{E69D7DA6-D8CC-872B-6104-D3C2DA1FA4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2946"/>
              <a:ext cx="5178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3A78AF3-A460-92AA-6B8B-1FA6D9EE3522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9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9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9654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Rectangle 2">
            <a:extLst>
              <a:ext uri="{FF2B5EF4-FFF2-40B4-BE49-F238E27FC236}">
                <a16:creationId xmlns:a16="http://schemas.microsoft.com/office/drawing/2014/main" id="{27F9F5FC-6519-9ED2-8F95-407BD7AFF0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Calculating the “Sigma Level” 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F3EB741A-132B-35FF-F2D6-34B4E086EC9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8340725" cy="5513388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1800" b="1" dirty="0"/>
              <a:t>“Counting Defects” Approach:</a:t>
            </a:r>
          </a:p>
          <a:p>
            <a:pPr eaLnBrk="1" hangingPunct="1"/>
            <a:r>
              <a:rPr lang="en-US" altLang="en-US" sz="1800" dirty="0"/>
              <a:t>A packaging process is required to put at least 5 kg. of fertilizer in each bag.  In addition, the fill date must be stamped on the bag.</a:t>
            </a:r>
          </a:p>
          <a:p>
            <a:pPr eaLnBrk="1" hangingPunct="1"/>
            <a:r>
              <a:rPr lang="en-US" altLang="en-US" sz="1800" dirty="0"/>
              <a:t>Last weeks performance:</a:t>
            </a:r>
          </a:p>
          <a:p>
            <a:pPr lvl="1" eaLnBrk="1" hangingPunct="1"/>
            <a:r>
              <a:rPr lang="en-US" altLang="en-US" sz="1800" dirty="0"/>
              <a:t>Bags produced (units) – 10,000</a:t>
            </a:r>
          </a:p>
          <a:p>
            <a:pPr lvl="1" eaLnBrk="1" hangingPunct="1"/>
            <a:r>
              <a:rPr lang="en-US" altLang="en-US" sz="1800" dirty="0"/>
              <a:t>Under-filled bags – 62</a:t>
            </a:r>
          </a:p>
          <a:p>
            <a:pPr lvl="1" eaLnBrk="1" hangingPunct="1"/>
            <a:r>
              <a:rPr lang="en-US" altLang="en-US" sz="1800" dirty="0"/>
              <a:t>Fill dates missing – 21</a:t>
            </a:r>
          </a:p>
          <a:p>
            <a:pPr lvl="1" eaLnBrk="1" hangingPunct="1"/>
            <a:r>
              <a:rPr lang="en-US" altLang="en-US" sz="1800" dirty="0"/>
              <a:t>Number of defect opportunities - 2</a:t>
            </a:r>
          </a:p>
          <a:p>
            <a:pPr eaLnBrk="1" hangingPunct="1"/>
            <a:r>
              <a:rPr lang="en-US" altLang="en-US" sz="1800" dirty="0"/>
              <a:t>Sigma Calculation:</a:t>
            </a:r>
          </a:p>
        </p:txBody>
      </p:sp>
      <p:graphicFrame>
        <p:nvGraphicFramePr>
          <p:cNvPr id="34820" name="Object 4">
            <a:extLst>
              <a:ext uri="{FF2B5EF4-FFF2-40B4-BE49-F238E27FC236}">
                <a16:creationId xmlns:a16="http://schemas.microsoft.com/office/drawing/2014/main" id="{7773604D-D400-D555-70E7-1E078505C0A0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838200" y="4267200"/>
          <a:ext cx="4149725" cy="172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82800" imgH="863600" progId="Equation.3">
                  <p:embed/>
                </p:oleObj>
              </mc:Choice>
              <mc:Fallback>
                <p:oleObj name="Equation" r:id="rId3" imgW="2082800" imgH="863600" progId="Equation.3">
                  <p:embed/>
                  <p:pic>
                    <p:nvPicPr>
                      <p:cNvPr id="34820" name="Object 4">
                        <a:extLst>
                          <a:ext uri="{FF2B5EF4-FFF2-40B4-BE49-F238E27FC236}">
                            <a16:creationId xmlns:a16="http://schemas.microsoft.com/office/drawing/2014/main" id="{7773604D-D400-D555-70E7-1E078505C0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267200"/>
                        <a:ext cx="4149725" cy="172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1" name="Text Box 6">
            <a:extLst>
              <a:ext uri="{FF2B5EF4-FFF2-40B4-BE49-F238E27FC236}">
                <a16:creationId xmlns:a16="http://schemas.microsoft.com/office/drawing/2014/main" id="{DA894D15-DDDF-7F0E-0E67-DC6917A62C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4419600"/>
            <a:ext cx="2762679" cy="83099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dirty="0"/>
              <a:t>From Sigma Table: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/>
              <a:t>Sigma Level ~ 4.1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F580DC-59D9-DF97-FB19-62058950072B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09" name="Rectangle 1973">
            <a:extLst>
              <a:ext uri="{FF2B5EF4-FFF2-40B4-BE49-F238E27FC236}">
                <a16:creationId xmlns:a16="http://schemas.microsoft.com/office/drawing/2014/main" id="{3E05E3AF-F7CE-2841-443E-5796CA678E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Sigma Conversion Table</a:t>
            </a:r>
          </a:p>
        </p:txBody>
      </p:sp>
      <p:graphicFrame>
        <p:nvGraphicFramePr>
          <p:cNvPr id="605111" name="Group 1975">
            <a:extLst>
              <a:ext uri="{FF2B5EF4-FFF2-40B4-BE49-F238E27FC236}">
                <a16:creationId xmlns:a16="http://schemas.microsoft.com/office/drawing/2014/main" id="{B34B0B3A-DC6C-AF80-C0C9-5F1775D56C17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304800" y="787400"/>
          <a:ext cx="3886200" cy="6003953"/>
        </p:xfrm>
        <a:graphic>
          <a:graphicData uri="http://schemas.openxmlformats.org/drawingml/2006/table">
            <a:tbl>
              <a:tblPr/>
              <a:tblGrid>
                <a:gridCol w="116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0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25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92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Long-Term Process Yield (%)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Short-Term Sigma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DPMO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Long-Term Sigma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6.68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933,193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8.08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919,243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9.68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903,199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11.51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884,930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13.57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864,334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15.87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841,345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18.41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815,940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21.19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788,145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24.20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758,036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27.43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725,747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30.85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691,462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34.46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655,422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38.21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617,911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42.07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579,260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46.02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539,828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50.00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500,000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53.98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460,172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57.93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420,740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61.79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382,089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65.54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344,578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69.15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308,538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72.57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274,253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75.80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241,964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78.81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211,855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81.59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184,060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84.13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158,655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86.43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135,666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88.49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115,070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90.32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96,801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91.92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80,757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93.32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66,807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graphicFrame>
        <p:nvGraphicFramePr>
          <p:cNvPr id="607687" name="Group 2503">
            <a:extLst>
              <a:ext uri="{FF2B5EF4-FFF2-40B4-BE49-F238E27FC236}">
                <a16:creationId xmlns:a16="http://schemas.microsoft.com/office/drawing/2014/main" id="{EEE46B3E-2B76-E372-261F-C284A34FF0C2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4648200" y="1076325"/>
          <a:ext cx="3810000" cy="5546760"/>
        </p:xfrm>
        <a:graphic>
          <a:graphicData uri="http://schemas.openxmlformats.org/drawingml/2006/table">
            <a:tbl>
              <a:tblPr/>
              <a:tblGrid>
                <a:gridCol w="1146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1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94.52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54,799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95.54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44,565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96.41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35,930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97.13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28,716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97.73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22,750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98.21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17,864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98.61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13,903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98.93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10,724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99.18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8,198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99.38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6,210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333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99.53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4,661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2.6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333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99.65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4.2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3,467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2.7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99.74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2,555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99.81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1,866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99.87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1,350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687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337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99.989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99.9927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99.9951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99.9968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99.9979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99.99866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99.99914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99.99946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99.99966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sp>
        <p:nvSpPr>
          <p:cNvPr id="37191" name="AutoShape 2501">
            <a:extLst>
              <a:ext uri="{FF2B5EF4-FFF2-40B4-BE49-F238E27FC236}">
                <a16:creationId xmlns:a16="http://schemas.microsoft.com/office/drawing/2014/main" id="{834CA4CC-C5E8-EDF6-CB63-1FF205863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2819400"/>
            <a:ext cx="4343400" cy="5334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7BF28D-6787-113C-FE7B-684E25B6910A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6">
            <a:extLst>
              <a:ext uri="{FF2B5EF4-FFF2-40B4-BE49-F238E27FC236}">
                <a16:creationId xmlns:a16="http://schemas.microsoft.com/office/drawing/2014/main" id="{B5252250-8A8C-B6E7-082D-C6EACF3955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Exercise: Sigma Level for Our CTQ</a:t>
            </a:r>
          </a:p>
        </p:txBody>
      </p:sp>
      <p:graphicFrame>
        <p:nvGraphicFramePr>
          <p:cNvPr id="36903" name="Group 39">
            <a:extLst>
              <a:ext uri="{FF2B5EF4-FFF2-40B4-BE49-F238E27FC236}">
                <a16:creationId xmlns:a16="http://schemas.microsoft.com/office/drawing/2014/main" id="{6E2728FD-9588-BA19-C8D1-F5672599410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17915645"/>
              </p:ext>
            </p:extLst>
          </p:nvPr>
        </p:nvGraphicFramePr>
        <p:xfrm>
          <a:off x="457200" y="1338263"/>
          <a:ext cx="8229600" cy="3316287"/>
        </p:xfrm>
        <a:graphic>
          <a:graphicData uri="http://schemas.openxmlformats.org/drawingml/2006/table">
            <a:tbl>
              <a:tblPr/>
              <a:tblGrid>
                <a:gridCol w="1495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18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Objective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33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Estimate the Sigma Level for Our CTQ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00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Instructions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FF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(Last Exercise) Identify the Characteristic &amp; its Targets/Limits.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How many Defects does the Process Produce?  How many Items are Produced (day, week, etc.)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Estimate the Sigma Level of your Product/Service’s CTQ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43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Time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55C10B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55C10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Minutes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FC500DF-F874-C971-59DA-A65D793060D2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18882719-03D9-5269-540A-E0537C5268F4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3506788" y="985838"/>
            <a:ext cx="2133600" cy="151130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9283" name="Text Box 3">
            <a:extLst>
              <a:ext uri="{FF2B5EF4-FFF2-40B4-BE49-F238E27FC236}">
                <a16:creationId xmlns:a16="http://schemas.microsoft.com/office/drawing/2014/main" id="{A3FD2B9C-EF74-4C3D-470B-6B98A57BA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575" y="1436688"/>
            <a:ext cx="1471613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40964" name="Rectangle 4">
            <a:extLst>
              <a:ext uri="{FF2B5EF4-FFF2-40B4-BE49-F238E27FC236}">
                <a16:creationId xmlns:a16="http://schemas.microsoft.com/office/drawing/2014/main" id="{F44AD2FD-CBE3-E62C-ECDD-EB23CC029F5C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3506788" y="2814638"/>
            <a:ext cx="2133600" cy="151130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09285" name="Text Box 5">
            <a:extLst>
              <a:ext uri="{FF2B5EF4-FFF2-40B4-BE49-F238E27FC236}">
                <a16:creationId xmlns:a16="http://schemas.microsoft.com/office/drawing/2014/main" id="{102330AC-07BD-CB86-251F-D44179B7F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575" y="3265488"/>
            <a:ext cx="1471613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SOLUTION</a:t>
            </a:r>
          </a:p>
        </p:txBody>
      </p:sp>
      <p:sp>
        <p:nvSpPr>
          <p:cNvPr id="609286" name="Text Box 6">
            <a:extLst>
              <a:ext uri="{FF2B5EF4-FFF2-40B4-BE49-F238E27FC236}">
                <a16:creationId xmlns:a16="http://schemas.microsoft.com/office/drawing/2014/main" id="{74B83F78-B50D-A04A-B60B-B2A2B37AB4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" y="5486400"/>
            <a:ext cx="8483600" cy="83098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91429" tIns="45714" rIns="91429" bIns="45714">
            <a:spAutoFit/>
          </a:bodyPr>
          <a:lstStyle/>
          <a:p>
            <a:pPr algn="ctr">
              <a:defRPr/>
            </a:pPr>
            <a:r>
              <a:rPr lang="en-US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Can be effective . . . But have we addressed the root causes of the problem??</a:t>
            </a:r>
          </a:p>
        </p:txBody>
      </p:sp>
      <p:sp>
        <p:nvSpPr>
          <p:cNvPr id="609287" name="Text Box 7">
            <a:extLst>
              <a:ext uri="{FF2B5EF4-FFF2-40B4-BE49-F238E27FC236}">
                <a16:creationId xmlns:a16="http://schemas.microsoft.com/office/drawing/2014/main" id="{BFB4F2AB-5ACC-F465-BEEE-4DE51DA0B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9770" y="4751388"/>
            <a:ext cx="2629223" cy="42472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lIns="91429" tIns="45714" rIns="91429" bIns="45714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NEXT PROBLEM</a:t>
            </a:r>
          </a:p>
        </p:txBody>
      </p:sp>
      <p:sp>
        <p:nvSpPr>
          <p:cNvPr id="40968" name="Line 8">
            <a:extLst>
              <a:ext uri="{FF2B5EF4-FFF2-40B4-BE49-F238E27FC236}">
                <a16:creationId xmlns:a16="http://schemas.microsoft.com/office/drawing/2014/main" id="{66DB69FE-0153-46D9-E6BD-7F3B32C467A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68825" y="2497138"/>
            <a:ext cx="0" cy="3175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stealth" w="lg" len="lg"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9" name="Line 9">
            <a:extLst>
              <a:ext uri="{FF2B5EF4-FFF2-40B4-BE49-F238E27FC236}">
                <a16:creationId xmlns:a16="http://schemas.microsoft.com/office/drawing/2014/main" id="{F5B1EC75-2C4A-357D-3ED4-9DEDC0BEADA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68825" y="4325938"/>
            <a:ext cx="0" cy="4445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stealth" w="lg" len="lg"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9290" name="Rectangle 10">
            <a:extLst>
              <a:ext uri="{FF2B5EF4-FFF2-40B4-BE49-F238E27FC236}">
                <a16:creationId xmlns:a16="http://schemas.microsoft.com/office/drawing/2014/main" id="{87FD2DF3-9E35-B4A0-0EAA-57BA0E94C9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3363"/>
            <a:ext cx="5957888" cy="439737"/>
          </a:xfrm>
          <a:prstGeom prst="rect">
            <a:avLst/>
          </a:prstGeom>
          <a:noFill/>
          <a:ln>
            <a:noFill/>
          </a:ln>
          <a:effectLst/>
        </p:spPr>
        <p:txBody>
          <a:bodyPr lIns="91429" tIns="45714" rIns="91429" bIns="45714"/>
          <a:lstStyle>
            <a:lvl1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6619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11191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5763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20335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/>
              <a:t>Attacking Problems—Pre-Six Sigma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0E01AB-10CA-2E61-2C05-B493DD343BED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7" name="Text Box 3">
            <a:extLst>
              <a:ext uri="{FF2B5EF4-FFF2-40B4-BE49-F238E27FC236}">
                <a16:creationId xmlns:a16="http://schemas.microsoft.com/office/drawing/2014/main" id="{5F31B462-1FBE-329C-107B-D05EE2B551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6B37DB-8E2C-85A1-C200-904BC2821124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0" name="Rectangle 2">
            <a:extLst>
              <a:ext uri="{FF2B5EF4-FFF2-40B4-BE49-F238E27FC236}">
                <a16:creationId xmlns:a16="http://schemas.microsoft.com/office/drawing/2014/main" id="{89F48C41-16B9-DCD4-3EA9-53AC31FA0E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5563" y="233363"/>
            <a:ext cx="9144001" cy="439737"/>
          </a:xfrm>
          <a:prstGeom prst="rect">
            <a:avLst/>
          </a:prstGeom>
          <a:noFill/>
          <a:ln>
            <a:noFill/>
          </a:ln>
          <a:effectLst/>
        </p:spPr>
        <p:txBody>
          <a:bodyPr lIns="91429" tIns="45714" rIns="91429" bIns="45714"/>
          <a:lstStyle>
            <a:lvl1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6619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11191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5763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20335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/>
              <a:t>The Six Sigma Way to Attack Problems</a:t>
            </a:r>
          </a:p>
        </p:txBody>
      </p:sp>
      <p:sp>
        <p:nvSpPr>
          <p:cNvPr id="611331" name="Text Box 3">
            <a:extLst>
              <a:ext uri="{FF2B5EF4-FFF2-40B4-BE49-F238E27FC236}">
                <a16:creationId xmlns:a16="http://schemas.microsoft.com/office/drawing/2014/main" id="{7F1F0504-470A-C530-B96A-178505BC3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5175" y="5688013"/>
            <a:ext cx="2038350" cy="34925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 lIns="91429" tIns="45714" rIns="91429" bIns="45714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NEXT PROBLEM</a:t>
            </a:r>
          </a:p>
        </p:txBody>
      </p:sp>
      <p:sp>
        <p:nvSpPr>
          <p:cNvPr id="43012" name="AutoShape 4">
            <a:extLst>
              <a:ext uri="{FF2B5EF4-FFF2-40B4-BE49-F238E27FC236}">
                <a16:creationId xmlns:a16="http://schemas.microsoft.com/office/drawing/2014/main" id="{C22C6BD5-8411-9416-C95B-34DF08BCB8A1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328069" y="4575969"/>
            <a:ext cx="1452562" cy="742950"/>
          </a:xfrm>
          <a:prstGeom prst="rightArrow">
            <a:avLst>
              <a:gd name="adj1" fmla="val 50000"/>
              <a:gd name="adj2" fmla="val 48878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43013" name="Rectangle 5">
            <a:extLst>
              <a:ext uri="{FF2B5EF4-FFF2-40B4-BE49-F238E27FC236}">
                <a16:creationId xmlns:a16="http://schemas.microsoft.com/office/drawing/2014/main" id="{05E48D3D-D10F-81A3-210F-4B8092328525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5248275" y="3373438"/>
            <a:ext cx="1697038" cy="86677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34" name="Text Box 6">
            <a:extLst>
              <a:ext uri="{FF2B5EF4-FFF2-40B4-BE49-F238E27FC236}">
                <a16:creationId xmlns:a16="http://schemas.microsoft.com/office/drawing/2014/main" id="{ECFE5078-8681-35C6-94BD-3F508FC98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6808" y="3524885"/>
            <a:ext cx="1299971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</a:t>
            </a:r>
            <a:br>
              <a:rPr lang="en-US" alt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SOLUTION</a:t>
            </a:r>
          </a:p>
        </p:txBody>
      </p:sp>
      <p:sp>
        <p:nvSpPr>
          <p:cNvPr id="43015" name="AutoShape 7">
            <a:extLst>
              <a:ext uri="{FF2B5EF4-FFF2-40B4-BE49-F238E27FC236}">
                <a16:creationId xmlns:a16="http://schemas.microsoft.com/office/drawing/2014/main" id="{D09F4790-7C58-5BA9-6FD3-551628BF2E8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415756" y="2307432"/>
            <a:ext cx="1362075" cy="744538"/>
          </a:xfrm>
          <a:prstGeom prst="rightArrow">
            <a:avLst>
              <a:gd name="adj1" fmla="val 50000"/>
              <a:gd name="adj2" fmla="val 45736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36" name="Oval 8">
            <a:extLst>
              <a:ext uri="{FF2B5EF4-FFF2-40B4-BE49-F238E27FC236}">
                <a16:creationId xmlns:a16="http://schemas.microsoft.com/office/drawing/2014/main" id="{89D97A56-DE4E-EFD5-367B-702BF526E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1675" y="3317875"/>
            <a:ext cx="1390650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Analyze</a:t>
            </a:r>
            <a:endParaRPr lang="en-US" altLang="en-US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3017" name="Rectangle 9">
            <a:extLst>
              <a:ext uri="{FF2B5EF4-FFF2-40B4-BE49-F238E27FC236}">
                <a16:creationId xmlns:a16="http://schemas.microsoft.com/office/drawing/2014/main" id="{4024DC13-6487-C67A-BDA7-6EF1FCDC82D3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2206625" y="3373438"/>
            <a:ext cx="1695450" cy="86677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38" name="Text Box 10">
            <a:extLst>
              <a:ext uri="{FF2B5EF4-FFF2-40B4-BE49-F238E27FC236}">
                <a16:creationId xmlns:a16="http://schemas.microsoft.com/office/drawing/2014/main" id="{265F6320-3EBC-3596-B5ED-D656A2768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850" y="3524885"/>
            <a:ext cx="1181413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SOLUTION</a:t>
            </a:r>
          </a:p>
        </p:txBody>
      </p:sp>
      <p:sp>
        <p:nvSpPr>
          <p:cNvPr id="43019" name="AutoShape 11">
            <a:extLst>
              <a:ext uri="{FF2B5EF4-FFF2-40B4-BE49-F238E27FC236}">
                <a16:creationId xmlns:a16="http://schemas.microsoft.com/office/drawing/2014/main" id="{9ADF0402-7C08-2B4A-5667-8CCB5440BFD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886200" y="3435350"/>
            <a:ext cx="1362075" cy="74295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40" name="Oval 12">
            <a:extLst>
              <a:ext uri="{FF2B5EF4-FFF2-40B4-BE49-F238E27FC236}">
                <a16:creationId xmlns:a16="http://schemas.microsoft.com/office/drawing/2014/main" id="{EEECB1BE-43A5-9BE5-E666-4C0EC5ED4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113" y="4235450"/>
            <a:ext cx="1392237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Identify</a:t>
            </a:r>
            <a:endParaRPr lang="en-US" altLang="en-US" sz="16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3021" name="Rectangle 13">
            <a:extLst>
              <a:ext uri="{FF2B5EF4-FFF2-40B4-BE49-F238E27FC236}">
                <a16:creationId xmlns:a16="http://schemas.microsoft.com/office/drawing/2014/main" id="{E60DF34A-BDCC-6B2A-BEB2-00AD67B7D700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2206625" y="1135063"/>
            <a:ext cx="1695450" cy="86677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42" name="Text Box 14">
            <a:extLst>
              <a:ext uri="{FF2B5EF4-FFF2-40B4-BE49-F238E27FC236}">
                <a16:creationId xmlns:a16="http://schemas.microsoft.com/office/drawing/2014/main" id="{D5BE5FBC-74AC-8A66-1D81-CDDD4B3BF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850" y="1267460"/>
            <a:ext cx="1181413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611343" name="Oval 15">
            <a:extLst>
              <a:ext uri="{FF2B5EF4-FFF2-40B4-BE49-F238E27FC236}">
                <a16:creationId xmlns:a16="http://schemas.microsoft.com/office/drawing/2014/main" id="{A0711052-9D6B-CD80-661D-AAD05AFE4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8" y="1047750"/>
            <a:ext cx="1390650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43024" name="Rectangle 16">
            <a:extLst>
              <a:ext uri="{FF2B5EF4-FFF2-40B4-BE49-F238E27FC236}">
                <a16:creationId xmlns:a16="http://schemas.microsoft.com/office/drawing/2014/main" id="{F03E2D21-D970-E56B-2685-07D403547AB6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5248275" y="1135063"/>
            <a:ext cx="1697038" cy="86677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45" name="Text Box 17">
            <a:extLst>
              <a:ext uri="{FF2B5EF4-FFF2-40B4-BE49-F238E27FC236}">
                <a16:creationId xmlns:a16="http://schemas.microsoft.com/office/drawing/2014/main" id="{6315F58C-6DCB-A157-B258-E5C4D5F7E6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6808" y="1267460"/>
            <a:ext cx="1299971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</a:t>
            </a:r>
            <a:br>
              <a:rPr lang="en-US" alt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611346" name="Oval 18">
            <a:extLst>
              <a:ext uri="{FF2B5EF4-FFF2-40B4-BE49-F238E27FC236}">
                <a16:creationId xmlns:a16="http://schemas.microsoft.com/office/drawing/2014/main" id="{6FD62F8A-CF3C-0729-98DA-1F46763471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1675" y="1047750"/>
            <a:ext cx="1390650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43027" name="AutoShape 19">
            <a:extLst>
              <a:ext uri="{FF2B5EF4-FFF2-40B4-BE49-F238E27FC236}">
                <a16:creationId xmlns:a16="http://schemas.microsoft.com/office/drawing/2014/main" id="{1D9FCA69-E58A-8502-F653-D9A155AE8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8425" y="1196975"/>
            <a:ext cx="1362075" cy="74295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43028" name="AutoShape 20">
            <a:extLst>
              <a:ext uri="{FF2B5EF4-FFF2-40B4-BE49-F238E27FC236}">
                <a16:creationId xmlns:a16="http://schemas.microsoft.com/office/drawing/2014/main" id="{F6A7BAB9-C072-17E4-EFEE-3C5171B91C08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2373312" y="2317751"/>
            <a:ext cx="1362075" cy="74295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49" name="Oval 21">
            <a:extLst>
              <a:ext uri="{FF2B5EF4-FFF2-40B4-BE49-F238E27FC236}">
                <a16:creationId xmlns:a16="http://schemas.microsoft.com/office/drawing/2014/main" id="{A60CACA6-0EFA-8C72-69C7-E4E7F4AA8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8" y="2084388"/>
            <a:ext cx="1390650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Control</a:t>
            </a:r>
            <a:endParaRPr lang="en-US" altLang="en-US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11351" name="Oval 23">
            <a:extLst>
              <a:ext uri="{FF2B5EF4-FFF2-40B4-BE49-F238E27FC236}">
                <a16:creationId xmlns:a16="http://schemas.microsoft.com/office/drawing/2014/main" id="{AF40DF3E-DF09-ADBE-C36F-7A17C652C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3092450"/>
            <a:ext cx="1390650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Execute</a:t>
            </a:r>
            <a:endParaRPr lang="en-US" altLang="en-US" sz="16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3031" name="TextBox 2">
            <a:extLst>
              <a:ext uri="{FF2B5EF4-FFF2-40B4-BE49-F238E27FC236}">
                <a16:creationId xmlns:a16="http://schemas.microsoft.com/office/drawing/2014/main" id="{2D862AD4-B04A-9D1A-4751-68A00FC18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5461000"/>
            <a:ext cx="4611688" cy="10160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b="1"/>
              <a:t>What Factors Drive Performance?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b="1"/>
              <a:t>How Can We Prevent Problem Reoccurrence?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452A31-9936-1706-8B16-38A681197707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>
            <a:extLst>
              <a:ext uri="{FF2B5EF4-FFF2-40B4-BE49-F238E27FC236}">
                <a16:creationId xmlns:a16="http://schemas.microsoft.com/office/drawing/2014/main" id="{AE582175-2E4A-8ADA-960E-F2E9CA8AA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116138"/>
            <a:ext cx="1209675" cy="319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Launch The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 Project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	</a:t>
            </a: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Define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 Outcomes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Stakeholders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Select Team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Project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Approach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Create Project Plan</a:t>
            </a:r>
            <a:endParaRPr lang="en-US" altLang="en-US" sz="1300"/>
          </a:p>
        </p:txBody>
      </p:sp>
      <p:sp>
        <p:nvSpPr>
          <p:cNvPr id="45059" name="Rectangle 5">
            <a:extLst>
              <a:ext uri="{FF2B5EF4-FFF2-40B4-BE49-F238E27FC236}">
                <a16:creationId xmlns:a16="http://schemas.microsoft.com/office/drawing/2014/main" id="{0A82C5A1-DD21-2B54-89C9-239BAE1FC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2116138"/>
            <a:ext cx="1524000" cy="355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Define The Current Process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Address “Low-Hanging Fruit”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Obtain Customer CTQ’s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Gather Initial Metrics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Current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“Sigma”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Stratify Data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Initial Value Proposition</a:t>
            </a:r>
            <a:endParaRPr lang="en-US" altLang="en-US" sz="1300"/>
          </a:p>
        </p:txBody>
      </p:sp>
      <p:sp>
        <p:nvSpPr>
          <p:cNvPr id="45060" name="Rectangle 6">
            <a:extLst>
              <a:ext uri="{FF2B5EF4-FFF2-40B4-BE49-F238E27FC236}">
                <a16:creationId xmlns:a16="http://schemas.microsoft.com/office/drawing/2014/main" id="{38457574-4405-8996-06D3-C2C575B47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2116138"/>
            <a:ext cx="115570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Cause &amp; Effect Hypotheses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Gather Causal Data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&amp; Validate Root Causes (X’s)</a:t>
            </a:r>
            <a:endParaRPr lang="en-US" altLang="en-US" sz="1300"/>
          </a:p>
        </p:txBody>
      </p:sp>
      <p:sp>
        <p:nvSpPr>
          <p:cNvPr id="45061" name="Rectangle 7">
            <a:extLst>
              <a:ext uri="{FF2B5EF4-FFF2-40B4-BE49-F238E27FC236}">
                <a16:creationId xmlns:a16="http://schemas.microsoft.com/office/drawing/2014/main" id="{0E822115-5A59-C3CA-F721-40F9D09916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0225" y="2116138"/>
            <a:ext cx="1374775" cy="264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Breakthroughs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Select Practical Approaches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Design Future State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Predict New “Sigma”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Perform C/B &amp; Risk Analysis</a:t>
            </a:r>
            <a:endParaRPr lang="en-US" altLang="en-US" sz="1300"/>
          </a:p>
        </p:txBody>
      </p:sp>
      <p:sp>
        <p:nvSpPr>
          <p:cNvPr id="45062" name="Rectangle 8">
            <a:extLst>
              <a:ext uri="{FF2B5EF4-FFF2-40B4-BE49-F238E27FC236}">
                <a16:creationId xmlns:a16="http://schemas.microsoft.com/office/drawing/2014/main" id="{5CD93D31-CF7C-C0C7-910D-B8DA8C0FE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2116138"/>
            <a:ext cx="1398587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Control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Methods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Dashboards and Scorecards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Train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Execute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Measure Results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Manage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 Change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45063" name="Rectangle 9">
            <a:extLst>
              <a:ext uri="{FF2B5EF4-FFF2-40B4-BE49-F238E27FC236}">
                <a16:creationId xmlns:a16="http://schemas.microsoft.com/office/drawing/2014/main" id="{5BE0C3A5-FDFE-3107-9504-31817E0E1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116138"/>
            <a:ext cx="1373188" cy="282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Report Dashboard and Scorecard Data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Create Feedback Loop &amp; Adjust Process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Replication Opportunities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Future Plans</a:t>
            </a:r>
            <a:endParaRPr lang="en-US" altLang="en-US" sz="1300"/>
          </a:p>
        </p:txBody>
      </p:sp>
      <p:sp>
        <p:nvSpPr>
          <p:cNvPr id="45064" name="AutoShape 10">
            <a:extLst>
              <a:ext uri="{FF2B5EF4-FFF2-40B4-BE49-F238E27FC236}">
                <a16:creationId xmlns:a16="http://schemas.microsoft.com/office/drawing/2014/main" id="{5F8279CF-BDCB-207A-3B7D-5BC6339EA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990600"/>
            <a:ext cx="1219200" cy="939800"/>
          </a:xfrm>
          <a:prstGeom prst="homePlate">
            <a:avLst>
              <a:gd name="adj" fmla="val 32432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Define</a:t>
            </a:r>
            <a:endParaRPr lang="en-US" altLang="en-US" sz="1300"/>
          </a:p>
        </p:txBody>
      </p:sp>
      <p:sp>
        <p:nvSpPr>
          <p:cNvPr id="45065" name="AutoShape 11">
            <a:extLst>
              <a:ext uri="{FF2B5EF4-FFF2-40B4-BE49-F238E27FC236}">
                <a16:creationId xmlns:a16="http://schemas.microsoft.com/office/drawing/2014/main" id="{88302A23-6101-3C63-99EB-684C7D5A8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9850" y="990600"/>
            <a:ext cx="1516063" cy="939800"/>
          </a:xfrm>
          <a:prstGeom prst="chevron">
            <a:avLst>
              <a:gd name="adj" fmla="val 2060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   Measure</a:t>
            </a:r>
            <a:endParaRPr lang="en-US" altLang="en-US" sz="1300"/>
          </a:p>
        </p:txBody>
      </p:sp>
      <p:sp>
        <p:nvSpPr>
          <p:cNvPr id="45066" name="AutoShape 12">
            <a:extLst>
              <a:ext uri="{FF2B5EF4-FFF2-40B4-BE49-F238E27FC236}">
                <a16:creationId xmlns:a16="http://schemas.microsoft.com/office/drawing/2014/main" id="{4F509C2B-6FFF-408D-6CA0-5B48653E3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990600"/>
            <a:ext cx="1676400" cy="939800"/>
          </a:xfrm>
          <a:prstGeom prst="chevron">
            <a:avLst>
              <a:gd name="adj" fmla="val 2415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  Analyze</a:t>
            </a:r>
            <a:endParaRPr lang="en-US" altLang="en-US" sz="1300"/>
          </a:p>
        </p:txBody>
      </p:sp>
      <p:sp>
        <p:nvSpPr>
          <p:cNvPr id="45067" name="AutoShape 13">
            <a:extLst>
              <a:ext uri="{FF2B5EF4-FFF2-40B4-BE49-F238E27FC236}">
                <a16:creationId xmlns:a16="http://schemas.microsoft.com/office/drawing/2014/main" id="{DB7AB9C3-E634-1AC3-D342-4D7BDD976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75" y="990600"/>
            <a:ext cx="1520825" cy="939800"/>
          </a:xfrm>
          <a:prstGeom prst="chevron">
            <a:avLst>
              <a:gd name="adj" fmla="val 25337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     Identify</a:t>
            </a:r>
            <a:endParaRPr lang="en-US" altLang="en-US" sz="1300"/>
          </a:p>
        </p:txBody>
      </p:sp>
      <p:sp>
        <p:nvSpPr>
          <p:cNvPr id="45068" name="AutoShape 14">
            <a:extLst>
              <a:ext uri="{FF2B5EF4-FFF2-40B4-BE49-F238E27FC236}">
                <a16:creationId xmlns:a16="http://schemas.microsoft.com/office/drawing/2014/main" id="{1B8777A1-F1C8-3F6E-1490-49EC083806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9113" y="990600"/>
            <a:ext cx="2020887" cy="939800"/>
          </a:xfrm>
          <a:prstGeom prst="chevron">
            <a:avLst>
              <a:gd name="adj" fmla="val 29896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   Execute</a:t>
            </a:r>
            <a:endParaRPr lang="en-US" altLang="en-US" sz="1300"/>
          </a:p>
        </p:txBody>
      </p:sp>
      <p:sp>
        <p:nvSpPr>
          <p:cNvPr id="45069" name="AutoShape 15">
            <a:extLst>
              <a:ext uri="{FF2B5EF4-FFF2-40B4-BE49-F238E27FC236}">
                <a16:creationId xmlns:a16="http://schemas.microsoft.com/office/drawing/2014/main" id="{C3FB48E7-234A-3758-D9A7-702517E7A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990600"/>
            <a:ext cx="1524000" cy="939800"/>
          </a:xfrm>
          <a:prstGeom prst="chevron">
            <a:avLst>
              <a:gd name="adj" fmla="val 30068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     Control</a:t>
            </a:r>
            <a:endParaRPr lang="en-US" altLang="en-US" sz="1300"/>
          </a:p>
        </p:txBody>
      </p:sp>
      <p:sp>
        <p:nvSpPr>
          <p:cNvPr id="441360" name="Rectangle 16">
            <a:extLst>
              <a:ext uri="{FF2B5EF4-FFF2-40B4-BE49-F238E27FC236}">
                <a16:creationId xmlns:a16="http://schemas.microsoft.com/office/drawing/2014/main" id="{02636263-82FC-D3F5-CB58-2E52D7C4C6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571BC7-C6EF-91DA-91A1-485F421A33BA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>
            <a:extLst>
              <a:ext uri="{FF2B5EF4-FFF2-40B4-BE49-F238E27FC236}">
                <a16:creationId xmlns:a16="http://schemas.microsoft.com/office/drawing/2014/main" id="{4D162BAB-0048-F87F-F2D3-FED8B4F8DE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41300"/>
            <a:ext cx="6442075" cy="457200"/>
          </a:xfrm>
        </p:spPr>
        <p:txBody>
          <a:bodyPr>
            <a:spAutoFit/>
          </a:bodyPr>
          <a:lstStyle/>
          <a:p>
            <a:pPr marL="103188" defTabSz="820738" eaLnBrk="1" hangingPunct="1">
              <a:defRPr/>
            </a:pPr>
            <a:r>
              <a:rPr lang="en-US" altLang="en-US"/>
              <a:t>The DMAIEC Way to Attack Problems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F5E0554E-E47B-D2D9-FE48-A72DCC6866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88" y="1004888"/>
            <a:ext cx="1778000" cy="9652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3380" name="Text Box 4">
            <a:extLst>
              <a:ext uri="{FF2B5EF4-FFF2-40B4-BE49-F238E27FC236}">
                <a16:creationId xmlns:a16="http://schemas.microsoft.com/office/drawing/2014/main" id="{F39EBA72-08E4-0F8E-EDA0-4F3C34DC5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338" y="1210489"/>
            <a:ext cx="1333698" cy="55399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613381" name="Text Box 5">
            <a:extLst>
              <a:ext uri="{FF2B5EF4-FFF2-40B4-BE49-F238E27FC236}">
                <a16:creationId xmlns:a16="http://schemas.microsoft.com/office/drawing/2014/main" id="{90C21B0D-4595-D010-3D52-5B68F3BB3C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1196975"/>
            <a:ext cx="6372225" cy="4841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DEFINE:</a:t>
            </a:r>
            <a:b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We are not consistently achieving “Ready for Control” (Y). </a:t>
            </a:r>
          </a:p>
        </p:txBody>
      </p:sp>
      <p:sp>
        <p:nvSpPr>
          <p:cNvPr id="47110" name="Rectangle 6">
            <a:extLst>
              <a:ext uri="{FF2B5EF4-FFF2-40B4-BE49-F238E27FC236}">
                <a16:creationId xmlns:a16="http://schemas.microsoft.com/office/drawing/2014/main" id="{895D4799-BEA4-C54D-0A50-23E26D87F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88" y="2209800"/>
            <a:ext cx="1778000" cy="9652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3383" name="Text Box 7">
            <a:extLst>
              <a:ext uri="{FF2B5EF4-FFF2-40B4-BE49-F238E27FC236}">
                <a16:creationId xmlns:a16="http://schemas.microsoft.com/office/drawing/2014/main" id="{FF18AFF4-4DB8-94A8-4F3C-74C9599A5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96" y="2414608"/>
            <a:ext cx="1466171" cy="55399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</a:t>
            </a:r>
            <a:b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613384" name="Text Box 8">
            <a:extLst>
              <a:ext uri="{FF2B5EF4-FFF2-40B4-BE49-F238E27FC236}">
                <a16:creationId xmlns:a16="http://schemas.microsoft.com/office/drawing/2014/main" id="{DE4F3CBC-8A30-C3C1-5C0A-598C85845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3488" y="2162175"/>
            <a:ext cx="5878512" cy="169703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MEASURE:</a:t>
            </a:r>
            <a:b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There was a lot of variation in “Y” - poor performance (RFC = 35%, 1.1</a:t>
            </a: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</a:t>
            </a: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). Determined RFC was a function of (1) boiler tube failures, (2) excessive cooldown (previous shutdown), (3) turbine first-stage metal temperature control, and (4) operator errors. The boiler tube failures and temperature control were major contributors</a:t>
            </a:r>
          </a:p>
        </p:txBody>
      </p:sp>
      <p:sp>
        <p:nvSpPr>
          <p:cNvPr id="47113" name="Rectangle 9">
            <a:extLst>
              <a:ext uri="{FF2B5EF4-FFF2-40B4-BE49-F238E27FC236}">
                <a16:creationId xmlns:a16="http://schemas.microsoft.com/office/drawing/2014/main" id="{4FAE3C1A-6770-2475-19D0-573F17679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88" y="3967163"/>
            <a:ext cx="1778000" cy="9652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3386" name="Text Box 10">
            <a:extLst>
              <a:ext uri="{FF2B5EF4-FFF2-40B4-BE49-F238E27FC236}">
                <a16:creationId xmlns:a16="http://schemas.microsoft.com/office/drawing/2014/main" id="{146C3FA0-E2A5-9BF9-CC35-8F1A5112B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96" y="4171970"/>
            <a:ext cx="1466171" cy="55399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</a:t>
            </a:r>
            <a:b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SOLUTION</a:t>
            </a:r>
          </a:p>
        </p:txBody>
      </p:sp>
      <p:sp>
        <p:nvSpPr>
          <p:cNvPr id="613387" name="Text Box 11">
            <a:extLst>
              <a:ext uri="{FF2B5EF4-FFF2-40B4-BE49-F238E27FC236}">
                <a16:creationId xmlns:a16="http://schemas.microsoft.com/office/drawing/2014/main" id="{E1AC29D8-FD4A-95EA-BD83-DF28E8923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3984625"/>
            <a:ext cx="6372225" cy="96996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ANALYZE:</a:t>
            </a:r>
            <a:b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Pareto Analysis &amp; Weibull Analysis of boiler tube failures revealed inadequate water/steam flow in the ends of the waterwall tubesheet</a:t>
            </a:r>
          </a:p>
        </p:txBody>
      </p:sp>
      <p:sp>
        <p:nvSpPr>
          <p:cNvPr id="47116" name="Rectangle 12">
            <a:extLst>
              <a:ext uri="{FF2B5EF4-FFF2-40B4-BE49-F238E27FC236}">
                <a16:creationId xmlns:a16="http://schemas.microsoft.com/office/drawing/2014/main" id="{10164D15-55F4-B6FC-6995-D2BE4FA56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88" y="5216525"/>
            <a:ext cx="1778000" cy="9652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3389" name="Text Box 13">
            <a:extLst>
              <a:ext uri="{FF2B5EF4-FFF2-40B4-BE49-F238E27FC236}">
                <a16:creationId xmlns:a16="http://schemas.microsoft.com/office/drawing/2014/main" id="{2B6D0E78-6958-D663-C447-0EB381AB0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338" y="5421333"/>
            <a:ext cx="1333698" cy="55399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SOLUTION</a:t>
            </a:r>
          </a:p>
        </p:txBody>
      </p:sp>
      <p:sp>
        <p:nvSpPr>
          <p:cNvPr id="613390" name="Text Box 14">
            <a:extLst>
              <a:ext uri="{FF2B5EF4-FFF2-40B4-BE49-F238E27FC236}">
                <a16:creationId xmlns:a16="http://schemas.microsoft.com/office/drawing/2014/main" id="{3AC05C9E-E084-6A56-80A9-02B290695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5341938"/>
            <a:ext cx="6303962" cy="969962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IDENTIFY/EXECUTE AND CONTROL:</a:t>
            </a:r>
            <a:b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Design changes improving flow distribution were implemented and process is currently achieving RFC 91% of the time (2.7</a:t>
            </a: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) (other countermeasures also contributing)</a:t>
            </a: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87E79E-5269-D941-0DC5-1D5C8A43917B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22</a:t>
            </a:fld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90DD4FAA-638C-A228-1849-78373D6418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7463" y="-11113"/>
            <a:ext cx="8477251" cy="81915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49155" name="Text Box 3">
            <a:extLst>
              <a:ext uri="{FF2B5EF4-FFF2-40B4-BE49-F238E27FC236}">
                <a16:creationId xmlns:a16="http://schemas.microsoft.com/office/drawing/2014/main" id="{02E594D1-1220-0364-0D8B-ADAB9D361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" y="1335088"/>
            <a:ext cx="1116013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 u="sng" dirty="0">
                <a:solidFill>
                  <a:schemeClr val="tx2"/>
                </a:solidFill>
              </a:rPr>
              <a:t>STEP</a:t>
            </a:r>
            <a:endParaRPr lang="en-US" altLang="en-US" sz="2400" b="1" dirty="0"/>
          </a:p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 dirty="0"/>
              <a:t>Define</a:t>
            </a:r>
          </a:p>
          <a:p>
            <a:pPr>
              <a:spcBef>
                <a:spcPct val="50000"/>
              </a:spcBef>
              <a:buClrTx/>
              <a:buFontTx/>
              <a:buNone/>
            </a:pPr>
            <a:endParaRPr lang="en-US" altLang="en-US" sz="2400" b="1" dirty="0"/>
          </a:p>
          <a:p>
            <a:pPr>
              <a:spcBef>
                <a:spcPct val="50000"/>
              </a:spcBef>
              <a:buClrTx/>
              <a:buFontTx/>
              <a:buNone/>
            </a:pPr>
            <a:endParaRPr lang="en-US" altLang="en-US" sz="2400" b="1" dirty="0"/>
          </a:p>
          <a:p>
            <a:pPr>
              <a:spcBef>
                <a:spcPct val="50000"/>
              </a:spcBef>
              <a:buClrTx/>
              <a:buFontTx/>
              <a:buNone/>
            </a:pPr>
            <a:endParaRPr lang="en-US" altLang="en-US" sz="2400" b="1" dirty="0"/>
          </a:p>
        </p:txBody>
      </p:sp>
      <p:sp>
        <p:nvSpPr>
          <p:cNvPr id="49156" name="Text Box 4">
            <a:extLst>
              <a:ext uri="{FF2B5EF4-FFF2-40B4-BE49-F238E27FC236}">
                <a16:creationId xmlns:a16="http://schemas.microsoft.com/office/drawing/2014/main" id="{BE08A126-0FEA-1A78-34F9-AAB6D4E43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0600" y="1335088"/>
            <a:ext cx="3244850" cy="204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35000"/>
              </a:spcAft>
              <a:buClrTx/>
              <a:buFontTx/>
              <a:buNone/>
            </a:pPr>
            <a:r>
              <a:rPr lang="en-US" altLang="en-US" sz="2400" b="1" u="sng">
                <a:solidFill>
                  <a:schemeClr val="tx2"/>
                </a:solidFill>
              </a:rPr>
              <a:t>OBJECTIVE</a:t>
            </a:r>
            <a:endParaRPr lang="en-US" altLang="en-US" sz="2400" b="1"/>
          </a:p>
          <a:p>
            <a:pPr>
              <a:spcBef>
                <a:spcPct val="0"/>
              </a:spcBef>
              <a:spcAft>
                <a:spcPct val="35000"/>
              </a:spcAft>
              <a:buClrTx/>
              <a:buFontTx/>
              <a:buNone/>
            </a:pPr>
            <a:r>
              <a:rPr lang="en-US" altLang="en-US" sz="2400" b="1"/>
              <a:t>Develop clear business case, project sponsorship, team charter</a:t>
            </a:r>
          </a:p>
        </p:txBody>
      </p:sp>
      <p:sp>
        <p:nvSpPr>
          <p:cNvPr id="49157" name="Text Box 5">
            <a:extLst>
              <a:ext uri="{FF2B5EF4-FFF2-40B4-BE49-F238E27FC236}">
                <a16:creationId xmlns:a16="http://schemas.microsoft.com/office/drawing/2014/main" id="{911C9A77-A06E-5AA7-0532-9B0DA8CF2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0888" y="1335088"/>
            <a:ext cx="3228975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 marL="173038" indent="-1730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35000"/>
              </a:spcAft>
              <a:buClrTx/>
              <a:buFontTx/>
              <a:buNone/>
            </a:pPr>
            <a:r>
              <a:rPr lang="en-US" altLang="en-US" sz="2400" b="1" u="sng">
                <a:solidFill>
                  <a:schemeClr val="tx2"/>
                </a:solidFill>
              </a:rPr>
              <a:t>TOOLS</a:t>
            </a:r>
            <a:endParaRPr lang="en-US" altLang="en-US" sz="2400" b="1"/>
          </a:p>
          <a:p>
            <a:pPr>
              <a:spcBef>
                <a:spcPct val="0"/>
              </a:spcBef>
              <a:spcAft>
                <a:spcPct val="35000"/>
              </a:spcAft>
              <a:buClrTx/>
              <a:buFont typeface="Marlett" pitchFamily="2" charset="2"/>
              <a:buChar char="8"/>
            </a:pPr>
            <a:r>
              <a:rPr lang="en-US" altLang="en-US" sz="2400" b="1"/>
              <a:t>Charter</a:t>
            </a:r>
          </a:p>
          <a:p>
            <a:pPr>
              <a:spcBef>
                <a:spcPct val="0"/>
              </a:spcBef>
              <a:spcAft>
                <a:spcPct val="35000"/>
              </a:spcAft>
              <a:buClrTx/>
              <a:buFont typeface="Marlett" pitchFamily="2" charset="2"/>
              <a:buChar char="8"/>
            </a:pPr>
            <a:r>
              <a:rPr lang="en-US" altLang="en-US" sz="2400" b="1"/>
              <a:t>VOC Analysis, </a:t>
            </a:r>
          </a:p>
          <a:p>
            <a:pPr>
              <a:spcBef>
                <a:spcPct val="0"/>
              </a:spcBef>
              <a:spcAft>
                <a:spcPct val="35000"/>
              </a:spcAft>
              <a:buClrTx/>
              <a:buFont typeface="Marlett" pitchFamily="2" charset="2"/>
              <a:buChar char="8"/>
            </a:pPr>
            <a:r>
              <a:rPr lang="en-US" altLang="en-US" sz="2400" b="1"/>
              <a:t>SIPOC, </a:t>
            </a:r>
          </a:p>
          <a:p>
            <a:pPr>
              <a:spcBef>
                <a:spcPct val="0"/>
              </a:spcBef>
              <a:spcAft>
                <a:spcPct val="35000"/>
              </a:spcAft>
              <a:buClrTx/>
              <a:buFont typeface="Marlett" pitchFamily="2" charset="2"/>
              <a:buChar char="8"/>
            </a:pPr>
            <a:r>
              <a:rPr lang="en-US" altLang="en-US" sz="2400" b="1"/>
              <a:t>Financial Analysis</a:t>
            </a:r>
          </a:p>
        </p:txBody>
      </p:sp>
      <p:sp>
        <p:nvSpPr>
          <p:cNvPr id="513030" name="Text Box 6">
            <a:extLst>
              <a:ext uri="{FF2B5EF4-FFF2-40B4-BE49-F238E27FC236}">
                <a16:creationId xmlns:a16="http://schemas.microsoft.com/office/drawing/2014/main" id="{303CB94A-529F-5BD9-0454-33A77F6BC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4916488"/>
            <a:ext cx="8228013" cy="139700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>
                <a:solidFill>
                  <a:schemeClr val="bg1"/>
                </a:solidFill>
              </a:rPr>
              <a:t>Leader Role</a:t>
            </a:r>
            <a:r>
              <a:rPr lang="en-US" altLang="en-US" sz="2400" b="1">
                <a:solidFill>
                  <a:schemeClr val="bg1"/>
                </a:solidFill>
              </a:rPr>
              <a:t>: Don’t allow a single project to proceed without a Business Case and a Sponsor who is </a:t>
            </a:r>
            <a:br>
              <a:rPr lang="en-US" altLang="en-US" sz="2400" b="1">
                <a:solidFill>
                  <a:schemeClr val="bg1"/>
                </a:solidFill>
              </a:rPr>
            </a:br>
            <a:r>
              <a:rPr lang="en-US" altLang="en-US" sz="2400" b="1">
                <a:solidFill>
                  <a:schemeClr val="bg1"/>
                </a:solidFill>
              </a:rPr>
              <a:t>willing to commit to the results.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C40748-8B55-E456-8716-ACF96C80B9CF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23</a:t>
            </a:fld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7CBA0CA4-97DE-A6AC-1B09-D6B47E0797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438" y="-7938"/>
            <a:ext cx="8477250" cy="819151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15075" name="Text Box 3">
            <a:extLst>
              <a:ext uri="{FF2B5EF4-FFF2-40B4-BE49-F238E27FC236}">
                <a16:creationId xmlns:a16="http://schemas.microsoft.com/office/drawing/2014/main" id="{C9198452-F229-53F4-0095-78BB299C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977900"/>
            <a:ext cx="1399040" cy="94227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STEP</a:t>
            </a:r>
            <a:endParaRPr lang="en-US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Measure</a:t>
            </a:r>
          </a:p>
        </p:txBody>
      </p:sp>
      <p:sp>
        <p:nvSpPr>
          <p:cNvPr id="515076" name="Text Box 4">
            <a:extLst>
              <a:ext uri="{FF2B5EF4-FFF2-40B4-BE49-F238E27FC236}">
                <a16:creationId xmlns:a16="http://schemas.microsoft.com/office/drawing/2014/main" id="{44E6A32E-4D29-0E6B-472D-2F08F118D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977900"/>
            <a:ext cx="2828925" cy="3047471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Define current process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Develop/execute measurement plan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Stratify problem</a:t>
            </a:r>
          </a:p>
        </p:txBody>
      </p:sp>
      <p:sp>
        <p:nvSpPr>
          <p:cNvPr id="515077" name="Text Box 5">
            <a:extLst>
              <a:ext uri="{FF2B5EF4-FFF2-40B4-BE49-F238E27FC236}">
                <a16:creationId xmlns:a16="http://schemas.microsoft.com/office/drawing/2014/main" id="{41B808AE-FAD6-DFD9-D05A-CED038C4F1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977900"/>
            <a:ext cx="3898900" cy="3873500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Mapping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Measurement planning tools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Data displays (Histograms, Paretos, Control charts, etc.)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capability (Sigma)</a:t>
            </a:r>
          </a:p>
        </p:txBody>
      </p:sp>
      <p:sp>
        <p:nvSpPr>
          <p:cNvPr id="515078" name="Text Box 6">
            <a:extLst>
              <a:ext uri="{FF2B5EF4-FFF2-40B4-BE49-F238E27FC236}">
                <a16:creationId xmlns:a16="http://schemas.microsoft.com/office/drawing/2014/main" id="{865EE7A5-EFA8-2698-5E8A-0C1BE9292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1425" y="5456238"/>
            <a:ext cx="6510338" cy="101917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>
                <a:solidFill>
                  <a:schemeClr val="bg1"/>
                </a:solidFill>
              </a:rPr>
              <a:t>Leader Role</a:t>
            </a:r>
            <a:r>
              <a:rPr lang="en-US" altLang="en-US" sz="2400" b="1">
                <a:solidFill>
                  <a:schemeClr val="bg1"/>
                </a:solidFill>
              </a:rPr>
              <a:t>: Insist that the performance “gaps” are identified &amp; quantified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9775A4-6948-BE31-9EAB-62F03B5BE22A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65E84D2B-7BAB-956A-FD1F-DAB39ECAFE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688" y="0"/>
            <a:ext cx="8477250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17123" name="Text Box 3">
            <a:extLst>
              <a:ext uri="{FF2B5EF4-FFF2-40B4-BE49-F238E27FC236}">
                <a16:creationId xmlns:a16="http://schemas.microsoft.com/office/drawing/2014/main" id="{33FCFC4D-BFF8-533B-0EBE-6DD582A60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1173163"/>
            <a:ext cx="1348424" cy="9602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29" tIns="45714" rIns="91429" bIns="45714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Analyze</a:t>
            </a:r>
          </a:p>
        </p:txBody>
      </p:sp>
      <p:sp>
        <p:nvSpPr>
          <p:cNvPr id="517124" name="Text Box 4">
            <a:extLst>
              <a:ext uri="{FF2B5EF4-FFF2-40B4-BE49-F238E27FC236}">
                <a16:creationId xmlns:a16="http://schemas.microsoft.com/office/drawing/2014/main" id="{7D8F8A1E-5A59-579E-E26E-D86F818719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5350" y="1173163"/>
            <a:ext cx="2949575" cy="1329583"/>
          </a:xfrm>
          <a:prstGeom prst="rect">
            <a:avLst/>
          </a:prstGeom>
          <a:noFill/>
          <a:ln>
            <a:noFill/>
          </a:ln>
          <a:effectLst/>
        </p:spPr>
        <p:txBody>
          <a:bodyPr lIns="91429" tIns="45714" rIns="91429" bIns="45714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Determine root causes</a:t>
            </a:r>
          </a:p>
        </p:txBody>
      </p:sp>
      <p:sp>
        <p:nvSpPr>
          <p:cNvPr id="517125" name="Text Box 5">
            <a:extLst>
              <a:ext uri="{FF2B5EF4-FFF2-40B4-BE49-F238E27FC236}">
                <a16:creationId xmlns:a16="http://schemas.microsoft.com/office/drawing/2014/main" id="{0FED7F9A-70C7-8C4F-2C52-07FEEAE8E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4900" y="1173163"/>
            <a:ext cx="4021138" cy="4021137"/>
          </a:xfrm>
          <a:prstGeom prst="rect">
            <a:avLst/>
          </a:prstGeom>
          <a:noFill/>
          <a:ln>
            <a:noFill/>
          </a:ln>
          <a:effectLst/>
        </p:spPr>
        <p:txBody>
          <a:bodyPr lIns="91429" tIns="45714" rIns="91429" bIns="45714">
            <a:spAutoFit/>
          </a:bodyPr>
          <a:lstStyle>
            <a:lvl1pPr marL="228600" indent="-228600"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Cause &amp; Effect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Defect Paretos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Stratification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Value-Added Flow Analysis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 tools (Hypothesis Testing, ANOVA, Regression)</a:t>
            </a:r>
          </a:p>
        </p:txBody>
      </p:sp>
      <p:sp>
        <p:nvSpPr>
          <p:cNvPr id="517126" name="Text Box 6">
            <a:extLst>
              <a:ext uri="{FF2B5EF4-FFF2-40B4-BE49-F238E27FC236}">
                <a16:creationId xmlns:a16="http://schemas.microsoft.com/office/drawing/2014/main" id="{63DA9A59-79C8-96E4-4F50-05F0070B7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334000"/>
            <a:ext cx="8382000" cy="103187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>
                <a:solidFill>
                  <a:schemeClr val="bg1"/>
                </a:solidFill>
              </a:rPr>
              <a:t>Leader Role: Build a culture based on facts not anecdotes. In God We Trust, all others must show data!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7FB0DA-BE8B-2E67-C1DD-096AE3B758AA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F198D53F-ADA0-1E8B-30A7-0D109448EA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625" y="-9525"/>
            <a:ext cx="8477250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19171" name="Text Box 3">
            <a:extLst>
              <a:ext uri="{FF2B5EF4-FFF2-40B4-BE49-F238E27FC236}">
                <a16:creationId xmlns:a16="http://schemas.microsoft.com/office/drawing/2014/main" id="{51A97D22-5446-9524-5DC3-65EE8AD35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8" y="1165225"/>
            <a:ext cx="1346142" cy="144087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Improve</a:t>
            </a:r>
            <a:endParaRPr lang="en-US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519172" name="Text Box 4">
            <a:extLst>
              <a:ext uri="{FF2B5EF4-FFF2-40B4-BE49-F238E27FC236}">
                <a16:creationId xmlns:a16="http://schemas.microsoft.com/office/drawing/2014/main" id="{9316159B-AA82-3C32-A951-5C2B7CD27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9313" y="1165225"/>
            <a:ext cx="3228067" cy="243807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Choose between 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series of incremental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improvements or 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process redesign</a:t>
            </a:r>
          </a:p>
        </p:txBody>
      </p:sp>
      <p:sp>
        <p:nvSpPr>
          <p:cNvPr id="519173" name="Text Box 5">
            <a:extLst>
              <a:ext uri="{FF2B5EF4-FFF2-40B4-BE49-F238E27FC236}">
                <a16:creationId xmlns:a16="http://schemas.microsoft.com/office/drawing/2014/main" id="{252FF9C4-7B94-5D71-5B57-26ED3F9FA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0" y="1165225"/>
            <a:ext cx="3441700" cy="3143250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Idea generation techniques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Experimentation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FMEA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Detailed financial analyses</a:t>
            </a:r>
          </a:p>
        </p:txBody>
      </p:sp>
      <p:sp>
        <p:nvSpPr>
          <p:cNvPr id="519174" name="Text Box 6">
            <a:extLst>
              <a:ext uri="{FF2B5EF4-FFF2-40B4-BE49-F238E27FC236}">
                <a16:creationId xmlns:a16="http://schemas.microsoft.com/office/drawing/2014/main" id="{2626D81D-A103-3796-C9A4-99AD34232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5259388"/>
            <a:ext cx="8228013" cy="103187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Leader Role</a:t>
            </a:r>
            <a:r>
              <a:rPr lang="en-US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Push for innovative, breakthrough thinking supported by cost/benefit and risk analyses.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362770-AAAD-D13A-BD78-B618255E0F46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26</a:t>
            </a:fld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22A72020-DFD2-20B2-2271-DA82D84BCB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625" y="-9525"/>
            <a:ext cx="8477250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21220" name="Text Box 4">
            <a:extLst>
              <a:ext uri="{FF2B5EF4-FFF2-40B4-BE49-F238E27FC236}">
                <a16:creationId xmlns:a16="http://schemas.microsoft.com/office/drawing/2014/main" id="{A6BCD5EF-DF12-9386-27DD-1C5152FC0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165225"/>
            <a:ext cx="1330112" cy="144087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Execute</a:t>
            </a:r>
            <a:endParaRPr lang="en-US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521221" name="Text Box 5">
            <a:extLst>
              <a:ext uri="{FF2B5EF4-FFF2-40B4-BE49-F238E27FC236}">
                <a16:creationId xmlns:a16="http://schemas.microsoft.com/office/drawing/2014/main" id="{A9B4E438-5EEE-B56D-1319-DED3FD552D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25" y="1165225"/>
            <a:ext cx="3034103" cy="19394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Implement the 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Solution – trial first,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then full scale</a:t>
            </a:r>
          </a:p>
        </p:txBody>
      </p:sp>
      <p:sp>
        <p:nvSpPr>
          <p:cNvPr id="521222" name="Text Box 6">
            <a:extLst>
              <a:ext uri="{FF2B5EF4-FFF2-40B4-BE49-F238E27FC236}">
                <a16:creationId xmlns:a16="http://schemas.microsoft.com/office/drawing/2014/main" id="{FBE19273-88D0-FBA8-E77D-3900D1369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0" y="1165225"/>
            <a:ext cx="4070350" cy="2413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Change Management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Implementation Planning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FMEA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Control</a:t>
            </a:r>
          </a:p>
        </p:txBody>
      </p:sp>
      <p:sp>
        <p:nvSpPr>
          <p:cNvPr id="521223" name="Text Box 7">
            <a:extLst>
              <a:ext uri="{FF2B5EF4-FFF2-40B4-BE49-F238E27FC236}">
                <a16:creationId xmlns:a16="http://schemas.microsoft.com/office/drawing/2014/main" id="{5B6D793E-9BC8-0735-93AB-CE10AF8888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5259388"/>
            <a:ext cx="8228013" cy="1020762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>
                <a:solidFill>
                  <a:schemeClr val="bg1"/>
                </a:solidFill>
              </a:rPr>
              <a:t>Leader Role</a:t>
            </a:r>
            <a:r>
              <a:rPr lang="en-US" altLang="en-US" sz="2400" b="1">
                <a:solidFill>
                  <a:schemeClr val="bg1"/>
                </a:solidFill>
              </a:rPr>
              <a:t>: Help the team “pull the trigger” – This is where many teams/organizations fail in Six Sigma.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06715D-0BDF-B503-56F7-7F1A4B2D42D9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27</a:t>
            </a:fld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058348A1-B493-950A-D01A-F7F9600D7C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925" y="-7938"/>
            <a:ext cx="8477250" cy="819151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23267" name="Text Box 3">
            <a:extLst>
              <a:ext uri="{FF2B5EF4-FFF2-40B4-BE49-F238E27FC236}">
                <a16:creationId xmlns:a16="http://schemas.microsoft.com/office/drawing/2014/main" id="{7B298A67-998E-2A46-5418-8230AF68A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" y="1128713"/>
            <a:ext cx="1241946" cy="94227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Control</a:t>
            </a:r>
          </a:p>
        </p:txBody>
      </p:sp>
      <p:sp>
        <p:nvSpPr>
          <p:cNvPr id="523268" name="Text Box 4">
            <a:extLst>
              <a:ext uri="{FF2B5EF4-FFF2-40B4-BE49-F238E27FC236}">
                <a16:creationId xmlns:a16="http://schemas.microsoft.com/office/drawing/2014/main" id="{884A7CF2-FF63-C388-72F5-61A1511CC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1128713"/>
            <a:ext cx="2694267" cy="94227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Sustain the gains</a:t>
            </a:r>
          </a:p>
        </p:txBody>
      </p:sp>
      <p:sp>
        <p:nvSpPr>
          <p:cNvPr id="523269" name="Text Box 5">
            <a:extLst>
              <a:ext uri="{FF2B5EF4-FFF2-40B4-BE49-F238E27FC236}">
                <a16:creationId xmlns:a16="http://schemas.microsoft.com/office/drawing/2014/main" id="{11E09B2C-FA6E-80D9-54E8-40984B49F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1128713"/>
            <a:ext cx="3886200" cy="2284412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Management Systems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Control charts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Owners</a:t>
            </a:r>
          </a:p>
        </p:txBody>
      </p:sp>
      <p:sp>
        <p:nvSpPr>
          <p:cNvPr id="523270" name="Text Box 6">
            <a:extLst>
              <a:ext uri="{FF2B5EF4-FFF2-40B4-BE49-F238E27FC236}">
                <a16:creationId xmlns:a16="http://schemas.microsoft.com/office/drawing/2014/main" id="{D9FDEEA5-390A-39B4-96DB-02D7DEBC9A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538" y="4719638"/>
            <a:ext cx="8228012" cy="1382712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>
                <a:solidFill>
                  <a:schemeClr val="bg1"/>
                </a:solidFill>
              </a:rPr>
              <a:t>Leader Role: Who is going to make sure the gains stick?  Who do you hold accountable six months from now for ongoing defect reduction?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DBF860-7962-36C2-8373-1A5E4F5BA071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28</a:t>
            </a:fld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4704FC4A-B31E-C8B6-8393-59C4873109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229600" cy="7921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dirty="0"/>
              <a:t>When to Use DMAIEC?</a:t>
            </a:r>
          </a:p>
        </p:txBody>
      </p:sp>
      <p:graphicFrame>
        <p:nvGraphicFramePr>
          <p:cNvPr id="512021" name="Group 21">
            <a:extLst>
              <a:ext uri="{FF2B5EF4-FFF2-40B4-BE49-F238E27FC236}">
                <a16:creationId xmlns:a16="http://schemas.microsoft.com/office/drawing/2014/main" id="{0EC219E8-7642-BA7C-336D-4E7654975F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5944984"/>
              </p:ext>
            </p:extLst>
          </p:nvPr>
        </p:nvGraphicFramePr>
        <p:xfrm>
          <a:off x="3276600" y="2027238"/>
          <a:ext cx="4876800" cy="4292600"/>
        </p:xfrm>
        <a:graphic>
          <a:graphicData uri="http://schemas.openxmlformats.org/drawingml/2006/table">
            <a:tbl>
              <a:tblPr/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350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Action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: Plan and Implement the Solution, Check the Results (has the Problem Been Reduced or Eliminated)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Action: 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Plan and Implement the Solution, Check the Results (has the Problem Been Reduced or Eliminated), Try to Understand Root Causes That Have Changed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75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Action: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 Investigate Possible Solutions; Plan, Implement and Check the Results</a:t>
                      </a:r>
                      <a:endParaRPr kumimoji="0" lang="en-US" altLang="en-US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Action: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Apply </a:t>
                      </a: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DMAIEC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to Understand Root Causes and Develop Appropriate Solutions – Plan, Implement and Check Results</a:t>
                      </a:r>
                      <a:endParaRPr kumimoji="0" lang="en-US" altLang="en-US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1454" name="Text Box 14">
            <a:extLst>
              <a:ext uri="{FF2B5EF4-FFF2-40B4-BE49-F238E27FC236}">
                <a16:creationId xmlns:a16="http://schemas.microsoft.com/office/drawing/2014/main" id="{A85A9B3E-59A9-85B3-797B-74C9F8A2E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1066800"/>
            <a:ext cx="412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Given a Problem, is the Root Cause:</a:t>
            </a:r>
          </a:p>
        </p:txBody>
      </p:sp>
      <p:sp>
        <p:nvSpPr>
          <p:cNvPr id="61455" name="Text Box 15">
            <a:extLst>
              <a:ext uri="{FF2B5EF4-FFF2-40B4-BE49-F238E27FC236}">
                <a16:creationId xmlns:a16="http://schemas.microsoft.com/office/drawing/2014/main" id="{7897D34E-27EC-E9F7-B66C-1D95F0444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6850" y="1508125"/>
            <a:ext cx="946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Known</a:t>
            </a:r>
          </a:p>
        </p:txBody>
      </p:sp>
      <p:sp>
        <p:nvSpPr>
          <p:cNvPr id="61456" name="Text Box 16">
            <a:extLst>
              <a:ext uri="{FF2B5EF4-FFF2-40B4-BE49-F238E27FC236}">
                <a16:creationId xmlns:a16="http://schemas.microsoft.com/office/drawing/2014/main" id="{1ABCB9FD-FD00-0631-196D-B8CAD49E83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1508125"/>
            <a:ext cx="1212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Unknown</a:t>
            </a:r>
          </a:p>
        </p:txBody>
      </p:sp>
      <p:sp>
        <p:nvSpPr>
          <p:cNvPr id="61457" name="Text Box 17">
            <a:extLst>
              <a:ext uri="{FF2B5EF4-FFF2-40B4-BE49-F238E27FC236}">
                <a16:creationId xmlns:a16="http://schemas.microsoft.com/office/drawing/2014/main" id="{3658BA57-7D3E-AB5B-51BD-CBF14742DC0B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2467769" y="2866232"/>
            <a:ext cx="946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Known</a:t>
            </a:r>
          </a:p>
        </p:txBody>
      </p:sp>
      <p:sp>
        <p:nvSpPr>
          <p:cNvPr id="61458" name="Text Box 18">
            <a:extLst>
              <a:ext uri="{FF2B5EF4-FFF2-40B4-BE49-F238E27FC236}">
                <a16:creationId xmlns:a16="http://schemas.microsoft.com/office/drawing/2014/main" id="{3714D6FE-22F9-148F-9DFF-E6D0B79885D0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2334419" y="4937919"/>
            <a:ext cx="1212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Unknown</a:t>
            </a:r>
          </a:p>
        </p:txBody>
      </p:sp>
      <p:sp>
        <p:nvSpPr>
          <p:cNvPr id="61459" name="Text Box 19">
            <a:extLst>
              <a:ext uri="{FF2B5EF4-FFF2-40B4-BE49-F238E27FC236}">
                <a16:creationId xmlns:a16="http://schemas.microsoft.com/office/drawing/2014/main" id="{B8AD1D90-0C24-19DB-E53D-A3DBB309A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950" y="2362200"/>
            <a:ext cx="161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Is a Solution:</a:t>
            </a:r>
          </a:p>
        </p:txBody>
      </p:sp>
      <p:pic>
        <p:nvPicPr>
          <p:cNvPr id="61460" name="Picture 21">
            <a:extLst>
              <a:ext uri="{FF2B5EF4-FFF2-40B4-BE49-F238E27FC236}">
                <a16:creationId xmlns:a16="http://schemas.microsoft.com/office/drawing/2014/main" id="{58FEB247-5636-28D9-F932-55520B438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16413"/>
            <a:ext cx="16383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1" name="TextBox 1">
            <a:extLst>
              <a:ext uri="{FF2B5EF4-FFF2-40B4-BE49-F238E27FC236}">
                <a16:creationId xmlns:a16="http://schemas.microsoft.com/office/drawing/2014/main" id="{89E31997-9B71-C511-30E3-F4BCAE8DF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6321425"/>
            <a:ext cx="1787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/>
              <a:t>Dr. Kazuyuki Suzuki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786ED07-75A7-8D97-2B67-DC180CBBCC8D}"/>
              </a:ext>
            </a:extLst>
          </p:cNvPr>
          <p:cNvSpPr/>
          <p:nvPr/>
        </p:nvSpPr>
        <p:spPr bwMode="auto">
          <a:xfrm>
            <a:off x="2895600" y="949994"/>
            <a:ext cx="685800" cy="6096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1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2D01D29-A6FC-726D-838C-A0082AEFC51D}"/>
              </a:ext>
            </a:extLst>
          </p:cNvPr>
          <p:cNvSpPr/>
          <p:nvPr/>
        </p:nvSpPr>
        <p:spPr bwMode="auto">
          <a:xfrm>
            <a:off x="457200" y="2209800"/>
            <a:ext cx="685800" cy="6096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</a:rPr>
              <a:t>2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61DAB4-1A85-8AA3-9961-BDAF3C66ED7A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29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Text Box 2">
            <a:extLst>
              <a:ext uri="{FF2B5EF4-FFF2-40B4-BE49-F238E27FC236}">
                <a16:creationId xmlns:a16="http://schemas.microsoft.com/office/drawing/2014/main" id="{D644B22A-A532-5E93-CFC7-765ABBD462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  <p:sp>
        <p:nvSpPr>
          <p:cNvPr id="8195" name="AutoShape 3">
            <a:extLst>
              <a:ext uri="{FF2B5EF4-FFF2-40B4-BE49-F238E27FC236}">
                <a16:creationId xmlns:a16="http://schemas.microsoft.com/office/drawing/2014/main" id="{798728E9-BE3E-7224-E986-57179FF1A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67640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37B9D8-AAF8-4FB1-D5E0-7026DC3DD511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6" name="Text Box 4">
            <a:extLst>
              <a:ext uri="{FF2B5EF4-FFF2-40B4-BE49-F238E27FC236}">
                <a16:creationId xmlns:a16="http://schemas.microsoft.com/office/drawing/2014/main" id="{C312FEB5-901A-DAD5-0374-61620BD2D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  <p:sp>
        <p:nvSpPr>
          <p:cNvPr id="62467" name="AutoShape 5">
            <a:extLst>
              <a:ext uri="{FF2B5EF4-FFF2-40B4-BE49-F238E27FC236}">
                <a16:creationId xmlns:a16="http://schemas.microsoft.com/office/drawing/2014/main" id="{A57FAEE6-76B0-0BFF-56C6-889B23068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266700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03D54E-1BAB-345B-2902-B95BDE91DBC2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30</a:t>
            </a:fld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>
            <a:extLst>
              <a:ext uri="{FF2B5EF4-FFF2-40B4-BE49-F238E27FC236}">
                <a16:creationId xmlns:a16="http://schemas.microsoft.com/office/drawing/2014/main" id="{539CDAD1-4E6A-6458-867B-FB38E951B4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4025" y="263525"/>
            <a:ext cx="5475288" cy="533400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>
                <a:solidFill>
                  <a:srgbClr val="263582"/>
                </a:solidFill>
              </a:rPr>
              <a:t>Six Sigma’s Broad Application</a:t>
            </a:r>
            <a:endParaRPr lang="en-US" altLang="en-US">
              <a:solidFill>
                <a:srgbClr val="263582"/>
              </a:solidFill>
            </a:endParaRP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EB57B989-987C-E881-84F1-58D9C88C3D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5475" y="2924175"/>
            <a:ext cx="7908925" cy="3629025"/>
          </a:xfrm>
        </p:spPr>
        <p:txBody>
          <a:bodyPr/>
          <a:lstStyle/>
          <a:p>
            <a:pPr marL="307975" indent="-307975" defTabSz="820738" eaLnBrk="1" hangingPunct="1"/>
            <a:r>
              <a:rPr lang="en-US" altLang="en-US" sz="1800"/>
              <a:t>Lean Sigma often reveals that less than 10% of total service process time is devoted to </a:t>
            </a:r>
            <a:r>
              <a:rPr lang="en-US" altLang="en-US" sz="1800" i="1"/>
              <a:t>value-added</a:t>
            </a:r>
            <a:r>
              <a:rPr lang="en-US" altLang="en-US" sz="1800"/>
              <a:t> work. </a:t>
            </a:r>
          </a:p>
          <a:p>
            <a:pPr marL="307975" indent="-307975" defTabSz="820738" eaLnBrk="1" hangingPunct="1"/>
            <a:r>
              <a:rPr lang="en-US" altLang="en-US" sz="1800"/>
              <a:t>Measuring the “soft stuff” becomes not only possible but profitable. </a:t>
            </a:r>
          </a:p>
          <a:p>
            <a:pPr marL="666750" lvl="1" indent="-257175" defTabSz="820738" eaLnBrk="1" hangingPunct="1"/>
            <a:r>
              <a:rPr lang="en-US" altLang="en-US" sz="1800" i="1"/>
              <a:t>Quality of Deal teams.</a:t>
            </a:r>
            <a:r>
              <a:rPr lang="en-US" altLang="en-US" sz="1800"/>
              <a:t> VOC says experience in industry and size of deal were the decisive factors in which firm to engage for an IPO.  Quantified &amp; easily measured.</a:t>
            </a:r>
          </a:p>
          <a:p>
            <a:pPr marL="666750" lvl="1" indent="-257175" defTabSz="820738" eaLnBrk="1" hangingPunct="1"/>
            <a:r>
              <a:rPr lang="en-US" altLang="en-US" sz="1800" i="1"/>
              <a:t>Quality of Communications in a leasing business.</a:t>
            </a:r>
            <a:r>
              <a:rPr lang="en-US" altLang="en-US" sz="1800"/>
              <a:t> Do you notify me of changes in schedule, do I have a designated rep, do you return calls, emails, etc. within 8 hours? Quantified &amp; easily measured.</a:t>
            </a:r>
          </a:p>
          <a:p>
            <a:pPr marL="666750" lvl="1" indent="-257175" defTabSz="820738" eaLnBrk="1" hangingPunct="1"/>
            <a:r>
              <a:rPr lang="en-US" altLang="en-US" sz="1800" i="1"/>
              <a:t>Quality of Customer Contact.</a:t>
            </a:r>
            <a:r>
              <a:rPr lang="en-US" altLang="en-US" sz="1800"/>
              <a:t> “10, 5, first</a:t>
            </a:r>
            <a:r>
              <a:rPr lang="en-US" altLang="en-US" sz="1600">
                <a:solidFill>
                  <a:srgbClr val="A11D26"/>
                </a:solidFill>
              </a:rPr>
              <a:t> </a:t>
            </a:r>
            <a:r>
              <a:rPr lang="en-US" altLang="en-US"/>
              <a:t>and last” teller measures. Quantified &amp; easily measured </a:t>
            </a:r>
          </a:p>
        </p:txBody>
      </p:sp>
      <p:sp>
        <p:nvSpPr>
          <p:cNvPr id="64516" name="Text Box 5">
            <a:extLst>
              <a:ext uri="{FF2B5EF4-FFF2-40B4-BE49-F238E27FC236}">
                <a16:creationId xmlns:a16="http://schemas.microsoft.com/office/drawing/2014/main" id="{6B163246-237E-D26F-AB6F-7CFDB269B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9138" y="923925"/>
            <a:ext cx="6719887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Char char="•"/>
            </a:pPr>
            <a:r>
              <a:rPr lang="en-US" altLang="en-US" sz="1800">
                <a:solidFill>
                  <a:schemeClr val="tx2"/>
                </a:solidFill>
              </a:rPr>
              <a:t> J&amp;J over $1 Billion in 2 years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Char char="•"/>
            </a:pPr>
            <a:r>
              <a:rPr lang="en-US" altLang="en-US" sz="1800">
                <a:solidFill>
                  <a:schemeClr val="tx2"/>
                </a:solidFill>
              </a:rPr>
              <a:t> GE Capital over $1 Billion in value (one year).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Char char="•"/>
            </a:pPr>
            <a:r>
              <a:rPr lang="en-US" altLang="en-US" sz="1800">
                <a:solidFill>
                  <a:schemeClr val="tx2"/>
                </a:solidFill>
              </a:rPr>
              <a:t> JP Morgan created $510 Million in value in year one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Char char="•"/>
            </a:pPr>
            <a:r>
              <a:rPr lang="en-US" altLang="en-US" sz="1800">
                <a:solidFill>
                  <a:schemeClr val="tx2"/>
                </a:solidFill>
              </a:rPr>
              <a:t> AIG found $38 million in revenue from one of first nine projects</a:t>
            </a:r>
          </a:p>
        </p:txBody>
      </p:sp>
      <p:sp>
        <p:nvSpPr>
          <p:cNvPr id="64517" name="Text Box 6">
            <a:extLst>
              <a:ext uri="{FF2B5EF4-FFF2-40B4-BE49-F238E27FC236}">
                <a16:creationId xmlns:a16="http://schemas.microsoft.com/office/drawing/2014/main" id="{3ECDD80B-9B3F-09D2-C0D2-D8ACD338B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195387"/>
            <a:ext cx="1760538" cy="1200316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 i="1" dirty="0">
                <a:solidFill>
                  <a:schemeClr val="tx2"/>
                </a:solidFill>
                <a:latin typeface="Optima" pitchFamily="34" charset="0"/>
              </a:rPr>
              <a:t>Six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 i="1" dirty="0">
                <a:solidFill>
                  <a:schemeClr val="tx2"/>
                </a:solidFill>
                <a:latin typeface="Optima" pitchFamily="34" charset="0"/>
              </a:rPr>
              <a:t>Sigma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 i="1" dirty="0">
                <a:solidFill>
                  <a:schemeClr val="tx2"/>
                </a:solidFill>
                <a:latin typeface="Optima" pitchFamily="34" charset="0"/>
              </a:rPr>
              <a:t>Results</a:t>
            </a:r>
            <a:endParaRPr lang="en-US" altLang="en-US" sz="3200" b="1" i="1" dirty="0">
              <a:solidFill>
                <a:schemeClr val="tx2"/>
              </a:solidFill>
              <a:latin typeface="Optima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D18401-8402-58E8-8EAE-568C5DB879B3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31</a:t>
            </a:fld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80" name="Text Box 4">
            <a:extLst>
              <a:ext uri="{FF2B5EF4-FFF2-40B4-BE49-F238E27FC236}">
                <a16:creationId xmlns:a16="http://schemas.microsoft.com/office/drawing/2014/main" id="{11EBBF0B-B84A-5F3F-458C-1EC6B4418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  <p:sp>
        <p:nvSpPr>
          <p:cNvPr id="66563" name="AutoShape 5">
            <a:extLst>
              <a:ext uri="{FF2B5EF4-FFF2-40B4-BE49-F238E27FC236}">
                <a16:creationId xmlns:a16="http://schemas.microsoft.com/office/drawing/2014/main" id="{7FA19BFB-0799-04FD-D09B-8592E79546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12420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81C944-209F-623E-758F-FA41A42D26BB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32</a:t>
            </a:fld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6" name="Rectangle 2">
            <a:extLst>
              <a:ext uri="{FF2B5EF4-FFF2-40B4-BE49-F238E27FC236}">
                <a16:creationId xmlns:a16="http://schemas.microsoft.com/office/drawing/2014/main" id="{240523CE-8E2D-DDBC-CD4A-D7C4A61BF7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525" y="134938"/>
            <a:ext cx="8486775" cy="665162"/>
          </a:xfrm>
        </p:spPr>
        <p:txBody>
          <a:bodyPr/>
          <a:lstStyle/>
          <a:p>
            <a:pPr marL="155575" indent="-3175" defTabSz="820738" eaLnBrk="1" hangingPunct="1">
              <a:defRPr/>
            </a:pPr>
            <a:r>
              <a:rPr lang="en-US" altLang="en-US"/>
              <a:t>Six Sigma Challenges</a:t>
            </a: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22A0DC51-B458-E446-9C0F-E22E8DEF5B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06400" y="1028700"/>
            <a:ext cx="8315325" cy="4267200"/>
          </a:xfrm>
        </p:spPr>
        <p:txBody>
          <a:bodyPr/>
          <a:lstStyle/>
          <a:p>
            <a:pPr marL="307975" indent="-307975" defTabSz="820738" eaLnBrk="1" hangingPunct="1">
              <a:buFont typeface="Symbol" panose="05050102010706020507" pitchFamily="18" charset="2"/>
              <a:buNone/>
            </a:pPr>
            <a:r>
              <a:rPr lang="en-US" altLang="en-US" sz="2300">
                <a:solidFill>
                  <a:schemeClr val="tx2"/>
                </a:solidFill>
              </a:rPr>
              <a:t>New (?) Ways of Thinking...</a:t>
            </a:r>
            <a:endParaRPr lang="en-US" altLang="en-US" sz="2300"/>
          </a:p>
          <a:p>
            <a:pPr marL="307975" indent="-307975" defTabSz="820738" eaLnBrk="1" hangingPunct="1"/>
            <a:r>
              <a:rPr lang="en-US" altLang="en-US"/>
              <a:t>Customer Thinking (customer specs)</a:t>
            </a:r>
          </a:p>
          <a:p>
            <a:pPr marL="307975" indent="-307975" defTabSz="820738" eaLnBrk="1" hangingPunct="1"/>
            <a:r>
              <a:rPr lang="en-US" altLang="en-US"/>
              <a:t>Process Thinking (leading indicators)</a:t>
            </a:r>
          </a:p>
          <a:p>
            <a:pPr marL="307975" indent="-307975" defTabSz="820738" eaLnBrk="1" hangingPunct="1"/>
            <a:r>
              <a:rPr lang="en-US" altLang="en-US"/>
              <a:t>Statistical Thinking (variation)</a:t>
            </a:r>
          </a:p>
          <a:p>
            <a:pPr marL="307975" indent="-307975" defTabSz="820738" eaLnBrk="1" hangingPunct="1"/>
            <a:r>
              <a:rPr lang="en-US" altLang="en-US"/>
              <a:t>Causal Thinking [y = </a:t>
            </a:r>
            <a:r>
              <a:rPr lang="en-US" altLang="en-US">
                <a:sym typeface="Symbol" panose="05050102010706020507" pitchFamily="18" charset="2"/>
              </a:rPr>
              <a:t>(x</a:t>
            </a:r>
            <a:r>
              <a:rPr lang="en-US" altLang="en-US" baseline="-25000">
                <a:sym typeface="Symbol" panose="05050102010706020507" pitchFamily="18" charset="2"/>
              </a:rPr>
              <a:t>1</a:t>
            </a:r>
            <a:r>
              <a:rPr lang="en-US" altLang="en-US">
                <a:sym typeface="Symbol" panose="05050102010706020507" pitchFamily="18" charset="2"/>
              </a:rPr>
              <a:t>, x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, x</a:t>
            </a:r>
            <a:r>
              <a:rPr lang="en-US" altLang="en-US" baseline="-25000">
                <a:sym typeface="Symbol" panose="05050102010706020507" pitchFamily="18" charset="2"/>
              </a:rPr>
              <a:t>3</a:t>
            </a:r>
            <a:r>
              <a:rPr lang="en-US" altLang="en-US">
                <a:sym typeface="Symbol" panose="05050102010706020507" pitchFamily="18" charset="2"/>
              </a:rPr>
              <a:t> … x</a:t>
            </a:r>
            <a:r>
              <a:rPr lang="en-US" altLang="en-US" baseline="-25000">
                <a:sym typeface="Symbol" panose="05050102010706020507" pitchFamily="18" charset="2"/>
              </a:rPr>
              <a:t>n</a:t>
            </a:r>
            <a:r>
              <a:rPr lang="en-US" altLang="en-US">
                <a:sym typeface="Symbol" panose="05050102010706020507" pitchFamily="18" charset="2"/>
              </a:rPr>
              <a:t>)]</a:t>
            </a:r>
            <a:endParaRPr lang="en-US" altLang="en-US"/>
          </a:p>
          <a:p>
            <a:pPr marL="307975" indent="-307975" defTabSz="820738" eaLnBrk="1" hangingPunct="1"/>
            <a:r>
              <a:rPr lang="en-US" altLang="en-US"/>
              <a:t>Experimental Thinking (data-driven hypothesis testing)</a:t>
            </a:r>
          </a:p>
          <a:p>
            <a:pPr marL="307975" indent="-307975" defTabSz="820738" eaLnBrk="1" hangingPunct="1"/>
            <a:r>
              <a:rPr lang="en-US" altLang="en-US"/>
              <a:t>Control Thinking</a:t>
            </a:r>
          </a:p>
          <a:p>
            <a:pPr marL="307975" indent="-307975" defTabSz="820738" eaLnBrk="1" hangingPunct="1"/>
            <a:r>
              <a:rPr lang="en-US" altLang="en-US"/>
              <a:t>Stretch Thinking</a:t>
            </a:r>
          </a:p>
          <a:p>
            <a:pPr marL="307975" indent="-307975" defTabSz="820738" eaLnBrk="1" hangingPunct="1"/>
            <a:r>
              <a:rPr lang="en-US" altLang="en-US"/>
              <a:t>Adopting Common language/way of thinking about problems</a:t>
            </a:r>
          </a:p>
          <a:p>
            <a:pPr marL="307975" indent="-307975" defTabSz="820738" eaLnBrk="1" hangingPunct="1"/>
            <a:r>
              <a:rPr lang="en-US" altLang="en-US"/>
              <a:t>Accountability Thinking</a:t>
            </a:r>
          </a:p>
        </p:txBody>
      </p:sp>
      <p:sp>
        <p:nvSpPr>
          <p:cNvPr id="564228" name="Text Box 4">
            <a:extLst>
              <a:ext uri="{FF2B5EF4-FFF2-40B4-BE49-F238E27FC236}">
                <a16:creationId xmlns:a16="http://schemas.microsoft.com/office/drawing/2014/main" id="{F91A9F3B-9C83-C621-DDA4-76479BF262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6650" y="5578475"/>
            <a:ext cx="7075488" cy="1031875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>
                <a:solidFill>
                  <a:schemeClr val="bg1"/>
                </a:solidFill>
                <a:latin typeface="Arial" panose="020B0604020202020204" pitchFamily="34" charset="0"/>
              </a:rPr>
              <a:t>The real Six Sigma advantage…</a:t>
            </a:r>
            <a:br>
              <a:rPr lang="en-US" altLang="en-US" sz="2400" b="1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US" altLang="en-US" sz="2400" b="1">
                <a:solidFill>
                  <a:schemeClr val="bg1"/>
                </a:solidFill>
                <a:latin typeface="Arial" panose="020B0604020202020204" pitchFamily="34" charset="0"/>
              </a:rPr>
              <a:t>the transformation of the culture.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53C2C8-4620-EA42-DCA1-AD840442404D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33</a:t>
            </a:fld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6" name="Text Box 4">
            <a:extLst>
              <a:ext uri="{FF2B5EF4-FFF2-40B4-BE49-F238E27FC236}">
                <a16:creationId xmlns:a16="http://schemas.microsoft.com/office/drawing/2014/main" id="{B178FFB9-287F-8E4A-ECE2-9E98FDC661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  <p:sp>
        <p:nvSpPr>
          <p:cNvPr id="70659" name="AutoShape 5">
            <a:extLst>
              <a:ext uri="{FF2B5EF4-FFF2-40B4-BE49-F238E27FC236}">
                <a16:creationId xmlns:a16="http://schemas.microsoft.com/office/drawing/2014/main" id="{CF3A2F97-EA73-B585-23A1-F5E62744B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365760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4EDBDC-BEE3-A5BF-8765-65708834534B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34</a:t>
            </a:fld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>
            <a:extLst>
              <a:ext uri="{FF2B5EF4-FFF2-40B4-BE49-F238E27FC236}">
                <a16:creationId xmlns:a16="http://schemas.microsoft.com/office/drawing/2014/main" id="{D82EFB37-965F-D5CC-63F4-43ACDD012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295400"/>
            <a:ext cx="86106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3600">
                <a:solidFill>
                  <a:schemeClr val="tx2"/>
                </a:solidFill>
              </a:rPr>
              <a:t>“Senior leadership, especially Jack Welch, provided unyielding commitment to get the initiative going and ensure its continued success.  This will not be easy for other companies to copy.”</a:t>
            </a:r>
          </a:p>
        </p:txBody>
      </p:sp>
      <p:sp>
        <p:nvSpPr>
          <p:cNvPr id="72707" name="Text Box 3">
            <a:extLst>
              <a:ext uri="{FF2B5EF4-FFF2-40B4-BE49-F238E27FC236}">
                <a16:creationId xmlns:a16="http://schemas.microsoft.com/office/drawing/2014/main" id="{BC1F2E7E-169F-A028-2C3C-4B462869D3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4648200"/>
            <a:ext cx="67214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>
                <a:cs typeface="Times New Roman" panose="02020603050405020304" pitchFamily="18" charset="0"/>
              </a:rPr>
              <a:t>Hoerl, Roger (2002), “An Inside Look at Six Sigma at GE,” </a:t>
            </a:r>
            <a:r>
              <a:rPr lang="en-US" altLang="en-US" sz="2400" i="1">
                <a:cs typeface="Times New Roman" panose="02020603050405020304" pitchFamily="18" charset="0"/>
              </a:rPr>
              <a:t>Six Sigma Forum Magazine</a:t>
            </a:r>
            <a:r>
              <a:rPr lang="en-US" altLang="en-US" sz="2400">
                <a:cs typeface="Times New Roman" panose="02020603050405020304" pitchFamily="18" charset="0"/>
              </a:rPr>
              <a:t>, Vol. 1, No. 3, May, pages 35-44.</a:t>
            </a:r>
            <a:r>
              <a:rPr lang="en-US" altLang="en-US" sz="2400"/>
              <a:t> </a:t>
            </a:r>
          </a:p>
        </p:txBody>
      </p:sp>
      <p:sp>
        <p:nvSpPr>
          <p:cNvPr id="633860" name="Rectangle 4">
            <a:extLst>
              <a:ext uri="{FF2B5EF4-FFF2-40B4-BE49-F238E27FC236}">
                <a16:creationId xmlns:a16="http://schemas.microsoft.com/office/drawing/2014/main" id="{29CACD2A-2836-ECE8-02AE-928E9B04E9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General Electric – The Benchmark!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F3BA30-51A0-7AB4-FCF8-C65C178488C5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35</a:t>
            </a:fld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>
            <a:extLst>
              <a:ext uri="{FF2B5EF4-FFF2-40B4-BE49-F238E27FC236}">
                <a16:creationId xmlns:a16="http://schemas.microsoft.com/office/drawing/2014/main" id="{B90F0C99-3319-5BFE-08CF-A6FA289D8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6868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3600">
                <a:solidFill>
                  <a:schemeClr val="tx2"/>
                </a:solidFill>
              </a:rPr>
              <a:t>“Six Sigma was directed toward specific, tangible objectives, including financial objectives.  The culture changed as a result of delivering tangible benefits, not because of a focus on the culture itself.”</a:t>
            </a:r>
          </a:p>
        </p:txBody>
      </p:sp>
      <p:sp>
        <p:nvSpPr>
          <p:cNvPr id="74755" name="Text Box 3">
            <a:extLst>
              <a:ext uri="{FF2B5EF4-FFF2-40B4-BE49-F238E27FC236}">
                <a16:creationId xmlns:a16="http://schemas.microsoft.com/office/drawing/2014/main" id="{771A919F-30BF-5A29-3C0B-29668C706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4648200"/>
            <a:ext cx="70104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>
                <a:cs typeface="Times New Roman" panose="02020603050405020304" pitchFamily="18" charset="0"/>
              </a:rPr>
              <a:t>Hoerl, Roger (2002), “An Inside Look at Six Sigma at GE,” </a:t>
            </a:r>
            <a:r>
              <a:rPr lang="en-US" altLang="en-US" sz="2400" i="1">
                <a:cs typeface="Times New Roman" panose="02020603050405020304" pitchFamily="18" charset="0"/>
              </a:rPr>
              <a:t>Six Sigma Forum Magazine</a:t>
            </a:r>
            <a:r>
              <a:rPr lang="en-US" altLang="en-US" sz="2400">
                <a:cs typeface="Times New Roman" panose="02020603050405020304" pitchFamily="18" charset="0"/>
              </a:rPr>
              <a:t>, Vol. 1, No. 3, May, pages 35-44.</a:t>
            </a:r>
            <a:r>
              <a:rPr lang="en-US" altLang="en-US" sz="2400"/>
              <a:t> </a:t>
            </a:r>
          </a:p>
        </p:txBody>
      </p:sp>
      <p:sp>
        <p:nvSpPr>
          <p:cNvPr id="635908" name="Rectangle 4">
            <a:extLst>
              <a:ext uri="{FF2B5EF4-FFF2-40B4-BE49-F238E27FC236}">
                <a16:creationId xmlns:a16="http://schemas.microsoft.com/office/drawing/2014/main" id="{FFB9CB3A-59BC-126C-4A96-FFBEAC908F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General Electric – The Benchmark!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0C762-0ADE-474D-688D-2060AC5CCC18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36</a:t>
            </a:fld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2">
            <a:extLst>
              <a:ext uri="{FF2B5EF4-FFF2-40B4-BE49-F238E27FC236}">
                <a16:creationId xmlns:a16="http://schemas.microsoft.com/office/drawing/2014/main" id="{A20C014D-7872-17ED-5ABD-1EB5330B6A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Twenty Lessons Learned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0BC3CFF8-E028-46FF-539F-EE82401BA4B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7620000" cy="22098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r>
              <a:rPr lang="en-US" altLang="en-US" sz="1700">
                <a:solidFill>
                  <a:schemeClr val="tx2"/>
                </a:solidFill>
                <a:cs typeface="Times New Roman" panose="02020603050405020304" pitchFamily="18" charset="0"/>
              </a:rPr>
              <a:t> 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1700"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1900">
              <a:cs typeface="Times New Roman" panose="02020603050405020304" pitchFamily="18" charset="0"/>
            </a:endParaRPr>
          </a:p>
        </p:txBody>
      </p:sp>
      <p:sp>
        <p:nvSpPr>
          <p:cNvPr id="76804" name="Text Box 4">
            <a:extLst>
              <a:ext uri="{FF2B5EF4-FFF2-40B4-BE49-F238E27FC236}">
                <a16:creationId xmlns:a16="http://schemas.microsoft.com/office/drawing/2014/main" id="{7AEE061B-DD35-9166-0810-917DDFD07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791200"/>
            <a:ext cx="525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>
                <a:cs typeface="Times New Roman" panose="02020603050405020304" pitchFamily="18" charset="0"/>
              </a:rPr>
              <a:t>Gerald J. Hahn, “20 Key Lessons Learned,” </a:t>
            </a:r>
            <a:r>
              <a:rPr lang="en-US" altLang="en-US" sz="1800" i="1">
                <a:cs typeface="Times New Roman" panose="02020603050405020304" pitchFamily="18" charset="0"/>
              </a:rPr>
              <a:t>Six Sigma Forum Magazine</a:t>
            </a:r>
            <a:r>
              <a:rPr lang="en-US" altLang="en-US" sz="1800">
                <a:cs typeface="Times New Roman" panose="02020603050405020304" pitchFamily="18" charset="0"/>
              </a:rPr>
              <a:t>, May 2002, pages 28-34.</a:t>
            </a:r>
            <a:endParaRPr lang="en-US" altLang="en-US" sz="2200"/>
          </a:p>
        </p:txBody>
      </p:sp>
      <p:sp>
        <p:nvSpPr>
          <p:cNvPr id="76805" name="Text Box 5">
            <a:extLst>
              <a:ext uri="{FF2B5EF4-FFF2-40B4-BE49-F238E27FC236}">
                <a16:creationId xmlns:a16="http://schemas.microsoft.com/office/drawing/2014/main" id="{35EF06BE-8BA7-51F2-856E-740A91D039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066800"/>
            <a:ext cx="8229600" cy="465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The time is right.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The enthusiastic commitment of top management is critical.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Develop an infrastructure.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Commit top people.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Invest in relevant hands-on training.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Select initial projects to build credibility quickly.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Make it all pervasive and involve everybody.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Emphasize DFSS.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Don’t forget design for reliability.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Focus on the entire system.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FE6982-57C9-7789-4F9A-4510DCEC8A37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37</a:t>
            </a:fld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0" name="Rectangle 2">
            <a:extLst>
              <a:ext uri="{FF2B5EF4-FFF2-40B4-BE49-F238E27FC236}">
                <a16:creationId xmlns:a16="http://schemas.microsoft.com/office/drawing/2014/main" id="{EC4FEB8D-0EED-2651-B671-8D25FA7D2F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Twenty Lessons Learned</a:t>
            </a:r>
          </a:p>
        </p:txBody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9EDAD95C-9A31-8F5B-D3D2-674777159B4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7620000" cy="22098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r>
              <a:rPr lang="en-US" altLang="en-US" sz="1700">
                <a:solidFill>
                  <a:schemeClr val="tx2"/>
                </a:solidFill>
                <a:cs typeface="Times New Roman" panose="02020603050405020304" pitchFamily="18" charset="0"/>
              </a:rPr>
              <a:t> 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1700"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1900">
              <a:cs typeface="Times New Roman" panose="02020603050405020304" pitchFamily="18" charset="0"/>
            </a:endParaRPr>
          </a:p>
        </p:txBody>
      </p:sp>
      <p:sp>
        <p:nvSpPr>
          <p:cNvPr id="78852" name="Text Box 4">
            <a:extLst>
              <a:ext uri="{FF2B5EF4-FFF2-40B4-BE49-F238E27FC236}">
                <a16:creationId xmlns:a16="http://schemas.microsoft.com/office/drawing/2014/main" id="{07596A60-0237-EC3F-34CD-4F82885C4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791200"/>
            <a:ext cx="525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>
                <a:cs typeface="Times New Roman" panose="02020603050405020304" pitchFamily="18" charset="0"/>
              </a:rPr>
              <a:t>Gerald J. Hahn, “20 Key Lessons Learned,” </a:t>
            </a:r>
            <a:r>
              <a:rPr lang="en-US" altLang="en-US" sz="1800" i="1">
                <a:cs typeface="Times New Roman" panose="02020603050405020304" pitchFamily="18" charset="0"/>
              </a:rPr>
              <a:t>Six Sigma Forum Magazine</a:t>
            </a:r>
            <a:r>
              <a:rPr lang="en-US" altLang="en-US" sz="1800">
                <a:cs typeface="Times New Roman" panose="02020603050405020304" pitchFamily="18" charset="0"/>
              </a:rPr>
              <a:t>, May 2002, pages 28-34.</a:t>
            </a:r>
            <a:endParaRPr lang="en-US" altLang="en-US" sz="2200"/>
          </a:p>
        </p:txBody>
      </p:sp>
      <p:sp>
        <p:nvSpPr>
          <p:cNvPr id="78853" name="Text Box 5">
            <a:extLst>
              <a:ext uri="{FF2B5EF4-FFF2-40B4-BE49-F238E27FC236}">
                <a16:creationId xmlns:a16="http://schemas.microsoft.com/office/drawing/2014/main" id="{75BA2003-37C9-B51D-8E89-4FA5C5A75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66800"/>
            <a:ext cx="8229600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Emphasize customer CTQs (critical to quality).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Include commercial quality improvement.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Recognize all savings.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Customize to meet business needs.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Consider the variability as well as the mean.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Plan to get the right data.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Beware of dogmatism.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Avoid nonessential bureaucracy.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Keep the tool box vital.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Expect Six Sigma to become a more silent partner.</a:t>
            </a:r>
          </a:p>
          <a:p>
            <a:pPr>
              <a:spcAft>
                <a:spcPct val="15000"/>
              </a:spcAft>
            </a:pPr>
            <a:endParaRPr lang="en-US" altLang="en-US" sz="24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89A57C-F0B3-E1F9-7CF7-BE0515064EE9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38</a:t>
            </a:fld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2">
            <a:extLst>
              <a:ext uri="{FF2B5EF4-FFF2-40B4-BE49-F238E27FC236}">
                <a16:creationId xmlns:a16="http://schemas.microsoft.com/office/drawing/2014/main" id="{48452B80-A7A4-72B6-1498-8253668D11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0075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Six Sigma Companies - Characteristics</a:t>
            </a:r>
          </a:p>
        </p:txBody>
      </p:sp>
      <p:sp>
        <p:nvSpPr>
          <p:cNvPr id="80899" name="Rectangle 3">
            <a:extLst>
              <a:ext uri="{FF2B5EF4-FFF2-40B4-BE49-F238E27FC236}">
                <a16:creationId xmlns:a16="http://schemas.microsoft.com/office/drawing/2014/main" id="{6953ADA5-2D05-A3D1-7F2D-DB51B7910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03225" y="942975"/>
            <a:ext cx="8461375" cy="4619625"/>
          </a:xfrm>
        </p:spPr>
        <p:txBody>
          <a:bodyPr/>
          <a:lstStyle/>
          <a:p>
            <a:pPr marL="258763" indent="-258763" defTabSz="820738" eaLnBrk="1" hangingPunct="1"/>
            <a:r>
              <a:rPr lang="en-US" altLang="en-US" sz="1800"/>
              <a:t>Start with a prioritized list of customer </a:t>
            </a:r>
            <a:r>
              <a:rPr lang="en-US" altLang="en-US" sz="1800" i="1"/>
              <a:t>and business</a:t>
            </a:r>
            <a:r>
              <a:rPr lang="en-US" altLang="en-US" sz="1800"/>
              <a:t> requirements and specifications</a:t>
            </a:r>
          </a:p>
          <a:p>
            <a:pPr marL="258763" indent="-258763" defTabSz="820738" eaLnBrk="1" hangingPunct="1"/>
            <a:endParaRPr lang="en-US" altLang="en-US" sz="1800"/>
          </a:p>
          <a:p>
            <a:pPr marL="258763" indent="-258763" defTabSz="820738" eaLnBrk="1" hangingPunct="1"/>
            <a:r>
              <a:rPr lang="en-US" altLang="en-US" sz="1800"/>
              <a:t>Have a clear sense of </a:t>
            </a:r>
            <a:r>
              <a:rPr lang="en-US" altLang="en-US" sz="1800" i="1"/>
              <a:t>process owners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altLang="en-US" sz="1800"/>
              <a:t>Track performance over time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altLang="en-US" sz="1800"/>
              <a:t>Analyze causes of process and output variation with statistical and process analysis tools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altLang="en-US" sz="1800"/>
              <a:t>Think systematically about solutions and determine financial return (the ROI may not be there to move from 4.5 to 6.0 Sigma)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altLang="en-US" sz="1800"/>
              <a:t>Standardize processes to hold the gains</a:t>
            </a:r>
          </a:p>
        </p:txBody>
      </p:sp>
      <p:sp>
        <p:nvSpPr>
          <p:cNvPr id="615428" name="Text Box 4">
            <a:extLst>
              <a:ext uri="{FF2B5EF4-FFF2-40B4-BE49-F238E27FC236}">
                <a16:creationId xmlns:a16="http://schemas.microsoft.com/office/drawing/2014/main" id="{940769D8-A27E-92BD-D0F7-D21B0BE86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38" y="5676900"/>
            <a:ext cx="7559675" cy="73025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91429" tIns="45714" rIns="91429" bIns="45714">
            <a:spAutoFit/>
          </a:bodyPr>
          <a:lstStyle/>
          <a:p>
            <a:pPr algn="ctr">
              <a:defRPr/>
            </a:pPr>
            <a:r>
              <a:rPr lang="en-US" altLang="en-US" sz="2000" b="1">
                <a:solidFill>
                  <a:schemeClr val="bg1"/>
                </a:solidFill>
                <a:latin typeface="Arial" panose="020B0604020202020204" pitchFamily="34" charset="0"/>
              </a:rPr>
              <a:t>Six Sigma is prioritized, disciplined problem solving to deliver on-target performance with minimum variation.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099238-CAA7-D4F8-94D2-20ACED9D2B67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39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2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2" name="Rectangle 18">
            <a:extLst>
              <a:ext uri="{FF2B5EF4-FFF2-40B4-BE49-F238E27FC236}">
                <a16:creationId xmlns:a16="http://schemas.microsoft.com/office/drawing/2014/main" id="{09E47845-3276-2FB2-20DC-B5E2971A21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Our Organization - Viewed as a System</a:t>
            </a:r>
          </a:p>
        </p:txBody>
      </p:sp>
      <p:pic>
        <p:nvPicPr>
          <p:cNvPr id="10243" name="Picture 22">
            <a:extLst>
              <a:ext uri="{FF2B5EF4-FFF2-40B4-BE49-F238E27FC236}">
                <a16:creationId xmlns:a16="http://schemas.microsoft.com/office/drawing/2014/main" id="{2C47AAE4-DB13-45FC-640B-29C549E38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27163"/>
            <a:ext cx="8458200" cy="404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DD96270-AF67-4854-1156-73E10EB32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1295400"/>
            <a:ext cx="1371600" cy="1295400"/>
          </a:xfrm>
          <a:prstGeom prst="roundRect">
            <a:avLst>
              <a:gd name="adj" fmla="val 16667"/>
            </a:avLst>
          </a:prstGeom>
          <a:noFill/>
          <a:ln w="57150" algn="ctr">
            <a:solidFill>
              <a:srgbClr val="C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645CF9-4D3C-FCC6-6597-089624D6D1CC}"/>
              </a:ext>
            </a:extLst>
          </p:cNvPr>
          <p:cNvSpPr txBox="1"/>
          <p:nvPr/>
        </p:nvSpPr>
        <p:spPr>
          <a:xfrm>
            <a:off x="441325" y="6091238"/>
            <a:ext cx="8032750" cy="369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1800" b="1" dirty="0">
                <a:latin typeface="+mn-lt"/>
                <a:ea typeface="ADLaM Display" panose="02010000000000000000" pitchFamily="2" charset="0"/>
                <a:cs typeface="ADLaM Display" panose="02010000000000000000" pitchFamily="2" charset="0"/>
              </a:rPr>
              <a:t>The Organization MUST learn to Budget for Improvement! – J. M. Juran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9D69D2-3462-C360-29A4-0D1659D48249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0" name="Rectangle 2">
            <a:extLst>
              <a:ext uri="{FF2B5EF4-FFF2-40B4-BE49-F238E27FC236}">
                <a16:creationId xmlns:a16="http://schemas.microsoft.com/office/drawing/2014/main" id="{46E2B2E9-436B-3AD6-F96D-4E5A8BCEAA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00"/>
              <a:t>The Strategic Process-Management Approach </a:t>
            </a:r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DAA81BF6-2BEA-91A4-2FBC-4F07B954D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050" y="1044575"/>
            <a:ext cx="8048625" cy="406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29" tIns="45714" rIns="91429" bIns="45714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  <a:buClrTx/>
              <a:buFontTx/>
              <a:buNone/>
            </a:pPr>
            <a:r>
              <a:rPr lang="en-US" altLang="en-US" b="1" dirty="0">
                <a:solidFill>
                  <a:schemeClr val="bg1"/>
                </a:solidFill>
              </a:rPr>
              <a:t>1. Identify Core Business Processes and Strategic Opportunities </a:t>
            </a:r>
          </a:p>
        </p:txBody>
      </p:sp>
      <p:sp>
        <p:nvSpPr>
          <p:cNvPr id="82948" name="Rectangle 4">
            <a:extLst>
              <a:ext uri="{FF2B5EF4-FFF2-40B4-BE49-F238E27FC236}">
                <a16:creationId xmlns:a16="http://schemas.microsoft.com/office/drawing/2014/main" id="{B4C01B23-5C7F-0B12-6AB1-AEDDDAB0A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050" y="1958975"/>
            <a:ext cx="8027988" cy="406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29" tIns="45714" rIns="91429" bIns="45714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  <a:buClrTx/>
              <a:buFontTx/>
              <a:buNone/>
            </a:pPr>
            <a:r>
              <a:rPr lang="en-US" altLang="en-US" b="1">
                <a:solidFill>
                  <a:schemeClr val="bg1"/>
                </a:solidFill>
              </a:rPr>
              <a:t>2. Define Process Goals that lead to Competitive Advantage         </a:t>
            </a:r>
          </a:p>
        </p:txBody>
      </p:sp>
      <p:sp>
        <p:nvSpPr>
          <p:cNvPr id="82949" name="Rectangle 5">
            <a:extLst>
              <a:ext uri="{FF2B5EF4-FFF2-40B4-BE49-F238E27FC236}">
                <a16:creationId xmlns:a16="http://schemas.microsoft.com/office/drawing/2014/main" id="{688E0FC4-A034-26CF-B09C-B956A7F04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050" y="2798838"/>
            <a:ext cx="8047038" cy="707874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429" tIns="45714" rIns="91429" bIns="45714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  <a:buClrTx/>
              <a:buFontTx/>
              <a:buNone/>
            </a:pPr>
            <a:r>
              <a:rPr lang="en-US" altLang="en-US" b="1" dirty="0">
                <a:solidFill>
                  <a:schemeClr val="bg1"/>
                </a:solidFill>
              </a:rPr>
              <a:t>3. Determine the Process Measures (CTQs) needed to evaluate Process Performance </a:t>
            </a:r>
          </a:p>
        </p:txBody>
      </p:sp>
      <p:sp>
        <p:nvSpPr>
          <p:cNvPr id="82950" name="Line 6">
            <a:extLst>
              <a:ext uri="{FF2B5EF4-FFF2-40B4-BE49-F238E27FC236}">
                <a16:creationId xmlns:a16="http://schemas.microsoft.com/office/drawing/2014/main" id="{F283D18D-AA21-5E88-7CE0-1701FA592AA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8850" y="5200650"/>
            <a:ext cx="0" cy="2286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82951" name="Rectangle 7">
            <a:extLst>
              <a:ext uri="{FF2B5EF4-FFF2-40B4-BE49-F238E27FC236}">
                <a16:creationId xmlns:a16="http://schemas.microsoft.com/office/drawing/2014/main" id="{322CD075-6259-87CD-1D01-6D0ACBE4ED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75" y="4686300"/>
            <a:ext cx="4027488" cy="1646238"/>
          </a:xfrm>
          <a:prstGeom prst="rect">
            <a:avLst/>
          </a:prstGeom>
          <a:solidFill>
            <a:schemeClr val="accent2"/>
          </a:solidFill>
          <a:ln w="12699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29" tIns="45714" rIns="91429" bIns="45714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30000"/>
              </a:spcBef>
              <a:buClrTx/>
              <a:buFontTx/>
              <a:buNone/>
            </a:pPr>
            <a:endParaRPr lang="en-US" altLang="en-US" sz="2400" b="1">
              <a:solidFill>
                <a:schemeClr val="bg1"/>
              </a:solidFill>
            </a:endParaRPr>
          </a:p>
        </p:txBody>
      </p:sp>
      <p:sp>
        <p:nvSpPr>
          <p:cNvPr id="82952" name="Rectangle 8">
            <a:extLst>
              <a:ext uri="{FF2B5EF4-FFF2-40B4-BE49-F238E27FC236}">
                <a16:creationId xmlns:a16="http://schemas.microsoft.com/office/drawing/2014/main" id="{7041878D-BAA7-6E8F-C96D-96CE97462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138" y="4762500"/>
            <a:ext cx="3903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 dirty="0">
                <a:solidFill>
                  <a:schemeClr val="bg1"/>
                </a:solidFill>
              </a:rPr>
              <a:t>Identify &amp; Prioritize Performance Gaps</a:t>
            </a:r>
          </a:p>
        </p:txBody>
      </p:sp>
      <p:sp>
        <p:nvSpPr>
          <p:cNvPr id="82953" name="Rectangle 9">
            <a:extLst>
              <a:ext uri="{FF2B5EF4-FFF2-40B4-BE49-F238E27FC236}">
                <a16:creationId xmlns:a16="http://schemas.microsoft.com/office/drawing/2014/main" id="{7F1B4E2B-9278-4552-21F0-2A2C24034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4763" y="5370513"/>
            <a:ext cx="253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1"/>
                </a:solidFill>
              </a:rPr>
              <a:t>Identify Priority Projects</a:t>
            </a:r>
          </a:p>
        </p:txBody>
      </p:sp>
      <p:sp>
        <p:nvSpPr>
          <p:cNvPr id="82954" name="Rectangle 10">
            <a:extLst>
              <a:ext uri="{FF2B5EF4-FFF2-40B4-BE49-F238E27FC236}">
                <a16:creationId xmlns:a16="http://schemas.microsoft.com/office/drawing/2014/main" id="{7C32976B-4839-93A0-5B67-82BBC1524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713" y="5980113"/>
            <a:ext cx="3852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1"/>
                </a:solidFill>
              </a:rPr>
              <a:t>Charter, Launch and Support Projects</a:t>
            </a:r>
          </a:p>
        </p:txBody>
      </p:sp>
      <p:sp>
        <p:nvSpPr>
          <p:cNvPr id="82955" name="Rectangle 11">
            <a:extLst>
              <a:ext uri="{FF2B5EF4-FFF2-40B4-BE49-F238E27FC236}">
                <a16:creationId xmlns:a16="http://schemas.microsoft.com/office/drawing/2014/main" id="{9262CF53-B4B5-65B9-C68B-7B18CDAC4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525" y="4686300"/>
            <a:ext cx="4027488" cy="1649413"/>
          </a:xfrm>
          <a:prstGeom prst="rect">
            <a:avLst/>
          </a:prstGeom>
          <a:solidFill>
            <a:schemeClr val="accent2"/>
          </a:solidFill>
          <a:ln w="12699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56" name="Rectangle 12">
            <a:extLst>
              <a:ext uri="{FF2B5EF4-FFF2-40B4-BE49-F238E27FC236}">
                <a16:creationId xmlns:a16="http://schemas.microsoft.com/office/drawing/2014/main" id="{4134EF62-C4B7-90E9-C9CB-0B002DD6C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7425" y="4762500"/>
            <a:ext cx="38735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1"/>
                </a:solidFill>
              </a:rPr>
              <a:t>Develop Process Goals &amp; Dashboards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en-US" altLang="en-US" sz="1600" b="1">
              <a:solidFill>
                <a:schemeClr val="bg1"/>
              </a:solidFill>
            </a:endParaRPr>
          </a:p>
        </p:txBody>
      </p:sp>
      <p:sp>
        <p:nvSpPr>
          <p:cNvPr id="82957" name="Rectangle 13">
            <a:extLst>
              <a:ext uri="{FF2B5EF4-FFF2-40B4-BE49-F238E27FC236}">
                <a16:creationId xmlns:a16="http://schemas.microsoft.com/office/drawing/2014/main" id="{E3E3118C-0DA3-3623-4D65-D189ECD7D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813" y="5219700"/>
            <a:ext cx="32559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1"/>
                </a:solidFill>
              </a:rPr>
              <a:t>Validate Measurement &amp; Causal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1"/>
                </a:solidFill>
              </a:rPr>
              <a:t>Relationships</a:t>
            </a:r>
          </a:p>
        </p:txBody>
      </p:sp>
      <p:sp>
        <p:nvSpPr>
          <p:cNvPr id="82958" name="Rectangle 14">
            <a:extLst>
              <a:ext uri="{FF2B5EF4-FFF2-40B4-BE49-F238E27FC236}">
                <a16:creationId xmlns:a16="http://schemas.microsoft.com/office/drawing/2014/main" id="{280F5131-1729-F929-7EEE-905E3CFF18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8563" y="5981700"/>
            <a:ext cx="3470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1"/>
                </a:solidFill>
              </a:rPr>
              <a:t>Assign and Build Accountabilities</a:t>
            </a:r>
          </a:p>
        </p:txBody>
      </p:sp>
      <p:grpSp>
        <p:nvGrpSpPr>
          <p:cNvPr id="82959" name="Group 15">
            <a:extLst>
              <a:ext uri="{FF2B5EF4-FFF2-40B4-BE49-F238E27FC236}">
                <a16:creationId xmlns:a16="http://schemas.microsoft.com/office/drawing/2014/main" id="{91104A22-013F-EFED-95AB-F1D6B2D99298}"/>
              </a:ext>
            </a:extLst>
          </p:cNvPr>
          <p:cNvGrpSpPr>
            <a:grpSpLocks/>
          </p:cNvGrpSpPr>
          <p:nvPr/>
        </p:nvGrpSpPr>
        <p:grpSpPr bwMode="auto">
          <a:xfrm>
            <a:off x="2530475" y="1466850"/>
            <a:ext cx="4179888" cy="4541838"/>
            <a:chOff x="1594" y="924"/>
            <a:chExt cx="2633" cy="2861"/>
          </a:xfrm>
        </p:grpSpPr>
        <p:sp>
          <p:nvSpPr>
            <p:cNvPr id="82962" name="Line 16">
              <a:extLst>
                <a:ext uri="{FF2B5EF4-FFF2-40B4-BE49-F238E27FC236}">
                  <a16:creationId xmlns:a16="http://schemas.microsoft.com/office/drawing/2014/main" id="{A04DAF62-2B1B-0269-42DB-0D028B7D98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2" y="924"/>
              <a:ext cx="0" cy="25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2963" name="Line 17">
              <a:extLst>
                <a:ext uri="{FF2B5EF4-FFF2-40B4-BE49-F238E27FC236}">
                  <a16:creationId xmlns:a16="http://schemas.microsoft.com/office/drawing/2014/main" id="{D4381A62-4A9E-383B-0100-2443153E08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2" y="1500"/>
              <a:ext cx="0" cy="25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2964" name="Line 18">
              <a:extLst>
                <a:ext uri="{FF2B5EF4-FFF2-40B4-BE49-F238E27FC236}">
                  <a16:creationId xmlns:a16="http://schemas.microsoft.com/office/drawing/2014/main" id="{ED048CDC-85A8-0FE1-F724-AB721BBEBA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2" y="2208"/>
              <a:ext cx="0" cy="25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2965" name="Line 19">
              <a:extLst>
                <a:ext uri="{FF2B5EF4-FFF2-40B4-BE49-F238E27FC236}">
                  <a16:creationId xmlns:a16="http://schemas.microsoft.com/office/drawing/2014/main" id="{42E13AA6-C36C-84B4-4B71-0CC83C1841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32" y="2496"/>
              <a:ext cx="828" cy="384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2966" name="Line 20">
              <a:extLst>
                <a:ext uri="{FF2B5EF4-FFF2-40B4-BE49-F238E27FC236}">
                  <a16:creationId xmlns:a16="http://schemas.microsoft.com/office/drawing/2014/main" id="{F1C5CE1B-20B4-B0C1-B0DD-84B131D4EF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6" y="2508"/>
              <a:ext cx="756" cy="36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2967" name="Line 21">
              <a:extLst>
                <a:ext uri="{FF2B5EF4-FFF2-40B4-BE49-F238E27FC236}">
                  <a16:creationId xmlns:a16="http://schemas.microsoft.com/office/drawing/2014/main" id="{DDFA00AC-344D-A88B-54A1-7CC7CBC8F2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4" y="3576"/>
              <a:ext cx="0" cy="209"/>
            </a:xfrm>
            <a:prstGeom prst="line">
              <a:avLst/>
            </a:prstGeom>
            <a:noFill/>
            <a:ln w="12699">
              <a:solidFill>
                <a:schemeClr val="accent2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68" name="Line 22">
              <a:extLst>
                <a:ext uri="{FF2B5EF4-FFF2-40B4-BE49-F238E27FC236}">
                  <a16:creationId xmlns:a16="http://schemas.microsoft.com/office/drawing/2014/main" id="{DA02FAC7-4DB4-F371-3A74-C6B8BAA64B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4" y="3192"/>
              <a:ext cx="0" cy="209"/>
            </a:xfrm>
            <a:prstGeom prst="line">
              <a:avLst/>
            </a:prstGeom>
            <a:noFill/>
            <a:ln w="12699">
              <a:solidFill>
                <a:schemeClr val="accent2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69" name="Line 23">
              <a:extLst>
                <a:ext uri="{FF2B5EF4-FFF2-40B4-BE49-F238E27FC236}">
                  <a16:creationId xmlns:a16="http://schemas.microsoft.com/office/drawing/2014/main" id="{BE571510-5FC9-989F-685F-1A0E76E1FD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12" y="3192"/>
              <a:ext cx="15" cy="144"/>
            </a:xfrm>
            <a:prstGeom prst="line">
              <a:avLst/>
            </a:prstGeom>
            <a:noFill/>
            <a:ln w="12699">
              <a:solidFill>
                <a:schemeClr val="accent2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70" name="Line 24">
              <a:extLst>
                <a:ext uri="{FF2B5EF4-FFF2-40B4-BE49-F238E27FC236}">
                  <a16:creationId xmlns:a16="http://schemas.microsoft.com/office/drawing/2014/main" id="{C00E9B40-8899-65A3-9287-153B1FB49F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2" y="3624"/>
              <a:ext cx="12" cy="144"/>
            </a:xfrm>
            <a:prstGeom prst="line">
              <a:avLst/>
            </a:prstGeom>
            <a:noFill/>
            <a:ln w="12699">
              <a:solidFill>
                <a:schemeClr val="accent2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2960" name="Text Box 25">
            <a:extLst>
              <a:ext uri="{FF2B5EF4-FFF2-40B4-BE49-F238E27FC236}">
                <a16:creationId xmlns:a16="http://schemas.microsoft.com/office/drawing/2014/main" id="{AC8D861A-DB68-9E43-FE1A-580817FE8C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138" y="4341813"/>
            <a:ext cx="2292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30000"/>
              </a:spcBef>
              <a:buClrTx/>
              <a:buFontTx/>
              <a:buNone/>
            </a:pPr>
            <a:r>
              <a:rPr lang="en-US" altLang="en-US" sz="1800" b="1">
                <a:solidFill>
                  <a:schemeClr val="tx2"/>
                </a:solidFill>
              </a:rPr>
              <a:t>5. Project Selection</a:t>
            </a:r>
          </a:p>
        </p:txBody>
      </p:sp>
      <p:sp>
        <p:nvSpPr>
          <p:cNvPr id="82961" name="Text Box 26">
            <a:extLst>
              <a:ext uri="{FF2B5EF4-FFF2-40B4-BE49-F238E27FC236}">
                <a16:creationId xmlns:a16="http://schemas.microsoft.com/office/drawing/2014/main" id="{29A8BFDB-395E-3908-2D7E-06C0AE930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788" y="4341813"/>
            <a:ext cx="278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30000"/>
              </a:spcBef>
              <a:buClrTx/>
              <a:buFontTx/>
              <a:buNone/>
            </a:pPr>
            <a:r>
              <a:rPr lang="en-US" altLang="en-US" sz="1800" b="1">
                <a:solidFill>
                  <a:schemeClr val="tx2"/>
                </a:solidFill>
              </a:rPr>
              <a:t>4. Process Management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1132CF-70BF-8910-F930-26D6EFAA5E15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40</a:t>
            </a:fld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8" name="Rectangle 2">
            <a:extLst>
              <a:ext uri="{FF2B5EF4-FFF2-40B4-BE49-F238E27FC236}">
                <a16:creationId xmlns:a16="http://schemas.microsoft.com/office/drawing/2014/main" id="{4E23AF0D-998C-DEEC-3491-C9E186FB25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925" y="84138"/>
            <a:ext cx="6442075" cy="6016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/>
              <a:t>Six Sigma Summary</a:t>
            </a:r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AD53DA25-ED74-EB41-F217-D78A8F63482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25450" y="1225550"/>
            <a:ext cx="4076700" cy="4857750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2200" b="1"/>
              <a:t>Six Sigma IS’s:</a:t>
            </a:r>
          </a:p>
          <a:p>
            <a:pPr eaLnBrk="1" hangingPunct="1"/>
            <a:r>
              <a:rPr lang="en-US" altLang="en-US" sz="2200"/>
              <a:t>A Framework to Improve Performance</a:t>
            </a:r>
          </a:p>
          <a:p>
            <a:pPr eaLnBrk="1" hangingPunct="1"/>
            <a:r>
              <a:rPr lang="en-US" altLang="en-US" sz="2200"/>
              <a:t>Applicable to Every Function and Business</a:t>
            </a:r>
          </a:p>
          <a:p>
            <a:pPr eaLnBrk="1" hangingPunct="1"/>
            <a:r>
              <a:rPr lang="en-US" altLang="en-US" sz="2200"/>
              <a:t>About </a:t>
            </a:r>
            <a:r>
              <a:rPr lang="en-US" altLang="en-US" sz="2200" i="1"/>
              <a:t>Business</a:t>
            </a:r>
            <a:r>
              <a:rPr lang="en-US" altLang="en-US" sz="2200"/>
              <a:t> Performance</a:t>
            </a:r>
          </a:p>
        </p:txBody>
      </p:sp>
      <p:sp>
        <p:nvSpPr>
          <p:cNvPr id="84996" name="Rectangle 4">
            <a:extLst>
              <a:ext uri="{FF2B5EF4-FFF2-40B4-BE49-F238E27FC236}">
                <a16:creationId xmlns:a16="http://schemas.microsoft.com/office/drawing/2014/main" id="{7A7AAB54-DFF2-4ED0-7C00-5DA33E416503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54550" y="1225550"/>
            <a:ext cx="4076700" cy="4857750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2200" b="1"/>
              <a:t>Six Sigma NOT’s:</a:t>
            </a:r>
          </a:p>
          <a:p>
            <a:pPr eaLnBrk="1" hangingPunct="1"/>
            <a:r>
              <a:rPr lang="en-US" altLang="en-US" sz="2200"/>
              <a:t>The Solution for Everything</a:t>
            </a:r>
          </a:p>
          <a:p>
            <a:pPr eaLnBrk="1" hangingPunct="1"/>
            <a:r>
              <a:rPr lang="en-US" altLang="en-US" sz="2200"/>
              <a:t>Applicable Only to Manufacturing</a:t>
            </a:r>
          </a:p>
          <a:p>
            <a:pPr eaLnBrk="1" hangingPunct="1"/>
            <a:r>
              <a:rPr lang="en-US" altLang="en-US" sz="2200"/>
              <a:t>It’s Just About Statistics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6675B1-AEC8-681A-3E2A-39FBDE8B3DC9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41</a:t>
            </a:fld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6">
            <a:extLst>
              <a:ext uri="{FF2B5EF4-FFF2-40B4-BE49-F238E27FC236}">
                <a16:creationId xmlns:a16="http://schemas.microsoft.com/office/drawing/2014/main" id="{EA83AFD4-E3B2-0863-4A1C-2B1906E119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Exercise: Applying Six Sigma</a:t>
            </a:r>
          </a:p>
        </p:txBody>
      </p:sp>
      <p:graphicFrame>
        <p:nvGraphicFramePr>
          <p:cNvPr id="36903" name="Group 39">
            <a:extLst>
              <a:ext uri="{FF2B5EF4-FFF2-40B4-BE49-F238E27FC236}">
                <a16:creationId xmlns:a16="http://schemas.microsoft.com/office/drawing/2014/main" id="{B10151B4-984C-2FF2-72FB-1A694F8281A8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73420261"/>
              </p:ext>
            </p:extLst>
          </p:nvPr>
        </p:nvGraphicFramePr>
        <p:xfrm>
          <a:off x="457200" y="1338263"/>
          <a:ext cx="8229600" cy="4111704"/>
        </p:xfrm>
        <a:graphic>
          <a:graphicData uri="http://schemas.openxmlformats.org/drawingml/2006/table">
            <a:tbl>
              <a:tblPr/>
              <a:tblGrid>
                <a:gridCol w="1495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1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Objective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33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Discuss How Six Sigma May be Helpful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53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Instructions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FF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Large Group Discussion: What are Our Company’s Business Objectives/Opportunities?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 a small group, discuss how the Six Sigma Approach can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help Our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Company Achieve the Business Objectives.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What will Six Sigma not achieve, relative to the Objectives?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Summarize your team conclusions on a flipchart and be prepared to discuss your list with the large group.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43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Time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55C10B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55C10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 Minutes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E744CBB-9145-C6AC-440E-14B66A94B551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42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54" name="Rectangle 10">
            <a:extLst>
              <a:ext uri="{FF2B5EF4-FFF2-40B4-BE49-F238E27FC236}">
                <a16:creationId xmlns:a16="http://schemas.microsoft.com/office/drawing/2014/main" id="{13E8D088-5ADA-A1ED-4546-92BFC9DC3E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Plan-Do-Check-Act – The “Foundation”</a:t>
            </a:r>
          </a:p>
        </p:txBody>
      </p:sp>
      <p:pic>
        <p:nvPicPr>
          <p:cNvPr id="12291" name="Picture 26">
            <a:extLst>
              <a:ext uri="{FF2B5EF4-FFF2-40B4-BE49-F238E27FC236}">
                <a16:creationId xmlns:a16="http://schemas.microsoft.com/office/drawing/2014/main" id="{71BF692E-61CA-8F62-CB39-BB0BE7883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8458200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A9067C-D83C-7616-E081-5AD38CAD5168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2D2DEB5A-8671-48FE-2BBA-87C65551FC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 dirty="0"/>
              <a:t>CTQs – Managing Customer-Perceived Variability</a:t>
            </a:r>
          </a:p>
        </p:txBody>
      </p:sp>
      <p:grpSp>
        <p:nvGrpSpPr>
          <p:cNvPr id="14339" name="Group 3">
            <a:extLst>
              <a:ext uri="{FF2B5EF4-FFF2-40B4-BE49-F238E27FC236}">
                <a16:creationId xmlns:a16="http://schemas.microsoft.com/office/drawing/2014/main" id="{39F486E1-6F3A-B9DD-097A-8112DA37B238}"/>
              </a:ext>
            </a:extLst>
          </p:cNvPr>
          <p:cNvGrpSpPr>
            <a:grpSpLocks/>
          </p:cNvGrpSpPr>
          <p:nvPr/>
        </p:nvGrpSpPr>
        <p:grpSpPr bwMode="auto">
          <a:xfrm>
            <a:off x="1541463" y="2263775"/>
            <a:ext cx="5926137" cy="3424238"/>
            <a:chOff x="847" y="1649"/>
            <a:chExt cx="3733" cy="2157"/>
          </a:xfrm>
        </p:grpSpPr>
        <p:sp>
          <p:nvSpPr>
            <p:cNvPr id="14348" name="Rectangle 4">
              <a:extLst>
                <a:ext uri="{FF2B5EF4-FFF2-40B4-BE49-F238E27FC236}">
                  <a16:creationId xmlns:a16="http://schemas.microsoft.com/office/drawing/2014/main" id="{3D785843-90B5-B9B7-9952-D99CE0946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6" y="3700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-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49" name="Rectangle 5">
              <a:extLst>
                <a:ext uri="{FF2B5EF4-FFF2-40B4-BE49-F238E27FC236}">
                  <a16:creationId xmlns:a16="http://schemas.microsoft.com/office/drawing/2014/main" id="{96AE3BA3-F25F-833F-B0A4-73C970518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0" name="Rectangle 6">
              <a:extLst>
                <a:ext uri="{FF2B5EF4-FFF2-40B4-BE49-F238E27FC236}">
                  <a16:creationId xmlns:a16="http://schemas.microsoft.com/office/drawing/2014/main" id="{9B46CDB0-F549-C49E-CAA4-DAF6B2B78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1" name="Rectangle 7">
              <a:extLst>
                <a:ext uri="{FF2B5EF4-FFF2-40B4-BE49-F238E27FC236}">
                  <a16:creationId xmlns:a16="http://schemas.microsoft.com/office/drawing/2014/main" id="{EC7C3057-26A0-39AE-8EA0-1CFB30502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4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2" name="Rectangle 8">
              <a:extLst>
                <a:ext uri="{FF2B5EF4-FFF2-40B4-BE49-F238E27FC236}">
                  <a16:creationId xmlns:a16="http://schemas.microsoft.com/office/drawing/2014/main" id="{37A77051-DC7F-83EA-6DEB-716632B0C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4" y="3700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-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3" name="Rectangle 9">
              <a:extLst>
                <a:ext uri="{FF2B5EF4-FFF2-40B4-BE49-F238E27FC236}">
                  <a16:creationId xmlns:a16="http://schemas.microsoft.com/office/drawing/2014/main" id="{10FF3B0C-5E11-5919-4C6D-AC4B48D4A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5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4" name="Rectangle 10">
              <a:extLst>
                <a:ext uri="{FF2B5EF4-FFF2-40B4-BE49-F238E27FC236}">
                  <a16:creationId xmlns:a16="http://schemas.microsoft.com/office/drawing/2014/main" id="{FAE0D341-89DD-5B50-CF96-72283413F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3700"/>
              <a:ext cx="2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5" name="Rectangle 11">
              <a:extLst>
                <a:ext uri="{FF2B5EF4-FFF2-40B4-BE49-F238E27FC236}">
                  <a16:creationId xmlns:a16="http://schemas.microsoft.com/office/drawing/2014/main" id="{CE9B4DC8-250A-88E5-8B13-55332D025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3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6" name="Rectangle 12">
              <a:extLst>
                <a:ext uri="{FF2B5EF4-FFF2-40B4-BE49-F238E27FC236}">
                  <a16:creationId xmlns:a16="http://schemas.microsoft.com/office/drawing/2014/main" id="{D7A555FB-955C-E011-00A4-EAFB0AD66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7" name="Rectangle 13">
              <a:extLst>
                <a:ext uri="{FF2B5EF4-FFF2-40B4-BE49-F238E27FC236}">
                  <a16:creationId xmlns:a16="http://schemas.microsoft.com/office/drawing/2014/main" id="{B423E7B1-F5D2-6BB9-8005-4EB3482C6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8" name="Rectangle 14">
              <a:extLst>
                <a:ext uri="{FF2B5EF4-FFF2-40B4-BE49-F238E27FC236}">
                  <a16:creationId xmlns:a16="http://schemas.microsoft.com/office/drawing/2014/main" id="{69476011-CE37-E31F-71F0-98E39B8204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5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9" name="Rectangle 15">
              <a:extLst>
                <a:ext uri="{FF2B5EF4-FFF2-40B4-BE49-F238E27FC236}">
                  <a16:creationId xmlns:a16="http://schemas.microsoft.com/office/drawing/2014/main" id="{076683D4-939B-AA62-1E14-CACCFF7D1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0" name="Rectangle 16">
              <a:extLst>
                <a:ext uri="{FF2B5EF4-FFF2-40B4-BE49-F238E27FC236}">
                  <a16:creationId xmlns:a16="http://schemas.microsoft.com/office/drawing/2014/main" id="{07AE00C9-CD84-0638-573C-4D59CA853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9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1" name="Rectangle 17">
              <a:extLst>
                <a:ext uri="{FF2B5EF4-FFF2-40B4-BE49-F238E27FC236}">
                  <a16:creationId xmlns:a16="http://schemas.microsoft.com/office/drawing/2014/main" id="{44DC554C-706D-5575-6FD7-340B9D04F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3" y="3700"/>
              <a:ext cx="5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2" name="Rectangle 18">
              <a:extLst>
                <a:ext uri="{FF2B5EF4-FFF2-40B4-BE49-F238E27FC236}">
                  <a16:creationId xmlns:a16="http://schemas.microsoft.com/office/drawing/2014/main" id="{1E36C0F4-1F73-AE22-0FFE-0C453E6263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1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3" name="Rectangle 19">
              <a:extLst>
                <a:ext uri="{FF2B5EF4-FFF2-40B4-BE49-F238E27FC236}">
                  <a16:creationId xmlns:a16="http://schemas.microsoft.com/office/drawing/2014/main" id="{79CDD357-1EF2-4A34-F0B6-21E8D40EC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3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4" name="Rectangle 20">
              <a:extLst>
                <a:ext uri="{FF2B5EF4-FFF2-40B4-BE49-F238E27FC236}">
                  <a16:creationId xmlns:a16="http://schemas.microsoft.com/office/drawing/2014/main" id="{170F4E61-EA07-E103-8121-CD02FC51B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8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5" name="Rectangle 21">
              <a:extLst>
                <a:ext uri="{FF2B5EF4-FFF2-40B4-BE49-F238E27FC236}">
                  <a16:creationId xmlns:a16="http://schemas.microsoft.com/office/drawing/2014/main" id="{735561D7-1046-9CBE-86CF-CF1AE8D09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5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6" name="Rectangle 22">
              <a:extLst>
                <a:ext uri="{FF2B5EF4-FFF2-40B4-BE49-F238E27FC236}">
                  <a16:creationId xmlns:a16="http://schemas.microsoft.com/office/drawing/2014/main" id="{7D881184-F567-458C-12B3-B6BF97D63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8" y="3700"/>
              <a:ext cx="2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7" name="Rectangle 23">
              <a:extLst>
                <a:ext uri="{FF2B5EF4-FFF2-40B4-BE49-F238E27FC236}">
                  <a16:creationId xmlns:a16="http://schemas.microsoft.com/office/drawing/2014/main" id="{82F524CB-4A50-ABE9-BFA4-E58F3E059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1" y="3700"/>
              <a:ext cx="5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8" name="Line 24">
              <a:extLst>
                <a:ext uri="{FF2B5EF4-FFF2-40B4-BE49-F238E27FC236}">
                  <a16:creationId xmlns:a16="http://schemas.microsoft.com/office/drawing/2014/main" id="{DB1431D6-F067-57A9-EDC1-69E9689CC9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0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9" name="Line 25">
              <a:extLst>
                <a:ext uri="{FF2B5EF4-FFF2-40B4-BE49-F238E27FC236}">
                  <a16:creationId xmlns:a16="http://schemas.microsoft.com/office/drawing/2014/main" id="{70C0DA0B-B942-F8E0-A23A-26558FE46D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8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0" name="Line 26">
              <a:extLst>
                <a:ext uri="{FF2B5EF4-FFF2-40B4-BE49-F238E27FC236}">
                  <a16:creationId xmlns:a16="http://schemas.microsoft.com/office/drawing/2014/main" id="{62B6AEF7-AEFA-837D-6160-FC0842F5C3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3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1" name="Line 27">
              <a:extLst>
                <a:ext uri="{FF2B5EF4-FFF2-40B4-BE49-F238E27FC236}">
                  <a16:creationId xmlns:a16="http://schemas.microsoft.com/office/drawing/2014/main" id="{DAD0541A-A97A-7230-3CDE-2D6ECCBE84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87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2" name="Line 28">
              <a:extLst>
                <a:ext uri="{FF2B5EF4-FFF2-40B4-BE49-F238E27FC236}">
                  <a16:creationId xmlns:a16="http://schemas.microsoft.com/office/drawing/2014/main" id="{EC1106B5-9AD2-F47B-FF25-447F7F064B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3" name="Line 29">
              <a:extLst>
                <a:ext uri="{FF2B5EF4-FFF2-40B4-BE49-F238E27FC236}">
                  <a16:creationId xmlns:a16="http://schemas.microsoft.com/office/drawing/2014/main" id="{F6134C3E-1FCC-B74E-94E8-C39249C2DD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30" y="3565"/>
              <a:ext cx="2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4" name="Line 30">
              <a:extLst>
                <a:ext uri="{FF2B5EF4-FFF2-40B4-BE49-F238E27FC236}">
                  <a16:creationId xmlns:a16="http://schemas.microsoft.com/office/drawing/2014/main" id="{3B94FAC2-72D2-2B85-2E08-B125184E1E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501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5" name="Line 31">
              <a:extLst>
                <a:ext uri="{FF2B5EF4-FFF2-40B4-BE49-F238E27FC236}">
                  <a16:creationId xmlns:a16="http://schemas.microsoft.com/office/drawing/2014/main" id="{AF26AB65-99EF-7568-67B5-6859D55561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398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6" name="Line 32">
              <a:extLst>
                <a:ext uri="{FF2B5EF4-FFF2-40B4-BE49-F238E27FC236}">
                  <a16:creationId xmlns:a16="http://schemas.microsoft.com/office/drawing/2014/main" id="{91B3BE49-E197-CD07-1197-0F8EC3C8C6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295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7" name="Line 33">
              <a:extLst>
                <a:ext uri="{FF2B5EF4-FFF2-40B4-BE49-F238E27FC236}">
                  <a16:creationId xmlns:a16="http://schemas.microsoft.com/office/drawing/2014/main" id="{4F7A555C-E9F3-2F2F-41CA-B55E88C2E6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193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8" name="Line 34">
              <a:extLst>
                <a:ext uri="{FF2B5EF4-FFF2-40B4-BE49-F238E27FC236}">
                  <a16:creationId xmlns:a16="http://schemas.microsoft.com/office/drawing/2014/main" id="{88D266CD-08B4-3C3A-A997-1F058E9B82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089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9" name="Line 35">
              <a:extLst>
                <a:ext uri="{FF2B5EF4-FFF2-40B4-BE49-F238E27FC236}">
                  <a16:creationId xmlns:a16="http://schemas.microsoft.com/office/drawing/2014/main" id="{652EAC28-6EEE-E65D-8F72-03D88D3DB2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987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0" name="Line 36">
              <a:extLst>
                <a:ext uri="{FF2B5EF4-FFF2-40B4-BE49-F238E27FC236}">
                  <a16:creationId xmlns:a16="http://schemas.microsoft.com/office/drawing/2014/main" id="{9DAE1C1E-AF32-E650-3597-978BF534FC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883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1" name="Line 37">
              <a:extLst>
                <a:ext uri="{FF2B5EF4-FFF2-40B4-BE49-F238E27FC236}">
                  <a16:creationId xmlns:a16="http://schemas.microsoft.com/office/drawing/2014/main" id="{0238B1E4-F2B8-EE59-3DBA-8FBD10E2DC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781"/>
              <a:ext cx="1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2" name="Line 38">
              <a:extLst>
                <a:ext uri="{FF2B5EF4-FFF2-40B4-BE49-F238E27FC236}">
                  <a16:creationId xmlns:a16="http://schemas.microsoft.com/office/drawing/2014/main" id="{8ABE613B-BE22-CD9A-17C8-39DB0AAFDC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678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3" name="Line 39">
              <a:extLst>
                <a:ext uri="{FF2B5EF4-FFF2-40B4-BE49-F238E27FC236}">
                  <a16:creationId xmlns:a16="http://schemas.microsoft.com/office/drawing/2014/main" id="{B96C62F1-87E2-C6D9-786D-CBFD0FD7C4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574"/>
              <a:ext cx="1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4" name="Line 40">
              <a:extLst>
                <a:ext uri="{FF2B5EF4-FFF2-40B4-BE49-F238E27FC236}">
                  <a16:creationId xmlns:a16="http://schemas.microsoft.com/office/drawing/2014/main" id="{A0043F43-995C-7801-5366-595248481C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472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5" name="Line 41">
              <a:extLst>
                <a:ext uri="{FF2B5EF4-FFF2-40B4-BE49-F238E27FC236}">
                  <a16:creationId xmlns:a16="http://schemas.microsoft.com/office/drawing/2014/main" id="{3F269E41-F899-2E57-F7D4-4D36E13478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370"/>
              <a:ext cx="1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6" name="Line 42">
              <a:extLst>
                <a:ext uri="{FF2B5EF4-FFF2-40B4-BE49-F238E27FC236}">
                  <a16:creationId xmlns:a16="http://schemas.microsoft.com/office/drawing/2014/main" id="{91E31125-F20C-B6C2-6F97-74FAB8525F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266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7" name="Line 43">
              <a:extLst>
                <a:ext uri="{FF2B5EF4-FFF2-40B4-BE49-F238E27FC236}">
                  <a16:creationId xmlns:a16="http://schemas.microsoft.com/office/drawing/2014/main" id="{B20CA050-0E7A-73BE-3F17-D34FE81969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163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8" name="Line 44">
              <a:extLst>
                <a:ext uri="{FF2B5EF4-FFF2-40B4-BE49-F238E27FC236}">
                  <a16:creationId xmlns:a16="http://schemas.microsoft.com/office/drawing/2014/main" id="{6EEE7956-D4AC-CAB2-45E0-C22BA38982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061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9" name="Line 45">
              <a:extLst>
                <a:ext uri="{FF2B5EF4-FFF2-40B4-BE49-F238E27FC236}">
                  <a16:creationId xmlns:a16="http://schemas.microsoft.com/office/drawing/2014/main" id="{ED1D4D30-262E-7751-77E9-3CCF9DF751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957"/>
              <a:ext cx="1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0" name="Line 46">
              <a:extLst>
                <a:ext uri="{FF2B5EF4-FFF2-40B4-BE49-F238E27FC236}">
                  <a16:creationId xmlns:a16="http://schemas.microsoft.com/office/drawing/2014/main" id="{0A7E56AE-B20C-8347-9460-FF283D74BE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855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1" name="Line 47">
              <a:extLst>
                <a:ext uri="{FF2B5EF4-FFF2-40B4-BE49-F238E27FC236}">
                  <a16:creationId xmlns:a16="http://schemas.microsoft.com/office/drawing/2014/main" id="{DD37A22A-E14C-67F1-E5D9-6C9734A2AB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751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2" name="Line 48">
              <a:extLst>
                <a:ext uri="{FF2B5EF4-FFF2-40B4-BE49-F238E27FC236}">
                  <a16:creationId xmlns:a16="http://schemas.microsoft.com/office/drawing/2014/main" id="{C1C4540F-3ECD-09AC-149C-17FC31597A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649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3" name="Line 49">
              <a:extLst>
                <a:ext uri="{FF2B5EF4-FFF2-40B4-BE49-F238E27FC236}">
                  <a16:creationId xmlns:a16="http://schemas.microsoft.com/office/drawing/2014/main" id="{FD63E99B-4E66-235D-DB7B-157C80DAF2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501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4" name="Line 50">
              <a:extLst>
                <a:ext uri="{FF2B5EF4-FFF2-40B4-BE49-F238E27FC236}">
                  <a16:creationId xmlns:a16="http://schemas.microsoft.com/office/drawing/2014/main" id="{0A82769E-3B36-7FBF-E7DD-5EAF78E2DD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398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5" name="Line 51">
              <a:extLst>
                <a:ext uri="{FF2B5EF4-FFF2-40B4-BE49-F238E27FC236}">
                  <a16:creationId xmlns:a16="http://schemas.microsoft.com/office/drawing/2014/main" id="{135A1819-2F07-0998-A552-AC0F512B44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295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6" name="Line 52">
              <a:extLst>
                <a:ext uri="{FF2B5EF4-FFF2-40B4-BE49-F238E27FC236}">
                  <a16:creationId xmlns:a16="http://schemas.microsoft.com/office/drawing/2014/main" id="{943DA15D-8BA0-EAB9-D03A-DAE69B34C1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193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7" name="Line 53">
              <a:extLst>
                <a:ext uri="{FF2B5EF4-FFF2-40B4-BE49-F238E27FC236}">
                  <a16:creationId xmlns:a16="http://schemas.microsoft.com/office/drawing/2014/main" id="{F6384C24-72E7-9E0B-D3F4-C2E3DA8912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089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8" name="Line 54">
              <a:extLst>
                <a:ext uri="{FF2B5EF4-FFF2-40B4-BE49-F238E27FC236}">
                  <a16:creationId xmlns:a16="http://schemas.microsoft.com/office/drawing/2014/main" id="{0B07E723-B4E8-B03A-FDD8-A73C7BBA1B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987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9" name="Line 55">
              <a:extLst>
                <a:ext uri="{FF2B5EF4-FFF2-40B4-BE49-F238E27FC236}">
                  <a16:creationId xmlns:a16="http://schemas.microsoft.com/office/drawing/2014/main" id="{D1391B3C-2B18-7771-12EB-C79FFD316C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883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0" name="Line 56">
              <a:extLst>
                <a:ext uri="{FF2B5EF4-FFF2-40B4-BE49-F238E27FC236}">
                  <a16:creationId xmlns:a16="http://schemas.microsoft.com/office/drawing/2014/main" id="{A6BD64DA-75A4-E6E1-F59A-504E4D6A07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781"/>
              <a:ext cx="2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1" name="Line 57">
              <a:extLst>
                <a:ext uri="{FF2B5EF4-FFF2-40B4-BE49-F238E27FC236}">
                  <a16:creationId xmlns:a16="http://schemas.microsoft.com/office/drawing/2014/main" id="{037A971E-4EAF-1644-A9BD-1E283409D9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678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2" name="Line 58">
              <a:extLst>
                <a:ext uri="{FF2B5EF4-FFF2-40B4-BE49-F238E27FC236}">
                  <a16:creationId xmlns:a16="http://schemas.microsoft.com/office/drawing/2014/main" id="{03431C61-9B87-F18B-5294-0392F86EE4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574"/>
              <a:ext cx="2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3" name="Line 59">
              <a:extLst>
                <a:ext uri="{FF2B5EF4-FFF2-40B4-BE49-F238E27FC236}">
                  <a16:creationId xmlns:a16="http://schemas.microsoft.com/office/drawing/2014/main" id="{9ADB17F5-1EF0-97BE-198D-2A67F2487D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472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4" name="Line 60">
              <a:extLst>
                <a:ext uri="{FF2B5EF4-FFF2-40B4-BE49-F238E27FC236}">
                  <a16:creationId xmlns:a16="http://schemas.microsoft.com/office/drawing/2014/main" id="{689ED9B1-C481-158D-CC95-BBFC907913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370"/>
              <a:ext cx="2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5" name="Line 61">
              <a:extLst>
                <a:ext uri="{FF2B5EF4-FFF2-40B4-BE49-F238E27FC236}">
                  <a16:creationId xmlns:a16="http://schemas.microsoft.com/office/drawing/2014/main" id="{45613D41-7625-6792-954B-72FE1EF5BE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266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6" name="Line 62">
              <a:extLst>
                <a:ext uri="{FF2B5EF4-FFF2-40B4-BE49-F238E27FC236}">
                  <a16:creationId xmlns:a16="http://schemas.microsoft.com/office/drawing/2014/main" id="{6C5FE645-4B91-886E-BF05-09C588B3DB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163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7" name="Line 63">
              <a:extLst>
                <a:ext uri="{FF2B5EF4-FFF2-40B4-BE49-F238E27FC236}">
                  <a16:creationId xmlns:a16="http://schemas.microsoft.com/office/drawing/2014/main" id="{F40AD4B3-0637-6057-5530-69406DBE81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061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8" name="Line 64">
              <a:extLst>
                <a:ext uri="{FF2B5EF4-FFF2-40B4-BE49-F238E27FC236}">
                  <a16:creationId xmlns:a16="http://schemas.microsoft.com/office/drawing/2014/main" id="{11F4F393-3A4D-7C42-E78A-09F7EF194E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957"/>
              <a:ext cx="2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9" name="Line 65">
              <a:extLst>
                <a:ext uri="{FF2B5EF4-FFF2-40B4-BE49-F238E27FC236}">
                  <a16:creationId xmlns:a16="http://schemas.microsoft.com/office/drawing/2014/main" id="{29C73D1C-6252-D3F1-053C-ACB2BBBB8F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855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0" name="Line 66">
              <a:extLst>
                <a:ext uri="{FF2B5EF4-FFF2-40B4-BE49-F238E27FC236}">
                  <a16:creationId xmlns:a16="http://schemas.microsoft.com/office/drawing/2014/main" id="{4D1FFB2C-4A44-51CF-DCCD-AD11A4FBF6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751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1" name="Line 67">
              <a:extLst>
                <a:ext uri="{FF2B5EF4-FFF2-40B4-BE49-F238E27FC236}">
                  <a16:creationId xmlns:a16="http://schemas.microsoft.com/office/drawing/2014/main" id="{A88CBF1C-2AE0-A4A0-7AD7-BCC83C3980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649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2" name="Line 68">
              <a:extLst>
                <a:ext uri="{FF2B5EF4-FFF2-40B4-BE49-F238E27FC236}">
                  <a16:creationId xmlns:a16="http://schemas.microsoft.com/office/drawing/2014/main" id="{C893D7B0-3F2D-F8B2-31D1-E508AC3BA9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" y="3565"/>
              <a:ext cx="3731" cy="2"/>
            </a:xfrm>
            <a:prstGeom prst="line">
              <a:avLst/>
            </a:prstGeom>
            <a:noFill/>
            <a:ln w="7938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3" name="Freeform 69">
              <a:extLst>
                <a:ext uri="{FF2B5EF4-FFF2-40B4-BE49-F238E27FC236}">
                  <a16:creationId xmlns:a16="http://schemas.microsoft.com/office/drawing/2014/main" id="{8C472434-839B-E105-BACD-55BDFECD3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784 w 121"/>
                <a:gd name="T3" fmla="*/ 837 h 63"/>
                <a:gd name="T4" fmla="*/ 0 w 121"/>
                <a:gd name="T5" fmla="*/ 837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4" name="Freeform 70">
              <a:extLst>
                <a:ext uri="{FF2B5EF4-FFF2-40B4-BE49-F238E27FC236}">
                  <a16:creationId xmlns:a16="http://schemas.microsoft.com/office/drawing/2014/main" id="{0D81CBCF-265D-1CBE-96FB-1210C6DA2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784 w 121"/>
                <a:gd name="T3" fmla="*/ 0 h 63"/>
                <a:gd name="T4" fmla="*/ 784 w 121"/>
                <a:gd name="T5" fmla="*/ 837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0"/>
                  </a:lnTo>
                  <a:lnTo>
                    <a:pt x="121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5" name="Rectangle 71">
              <a:extLst>
                <a:ext uri="{FF2B5EF4-FFF2-40B4-BE49-F238E27FC236}">
                  <a16:creationId xmlns:a16="http://schemas.microsoft.com/office/drawing/2014/main" id="{EC626F77-C8D0-59CF-128A-529B31E8BD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2" y="3386"/>
              <a:ext cx="149" cy="8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16" name="Freeform 72">
              <a:extLst>
                <a:ext uri="{FF2B5EF4-FFF2-40B4-BE49-F238E27FC236}">
                  <a16:creationId xmlns:a16="http://schemas.microsoft.com/office/drawing/2014/main" id="{9C9FC68F-8EBC-7D31-1554-41E4D95A2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" y="3470"/>
              <a:ext cx="148" cy="1"/>
            </a:xfrm>
            <a:custGeom>
              <a:avLst/>
              <a:gdLst>
                <a:gd name="T0" fmla="*/ 0 w 121"/>
                <a:gd name="T1" fmla="*/ 0 h 1"/>
                <a:gd name="T2" fmla="*/ 739 w 121"/>
                <a:gd name="T3" fmla="*/ 0 h 1"/>
                <a:gd name="T4" fmla="*/ 0 w 121"/>
                <a:gd name="T5" fmla="*/ 0 h 1"/>
                <a:gd name="T6" fmla="*/ 0 60000 65536"/>
                <a:gd name="T7" fmla="*/ 0 60000 65536"/>
                <a:gd name="T8" fmla="*/ 0 60000 65536"/>
                <a:gd name="T9" fmla="*/ 0 w 121"/>
                <a:gd name="T10" fmla="*/ 0 h 1"/>
                <a:gd name="T11" fmla="*/ 121 w 12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1" h="1">
                  <a:moveTo>
                    <a:pt x="0" y="0"/>
                  </a:move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7" name="Rectangle 73">
              <a:extLst>
                <a:ext uri="{FF2B5EF4-FFF2-40B4-BE49-F238E27FC236}">
                  <a16:creationId xmlns:a16="http://schemas.microsoft.com/office/drawing/2014/main" id="{6F44CE56-4878-996E-FC9F-EEA9C4942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" y="3470"/>
              <a:ext cx="148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18" name="Freeform 74">
              <a:extLst>
                <a:ext uri="{FF2B5EF4-FFF2-40B4-BE49-F238E27FC236}">
                  <a16:creationId xmlns:a16="http://schemas.microsoft.com/office/drawing/2014/main" id="{BCC2777C-800E-4130-A388-D1E1C1210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309"/>
              <a:ext cx="149" cy="161"/>
            </a:xfrm>
            <a:custGeom>
              <a:avLst/>
              <a:gdLst>
                <a:gd name="T0" fmla="*/ 0 w 121"/>
                <a:gd name="T1" fmla="*/ 0 h 121"/>
                <a:gd name="T2" fmla="*/ 784 w 121"/>
                <a:gd name="T3" fmla="*/ 1581 h 121"/>
                <a:gd name="T4" fmla="*/ 0 w 121"/>
                <a:gd name="T5" fmla="*/ 1581 h 121"/>
                <a:gd name="T6" fmla="*/ 0 w 121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1"/>
                <a:gd name="T14" fmla="*/ 121 w 121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1">
                  <a:moveTo>
                    <a:pt x="0" y="0"/>
                  </a:moveTo>
                  <a:lnTo>
                    <a:pt x="121" y="121"/>
                  </a:lnTo>
                  <a:lnTo>
                    <a:pt x="0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9" name="Freeform 75">
              <a:extLst>
                <a:ext uri="{FF2B5EF4-FFF2-40B4-BE49-F238E27FC236}">
                  <a16:creationId xmlns:a16="http://schemas.microsoft.com/office/drawing/2014/main" id="{A4889354-9BBD-1B9C-9E5E-F164C9486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309"/>
              <a:ext cx="149" cy="161"/>
            </a:xfrm>
            <a:custGeom>
              <a:avLst/>
              <a:gdLst>
                <a:gd name="T0" fmla="*/ 0 w 121"/>
                <a:gd name="T1" fmla="*/ 0 h 121"/>
                <a:gd name="T2" fmla="*/ 784 w 121"/>
                <a:gd name="T3" fmla="*/ 0 h 121"/>
                <a:gd name="T4" fmla="*/ 784 w 121"/>
                <a:gd name="T5" fmla="*/ 1581 h 121"/>
                <a:gd name="T6" fmla="*/ 0 w 121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1"/>
                <a:gd name="T14" fmla="*/ 121 w 121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1">
                  <a:moveTo>
                    <a:pt x="0" y="0"/>
                  </a:moveTo>
                  <a:lnTo>
                    <a:pt x="121" y="0"/>
                  </a:lnTo>
                  <a:lnTo>
                    <a:pt x="121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0" name="Rectangle 76">
              <a:extLst>
                <a:ext uri="{FF2B5EF4-FFF2-40B4-BE49-F238E27FC236}">
                  <a16:creationId xmlns:a16="http://schemas.microsoft.com/office/drawing/2014/main" id="{012577AE-F859-31EB-515A-5D421B1F05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9" y="3309"/>
              <a:ext cx="149" cy="16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21" name="Freeform 77">
              <a:extLst>
                <a:ext uri="{FF2B5EF4-FFF2-40B4-BE49-F238E27FC236}">
                  <a16:creationId xmlns:a16="http://schemas.microsoft.com/office/drawing/2014/main" id="{EAEC55B9-1C98-660D-C3EB-AF32EA749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8" y="3225"/>
              <a:ext cx="149" cy="245"/>
            </a:xfrm>
            <a:custGeom>
              <a:avLst/>
              <a:gdLst>
                <a:gd name="T0" fmla="*/ 0 w 121"/>
                <a:gd name="T1" fmla="*/ 0 h 184"/>
                <a:gd name="T2" fmla="*/ 784 w 121"/>
                <a:gd name="T3" fmla="*/ 2421 h 184"/>
                <a:gd name="T4" fmla="*/ 0 w 121"/>
                <a:gd name="T5" fmla="*/ 2421 h 184"/>
                <a:gd name="T6" fmla="*/ 0 w 121"/>
                <a:gd name="T7" fmla="*/ 0 h 1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84"/>
                <a:gd name="T14" fmla="*/ 121 w 121"/>
                <a:gd name="T15" fmla="*/ 184 h 1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84">
                  <a:moveTo>
                    <a:pt x="0" y="0"/>
                  </a:moveTo>
                  <a:lnTo>
                    <a:pt x="121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2" name="Freeform 78">
              <a:extLst>
                <a:ext uri="{FF2B5EF4-FFF2-40B4-BE49-F238E27FC236}">
                  <a16:creationId xmlns:a16="http://schemas.microsoft.com/office/drawing/2014/main" id="{EAD65C97-4149-83E8-351C-0D81D1F7F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8" y="3225"/>
              <a:ext cx="149" cy="245"/>
            </a:xfrm>
            <a:custGeom>
              <a:avLst/>
              <a:gdLst>
                <a:gd name="T0" fmla="*/ 0 w 121"/>
                <a:gd name="T1" fmla="*/ 0 h 184"/>
                <a:gd name="T2" fmla="*/ 784 w 121"/>
                <a:gd name="T3" fmla="*/ 0 h 184"/>
                <a:gd name="T4" fmla="*/ 784 w 121"/>
                <a:gd name="T5" fmla="*/ 2421 h 184"/>
                <a:gd name="T6" fmla="*/ 0 w 121"/>
                <a:gd name="T7" fmla="*/ 0 h 1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84"/>
                <a:gd name="T14" fmla="*/ 121 w 121"/>
                <a:gd name="T15" fmla="*/ 184 h 1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84">
                  <a:moveTo>
                    <a:pt x="0" y="0"/>
                  </a:moveTo>
                  <a:lnTo>
                    <a:pt x="121" y="0"/>
                  </a:lnTo>
                  <a:lnTo>
                    <a:pt x="121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3" name="Rectangle 79">
              <a:extLst>
                <a:ext uri="{FF2B5EF4-FFF2-40B4-BE49-F238E27FC236}">
                  <a16:creationId xmlns:a16="http://schemas.microsoft.com/office/drawing/2014/main" id="{3985079F-A460-86F4-C1B6-9C184A78C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3225"/>
              <a:ext cx="149" cy="245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24" name="Freeform 80">
              <a:extLst>
                <a:ext uri="{FF2B5EF4-FFF2-40B4-BE49-F238E27FC236}">
                  <a16:creationId xmlns:a16="http://schemas.microsoft.com/office/drawing/2014/main" id="{0D185DE9-914E-8995-6A22-FA7875ABB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" y="2749"/>
              <a:ext cx="148" cy="721"/>
            </a:xfrm>
            <a:custGeom>
              <a:avLst/>
              <a:gdLst>
                <a:gd name="T0" fmla="*/ 0 w 121"/>
                <a:gd name="T1" fmla="*/ 0 h 542"/>
                <a:gd name="T2" fmla="*/ 739 w 121"/>
                <a:gd name="T3" fmla="*/ 7066 h 542"/>
                <a:gd name="T4" fmla="*/ 0 w 121"/>
                <a:gd name="T5" fmla="*/ 7066 h 542"/>
                <a:gd name="T6" fmla="*/ 0 w 121"/>
                <a:gd name="T7" fmla="*/ 0 h 5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542"/>
                <a:gd name="T14" fmla="*/ 121 w 121"/>
                <a:gd name="T15" fmla="*/ 542 h 5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542">
                  <a:moveTo>
                    <a:pt x="0" y="0"/>
                  </a:moveTo>
                  <a:lnTo>
                    <a:pt x="121" y="542"/>
                  </a:lnTo>
                  <a:lnTo>
                    <a:pt x="0" y="5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5" name="Freeform 81">
              <a:extLst>
                <a:ext uri="{FF2B5EF4-FFF2-40B4-BE49-F238E27FC236}">
                  <a16:creationId xmlns:a16="http://schemas.microsoft.com/office/drawing/2014/main" id="{8FF48171-22FC-58FD-4EA2-2BAACA22C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" y="2749"/>
              <a:ext cx="148" cy="721"/>
            </a:xfrm>
            <a:custGeom>
              <a:avLst/>
              <a:gdLst>
                <a:gd name="T0" fmla="*/ 0 w 121"/>
                <a:gd name="T1" fmla="*/ 0 h 542"/>
                <a:gd name="T2" fmla="*/ 739 w 121"/>
                <a:gd name="T3" fmla="*/ 0 h 542"/>
                <a:gd name="T4" fmla="*/ 739 w 121"/>
                <a:gd name="T5" fmla="*/ 7066 h 542"/>
                <a:gd name="T6" fmla="*/ 0 w 121"/>
                <a:gd name="T7" fmla="*/ 0 h 5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542"/>
                <a:gd name="T14" fmla="*/ 121 w 121"/>
                <a:gd name="T15" fmla="*/ 542 h 5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542">
                  <a:moveTo>
                    <a:pt x="0" y="0"/>
                  </a:moveTo>
                  <a:lnTo>
                    <a:pt x="121" y="0"/>
                  </a:lnTo>
                  <a:lnTo>
                    <a:pt x="121" y="5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6" name="Rectangle 82">
              <a:extLst>
                <a:ext uri="{FF2B5EF4-FFF2-40B4-BE49-F238E27FC236}">
                  <a16:creationId xmlns:a16="http://schemas.microsoft.com/office/drawing/2014/main" id="{36CAF2DB-3399-0F3D-DA7D-2EB1C9E1B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7" y="2749"/>
              <a:ext cx="148" cy="72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27" name="Freeform 83">
              <a:extLst>
                <a:ext uri="{FF2B5EF4-FFF2-40B4-BE49-F238E27FC236}">
                  <a16:creationId xmlns:a16="http://schemas.microsoft.com/office/drawing/2014/main" id="{99AFCAE1-17CC-CAF9-9351-FA1A68BAE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784 w 121"/>
                <a:gd name="T3" fmla="*/ 15749 h 1209"/>
                <a:gd name="T4" fmla="*/ 0 w 121"/>
                <a:gd name="T5" fmla="*/ 1574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1209"/>
                  </a:lnTo>
                  <a:lnTo>
                    <a:pt x="0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8" name="Freeform 84">
              <a:extLst>
                <a:ext uri="{FF2B5EF4-FFF2-40B4-BE49-F238E27FC236}">
                  <a16:creationId xmlns:a16="http://schemas.microsoft.com/office/drawing/2014/main" id="{0E2D7028-125B-6063-1309-F4AEC0B2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784 w 121"/>
                <a:gd name="T3" fmla="*/ 0 h 1209"/>
                <a:gd name="T4" fmla="*/ 784 w 121"/>
                <a:gd name="T5" fmla="*/ 1574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0"/>
                  </a:lnTo>
                  <a:lnTo>
                    <a:pt x="121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9" name="Rectangle 85">
              <a:extLst>
                <a:ext uri="{FF2B5EF4-FFF2-40B4-BE49-F238E27FC236}">
                  <a16:creationId xmlns:a16="http://schemas.microsoft.com/office/drawing/2014/main" id="{87177399-FBB1-2BED-2988-483C853C4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5" y="1862"/>
              <a:ext cx="149" cy="1608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30" name="Freeform 86">
              <a:extLst>
                <a:ext uri="{FF2B5EF4-FFF2-40B4-BE49-F238E27FC236}">
                  <a16:creationId xmlns:a16="http://schemas.microsoft.com/office/drawing/2014/main" id="{B3086861-D407-9BA1-EF68-19359D720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" y="2504"/>
              <a:ext cx="149" cy="966"/>
            </a:xfrm>
            <a:custGeom>
              <a:avLst/>
              <a:gdLst>
                <a:gd name="T0" fmla="*/ 0 w 121"/>
                <a:gd name="T1" fmla="*/ 0 h 726"/>
                <a:gd name="T2" fmla="*/ 784 w 121"/>
                <a:gd name="T3" fmla="*/ 9490 h 726"/>
                <a:gd name="T4" fmla="*/ 0 w 121"/>
                <a:gd name="T5" fmla="*/ 9490 h 726"/>
                <a:gd name="T6" fmla="*/ 0 w 121"/>
                <a:gd name="T7" fmla="*/ 0 h 7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726"/>
                <a:gd name="T14" fmla="*/ 121 w 121"/>
                <a:gd name="T15" fmla="*/ 726 h 7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726">
                  <a:moveTo>
                    <a:pt x="0" y="0"/>
                  </a:moveTo>
                  <a:lnTo>
                    <a:pt x="121" y="726"/>
                  </a:lnTo>
                  <a:lnTo>
                    <a:pt x="0" y="7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1" name="Freeform 87">
              <a:extLst>
                <a:ext uri="{FF2B5EF4-FFF2-40B4-BE49-F238E27FC236}">
                  <a16:creationId xmlns:a16="http://schemas.microsoft.com/office/drawing/2014/main" id="{CDE6E310-E7ED-3904-7799-2DF8834D1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" y="2504"/>
              <a:ext cx="149" cy="966"/>
            </a:xfrm>
            <a:custGeom>
              <a:avLst/>
              <a:gdLst>
                <a:gd name="T0" fmla="*/ 0 w 121"/>
                <a:gd name="T1" fmla="*/ 0 h 726"/>
                <a:gd name="T2" fmla="*/ 784 w 121"/>
                <a:gd name="T3" fmla="*/ 0 h 726"/>
                <a:gd name="T4" fmla="*/ 784 w 121"/>
                <a:gd name="T5" fmla="*/ 9490 h 726"/>
                <a:gd name="T6" fmla="*/ 0 w 121"/>
                <a:gd name="T7" fmla="*/ 0 h 7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726"/>
                <a:gd name="T14" fmla="*/ 121 w 121"/>
                <a:gd name="T15" fmla="*/ 726 h 7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726">
                  <a:moveTo>
                    <a:pt x="0" y="0"/>
                  </a:moveTo>
                  <a:lnTo>
                    <a:pt x="121" y="0"/>
                  </a:lnTo>
                  <a:lnTo>
                    <a:pt x="121" y="7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2" name="Rectangle 88">
              <a:extLst>
                <a:ext uri="{FF2B5EF4-FFF2-40B4-BE49-F238E27FC236}">
                  <a16:creationId xmlns:a16="http://schemas.microsoft.com/office/drawing/2014/main" id="{D4964A00-64D0-8D4E-533C-4F81F265D1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504"/>
              <a:ext cx="149" cy="966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33" name="Freeform 89">
              <a:extLst>
                <a:ext uri="{FF2B5EF4-FFF2-40B4-BE49-F238E27FC236}">
                  <a16:creationId xmlns:a16="http://schemas.microsoft.com/office/drawing/2014/main" id="{2F97DF5C-4F1E-A92D-8984-59A199F39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" y="2182"/>
              <a:ext cx="148" cy="1288"/>
            </a:xfrm>
            <a:custGeom>
              <a:avLst/>
              <a:gdLst>
                <a:gd name="T0" fmla="*/ 0 w 121"/>
                <a:gd name="T1" fmla="*/ 0 h 968"/>
                <a:gd name="T2" fmla="*/ 739 w 121"/>
                <a:gd name="T3" fmla="*/ 12656 h 968"/>
                <a:gd name="T4" fmla="*/ 0 w 121"/>
                <a:gd name="T5" fmla="*/ 12656 h 968"/>
                <a:gd name="T6" fmla="*/ 0 w 121"/>
                <a:gd name="T7" fmla="*/ 0 h 9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968"/>
                <a:gd name="T14" fmla="*/ 121 w 121"/>
                <a:gd name="T15" fmla="*/ 968 h 9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968">
                  <a:moveTo>
                    <a:pt x="0" y="0"/>
                  </a:moveTo>
                  <a:lnTo>
                    <a:pt x="121" y="968"/>
                  </a:lnTo>
                  <a:lnTo>
                    <a:pt x="0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4" name="Freeform 90">
              <a:extLst>
                <a:ext uri="{FF2B5EF4-FFF2-40B4-BE49-F238E27FC236}">
                  <a16:creationId xmlns:a16="http://schemas.microsoft.com/office/drawing/2014/main" id="{E064CD7A-21CC-7B40-D88B-B0C4F390A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" y="2182"/>
              <a:ext cx="148" cy="1288"/>
            </a:xfrm>
            <a:custGeom>
              <a:avLst/>
              <a:gdLst>
                <a:gd name="T0" fmla="*/ 0 w 121"/>
                <a:gd name="T1" fmla="*/ 0 h 968"/>
                <a:gd name="T2" fmla="*/ 739 w 121"/>
                <a:gd name="T3" fmla="*/ 0 h 968"/>
                <a:gd name="T4" fmla="*/ 739 w 121"/>
                <a:gd name="T5" fmla="*/ 12656 h 968"/>
                <a:gd name="T6" fmla="*/ 0 w 121"/>
                <a:gd name="T7" fmla="*/ 0 h 9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968"/>
                <a:gd name="T14" fmla="*/ 121 w 121"/>
                <a:gd name="T15" fmla="*/ 968 h 9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968">
                  <a:moveTo>
                    <a:pt x="0" y="0"/>
                  </a:moveTo>
                  <a:lnTo>
                    <a:pt x="121" y="0"/>
                  </a:lnTo>
                  <a:lnTo>
                    <a:pt x="121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5" name="Rectangle 91">
              <a:extLst>
                <a:ext uri="{FF2B5EF4-FFF2-40B4-BE49-F238E27FC236}">
                  <a16:creationId xmlns:a16="http://schemas.microsoft.com/office/drawing/2014/main" id="{54EB8734-2144-89C9-DB4E-1799A00C1A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" y="2182"/>
              <a:ext cx="148" cy="1288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36" name="Freeform 92">
              <a:extLst>
                <a:ext uri="{FF2B5EF4-FFF2-40B4-BE49-F238E27FC236}">
                  <a16:creationId xmlns:a16="http://schemas.microsoft.com/office/drawing/2014/main" id="{2E292122-EB66-55B8-A0E0-525BA1330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784 w 121"/>
                <a:gd name="T3" fmla="*/ 15749 h 1209"/>
                <a:gd name="T4" fmla="*/ 0 w 121"/>
                <a:gd name="T5" fmla="*/ 1574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1209"/>
                  </a:lnTo>
                  <a:lnTo>
                    <a:pt x="0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7" name="Freeform 93">
              <a:extLst>
                <a:ext uri="{FF2B5EF4-FFF2-40B4-BE49-F238E27FC236}">
                  <a16:creationId xmlns:a16="http://schemas.microsoft.com/office/drawing/2014/main" id="{1EF6FDE0-3E3D-B676-AEC3-B2C95FA80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784 w 121"/>
                <a:gd name="T3" fmla="*/ 0 h 1209"/>
                <a:gd name="T4" fmla="*/ 784 w 121"/>
                <a:gd name="T5" fmla="*/ 1574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0"/>
                  </a:lnTo>
                  <a:lnTo>
                    <a:pt x="121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8" name="Rectangle 94">
              <a:extLst>
                <a:ext uri="{FF2B5EF4-FFF2-40B4-BE49-F238E27FC236}">
                  <a16:creationId xmlns:a16="http://schemas.microsoft.com/office/drawing/2014/main" id="{35603B84-9E36-8D47-3FBB-AEAFAAF25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1" y="1862"/>
              <a:ext cx="149" cy="1608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39" name="Freeform 95">
              <a:extLst>
                <a:ext uri="{FF2B5EF4-FFF2-40B4-BE49-F238E27FC236}">
                  <a16:creationId xmlns:a16="http://schemas.microsoft.com/office/drawing/2014/main" id="{43243CA2-E181-1FF7-EF4F-ACE1161DC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910"/>
              <a:ext cx="148" cy="560"/>
            </a:xfrm>
            <a:custGeom>
              <a:avLst/>
              <a:gdLst>
                <a:gd name="T0" fmla="*/ 0 w 121"/>
                <a:gd name="T1" fmla="*/ 0 h 421"/>
                <a:gd name="T2" fmla="*/ 739 w 121"/>
                <a:gd name="T3" fmla="*/ 5488 h 421"/>
                <a:gd name="T4" fmla="*/ 0 w 121"/>
                <a:gd name="T5" fmla="*/ 5488 h 421"/>
                <a:gd name="T6" fmla="*/ 0 w 121"/>
                <a:gd name="T7" fmla="*/ 0 h 4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421"/>
                <a:gd name="T14" fmla="*/ 121 w 121"/>
                <a:gd name="T15" fmla="*/ 421 h 4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421">
                  <a:moveTo>
                    <a:pt x="0" y="0"/>
                  </a:moveTo>
                  <a:lnTo>
                    <a:pt x="121" y="421"/>
                  </a:lnTo>
                  <a:lnTo>
                    <a:pt x="0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0" name="Freeform 96">
              <a:extLst>
                <a:ext uri="{FF2B5EF4-FFF2-40B4-BE49-F238E27FC236}">
                  <a16:creationId xmlns:a16="http://schemas.microsoft.com/office/drawing/2014/main" id="{D223FF60-6C0F-E004-7696-3B70058AE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910"/>
              <a:ext cx="148" cy="560"/>
            </a:xfrm>
            <a:custGeom>
              <a:avLst/>
              <a:gdLst>
                <a:gd name="T0" fmla="*/ 0 w 121"/>
                <a:gd name="T1" fmla="*/ 0 h 421"/>
                <a:gd name="T2" fmla="*/ 739 w 121"/>
                <a:gd name="T3" fmla="*/ 0 h 421"/>
                <a:gd name="T4" fmla="*/ 739 w 121"/>
                <a:gd name="T5" fmla="*/ 5488 h 421"/>
                <a:gd name="T6" fmla="*/ 0 w 121"/>
                <a:gd name="T7" fmla="*/ 0 h 4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421"/>
                <a:gd name="T14" fmla="*/ 121 w 121"/>
                <a:gd name="T15" fmla="*/ 421 h 4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421">
                  <a:moveTo>
                    <a:pt x="0" y="0"/>
                  </a:moveTo>
                  <a:lnTo>
                    <a:pt x="121" y="0"/>
                  </a:lnTo>
                  <a:lnTo>
                    <a:pt x="121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1" name="Rectangle 97">
              <a:extLst>
                <a:ext uri="{FF2B5EF4-FFF2-40B4-BE49-F238E27FC236}">
                  <a16:creationId xmlns:a16="http://schemas.microsoft.com/office/drawing/2014/main" id="{DA204D45-9CE4-9F4B-F419-0B507C5C4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2910"/>
              <a:ext cx="148" cy="560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42" name="Freeform 98">
              <a:extLst>
                <a:ext uri="{FF2B5EF4-FFF2-40B4-BE49-F238E27FC236}">
                  <a16:creationId xmlns:a16="http://schemas.microsoft.com/office/drawing/2014/main" id="{F78ACAD3-C023-24BF-B3EE-AA1C4813C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071"/>
              <a:ext cx="149" cy="399"/>
            </a:xfrm>
            <a:custGeom>
              <a:avLst/>
              <a:gdLst>
                <a:gd name="T0" fmla="*/ 0 w 121"/>
                <a:gd name="T1" fmla="*/ 0 h 300"/>
                <a:gd name="T2" fmla="*/ 784 w 121"/>
                <a:gd name="T3" fmla="*/ 3908 h 300"/>
                <a:gd name="T4" fmla="*/ 0 w 121"/>
                <a:gd name="T5" fmla="*/ 3908 h 300"/>
                <a:gd name="T6" fmla="*/ 0 w 121"/>
                <a:gd name="T7" fmla="*/ 0 h 3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300"/>
                <a:gd name="T14" fmla="*/ 121 w 121"/>
                <a:gd name="T15" fmla="*/ 300 h 3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300">
                  <a:moveTo>
                    <a:pt x="0" y="0"/>
                  </a:moveTo>
                  <a:lnTo>
                    <a:pt x="121" y="300"/>
                  </a:lnTo>
                  <a:lnTo>
                    <a:pt x="0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3" name="Freeform 99">
              <a:extLst>
                <a:ext uri="{FF2B5EF4-FFF2-40B4-BE49-F238E27FC236}">
                  <a16:creationId xmlns:a16="http://schemas.microsoft.com/office/drawing/2014/main" id="{8634B25B-AB28-AD06-2C7A-5D717D584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071"/>
              <a:ext cx="149" cy="399"/>
            </a:xfrm>
            <a:custGeom>
              <a:avLst/>
              <a:gdLst>
                <a:gd name="T0" fmla="*/ 0 w 121"/>
                <a:gd name="T1" fmla="*/ 0 h 300"/>
                <a:gd name="T2" fmla="*/ 784 w 121"/>
                <a:gd name="T3" fmla="*/ 0 h 300"/>
                <a:gd name="T4" fmla="*/ 784 w 121"/>
                <a:gd name="T5" fmla="*/ 3908 h 300"/>
                <a:gd name="T6" fmla="*/ 0 w 121"/>
                <a:gd name="T7" fmla="*/ 0 h 3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300"/>
                <a:gd name="T14" fmla="*/ 121 w 121"/>
                <a:gd name="T15" fmla="*/ 300 h 3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300">
                  <a:moveTo>
                    <a:pt x="0" y="0"/>
                  </a:moveTo>
                  <a:lnTo>
                    <a:pt x="121" y="0"/>
                  </a:lnTo>
                  <a:lnTo>
                    <a:pt x="121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4" name="Rectangle 100">
              <a:extLst>
                <a:ext uri="{FF2B5EF4-FFF2-40B4-BE49-F238E27FC236}">
                  <a16:creationId xmlns:a16="http://schemas.microsoft.com/office/drawing/2014/main" id="{FDC3860B-4378-5383-B310-B160C6414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3071"/>
              <a:ext cx="149" cy="399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45" name="Freeform 101">
              <a:extLst>
                <a:ext uri="{FF2B5EF4-FFF2-40B4-BE49-F238E27FC236}">
                  <a16:creationId xmlns:a16="http://schemas.microsoft.com/office/drawing/2014/main" id="{694F0C0E-B560-533C-A7BF-9E4C1E5EF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" y="3386"/>
              <a:ext cx="155" cy="84"/>
            </a:xfrm>
            <a:custGeom>
              <a:avLst/>
              <a:gdLst>
                <a:gd name="T0" fmla="*/ 0 w 126"/>
                <a:gd name="T1" fmla="*/ 0 h 63"/>
                <a:gd name="T2" fmla="*/ 816 w 126"/>
                <a:gd name="T3" fmla="*/ 837 h 63"/>
                <a:gd name="T4" fmla="*/ 0 w 126"/>
                <a:gd name="T5" fmla="*/ 837 h 63"/>
                <a:gd name="T6" fmla="*/ 0 w 12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"/>
                <a:gd name="T13" fmla="*/ 0 h 63"/>
                <a:gd name="T14" fmla="*/ 126 w 126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" h="63">
                  <a:moveTo>
                    <a:pt x="0" y="0"/>
                  </a:moveTo>
                  <a:lnTo>
                    <a:pt x="126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6" name="Freeform 102">
              <a:extLst>
                <a:ext uri="{FF2B5EF4-FFF2-40B4-BE49-F238E27FC236}">
                  <a16:creationId xmlns:a16="http://schemas.microsoft.com/office/drawing/2014/main" id="{2F9D2A02-86A4-1662-1973-AEF903BF8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" y="3386"/>
              <a:ext cx="155" cy="84"/>
            </a:xfrm>
            <a:custGeom>
              <a:avLst/>
              <a:gdLst>
                <a:gd name="T0" fmla="*/ 0 w 126"/>
                <a:gd name="T1" fmla="*/ 0 h 63"/>
                <a:gd name="T2" fmla="*/ 816 w 126"/>
                <a:gd name="T3" fmla="*/ 0 h 63"/>
                <a:gd name="T4" fmla="*/ 816 w 126"/>
                <a:gd name="T5" fmla="*/ 837 h 63"/>
                <a:gd name="T6" fmla="*/ 0 w 12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"/>
                <a:gd name="T13" fmla="*/ 0 h 63"/>
                <a:gd name="T14" fmla="*/ 126 w 126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" h="63">
                  <a:moveTo>
                    <a:pt x="0" y="0"/>
                  </a:moveTo>
                  <a:lnTo>
                    <a:pt x="126" y="0"/>
                  </a:lnTo>
                  <a:lnTo>
                    <a:pt x="126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7" name="Rectangle 103">
              <a:extLst>
                <a:ext uri="{FF2B5EF4-FFF2-40B4-BE49-F238E27FC236}">
                  <a16:creationId xmlns:a16="http://schemas.microsoft.com/office/drawing/2014/main" id="{828FB64E-05C1-E4BC-9D4C-A768E5A97F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7" y="3386"/>
              <a:ext cx="155" cy="8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48" name="Freeform 104">
              <a:extLst>
                <a:ext uri="{FF2B5EF4-FFF2-40B4-BE49-F238E27FC236}">
                  <a16:creationId xmlns:a16="http://schemas.microsoft.com/office/drawing/2014/main" id="{E3FEE5A9-C44E-B377-5BE0-4ED2DED34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70"/>
              <a:ext cx="148" cy="1"/>
            </a:xfrm>
            <a:custGeom>
              <a:avLst/>
              <a:gdLst>
                <a:gd name="T0" fmla="*/ 0 w 121"/>
                <a:gd name="T1" fmla="*/ 0 h 1"/>
                <a:gd name="T2" fmla="*/ 739 w 121"/>
                <a:gd name="T3" fmla="*/ 0 h 1"/>
                <a:gd name="T4" fmla="*/ 0 w 121"/>
                <a:gd name="T5" fmla="*/ 0 h 1"/>
                <a:gd name="T6" fmla="*/ 0 60000 65536"/>
                <a:gd name="T7" fmla="*/ 0 60000 65536"/>
                <a:gd name="T8" fmla="*/ 0 60000 65536"/>
                <a:gd name="T9" fmla="*/ 0 w 121"/>
                <a:gd name="T10" fmla="*/ 0 h 1"/>
                <a:gd name="T11" fmla="*/ 121 w 12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1" h="1">
                  <a:moveTo>
                    <a:pt x="0" y="0"/>
                  </a:move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9" name="Rectangle 105">
              <a:extLst>
                <a:ext uri="{FF2B5EF4-FFF2-40B4-BE49-F238E27FC236}">
                  <a16:creationId xmlns:a16="http://schemas.microsoft.com/office/drawing/2014/main" id="{ECEE5F8D-D826-FBC6-A886-317B5D2CC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2" y="3470"/>
              <a:ext cx="148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50" name="Freeform 106">
              <a:extLst>
                <a:ext uri="{FF2B5EF4-FFF2-40B4-BE49-F238E27FC236}">
                  <a16:creationId xmlns:a16="http://schemas.microsoft.com/office/drawing/2014/main" id="{4308484A-0C2C-E3C8-95EA-3F6BE04ED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784 w 121"/>
                <a:gd name="T3" fmla="*/ 837 h 63"/>
                <a:gd name="T4" fmla="*/ 0 w 121"/>
                <a:gd name="T5" fmla="*/ 837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1" name="Freeform 107">
              <a:extLst>
                <a:ext uri="{FF2B5EF4-FFF2-40B4-BE49-F238E27FC236}">
                  <a16:creationId xmlns:a16="http://schemas.microsoft.com/office/drawing/2014/main" id="{BF5192C2-CA59-1644-BEF0-D23CB098C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784 w 121"/>
                <a:gd name="T3" fmla="*/ 0 h 63"/>
                <a:gd name="T4" fmla="*/ 784 w 121"/>
                <a:gd name="T5" fmla="*/ 837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0"/>
                  </a:lnTo>
                  <a:lnTo>
                    <a:pt x="121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2" name="Rectangle 108">
              <a:extLst>
                <a:ext uri="{FF2B5EF4-FFF2-40B4-BE49-F238E27FC236}">
                  <a16:creationId xmlns:a16="http://schemas.microsoft.com/office/drawing/2014/main" id="{94F74216-8FBB-016F-7FC7-0397739B8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0" y="3386"/>
              <a:ext cx="149" cy="8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53" name="Freeform 109">
              <a:extLst>
                <a:ext uri="{FF2B5EF4-FFF2-40B4-BE49-F238E27FC236}">
                  <a16:creationId xmlns:a16="http://schemas.microsoft.com/office/drawing/2014/main" id="{75C65189-30EE-E66A-D436-6A189E5CB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7" y="3443"/>
              <a:ext cx="17" cy="13"/>
            </a:xfrm>
            <a:custGeom>
              <a:avLst/>
              <a:gdLst>
                <a:gd name="T0" fmla="*/ 78 w 14"/>
                <a:gd name="T1" fmla="*/ 60 h 10"/>
                <a:gd name="T2" fmla="*/ 0 w 14"/>
                <a:gd name="T3" fmla="*/ 0 h 10"/>
                <a:gd name="T4" fmla="*/ 0 w 14"/>
                <a:gd name="T5" fmla="*/ 108 h 10"/>
                <a:gd name="T6" fmla="*/ 78 w 14"/>
                <a:gd name="T7" fmla="*/ 6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0"/>
                <a:gd name="T14" fmla="*/ 14 w 14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0">
                  <a:moveTo>
                    <a:pt x="14" y="5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4" name="Freeform 110">
              <a:extLst>
                <a:ext uri="{FF2B5EF4-FFF2-40B4-BE49-F238E27FC236}">
                  <a16:creationId xmlns:a16="http://schemas.microsoft.com/office/drawing/2014/main" id="{0231CFA4-83AF-BDEA-2353-D575F28FA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7" y="3436"/>
              <a:ext cx="17" cy="14"/>
            </a:xfrm>
            <a:custGeom>
              <a:avLst/>
              <a:gdLst>
                <a:gd name="T0" fmla="*/ 78 w 14"/>
                <a:gd name="T1" fmla="*/ 211 h 10"/>
                <a:gd name="T2" fmla="*/ 50 w 14"/>
                <a:gd name="T3" fmla="*/ 0 h 10"/>
                <a:gd name="T4" fmla="*/ 0 w 14"/>
                <a:gd name="T5" fmla="*/ 108 h 10"/>
                <a:gd name="T6" fmla="*/ 78 w 14"/>
                <a:gd name="T7" fmla="*/ 211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0"/>
                <a:gd name="T14" fmla="*/ 14 w 14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0">
                  <a:moveTo>
                    <a:pt x="14" y="10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5" name="Freeform 111">
              <a:extLst>
                <a:ext uri="{FF2B5EF4-FFF2-40B4-BE49-F238E27FC236}">
                  <a16:creationId xmlns:a16="http://schemas.microsoft.com/office/drawing/2014/main" id="{661F7686-65F1-9A21-CF1C-F7D078FBD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4" y="3443"/>
              <a:ext cx="2" cy="7"/>
            </a:xfrm>
            <a:custGeom>
              <a:avLst/>
              <a:gdLst>
                <a:gd name="T0" fmla="*/ 0 w 2"/>
                <a:gd name="T1" fmla="*/ 108 h 5"/>
                <a:gd name="T2" fmla="*/ 0 w 2"/>
                <a:gd name="T3" fmla="*/ 108 h 5"/>
                <a:gd name="T4" fmla="*/ 0 w 2"/>
                <a:gd name="T5" fmla="*/ 0 h 5"/>
                <a:gd name="T6" fmla="*/ 0 w 2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5"/>
                <a:gd name="T14" fmla="*/ 2 w 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6" name="Freeform 112">
              <a:extLst>
                <a:ext uri="{FF2B5EF4-FFF2-40B4-BE49-F238E27FC236}">
                  <a16:creationId xmlns:a16="http://schemas.microsoft.com/office/drawing/2014/main" id="{DC367428-8697-C1C5-417B-24CDA29A7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4" y="3450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7" name="Freeform 113">
              <a:extLst>
                <a:ext uri="{FF2B5EF4-FFF2-40B4-BE49-F238E27FC236}">
                  <a16:creationId xmlns:a16="http://schemas.microsoft.com/office/drawing/2014/main" id="{B7EEBCDC-340B-A5FA-FE39-C5B322425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436"/>
              <a:ext cx="19" cy="14"/>
            </a:xfrm>
            <a:custGeom>
              <a:avLst/>
              <a:gdLst>
                <a:gd name="T0" fmla="*/ 124 w 15"/>
                <a:gd name="T1" fmla="*/ 108 h 10"/>
                <a:gd name="T2" fmla="*/ 0 w 15"/>
                <a:gd name="T3" fmla="*/ 0 h 10"/>
                <a:gd name="T4" fmla="*/ 41 w 15"/>
                <a:gd name="T5" fmla="*/ 211 h 10"/>
                <a:gd name="T6" fmla="*/ 124 w 15"/>
                <a:gd name="T7" fmla="*/ 108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5" y="5"/>
                  </a:moveTo>
                  <a:lnTo>
                    <a:pt x="0" y="0"/>
                  </a:lnTo>
                  <a:lnTo>
                    <a:pt x="5" y="1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8" name="Freeform 114">
              <a:extLst>
                <a:ext uri="{FF2B5EF4-FFF2-40B4-BE49-F238E27FC236}">
                  <a16:creationId xmlns:a16="http://schemas.microsoft.com/office/drawing/2014/main" id="{3FAF2E84-832B-B042-CF7A-78DCD14C6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436"/>
              <a:ext cx="19" cy="7"/>
            </a:xfrm>
            <a:custGeom>
              <a:avLst/>
              <a:gdLst>
                <a:gd name="T0" fmla="*/ 124 w 15"/>
                <a:gd name="T1" fmla="*/ 108 h 5"/>
                <a:gd name="T2" fmla="*/ 124 w 15"/>
                <a:gd name="T3" fmla="*/ 0 h 5"/>
                <a:gd name="T4" fmla="*/ 0 w 15"/>
                <a:gd name="T5" fmla="*/ 0 h 5"/>
                <a:gd name="T6" fmla="*/ 124 w 1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5" y="5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9" name="Freeform 115">
              <a:extLst>
                <a:ext uri="{FF2B5EF4-FFF2-40B4-BE49-F238E27FC236}">
                  <a16:creationId xmlns:a16="http://schemas.microsoft.com/office/drawing/2014/main" id="{F11D6BC2-C965-B7A0-264F-981834C33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36"/>
              <a:ext cx="6" cy="7"/>
            </a:xfrm>
            <a:custGeom>
              <a:avLst/>
              <a:gdLst>
                <a:gd name="T0" fmla="*/ 0 w 5"/>
                <a:gd name="T1" fmla="*/ 108 h 5"/>
                <a:gd name="T2" fmla="*/ 0 w 5"/>
                <a:gd name="T3" fmla="*/ 108 h 5"/>
                <a:gd name="T4" fmla="*/ 24 w 5"/>
                <a:gd name="T5" fmla="*/ 0 h 5"/>
                <a:gd name="T6" fmla="*/ 0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0" name="Freeform 116">
              <a:extLst>
                <a:ext uri="{FF2B5EF4-FFF2-40B4-BE49-F238E27FC236}">
                  <a16:creationId xmlns:a16="http://schemas.microsoft.com/office/drawing/2014/main" id="{03B4EEA9-F490-B943-2BFE-20AEC3798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4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1" name="Freeform 117">
              <a:extLst>
                <a:ext uri="{FF2B5EF4-FFF2-40B4-BE49-F238E27FC236}">
                  <a16:creationId xmlns:a16="http://schemas.microsoft.com/office/drawing/2014/main" id="{1D13E5CF-0A70-ED60-FBCE-03C0014B1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36"/>
              <a:ext cx="17" cy="7"/>
            </a:xfrm>
            <a:custGeom>
              <a:avLst/>
              <a:gdLst>
                <a:gd name="T0" fmla="*/ 78 w 14"/>
                <a:gd name="T1" fmla="*/ 108 h 5"/>
                <a:gd name="T2" fmla="*/ 0 w 14"/>
                <a:gd name="T3" fmla="*/ 0 h 5"/>
                <a:gd name="T4" fmla="*/ 0 w 14"/>
                <a:gd name="T5" fmla="*/ 108 h 5"/>
                <a:gd name="T6" fmla="*/ 78 w 14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5"/>
                <a:gd name="T14" fmla="*/ 14 w 1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5">
                  <a:moveTo>
                    <a:pt x="14" y="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2" name="Freeform 118">
              <a:extLst>
                <a:ext uri="{FF2B5EF4-FFF2-40B4-BE49-F238E27FC236}">
                  <a16:creationId xmlns:a16="http://schemas.microsoft.com/office/drawing/2014/main" id="{C31A4AC1-A6B5-E632-19B1-45ED4F29E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31"/>
              <a:ext cx="17" cy="12"/>
            </a:xfrm>
            <a:custGeom>
              <a:avLst/>
              <a:gdLst>
                <a:gd name="T0" fmla="*/ 78 w 14"/>
                <a:gd name="T1" fmla="*/ 116 h 9"/>
                <a:gd name="T2" fmla="*/ 78 w 14"/>
                <a:gd name="T3" fmla="*/ 0 h 9"/>
                <a:gd name="T4" fmla="*/ 0 w 14"/>
                <a:gd name="T5" fmla="*/ 49 h 9"/>
                <a:gd name="T6" fmla="*/ 78 w 14"/>
                <a:gd name="T7" fmla="*/ 11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9"/>
                <a:gd name="T14" fmla="*/ 14 w 14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9">
                  <a:moveTo>
                    <a:pt x="14" y="9"/>
                  </a:moveTo>
                  <a:lnTo>
                    <a:pt x="14" y="0"/>
                  </a:lnTo>
                  <a:lnTo>
                    <a:pt x="0" y="4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3" name="Freeform 119">
              <a:extLst>
                <a:ext uri="{FF2B5EF4-FFF2-40B4-BE49-F238E27FC236}">
                  <a16:creationId xmlns:a16="http://schemas.microsoft.com/office/drawing/2014/main" id="{D650FCFB-9B2A-6137-36E6-2954D9D0C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36"/>
              <a:ext cx="1" cy="7"/>
            </a:xfrm>
            <a:custGeom>
              <a:avLst/>
              <a:gdLst>
                <a:gd name="T0" fmla="*/ 0 w 1"/>
                <a:gd name="T1" fmla="*/ 108 h 5"/>
                <a:gd name="T2" fmla="*/ 0 w 1"/>
                <a:gd name="T3" fmla="*/ 108 h 5"/>
                <a:gd name="T4" fmla="*/ 0 w 1"/>
                <a:gd name="T5" fmla="*/ 0 h 5"/>
                <a:gd name="T6" fmla="*/ 0 w 1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4" name="Freeform 120">
              <a:extLst>
                <a:ext uri="{FF2B5EF4-FFF2-40B4-BE49-F238E27FC236}">
                  <a16:creationId xmlns:a16="http://schemas.microsoft.com/office/drawing/2014/main" id="{124A35F6-ADA4-7CBE-A31A-7A7BC64AE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4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5" name="Freeform 121">
              <a:extLst>
                <a:ext uri="{FF2B5EF4-FFF2-40B4-BE49-F238E27FC236}">
                  <a16:creationId xmlns:a16="http://schemas.microsoft.com/office/drawing/2014/main" id="{059E8FA3-7241-BB49-A61B-18E708E3F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31"/>
              <a:ext cx="18" cy="12"/>
            </a:xfrm>
            <a:custGeom>
              <a:avLst/>
              <a:gdLst>
                <a:gd name="T0" fmla="*/ 77 w 15"/>
                <a:gd name="T1" fmla="*/ 49 h 9"/>
                <a:gd name="T2" fmla="*/ 0 w 15"/>
                <a:gd name="T3" fmla="*/ 0 h 9"/>
                <a:gd name="T4" fmla="*/ 0 w 15"/>
                <a:gd name="T5" fmla="*/ 116 h 9"/>
                <a:gd name="T6" fmla="*/ 77 w 15"/>
                <a:gd name="T7" fmla="*/ 49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9"/>
                <a:gd name="T14" fmla="*/ 15 w 15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9">
                  <a:moveTo>
                    <a:pt x="15" y="4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6" name="Freeform 122">
              <a:extLst>
                <a:ext uri="{FF2B5EF4-FFF2-40B4-BE49-F238E27FC236}">
                  <a16:creationId xmlns:a16="http://schemas.microsoft.com/office/drawing/2014/main" id="{52DAFFC7-ECA2-68C4-39B4-AC0AF2599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24"/>
              <a:ext cx="18" cy="12"/>
            </a:xfrm>
            <a:custGeom>
              <a:avLst/>
              <a:gdLst>
                <a:gd name="T0" fmla="*/ 77 w 15"/>
                <a:gd name="T1" fmla="*/ 116 h 9"/>
                <a:gd name="T2" fmla="*/ 50 w 15"/>
                <a:gd name="T3" fmla="*/ 0 h 9"/>
                <a:gd name="T4" fmla="*/ 0 w 15"/>
                <a:gd name="T5" fmla="*/ 65 h 9"/>
                <a:gd name="T6" fmla="*/ 77 w 15"/>
                <a:gd name="T7" fmla="*/ 11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9"/>
                <a:gd name="T14" fmla="*/ 15 w 15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9">
                  <a:moveTo>
                    <a:pt x="15" y="9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7" name="Freeform 123">
              <a:extLst>
                <a:ext uri="{FF2B5EF4-FFF2-40B4-BE49-F238E27FC236}">
                  <a16:creationId xmlns:a16="http://schemas.microsoft.com/office/drawing/2014/main" id="{51F7D1E8-68D3-087C-97B2-6AC3179F4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" y="3436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8" name="Freeform 124">
              <a:extLst>
                <a:ext uri="{FF2B5EF4-FFF2-40B4-BE49-F238E27FC236}">
                  <a16:creationId xmlns:a16="http://schemas.microsoft.com/office/drawing/2014/main" id="{77E021DF-72D9-BE75-A566-87BE31913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6" y="3424"/>
              <a:ext cx="23" cy="12"/>
            </a:xfrm>
            <a:custGeom>
              <a:avLst/>
              <a:gdLst>
                <a:gd name="T0" fmla="*/ 109 w 19"/>
                <a:gd name="T1" fmla="*/ 65 h 9"/>
                <a:gd name="T2" fmla="*/ 0 w 19"/>
                <a:gd name="T3" fmla="*/ 0 h 9"/>
                <a:gd name="T4" fmla="*/ 27 w 19"/>
                <a:gd name="T5" fmla="*/ 116 h 9"/>
                <a:gd name="T6" fmla="*/ 109 w 19"/>
                <a:gd name="T7" fmla="*/ 65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9"/>
                <a:gd name="T14" fmla="*/ 19 w 1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9">
                  <a:moveTo>
                    <a:pt x="19" y="5"/>
                  </a:moveTo>
                  <a:lnTo>
                    <a:pt x="0" y="0"/>
                  </a:lnTo>
                  <a:lnTo>
                    <a:pt x="5" y="9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9" name="Freeform 125">
              <a:extLst>
                <a:ext uri="{FF2B5EF4-FFF2-40B4-BE49-F238E27FC236}">
                  <a16:creationId xmlns:a16="http://schemas.microsoft.com/office/drawing/2014/main" id="{502E96D3-4ED0-6610-F1AE-882FC30BE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418"/>
              <a:ext cx="2" cy="13"/>
            </a:xfrm>
            <a:custGeom>
              <a:avLst/>
              <a:gdLst>
                <a:gd name="T0" fmla="*/ 0 w 2"/>
                <a:gd name="T1" fmla="*/ 108 h 10"/>
                <a:gd name="T2" fmla="*/ 0 w 2"/>
                <a:gd name="T3" fmla="*/ 108 h 10"/>
                <a:gd name="T4" fmla="*/ 0 w 2"/>
                <a:gd name="T5" fmla="*/ 0 h 10"/>
                <a:gd name="T6" fmla="*/ 0 w 2"/>
                <a:gd name="T7" fmla="*/ 108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0"/>
                <a:gd name="T14" fmla="*/ 2 w 2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0">
                  <a:moveTo>
                    <a:pt x="0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0" name="Freeform 126">
              <a:extLst>
                <a:ext uri="{FF2B5EF4-FFF2-40B4-BE49-F238E27FC236}">
                  <a16:creationId xmlns:a16="http://schemas.microsoft.com/office/drawing/2014/main" id="{6D510AE5-35E4-0E05-5939-CE96244C4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431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1" name="Freeform 127">
              <a:extLst>
                <a:ext uri="{FF2B5EF4-FFF2-40B4-BE49-F238E27FC236}">
                  <a16:creationId xmlns:a16="http://schemas.microsoft.com/office/drawing/2014/main" id="{C2BE4173-BF35-3BDD-01D6-4A234939E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3418"/>
              <a:ext cx="19" cy="13"/>
            </a:xfrm>
            <a:custGeom>
              <a:avLst/>
              <a:gdLst>
                <a:gd name="T0" fmla="*/ 124 w 15"/>
                <a:gd name="T1" fmla="*/ 0 h 10"/>
                <a:gd name="T2" fmla="*/ 0 w 15"/>
                <a:gd name="T3" fmla="*/ 0 h 10"/>
                <a:gd name="T4" fmla="*/ 41 w 15"/>
                <a:gd name="T5" fmla="*/ 108 h 10"/>
                <a:gd name="T6" fmla="*/ 124 w 1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5" y="0"/>
                  </a:moveTo>
                  <a:lnTo>
                    <a:pt x="0" y="0"/>
                  </a:lnTo>
                  <a:lnTo>
                    <a:pt x="5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2" name="Freeform 128">
              <a:extLst>
                <a:ext uri="{FF2B5EF4-FFF2-40B4-BE49-F238E27FC236}">
                  <a16:creationId xmlns:a16="http://schemas.microsoft.com/office/drawing/2014/main" id="{6522DA95-0F79-D992-F85E-1203640C6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3411"/>
              <a:ext cx="19" cy="7"/>
            </a:xfrm>
            <a:custGeom>
              <a:avLst/>
              <a:gdLst>
                <a:gd name="T0" fmla="*/ 124 w 15"/>
                <a:gd name="T1" fmla="*/ 108 h 5"/>
                <a:gd name="T2" fmla="*/ 84 w 15"/>
                <a:gd name="T3" fmla="*/ 0 h 5"/>
                <a:gd name="T4" fmla="*/ 0 w 15"/>
                <a:gd name="T5" fmla="*/ 108 h 5"/>
                <a:gd name="T6" fmla="*/ 124 w 1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5" y="5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3" name="Freeform 129">
              <a:extLst>
                <a:ext uri="{FF2B5EF4-FFF2-40B4-BE49-F238E27FC236}">
                  <a16:creationId xmlns:a16="http://schemas.microsoft.com/office/drawing/2014/main" id="{ACC8C46F-9281-D738-5FB2-78FB2D655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" y="3411"/>
              <a:ext cx="1" cy="7"/>
            </a:xfrm>
            <a:custGeom>
              <a:avLst/>
              <a:gdLst>
                <a:gd name="T0" fmla="*/ 0 w 1"/>
                <a:gd name="T1" fmla="*/ 108 h 5"/>
                <a:gd name="T2" fmla="*/ 0 w 1"/>
                <a:gd name="T3" fmla="*/ 108 h 5"/>
                <a:gd name="T4" fmla="*/ 0 w 1"/>
                <a:gd name="T5" fmla="*/ 0 h 5"/>
                <a:gd name="T6" fmla="*/ 0 w 1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4" name="Freeform 130">
              <a:extLst>
                <a:ext uri="{FF2B5EF4-FFF2-40B4-BE49-F238E27FC236}">
                  <a16:creationId xmlns:a16="http://schemas.microsoft.com/office/drawing/2014/main" id="{6FABBF07-B2CD-D1D4-7CBD-7FE9BB978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" y="341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5" name="Freeform 131">
              <a:extLst>
                <a:ext uri="{FF2B5EF4-FFF2-40B4-BE49-F238E27FC236}">
                  <a16:creationId xmlns:a16="http://schemas.microsoft.com/office/drawing/2014/main" id="{CCFE768F-C10D-0FE0-6B8E-F1DCC7403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6" y="3411"/>
              <a:ext cx="23" cy="7"/>
            </a:xfrm>
            <a:custGeom>
              <a:avLst/>
              <a:gdLst>
                <a:gd name="T0" fmla="*/ 109 w 19"/>
                <a:gd name="T1" fmla="*/ 0 h 5"/>
                <a:gd name="T2" fmla="*/ 0 w 19"/>
                <a:gd name="T3" fmla="*/ 0 h 5"/>
                <a:gd name="T4" fmla="*/ 27 w 19"/>
                <a:gd name="T5" fmla="*/ 108 h 5"/>
                <a:gd name="T6" fmla="*/ 109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5"/>
                <a:gd name="T14" fmla="*/ 19 w 19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5">
                  <a:moveTo>
                    <a:pt x="19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6" name="Freeform 132">
              <a:extLst>
                <a:ext uri="{FF2B5EF4-FFF2-40B4-BE49-F238E27FC236}">
                  <a16:creationId xmlns:a16="http://schemas.microsoft.com/office/drawing/2014/main" id="{B814FEF0-09B5-9132-76F0-FB8DC698A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6" y="3398"/>
              <a:ext cx="23" cy="13"/>
            </a:xfrm>
            <a:custGeom>
              <a:avLst/>
              <a:gdLst>
                <a:gd name="T0" fmla="*/ 109 w 19"/>
                <a:gd name="T1" fmla="*/ 108 h 10"/>
                <a:gd name="T2" fmla="*/ 85 w 19"/>
                <a:gd name="T3" fmla="*/ 0 h 10"/>
                <a:gd name="T4" fmla="*/ 0 w 19"/>
                <a:gd name="T5" fmla="*/ 108 h 10"/>
                <a:gd name="T6" fmla="*/ 109 w 19"/>
                <a:gd name="T7" fmla="*/ 108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10"/>
                  </a:moveTo>
                  <a:lnTo>
                    <a:pt x="15" y="0"/>
                  </a:lnTo>
                  <a:lnTo>
                    <a:pt x="0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7" name="Freeform 133">
              <a:extLst>
                <a:ext uri="{FF2B5EF4-FFF2-40B4-BE49-F238E27FC236}">
                  <a16:creationId xmlns:a16="http://schemas.microsoft.com/office/drawing/2014/main" id="{A933331E-FCEC-2562-F2DB-7FB2DE4C4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" y="341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8" name="Freeform 134">
              <a:extLst>
                <a:ext uri="{FF2B5EF4-FFF2-40B4-BE49-F238E27FC236}">
                  <a16:creationId xmlns:a16="http://schemas.microsoft.com/office/drawing/2014/main" id="{3C367B74-A92E-53AE-FCD0-910C37C40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" y="3398"/>
              <a:ext cx="23" cy="13"/>
            </a:xfrm>
            <a:custGeom>
              <a:avLst/>
              <a:gdLst>
                <a:gd name="T0" fmla="*/ 109 w 19"/>
                <a:gd name="T1" fmla="*/ 0 h 10"/>
                <a:gd name="T2" fmla="*/ 0 w 19"/>
                <a:gd name="T3" fmla="*/ 0 h 10"/>
                <a:gd name="T4" fmla="*/ 22 w 19"/>
                <a:gd name="T5" fmla="*/ 108 h 10"/>
                <a:gd name="T6" fmla="*/ 109 w 1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0"/>
                  </a:moveTo>
                  <a:lnTo>
                    <a:pt x="0" y="0"/>
                  </a:lnTo>
                  <a:lnTo>
                    <a:pt x="4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9" name="Freeform 135">
              <a:extLst>
                <a:ext uri="{FF2B5EF4-FFF2-40B4-BE49-F238E27FC236}">
                  <a16:creationId xmlns:a16="http://schemas.microsoft.com/office/drawing/2014/main" id="{A83D37C2-FD8E-7226-5F49-FA089CD5B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" y="3391"/>
              <a:ext cx="23" cy="7"/>
            </a:xfrm>
            <a:custGeom>
              <a:avLst/>
              <a:gdLst>
                <a:gd name="T0" fmla="*/ 109 w 19"/>
                <a:gd name="T1" fmla="*/ 108 h 5"/>
                <a:gd name="T2" fmla="*/ 77 w 19"/>
                <a:gd name="T3" fmla="*/ 0 h 5"/>
                <a:gd name="T4" fmla="*/ 0 w 19"/>
                <a:gd name="T5" fmla="*/ 108 h 5"/>
                <a:gd name="T6" fmla="*/ 109 w 19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5"/>
                <a:gd name="T14" fmla="*/ 19 w 19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5">
                  <a:moveTo>
                    <a:pt x="19" y="5"/>
                  </a:moveTo>
                  <a:lnTo>
                    <a:pt x="14" y="0"/>
                  </a:lnTo>
                  <a:lnTo>
                    <a:pt x="0" y="5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0" name="Freeform 136">
              <a:extLst>
                <a:ext uri="{FF2B5EF4-FFF2-40B4-BE49-F238E27FC236}">
                  <a16:creationId xmlns:a16="http://schemas.microsoft.com/office/drawing/2014/main" id="{1B36202B-3000-431F-78DA-A308CCD06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" y="3391"/>
              <a:ext cx="2" cy="7"/>
            </a:xfrm>
            <a:custGeom>
              <a:avLst/>
              <a:gdLst>
                <a:gd name="T0" fmla="*/ 0 w 2"/>
                <a:gd name="T1" fmla="*/ 108 h 5"/>
                <a:gd name="T2" fmla="*/ 0 w 2"/>
                <a:gd name="T3" fmla="*/ 108 h 5"/>
                <a:gd name="T4" fmla="*/ 0 w 2"/>
                <a:gd name="T5" fmla="*/ 0 h 5"/>
                <a:gd name="T6" fmla="*/ 0 w 2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5"/>
                <a:gd name="T14" fmla="*/ 2 w 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1" name="Freeform 137">
              <a:extLst>
                <a:ext uri="{FF2B5EF4-FFF2-40B4-BE49-F238E27FC236}">
                  <a16:creationId xmlns:a16="http://schemas.microsoft.com/office/drawing/2014/main" id="{781A57FF-FBFC-9155-CBD0-3C1D2DEF6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" y="339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2" name="Freeform 138">
              <a:extLst>
                <a:ext uri="{FF2B5EF4-FFF2-40B4-BE49-F238E27FC236}">
                  <a16:creationId xmlns:a16="http://schemas.microsoft.com/office/drawing/2014/main" id="{FF57304A-F36C-2945-F2CD-6F42335F9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1" y="3386"/>
              <a:ext cx="23" cy="12"/>
            </a:xfrm>
            <a:custGeom>
              <a:avLst/>
              <a:gdLst>
                <a:gd name="T0" fmla="*/ 109 w 19"/>
                <a:gd name="T1" fmla="*/ 0 h 9"/>
                <a:gd name="T2" fmla="*/ 0 w 19"/>
                <a:gd name="T3" fmla="*/ 49 h 9"/>
                <a:gd name="T4" fmla="*/ 27 w 19"/>
                <a:gd name="T5" fmla="*/ 116 h 9"/>
                <a:gd name="T6" fmla="*/ 109 w 1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9"/>
                <a:gd name="T14" fmla="*/ 19 w 1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9">
                  <a:moveTo>
                    <a:pt x="19" y="0"/>
                  </a:moveTo>
                  <a:lnTo>
                    <a:pt x="0" y="4"/>
                  </a:lnTo>
                  <a:lnTo>
                    <a:pt x="5" y="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3" name="Freeform 139">
              <a:extLst>
                <a:ext uri="{FF2B5EF4-FFF2-40B4-BE49-F238E27FC236}">
                  <a16:creationId xmlns:a16="http://schemas.microsoft.com/office/drawing/2014/main" id="{14E0B37A-7BA8-592A-0C88-BB73A035F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1" y="3379"/>
              <a:ext cx="23" cy="12"/>
            </a:xfrm>
            <a:custGeom>
              <a:avLst/>
              <a:gdLst>
                <a:gd name="T0" fmla="*/ 109 w 19"/>
                <a:gd name="T1" fmla="*/ 65 h 9"/>
                <a:gd name="T2" fmla="*/ 58 w 19"/>
                <a:gd name="T3" fmla="*/ 0 h 9"/>
                <a:gd name="T4" fmla="*/ 0 w 19"/>
                <a:gd name="T5" fmla="*/ 116 h 9"/>
                <a:gd name="T6" fmla="*/ 109 w 19"/>
                <a:gd name="T7" fmla="*/ 65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9"/>
                <a:gd name="T14" fmla="*/ 19 w 1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9">
                  <a:moveTo>
                    <a:pt x="19" y="5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4" name="Freeform 140">
              <a:extLst>
                <a:ext uri="{FF2B5EF4-FFF2-40B4-BE49-F238E27FC236}">
                  <a16:creationId xmlns:a16="http://schemas.microsoft.com/office/drawing/2014/main" id="{3C5F0140-FDFD-FCD3-3F16-A4AB979F0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0" y="3379"/>
              <a:ext cx="4" cy="7"/>
            </a:xfrm>
            <a:custGeom>
              <a:avLst/>
              <a:gdLst>
                <a:gd name="T0" fmla="*/ 4 w 4"/>
                <a:gd name="T1" fmla="*/ 108 h 5"/>
                <a:gd name="T2" fmla="*/ 4 w 4"/>
                <a:gd name="T3" fmla="*/ 108 h 5"/>
                <a:gd name="T4" fmla="*/ 0 w 4"/>
                <a:gd name="T5" fmla="*/ 0 h 5"/>
                <a:gd name="T6" fmla="*/ 4 w 4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5"/>
                <a:gd name="T14" fmla="*/ 4 w 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5">
                  <a:moveTo>
                    <a:pt x="4" y="5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5" name="Freeform 141">
              <a:extLst>
                <a:ext uri="{FF2B5EF4-FFF2-40B4-BE49-F238E27FC236}">
                  <a16:creationId xmlns:a16="http://schemas.microsoft.com/office/drawing/2014/main" id="{46FC80A9-1D2E-FDD6-BBD3-E1FB397B8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" y="3386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6" name="Freeform 142">
              <a:extLst>
                <a:ext uri="{FF2B5EF4-FFF2-40B4-BE49-F238E27FC236}">
                  <a16:creationId xmlns:a16="http://schemas.microsoft.com/office/drawing/2014/main" id="{0BF865F3-39EF-AB41-207D-74D9CD207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" y="3372"/>
              <a:ext cx="24" cy="14"/>
            </a:xfrm>
            <a:custGeom>
              <a:avLst/>
              <a:gdLst>
                <a:gd name="T0" fmla="*/ 155 w 19"/>
                <a:gd name="T1" fmla="*/ 0 h 10"/>
                <a:gd name="T2" fmla="*/ 0 w 19"/>
                <a:gd name="T3" fmla="*/ 108 h 10"/>
                <a:gd name="T4" fmla="*/ 75 w 19"/>
                <a:gd name="T5" fmla="*/ 211 h 10"/>
                <a:gd name="T6" fmla="*/ 155 w 1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0"/>
                  </a:moveTo>
                  <a:lnTo>
                    <a:pt x="0" y="5"/>
                  </a:lnTo>
                  <a:lnTo>
                    <a:pt x="9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7" name="Freeform 143">
              <a:extLst>
                <a:ext uri="{FF2B5EF4-FFF2-40B4-BE49-F238E27FC236}">
                  <a16:creationId xmlns:a16="http://schemas.microsoft.com/office/drawing/2014/main" id="{20F6E748-09C1-6728-CCDD-3312A186A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" y="3366"/>
              <a:ext cx="24" cy="13"/>
            </a:xfrm>
            <a:custGeom>
              <a:avLst/>
              <a:gdLst>
                <a:gd name="T0" fmla="*/ 155 w 19"/>
                <a:gd name="T1" fmla="*/ 60 h 10"/>
                <a:gd name="T2" fmla="*/ 120 w 19"/>
                <a:gd name="T3" fmla="*/ 0 h 10"/>
                <a:gd name="T4" fmla="*/ 0 w 19"/>
                <a:gd name="T5" fmla="*/ 108 h 10"/>
                <a:gd name="T6" fmla="*/ 155 w 19"/>
                <a:gd name="T7" fmla="*/ 6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5"/>
                  </a:moveTo>
                  <a:lnTo>
                    <a:pt x="14" y="0"/>
                  </a:lnTo>
                  <a:lnTo>
                    <a:pt x="0" y="1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8" name="Freeform 144">
              <a:extLst>
                <a:ext uri="{FF2B5EF4-FFF2-40B4-BE49-F238E27FC236}">
                  <a16:creationId xmlns:a16="http://schemas.microsoft.com/office/drawing/2014/main" id="{4B6E91AB-603A-6E66-03BB-9CD19C007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" y="3366"/>
              <a:ext cx="1" cy="6"/>
            </a:xfrm>
            <a:custGeom>
              <a:avLst/>
              <a:gdLst>
                <a:gd name="T0" fmla="*/ 0 w 1"/>
                <a:gd name="T1" fmla="*/ 24 h 5"/>
                <a:gd name="T2" fmla="*/ 0 w 1"/>
                <a:gd name="T3" fmla="*/ 24 h 5"/>
                <a:gd name="T4" fmla="*/ 0 w 1"/>
                <a:gd name="T5" fmla="*/ 0 h 5"/>
                <a:gd name="T6" fmla="*/ 0 w 1"/>
                <a:gd name="T7" fmla="*/ 2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9" name="Freeform 145">
              <a:extLst>
                <a:ext uri="{FF2B5EF4-FFF2-40B4-BE49-F238E27FC236}">
                  <a16:creationId xmlns:a16="http://schemas.microsoft.com/office/drawing/2014/main" id="{D258418D-B384-E64C-05B3-3E20D1124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" y="3372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0" name="Freeform 146">
              <a:extLst>
                <a:ext uri="{FF2B5EF4-FFF2-40B4-BE49-F238E27FC236}">
                  <a16:creationId xmlns:a16="http://schemas.microsoft.com/office/drawing/2014/main" id="{1B37FA80-A92A-7D8E-6982-D7087FE22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" y="3359"/>
              <a:ext cx="24" cy="13"/>
            </a:xfrm>
            <a:custGeom>
              <a:avLst/>
              <a:gdLst>
                <a:gd name="T0" fmla="*/ 103 w 20"/>
                <a:gd name="T1" fmla="*/ 0 h 10"/>
                <a:gd name="T2" fmla="*/ 0 w 20"/>
                <a:gd name="T3" fmla="*/ 60 h 10"/>
                <a:gd name="T4" fmla="*/ 24 w 20"/>
                <a:gd name="T5" fmla="*/ 108 h 10"/>
                <a:gd name="T6" fmla="*/ 103 w 20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0"/>
                <a:gd name="T14" fmla="*/ 20 w 2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0">
                  <a:moveTo>
                    <a:pt x="20" y="0"/>
                  </a:moveTo>
                  <a:lnTo>
                    <a:pt x="0" y="5"/>
                  </a:lnTo>
                  <a:lnTo>
                    <a:pt x="5" y="1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1" name="Freeform 147">
              <a:extLst>
                <a:ext uri="{FF2B5EF4-FFF2-40B4-BE49-F238E27FC236}">
                  <a16:creationId xmlns:a16="http://schemas.microsoft.com/office/drawing/2014/main" id="{CB891D67-67A8-2A9C-6930-D3210B183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" y="3347"/>
              <a:ext cx="24" cy="19"/>
            </a:xfrm>
            <a:custGeom>
              <a:avLst/>
              <a:gdLst>
                <a:gd name="T0" fmla="*/ 103 w 20"/>
                <a:gd name="T1" fmla="*/ 140 h 14"/>
                <a:gd name="T2" fmla="*/ 77 w 20"/>
                <a:gd name="T3" fmla="*/ 0 h 14"/>
                <a:gd name="T4" fmla="*/ 0 w 20"/>
                <a:gd name="T5" fmla="*/ 220 h 14"/>
                <a:gd name="T6" fmla="*/ 103 w 20"/>
                <a:gd name="T7" fmla="*/ 14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4"/>
                <a:gd name="T14" fmla="*/ 20 w 2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4">
                  <a:moveTo>
                    <a:pt x="20" y="9"/>
                  </a:moveTo>
                  <a:lnTo>
                    <a:pt x="15" y="0"/>
                  </a:lnTo>
                  <a:lnTo>
                    <a:pt x="0" y="14"/>
                  </a:lnTo>
                  <a:lnTo>
                    <a:pt x="20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2" name="Freeform 148">
              <a:extLst>
                <a:ext uri="{FF2B5EF4-FFF2-40B4-BE49-F238E27FC236}">
                  <a16:creationId xmlns:a16="http://schemas.microsoft.com/office/drawing/2014/main" id="{BA8C74C0-D3EE-6367-1B8B-32BDB48FA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3352"/>
              <a:ext cx="1" cy="7"/>
            </a:xfrm>
            <a:custGeom>
              <a:avLst/>
              <a:gdLst>
                <a:gd name="T0" fmla="*/ 0 w 1"/>
                <a:gd name="T1" fmla="*/ 108 h 5"/>
                <a:gd name="T2" fmla="*/ 0 w 1"/>
                <a:gd name="T3" fmla="*/ 108 h 5"/>
                <a:gd name="T4" fmla="*/ 0 w 1"/>
                <a:gd name="T5" fmla="*/ 0 h 5"/>
                <a:gd name="T6" fmla="*/ 0 w 1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3" name="Freeform 149">
              <a:extLst>
                <a:ext uri="{FF2B5EF4-FFF2-40B4-BE49-F238E27FC236}">
                  <a16:creationId xmlns:a16="http://schemas.microsoft.com/office/drawing/2014/main" id="{CE60009F-2A2C-307B-2A85-8B0964348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33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4" name="Freeform 150">
              <a:extLst>
                <a:ext uri="{FF2B5EF4-FFF2-40B4-BE49-F238E27FC236}">
                  <a16:creationId xmlns:a16="http://schemas.microsoft.com/office/drawing/2014/main" id="{F3B71B0B-F6FF-4598-8A6E-D7821A33D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3341"/>
              <a:ext cx="23" cy="18"/>
            </a:xfrm>
            <a:custGeom>
              <a:avLst/>
              <a:gdLst>
                <a:gd name="T0" fmla="*/ 109 w 19"/>
                <a:gd name="T1" fmla="*/ 0 h 14"/>
                <a:gd name="T2" fmla="*/ 0 w 19"/>
                <a:gd name="T3" fmla="*/ 85 h 14"/>
                <a:gd name="T4" fmla="*/ 27 w 19"/>
                <a:gd name="T5" fmla="*/ 135 h 14"/>
                <a:gd name="T6" fmla="*/ 109 w 1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4"/>
                <a:gd name="T14" fmla="*/ 19 w 1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4">
                  <a:moveTo>
                    <a:pt x="19" y="0"/>
                  </a:moveTo>
                  <a:lnTo>
                    <a:pt x="0" y="9"/>
                  </a:lnTo>
                  <a:lnTo>
                    <a:pt x="5" y="1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5" name="Freeform 151">
              <a:extLst>
                <a:ext uri="{FF2B5EF4-FFF2-40B4-BE49-F238E27FC236}">
                  <a16:creationId xmlns:a16="http://schemas.microsoft.com/office/drawing/2014/main" id="{912DC070-3B4C-089A-44F2-C606D45C6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3334"/>
              <a:ext cx="23" cy="18"/>
            </a:xfrm>
            <a:custGeom>
              <a:avLst/>
              <a:gdLst>
                <a:gd name="T0" fmla="*/ 109 w 19"/>
                <a:gd name="T1" fmla="*/ 46 h 14"/>
                <a:gd name="T2" fmla="*/ 58 w 19"/>
                <a:gd name="T3" fmla="*/ 0 h 14"/>
                <a:gd name="T4" fmla="*/ 0 w 19"/>
                <a:gd name="T5" fmla="*/ 135 h 14"/>
                <a:gd name="T6" fmla="*/ 109 w 19"/>
                <a:gd name="T7" fmla="*/ 46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4"/>
                <a:gd name="T14" fmla="*/ 19 w 1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4">
                  <a:moveTo>
                    <a:pt x="19" y="5"/>
                  </a:moveTo>
                  <a:lnTo>
                    <a:pt x="10" y="0"/>
                  </a:lnTo>
                  <a:lnTo>
                    <a:pt x="0" y="14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6" name="Freeform 152">
              <a:extLst>
                <a:ext uri="{FF2B5EF4-FFF2-40B4-BE49-F238E27FC236}">
                  <a16:creationId xmlns:a16="http://schemas.microsoft.com/office/drawing/2014/main" id="{DF1DFBED-3A77-FF20-D074-79CDCA5C0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" y="3334"/>
              <a:ext cx="6" cy="7"/>
            </a:xfrm>
            <a:custGeom>
              <a:avLst/>
              <a:gdLst>
                <a:gd name="T0" fmla="*/ 24 w 5"/>
                <a:gd name="T1" fmla="*/ 108 h 5"/>
                <a:gd name="T2" fmla="*/ 24 w 5"/>
                <a:gd name="T3" fmla="*/ 108 h 5"/>
                <a:gd name="T4" fmla="*/ 0 w 5"/>
                <a:gd name="T5" fmla="*/ 0 h 5"/>
                <a:gd name="T6" fmla="*/ 24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7" name="Freeform 153">
              <a:extLst>
                <a:ext uri="{FF2B5EF4-FFF2-40B4-BE49-F238E27FC236}">
                  <a16:creationId xmlns:a16="http://schemas.microsoft.com/office/drawing/2014/main" id="{7FA648C4-7CA7-6522-F5B2-DEBEDDA8F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3341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8" name="Freeform 154">
              <a:extLst>
                <a:ext uri="{FF2B5EF4-FFF2-40B4-BE49-F238E27FC236}">
                  <a16:creationId xmlns:a16="http://schemas.microsoft.com/office/drawing/2014/main" id="{D7772D04-4D39-2780-2B44-FA5326C1E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1" y="3321"/>
              <a:ext cx="24" cy="20"/>
            </a:xfrm>
            <a:custGeom>
              <a:avLst/>
              <a:gdLst>
                <a:gd name="T0" fmla="*/ 155 w 19"/>
                <a:gd name="T1" fmla="*/ 0 h 15"/>
                <a:gd name="T2" fmla="*/ 0 w 19"/>
                <a:gd name="T3" fmla="*/ 129 h 15"/>
                <a:gd name="T4" fmla="*/ 75 w 19"/>
                <a:gd name="T5" fmla="*/ 201 h 15"/>
                <a:gd name="T6" fmla="*/ 155 w 19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5"/>
                <a:gd name="T14" fmla="*/ 19 w 1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5">
                  <a:moveTo>
                    <a:pt x="19" y="0"/>
                  </a:moveTo>
                  <a:lnTo>
                    <a:pt x="0" y="10"/>
                  </a:lnTo>
                  <a:lnTo>
                    <a:pt x="9" y="1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9" name="Freeform 155">
              <a:extLst>
                <a:ext uri="{FF2B5EF4-FFF2-40B4-BE49-F238E27FC236}">
                  <a16:creationId xmlns:a16="http://schemas.microsoft.com/office/drawing/2014/main" id="{4B5173E9-CB8F-AEE8-FBE4-D0228FFA0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1" y="3314"/>
              <a:ext cx="24" cy="20"/>
            </a:xfrm>
            <a:custGeom>
              <a:avLst/>
              <a:gdLst>
                <a:gd name="T0" fmla="*/ 155 w 19"/>
                <a:gd name="T1" fmla="*/ 65 h 15"/>
                <a:gd name="T2" fmla="*/ 120 w 19"/>
                <a:gd name="T3" fmla="*/ 0 h 15"/>
                <a:gd name="T4" fmla="*/ 0 w 19"/>
                <a:gd name="T5" fmla="*/ 201 h 15"/>
                <a:gd name="T6" fmla="*/ 155 w 19"/>
                <a:gd name="T7" fmla="*/ 65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5"/>
                <a:gd name="T14" fmla="*/ 19 w 1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5">
                  <a:moveTo>
                    <a:pt x="19" y="5"/>
                  </a:moveTo>
                  <a:lnTo>
                    <a:pt x="14" y="0"/>
                  </a:lnTo>
                  <a:lnTo>
                    <a:pt x="0" y="15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0" name="Freeform 156">
              <a:extLst>
                <a:ext uri="{FF2B5EF4-FFF2-40B4-BE49-F238E27FC236}">
                  <a16:creationId xmlns:a16="http://schemas.microsoft.com/office/drawing/2014/main" id="{74A2F393-78BA-5C3E-D8E8-67D29BB16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5" y="3314"/>
              <a:ext cx="1" cy="7"/>
            </a:xfrm>
            <a:custGeom>
              <a:avLst/>
              <a:gdLst>
                <a:gd name="T0" fmla="*/ 0 w 1"/>
                <a:gd name="T1" fmla="*/ 108 h 5"/>
                <a:gd name="T2" fmla="*/ 0 w 1"/>
                <a:gd name="T3" fmla="*/ 108 h 5"/>
                <a:gd name="T4" fmla="*/ 0 w 1"/>
                <a:gd name="T5" fmla="*/ 0 h 5"/>
                <a:gd name="T6" fmla="*/ 0 w 1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501" name="Group 157">
              <a:extLst>
                <a:ext uri="{FF2B5EF4-FFF2-40B4-BE49-F238E27FC236}">
                  <a16:creationId xmlns:a16="http://schemas.microsoft.com/office/drawing/2014/main" id="{9C4E2CFF-9E7A-9190-4888-8A69CBC1E3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09" y="1719"/>
              <a:ext cx="808" cy="1603"/>
              <a:chOff x="2621" y="1610"/>
              <a:chExt cx="658" cy="1205"/>
            </a:xfrm>
          </p:grpSpPr>
          <p:sp>
            <p:nvSpPr>
              <p:cNvPr id="14651" name="Freeform 158">
                <a:extLst>
                  <a:ext uri="{FF2B5EF4-FFF2-40B4-BE49-F238E27FC236}">
                    <a16:creationId xmlns:a16="http://schemas.microsoft.com/office/drawing/2014/main" id="{BC7B7186-FF2A-FE22-685B-DC5938A40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281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2" name="Freeform 159">
                <a:extLst>
                  <a:ext uri="{FF2B5EF4-FFF2-40B4-BE49-F238E27FC236}">
                    <a16:creationId xmlns:a16="http://schemas.microsoft.com/office/drawing/2014/main" id="{F6A4E2F6-5752-4D88-C973-AE6B191EA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800"/>
                <a:ext cx="19" cy="14"/>
              </a:xfrm>
              <a:custGeom>
                <a:avLst/>
                <a:gdLst>
                  <a:gd name="T0" fmla="*/ 19 w 19"/>
                  <a:gd name="T1" fmla="*/ 0 h 14"/>
                  <a:gd name="T2" fmla="*/ 0 w 19"/>
                  <a:gd name="T3" fmla="*/ 9 h 14"/>
                  <a:gd name="T4" fmla="*/ 5 w 19"/>
                  <a:gd name="T5" fmla="*/ 14 h 14"/>
                  <a:gd name="T6" fmla="*/ 19 w 19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4"/>
                  <a:gd name="T14" fmla="*/ 19 w 19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4">
                    <a:moveTo>
                      <a:pt x="19" y="0"/>
                    </a:moveTo>
                    <a:lnTo>
                      <a:pt x="0" y="9"/>
                    </a:lnTo>
                    <a:lnTo>
                      <a:pt x="5" y="1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3" name="Freeform 160">
                <a:extLst>
                  <a:ext uri="{FF2B5EF4-FFF2-40B4-BE49-F238E27FC236}">
                    <a16:creationId xmlns:a16="http://schemas.microsoft.com/office/drawing/2014/main" id="{FA8EA2B7-3ED4-8861-36D0-C5DFEC80D2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795"/>
                <a:ext cx="19" cy="14"/>
              </a:xfrm>
              <a:custGeom>
                <a:avLst/>
                <a:gdLst>
                  <a:gd name="T0" fmla="*/ 19 w 19"/>
                  <a:gd name="T1" fmla="*/ 5 h 14"/>
                  <a:gd name="T2" fmla="*/ 15 w 19"/>
                  <a:gd name="T3" fmla="*/ 0 h 14"/>
                  <a:gd name="T4" fmla="*/ 0 w 19"/>
                  <a:gd name="T5" fmla="*/ 14 h 14"/>
                  <a:gd name="T6" fmla="*/ 19 w 19"/>
                  <a:gd name="T7" fmla="*/ 5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4"/>
                  <a:gd name="T14" fmla="*/ 19 w 19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4">
                    <a:moveTo>
                      <a:pt x="19" y="5"/>
                    </a:moveTo>
                    <a:lnTo>
                      <a:pt x="15" y="0"/>
                    </a:lnTo>
                    <a:lnTo>
                      <a:pt x="0" y="1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4" name="Freeform 161">
                <a:extLst>
                  <a:ext uri="{FF2B5EF4-FFF2-40B4-BE49-F238E27FC236}">
                    <a16:creationId xmlns:a16="http://schemas.microsoft.com/office/drawing/2014/main" id="{64CB6061-070F-4EEC-C0A6-D94EF642B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795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5" name="Freeform 162">
                <a:extLst>
                  <a:ext uri="{FF2B5EF4-FFF2-40B4-BE49-F238E27FC236}">
                    <a16:creationId xmlns:a16="http://schemas.microsoft.com/office/drawing/2014/main" id="{34DF17A7-699D-F748-4168-A4FDD2A48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8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6" name="Freeform 163">
                <a:extLst>
                  <a:ext uri="{FF2B5EF4-FFF2-40B4-BE49-F238E27FC236}">
                    <a16:creationId xmlns:a16="http://schemas.microsoft.com/office/drawing/2014/main" id="{4513F1B8-45C1-DD78-468B-5A9F0283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85"/>
                <a:ext cx="19" cy="15"/>
              </a:xfrm>
              <a:custGeom>
                <a:avLst/>
                <a:gdLst>
                  <a:gd name="T0" fmla="*/ 19 w 19"/>
                  <a:gd name="T1" fmla="*/ 0 h 15"/>
                  <a:gd name="T2" fmla="*/ 0 w 19"/>
                  <a:gd name="T3" fmla="*/ 10 h 15"/>
                  <a:gd name="T4" fmla="*/ 4 w 19"/>
                  <a:gd name="T5" fmla="*/ 15 h 15"/>
                  <a:gd name="T6" fmla="*/ 19 w 19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5"/>
                  <a:gd name="T14" fmla="*/ 19 w 19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5">
                    <a:moveTo>
                      <a:pt x="19" y="0"/>
                    </a:moveTo>
                    <a:lnTo>
                      <a:pt x="0" y="10"/>
                    </a:lnTo>
                    <a:lnTo>
                      <a:pt x="4" y="1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7" name="Freeform 164">
                <a:extLst>
                  <a:ext uri="{FF2B5EF4-FFF2-40B4-BE49-F238E27FC236}">
                    <a16:creationId xmlns:a16="http://schemas.microsoft.com/office/drawing/2014/main" id="{05C8476F-58B7-8F50-B53C-15521FFAC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76"/>
                <a:ext cx="19" cy="19"/>
              </a:xfrm>
              <a:custGeom>
                <a:avLst/>
                <a:gdLst>
                  <a:gd name="T0" fmla="*/ 19 w 19"/>
                  <a:gd name="T1" fmla="*/ 9 h 19"/>
                  <a:gd name="T2" fmla="*/ 9 w 19"/>
                  <a:gd name="T3" fmla="*/ 0 h 19"/>
                  <a:gd name="T4" fmla="*/ 0 w 19"/>
                  <a:gd name="T5" fmla="*/ 19 h 19"/>
                  <a:gd name="T6" fmla="*/ 19 w 19"/>
                  <a:gd name="T7" fmla="*/ 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9"/>
                  <a:gd name="T14" fmla="*/ 19 w 19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9">
                    <a:moveTo>
                      <a:pt x="19" y="9"/>
                    </a:moveTo>
                    <a:lnTo>
                      <a:pt x="9" y="0"/>
                    </a:lnTo>
                    <a:lnTo>
                      <a:pt x="0" y="1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8" name="Freeform 165">
                <a:extLst>
                  <a:ext uri="{FF2B5EF4-FFF2-40B4-BE49-F238E27FC236}">
                    <a16:creationId xmlns:a16="http://schemas.microsoft.com/office/drawing/2014/main" id="{A54A39A2-C0FB-68A2-1B91-4F15B37AF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2776"/>
                <a:ext cx="5" cy="9"/>
              </a:xfrm>
              <a:custGeom>
                <a:avLst/>
                <a:gdLst>
                  <a:gd name="T0" fmla="*/ 5 w 5"/>
                  <a:gd name="T1" fmla="*/ 4 h 9"/>
                  <a:gd name="T2" fmla="*/ 5 w 5"/>
                  <a:gd name="T3" fmla="*/ 9 h 9"/>
                  <a:gd name="T4" fmla="*/ 0 w 5"/>
                  <a:gd name="T5" fmla="*/ 0 h 9"/>
                  <a:gd name="T6" fmla="*/ 5 w 5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9"/>
                  <a:gd name="T14" fmla="*/ 5 w 5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9">
                    <a:moveTo>
                      <a:pt x="5" y="4"/>
                    </a:moveTo>
                    <a:lnTo>
                      <a:pt x="5" y="9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9" name="Freeform 166">
                <a:extLst>
                  <a:ext uri="{FF2B5EF4-FFF2-40B4-BE49-F238E27FC236}">
                    <a16:creationId xmlns:a16="http://schemas.microsoft.com/office/drawing/2014/main" id="{EAF5BCF9-CE0D-A10F-58CA-A958BB2B4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278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0" name="Freeform 167">
                <a:extLst>
                  <a:ext uri="{FF2B5EF4-FFF2-40B4-BE49-F238E27FC236}">
                    <a16:creationId xmlns:a16="http://schemas.microsoft.com/office/drawing/2014/main" id="{7A66A155-E87C-5D8E-655E-A2EB9E55C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766"/>
                <a:ext cx="24" cy="14"/>
              </a:xfrm>
              <a:custGeom>
                <a:avLst/>
                <a:gdLst>
                  <a:gd name="T0" fmla="*/ 24 w 24"/>
                  <a:gd name="T1" fmla="*/ 0 h 14"/>
                  <a:gd name="T2" fmla="*/ 0 w 24"/>
                  <a:gd name="T3" fmla="*/ 10 h 14"/>
                  <a:gd name="T4" fmla="*/ 10 w 24"/>
                  <a:gd name="T5" fmla="*/ 14 h 14"/>
                  <a:gd name="T6" fmla="*/ 24 w 24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14"/>
                  <a:gd name="T14" fmla="*/ 24 w 2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14">
                    <a:moveTo>
                      <a:pt x="24" y="0"/>
                    </a:moveTo>
                    <a:lnTo>
                      <a:pt x="0" y="10"/>
                    </a:lnTo>
                    <a:lnTo>
                      <a:pt x="10" y="1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1" name="Freeform 168">
                <a:extLst>
                  <a:ext uri="{FF2B5EF4-FFF2-40B4-BE49-F238E27FC236}">
                    <a16:creationId xmlns:a16="http://schemas.microsoft.com/office/drawing/2014/main" id="{6CBB6625-1F27-2D3B-7FE8-E42F0371F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756"/>
                <a:ext cx="24" cy="20"/>
              </a:xfrm>
              <a:custGeom>
                <a:avLst/>
                <a:gdLst>
                  <a:gd name="T0" fmla="*/ 24 w 24"/>
                  <a:gd name="T1" fmla="*/ 10 h 20"/>
                  <a:gd name="T2" fmla="*/ 15 w 24"/>
                  <a:gd name="T3" fmla="*/ 0 h 20"/>
                  <a:gd name="T4" fmla="*/ 0 w 24"/>
                  <a:gd name="T5" fmla="*/ 20 h 20"/>
                  <a:gd name="T6" fmla="*/ 24 w 24"/>
                  <a:gd name="T7" fmla="*/ 1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0"/>
                  <a:gd name="T14" fmla="*/ 24 w 24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0">
                    <a:moveTo>
                      <a:pt x="24" y="10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24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2" name="Freeform 169">
                <a:extLst>
                  <a:ext uri="{FF2B5EF4-FFF2-40B4-BE49-F238E27FC236}">
                    <a16:creationId xmlns:a16="http://schemas.microsoft.com/office/drawing/2014/main" id="{F1FA8436-7584-9D35-504C-2452AE50C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2761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5 h 5"/>
                  <a:gd name="T4" fmla="*/ 0 w 4"/>
                  <a:gd name="T5" fmla="*/ 0 h 5"/>
                  <a:gd name="T6" fmla="*/ 4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4" y="0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3" name="Rectangle 170">
                <a:extLst>
                  <a:ext uri="{FF2B5EF4-FFF2-40B4-BE49-F238E27FC236}">
                    <a16:creationId xmlns:a16="http://schemas.microsoft.com/office/drawing/2014/main" id="{76551D29-5327-6596-097C-279857B3A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" y="2761"/>
                <a:ext cx="1" cy="5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664" name="Freeform 171">
                <a:extLst>
                  <a:ext uri="{FF2B5EF4-FFF2-40B4-BE49-F238E27FC236}">
                    <a16:creationId xmlns:a16="http://schemas.microsoft.com/office/drawing/2014/main" id="{EF049C82-8C2A-15B2-5AD0-7F16AFCFF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742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0 w 19"/>
                  <a:gd name="T3" fmla="*/ 14 h 19"/>
                  <a:gd name="T4" fmla="*/ 9 w 19"/>
                  <a:gd name="T5" fmla="*/ 19 h 19"/>
                  <a:gd name="T6" fmla="*/ 19 w 19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9"/>
                  <a:gd name="T14" fmla="*/ 19 w 19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9">
                    <a:moveTo>
                      <a:pt x="19" y="0"/>
                    </a:moveTo>
                    <a:lnTo>
                      <a:pt x="0" y="14"/>
                    </a:lnTo>
                    <a:lnTo>
                      <a:pt x="9" y="1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5" name="Freeform 172">
                <a:extLst>
                  <a:ext uri="{FF2B5EF4-FFF2-40B4-BE49-F238E27FC236}">
                    <a16:creationId xmlns:a16="http://schemas.microsoft.com/office/drawing/2014/main" id="{6F65CA55-384E-6773-00EF-B73A7F9E4F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737"/>
                <a:ext cx="19" cy="19"/>
              </a:xfrm>
              <a:custGeom>
                <a:avLst/>
                <a:gdLst>
                  <a:gd name="T0" fmla="*/ 19 w 19"/>
                  <a:gd name="T1" fmla="*/ 5 h 19"/>
                  <a:gd name="T2" fmla="*/ 14 w 19"/>
                  <a:gd name="T3" fmla="*/ 0 h 19"/>
                  <a:gd name="T4" fmla="*/ 0 w 19"/>
                  <a:gd name="T5" fmla="*/ 19 h 19"/>
                  <a:gd name="T6" fmla="*/ 19 w 19"/>
                  <a:gd name="T7" fmla="*/ 5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9"/>
                  <a:gd name="T14" fmla="*/ 19 w 19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9">
                    <a:moveTo>
                      <a:pt x="19" y="5"/>
                    </a:moveTo>
                    <a:lnTo>
                      <a:pt x="14" y="0"/>
                    </a:lnTo>
                    <a:lnTo>
                      <a:pt x="0" y="1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6" name="Freeform 173">
                <a:extLst>
                  <a:ext uri="{FF2B5EF4-FFF2-40B4-BE49-F238E27FC236}">
                    <a16:creationId xmlns:a16="http://schemas.microsoft.com/office/drawing/2014/main" id="{0B54B20F-EEA4-39AD-8F55-1475192BC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737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7" name="Freeform 174">
                <a:extLst>
                  <a:ext uri="{FF2B5EF4-FFF2-40B4-BE49-F238E27FC236}">
                    <a16:creationId xmlns:a16="http://schemas.microsoft.com/office/drawing/2014/main" id="{E0A1F4E3-F138-1518-1889-3B62603C21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7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8" name="Freeform 175">
                <a:extLst>
                  <a:ext uri="{FF2B5EF4-FFF2-40B4-BE49-F238E27FC236}">
                    <a16:creationId xmlns:a16="http://schemas.microsoft.com/office/drawing/2014/main" id="{426A5262-F8D0-0CF4-80F9-3496A1B16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718"/>
                <a:ext cx="20" cy="24"/>
              </a:xfrm>
              <a:custGeom>
                <a:avLst/>
                <a:gdLst>
                  <a:gd name="T0" fmla="*/ 20 w 20"/>
                  <a:gd name="T1" fmla="*/ 0 h 24"/>
                  <a:gd name="T2" fmla="*/ 0 w 20"/>
                  <a:gd name="T3" fmla="*/ 19 h 24"/>
                  <a:gd name="T4" fmla="*/ 5 w 20"/>
                  <a:gd name="T5" fmla="*/ 24 h 24"/>
                  <a:gd name="T6" fmla="*/ 20 w 20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4"/>
                  <a:gd name="T14" fmla="*/ 20 w 2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4">
                    <a:moveTo>
                      <a:pt x="20" y="0"/>
                    </a:moveTo>
                    <a:lnTo>
                      <a:pt x="0" y="19"/>
                    </a:lnTo>
                    <a:lnTo>
                      <a:pt x="5" y="2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9" name="Freeform 176">
                <a:extLst>
                  <a:ext uri="{FF2B5EF4-FFF2-40B4-BE49-F238E27FC236}">
                    <a16:creationId xmlns:a16="http://schemas.microsoft.com/office/drawing/2014/main" id="{D0D8079B-3EC7-02B9-29A0-515695D3F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713"/>
                <a:ext cx="20" cy="24"/>
              </a:xfrm>
              <a:custGeom>
                <a:avLst/>
                <a:gdLst>
                  <a:gd name="T0" fmla="*/ 20 w 20"/>
                  <a:gd name="T1" fmla="*/ 5 h 24"/>
                  <a:gd name="T2" fmla="*/ 10 w 20"/>
                  <a:gd name="T3" fmla="*/ 0 h 24"/>
                  <a:gd name="T4" fmla="*/ 0 w 20"/>
                  <a:gd name="T5" fmla="*/ 24 h 24"/>
                  <a:gd name="T6" fmla="*/ 20 w 20"/>
                  <a:gd name="T7" fmla="*/ 5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4"/>
                  <a:gd name="T14" fmla="*/ 20 w 2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4">
                    <a:moveTo>
                      <a:pt x="20" y="5"/>
                    </a:moveTo>
                    <a:lnTo>
                      <a:pt x="10" y="0"/>
                    </a:lnTo>
                    <a:lnTo>
                      <a:pt x="0" y="2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0" name="Freeform 177">
                <a:extLst>
                  <a:ext uri="{FF2B5EF4-FFF2-40B4-BE49-F238E27FC236}">
                    <a16:creationId xmlns:a16="http://schemas.microsoft.com/office/drawing/2014/main" id="{E5354998-6E2B-1153-290B-BFAD4A725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713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1" name="Freeform 178">
                <a:extLst>
                  <a:ext uri="{FF2B5EF4-FFF2-40B4-BE49-F238E27FC236}">
                    <a16:creationId xmlns:a16="http://schemas.microsoft.com/office/drawing/2014/main" id="{C500A9FC-C39E-7E47-E99B-6CB308778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71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2" name="Freeform 179">
                <a:extLst>
                  <a:ext uri="{FF2B5EF4-FFF2-40B4-BE49-F238E27FC236}">
                    <a16:creationId xmlns:a16="http://schemas.microsoft.com/office/drawing/2014/main" id="{2AB4E264-7D5D-5E2E-CF25-520CD794F0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93"/>
                <a:ext cx="24" cy="25"/>
              </a:xfrm>
              <a:custGeom>
                <a:avLst/>
                <a:gdLst>
                  <a:gd name="T0" fmla="*/ 24 w 24"/>
                  <a:gd name="T1" fmla="*/ 0 h 25"/>
                  <a:gd name="T2" fmla="*/ 0 w 24"/>
                  <a:gd name="T3" fmla="*/ 20 h 25"/>
                  <a:gd name="T4" fmla="*/ 10 w 24"/>
                  <a:gd name="T5" fmla="*/ 25 h 25"/>
                  <a:gd name="T6" fmla="*/ 24 w 2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5"/>
                  <a:gd name="T14" fmla="*/ 24 w 2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5">
                    <a:moveTo>
                      <a:pt x="24" y="0"/>
                    </a:moveTo>
                    <a:lnTo>
                      <a:pt x="0" y="20"/>
                    </a:lnTo>
                    <a:lnTo>
                      <a:pt x="10" y="2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3" name="Freeform 180">
                <a:extLst>
                  <a:ext uri="{FF2B5EF4-FFF2-40B4-BE49-F238E27FC236}">
                    <a16:creationId xmlns:a16="http://schemas.microsoft.com/office/drawing/2014/main" id="{84471D2E-8941-70B6-C2AF-71884FA09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89"/>
                <a:ext cx="24" cy="24"/>
              </a:xfrm>
              <a:custGeom>
                <a:avLst/>
                <a:gdLst>
                  <a:gd name="T0" fmla="*/ 24 w 24"/>
                  <a:gd name="T1" fmla="*/ 4 h 24"/>
                  <a:gd name="T2" fmla="*/ 14 w 24"/>
                  <a:gd name="T3" fmla="*/ 0 h 24"/>
                  <a:gd name="T4" fmla="*/ 0 w 24"/>
                  <a:gd name="T5" fmla="*/ 24 h 24"/>
                  <a:gd name="T6" fmla="*/ 24 w 24"/>
                  <a:gd name="T7" fmla="*/ 4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4"/>
                  <a:gd name="T14" fmla="*/ 24 w 24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4">
                    <a:moveTo>
                      <a:pt x="24" y="4"/>
                    </a:moveTo>
                    <a:lnTo>
                      <a:pt x="14" y="0"/>
                    </a:lnTo>
                    <a:lnTo>
                      <a:pt x="0" y="24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4" name="Freeform 181">
                <a:extLst>
                  <a:ext uri="{FF2B5EF4-FFF2-40B4-BE49-F238E27FC236}">
                    <a16:creationId xmlns:a16="http://schemas.microsoft.com/office/drawing/2014/main" id="{87247832-A020-8721-982B-70FB4CD76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689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5" name="Freeform 182">
                <a:extLst>
                  <a:ext uri="{FF2B5EF4-FFF2-40B4-BE49-F238E27FC236}">
                    <a16:creationId xmlns:a16="http://schemas.microsoft.com/office/drawing/2014/main" id="{1A119A4F-DC9F-90DF-D643-38F644555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69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6" name="Freeform 183">
                <a:extLst>
                  <a:ext uri="{FF2B5EF4-FFF2-40B4-BE49-F238E27FC236}">
                    <a16:creationId xmlns:a16="http://schemas.microsoft.com/office/drawing/2014/main" id="{466A8625-94E7-8303-3A85-8C561C83F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69"/>
                <a:ext cx="20" cy="24"/>
              </a:xfrm>
              <a:custGeom>
                <a:avLst/>
                <a:gdLst>
                  <a:gd name="T0" fmla="*/ 20 w 20"/>
                  <a:gd name="T1" fmla="*/ 0 h 24"/>
                  <a:gd name="T2" fmla="*/ 0 w 20"/>
                  <a:gd name="T3" fmla="*/ 20 h 24"/>
                  <a:gd name="T4" fmla="*/ 10 w 20"/>
                  <a:gd name="T5" fmla="*/ 24 h 24"/>
                  <a:gd name="T6" fmla="*/ 20 w 20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4"/>
                  <a:gd name="T14" fmla="*/ 20 w 2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4">
                    <a:moveTo>
                      <a:pt x="20" y="0"/>
                    </a:moveTo>
                    <a:lnTo>
                      <a:pt x="0" y="20"/>
                    </a:lnTo>
                    <a:lnTo>
                      <a:pt x="10" y="2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7" name="Freeform 184">
                <a:extLst>
                  <a:ext uri="{FF2B5EF4-FFF2-40B4-BE49-F238E27FC236}">
                    <a16:creationId xmlns:a16="http://schemas.microsoft.com/office/drawing/2014/main" id="{A79C6A07-FA97-19B9-20E0-96E54E701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64"/>
                <a:ext cx="20" cy="25"/>
              </a:xfrm>
              <a:custGeom>
                <a:avLst/>
                <a:gdLst>
                  <a:gd name="T0" fmla="*/ 20 w 20"/>
                  <a:gd name="T1" fmla="*/ 5 h 25"/>
                  <a:gd name="T2" fmla="*/ 15 w 20"/>
                  <a:gd name="T3" fmla="*/ 0 h 25"/>
                  <a:gd name="T4" fmla="*/ 0 w 20"/>
                  <a:gd name="T5" fmla="*/ 25 h 25"/>
                  <a:gd name="T6" fmla="*/ 20 w 20"/>
                  <a:gd name="T7" fmla="*/ 5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5"/>
                  <a:gd name="T14" fmla="*/ 20 w 20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5">
                    <a:moveTo>
                      <a:pt x="20" y="5"/>
                    </a:moveTo>
                    <a:lnTo>
                      <a:pt x="15" y="0"/>
                    </a:lnTo>
                    <a:lnTo>
                      <a:pt x="0" y="25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8" name="Freeform 185">
                <a:extLst>
                  <a:ext uri="{FF2B5EF4-FFF2-40B4-BE49-F238E27FC236}">
                    <a16:creationId xmlns:a16="http://schemas.microsoft.com/office/drawing/2014/main" id="{0B5194EF-76F0-CE8D-1FAD-9059D481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664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9" name="Freeform 186">
                <a:extLst>
                  <a:ext uri="{FF2B5EF4-FFF2-40B4-BE49-F238E27FC236}">
                    <a16:creationId xmlns:a16="http://schemas.microsoft.com/office/drawing/2014/main" id="{E545E4ED-63D2-EFC7-A7A0-97A79DD7D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66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0" name="Freeform 187">
                <a:extLst>
                  <a:ext uri="{FF2B5EF4-FFF2-40B4-BE49-F238E27FC236}">
                    <a16:creationId xmlns:a16="http://schemas.microsoft.com/office/drawing/2014/main" id="{40028347-7A6B-275F-5ADC-0A0B4AE29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640"/>
                <a:ext cx="19" cy="29"/>
              </a:xfrm>
              <a:custGeom>
                <a:avLst/>
                <a:gdLst>
                  <a:gd name="T0" fmla="*/ 19 w 19"/>
                  <a:gd name="T1" fmla="*/ 0 h 29"/>
                  <a:gd name="T2" fmla="*/ 0 w 19"/>
                  <a:gd name="T3" fmla="*/ 24 h 29"/>
                  <a:gd name="T4" fmla="*/ 5 w 19"/>
                  <a:gd name="T5" fmla="*/ 29 h 29"/>
                  <a:gd name="T6" fmla="*/ 19 w 19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9"/>
                  <a:gd name="T14" fmla="*/ 19 w 19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9">
                    <a:moveTo>
                      <a:pt x="19" y="0"/>
                    </a:moveTo>
                    <a:lnTo>
                      <a:pt x="0" y="24"/>
                    </a:lnTo>
                    <a:lnTo>
                      <a:pt x="5" y="2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1" name="Freeform 188">
                <a:extLst>
                  <a:ext uri="{FF2B5EF4-FFF2-40B4-BE49-F238E27FC236}">
                    <a16:creationId xmlns:a16="http://schemas.microsoft.com/office/drawing/2014/main" id="{C4CA6966-A4A6-8D98-EF98-67C58CAD0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635"/>
                <a:ext cx="19" cy="29"/>
              </a:xfrm>
              <a:custGeom>
                <a:avLst/>
                <a:gdLst>
                  <a:gd name="T0" fmla="*/ 19 w 19"/>
                  <a:gd name="T1" fmla="*/ 5 h 29"/>
                  <a:gd name="T2" fmla="*/ 10 w 19"/>
                  <a:gd name="T3" fmla="*/ 0 h 29"/>
                  <a:gd name="T4" fmla="*/ 0 w 19"/>
                  <a:gd name="T5" fmla="*/ 29 h 29"/>
                  <a:gd name="T6" fmla="*/ 19 w 19"/>
                  <a:gd name="T7" fmla="*/ 5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9"/>
                  <a:gd name="T14" fmla="*/ 19 w 19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9">
                    <a:moveTo>
                      <a:pt x="19" y="5"/>
                    </a:moveTo>
                    <a:lnTo>
                      <a:pt x="10" y="0"/>
                    </a:lnTo>
                    <a:lnTo>
                      <a:pt x="0" y="2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2" name="Freeform 189">
                <a:extLst>
                  <a:ext uri="{FF2B5EF4-FFF2-40B4-BE49-F238E27FC236}">
                    <a16:creationId xmlns:a16="http://schemas.microsoft.com/office/drawing/2014/main" id="{CCA85CB8-18E4-77D4-065B-2BBC0EA4D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" y="263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3" name="Freeform 190">
                <a:extLst>
                  <a:ext uri="{FF2B5EF4-FFF2-40B4-BE49-F238E27FC236}">
                    <a16:creationId xmlns:a16="http://schemas.microsoft.com/office/drawing/2014/main" id="{5EA68337-5006-B18F-D4C0-5252D429A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" y="26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4" name="Freeform 191">
                <a:extLst>
                  <a:ext uri="{FF2B5EF4-FFF2-40B4-BE49-F238E27FC236}">
                    <a16:creationId xmlns:a16="http://schemas.microsoft.com/office/drawing/2014/main" id="{AE72F08B-14B3-9677-00F7-13058AC8F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2606"/>
                <a:ext cx="24" cy="34"/>
              </a:xfrm>
              <a:custGeom>
                <a:avLst/>
                <a:gdLst>
                  <a:gd name="T0" fmla="*/ 24 w 24"/>
                  <a:gd name="T1" fmla="*/ 0 h 34"/>
                  <a:gd name="T2" fmla="*/ 0 w 24"/>
                  <a:gd name="T3" fmla="*/ 29 h 34"/>
                  <a:gd name="T4" fmla="*/ 9 w 24"/>
                  <a:gd name="T5" fmla="*/ 34 h 34"/>
                  <a:gd name="T6" fmla="*/ 24 w 24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4"/>
                  <a:gd name="T14" fmla="*/ 24 w 24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4">
                    <a:moveTo>
                      <a:pt x="24" y="0"/>
                    </a:moveTo>
                    <a:lnTo>
                      <a:pt x="0" y="29"/>
                    </a:lnTo>
                    <a:lnTo>
                      <a:pt x="9" y="3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5" name="Freeform 192">
                <a:extLst>
                  <a:ext uri="{FF2B5EF4-FFF2-40B4-BE49-F238E27FC236}">
                    <a16:creationId xmlns:a16="http://schemas.microsoft.com/office/drawing/2014/main" id="{793F22DA-4B75-C494-17D7-8393E4E73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2602"/>
                <a:ext cx="24" cy="33"/>
              </a:xfrm>
              <a:custGeom>
                <a:avLst/>
                <a:gdLst>
                  <a:gd name="T0" fmla="*/ 24 w 24"/>
                  <a:gd name="T1" fmla="*/ 4 h 33"/>
                  <a:gd name="T2" fmla="*/ 14 w 24"/>
                  <a:gd name="T3" fmla="*/ 0 h 33"/>
                  <a:gd name="T4" fmla="*/ 0 w 24"/>
                  <a:gd name="T5" fmla="*/ 33 h 33"/>
                  <a:gd name="T6" fmla="*/ 24 w 24"/>
                  <a:gd name="T7" fmla="*/ 4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3"/>
                  <a:gd name="T14" fmla="*/ 24 w 2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3">
                    <a:moveTo>
                      <a:pt x="24" y="4"/>
                    </a:moveTo>
                    <a:lnTo>
                      <a:pt x="14" y="0"/>
                    </a:lnTo>
                    <a:lnTo>
                      <a:pt x="0" y="33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6" name="Freeform 193">
                <a:extLst>
                  <a:ext uri="{FF2B5EF4-FFF2-40B4-BE49-F238E27FC236}">
                    <a16:creationId xmlns:a16="http://schemas.microsoft.com/office/drawing/2014/main" id="{9BF51484-CE94-72CB-9194-D980048BA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2602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7" name="Freeform 194">
                <a:extLst>
                  <a:ext uri="{FF2B5EF4-FFF2-40B4-BE49-F238E27FC236}">
                    <a16:creationId xmlns:a16="http://schemas.microsoft.com/office/drawing/2014/main" id="{A1C6EF77-69EE-970F-6B96-A169D30707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" y="2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8" name="Freeform 195">
                <a:extLst>
                  <a:ext uri="{FF2B5EF4-FFF2-40B4-BE49-F238E27FC236}">
                    <a16:creationId xmlns:a16="http://schemas.microsoft.com/office/drawing/2014/main" id="{74C18644-D309-8C78-34C3-7C8EE3DEA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573"/>
                <a:ext cx="20" cy="33"/>
              </a:xfrm>
              <a:custGeom>
                <a:avLst/>
                <a:gdLst>
                  <a:gd name="T0" fmla="*/ 20 w 20"/>
                  <a:gd name="T1" fmla="*/ 0 h 33"/>
                  <a:gd name="T2" fmla="*/ 0 w 20"/>
                  <a:gd name="T3" fmla="*/ 29 h 33"/>
                  <a:gd name="T4" fmla="*/ 10 w 20"/>
                  <a:gd name="T5" fmla="*/ 33 h 33"/>
                  <a:gd name="T6" fmla="*/ 20 w 20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3"/>
                  <a:gd name="T14" fmla="*/ 20 w 20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3">
                    <a:moveTo>
                      <a:pt x="20" y="0"/>
                    </a:moveTo>
                    <a:lnTo>
                      <a:pt x="0" y="29"/>
                    </a:lnTo>
                    <a:lnTo>
                      <a:pt x="10" y="3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9" name="Freeform 196">
                <a:extLst>
                  <a:ext uri="{FF2B5EF4-FFF2-40B4-BE49-F238E27FC236}">
                    <a16:creationId xmlns:a16="http://schemas.microsoft.com/office/drawing/2014/main" id="{EF513F7C-58AB-952A-203D-EC9D54E96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568"/>
                <a:ext cx="20" cy="34"/>
              </a:xfrm>
              <a:custGeom>
                <a:avLst/>
                <a:gdLst>
                  <a:gd name="T0" fmla="*/ 20 w 20"/>
                  <a:gd name="T1" fmla="*/ 5 h 34"/>
                  <a:gd name="T2" fmla="*/ 15 w 20"/>
                  <a:gd name="T3" fmla="*/ 0 h 34"/>
                  <a:gd name="T4" fmla="*/ 0 w 20"/>
                  <a:gd name="T5" fmla="*/ 34 h 34"/>
                  <a:gd name="T6" fmla="*/ 20 w 20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4"/>
                  <a:gd name="T14" fmla="*/ 20 w 20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4">
                    <a:moveTo>
                      <a:pt x="20" y="5"/>
                    </a:moveTo>
                    <a:lnTo>
                      <a:pt x="15" y="0"/>
                    </a:lnTo>
                    <a:lnTo>
                      <a:pt x="0" y="3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0" name="Freeform 197">
                <a:extLst>
                  <a:ext uri="{FF2B5EF4-FFF2-40B4-BE49-F238E27FC236}">
                    <a16:creationId xmlns:a16="http://schemas.microsoft.com/office/drawing/2014/main" id="{9F1B2351-AA80-08A7-6FCE-20B9827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568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1" name="Freeform 198">
                <a:extLst>
                  <a:ext uri="{FF2B5EF4-FFF2-40B4-BE49-F238E27FC236}">
                    <a16:creationId xmlns:a16="http://schemas.microsoft.com/office/drawing/2014/main" id="{DB1E7E42-00B1-2D78-835A-E0F9F587A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5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2" name="Freeform 199">
                <a:extLst>
                  <a:ext uri="{FF2B5EF4-FFF2-40B4-BE49-F238E27FC236}">
                    <a16:creationId xmlns:a16="http://schemas.microsoft.com/office/drawing/2014/main" id="{38295A0D-8F30-8F2C-2AD0-4FB981038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539"/>
                <a:ext cx="19" cy="34"/>
              </a:xfrm>
              <a:custGeom>
                <a:avLst/>
                <a:gdLst>
                  <a:gd name="T0" fmla="*/ 19 w 19"/>
                  <a:gd name="T1" fmla="*/ 0 h 34"/>
                  <a:gd name="T2" fmla="*/ 0 w 19"/>
                  <a:gd name="T3" fmla="*/ 29 h 34"/>
                  <a:gd name="T4" fmla="*/ 5 w 19"/>
                  <a:gd name="T5" fmla="*/ 34 h 34"/>
                  <a:gd name="T6" fmla="*/ 19 w 19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0"/>
                    </a:moveTo>
                    <a:lnTo>
                      <a:pt x="0" y="29"/>
                    </a:lnTo>
                    <a:lnTo>
                      <a:pt x="5" y="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3" name="Freeform 200">
                <a:extLst>
                  <a:ext uri="{FF2B5EF4-FFF2-40B4-BE49-F238E27FC236}">
                    <a16:creationId xmlns:a16="http://schemas.microsoft.com/office/drawing/2014/main" id="{2FDC9EC3-7BCD-45EC-AC18-7CF16CBDE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534"/>
                <a:ext cx="19" cy="34"/>
              </a:xfrm>
              <a:custGeom>
                <a:avLst/>
                <a:gdLst>
                  <a:gd name="T0" fmla="*/ 19 w 19"/>
                  <a:gd name="T1" fmla="*/ 5 h 34"/>
                  <a:gd name="T2" fmla="*/ 9 w 19"/>
                  <a:gd name="T3" fmla="*/ 0 h 34"/>
                  <a:gd name="T4" fmla="*/ 0 w 19"/>
                  <a:gd name="T5" fmla="*/ 34 h 34"/>
                  <a:gd name="T6" fmla="*/ 19 w 19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5"/>
                    </a:moveTo>
                    <a:lnTo>
                      <a:pt x="9" y="0"/>
                    </a:lnTo>
                    <a:lnTo>
                      <a:pt x="0" y="3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4" name="Freeform 201">
                <a:extLst>
                  <a:ext uri="{FF2B5EF4-FFF2-40B4-BE49-F238E27FC236}">
                    <a16:creationId xmlns:a16="http://schemas.microsoft.com/office/drawing/2014/main" id="{FBB2536A-E782-4D9F-6674-2749559E8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53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5" name="Freeform 202">
                <a:extLst>
                  <a:ext uri="{FF2B5EF4-FFF2-40B4-BE49-F238E27FC236}">
                    <a16:creationId xmlns:a16="http://schemas.microsoft.com/office/drawing/2014/main" id="{40A479FD-458B-6B86-AAFA-E618A3759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53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6" name="Freeform 203">
                <a:extLst>
                  <a:ext uri="{FF2B5EF4-FFF2-40B4-BE49-F238E27FC236}">
                    <a16:creationId xmlns:a16="http://schemas.microsoft.com/office/drawing/2014/main" id="{6E738133-6285-68E1-87C3-7D314CAED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500"/>
                <a:ext cx="25" cy="39"/>
              </a:xfrm>
              <a:custGeom>
                <a:avLst/>
                <a:gdLst>
                  <a:gd name="T0" fmla="*/ 25 w 25"/>
                  <a:gd name="T1" fmla="*/ 0 h 39"/>
                  <a:gd name="T2" fmla="*/ 0 w 25"/>
                  <a:gd name="T3" fmla="*/ 34 h 39"/>
                  <a:gd name="T4" fmla="*/ 10 w 25"/>
                  <a:gd name="T5" fmla="*/ 39 h 39"/>
                  <a:gd name="T6" fmla="*/ 25 w 25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7" name="Freeform 204">
                <a:extLst>
                  <a:ext uri="{FF2B5EF4-FFF2-40B4-BE49-F238E27FC236}">
                    <a16:creationId xmlns:a16="http://schemas.microsoft.com/office/drawing/2014/main" id="{DA7A4175-E03C-C609-C197-07825725B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495"/>
                <a:ext cx="25" cy="39"/>
              </a:xfrm>
              <a:custGeom>
                <a:avLst/>
                <a:gdLst>
                  <a:gd name="T0" fmla="*/ 25 w 25"/>
                  <a:gd name="T1" fmla="*/ 5 h 39"/>
                  <a:gd name="T2" fmla="*/ 15 w 25"/>
                  <a:gd name="T3" fmla="*/ 0 h 39"/>
                  <a:gd name="T4" fmla="*/ 0 w 25"/>
                  <a:gd name="T5" fmla="*/ 39 h 39"/>
                  <a:gd name="T6" fmla="*/ 25 w 25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5"/>
                    </a:moveTo>
                    <a:lnTo>
                      <a:pt x="15" y="0"/>
                    </a:lnTo>
                    <a:lnTo>
                      <a:pt x="0" y="39"/>
                    </a:lnTo>
                    <a:lnTo>
                      <a:pt x="2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8" name="Freeform 205">
                <a:extLst>
                  <a:ext uri="{FF2B5EF4-FFF2-40B4-BE49-F238E27FC236}">
                    <a16:creationId xmlns:a16="http://schemas.microsoft.com/office/drawing/2014/main" id="{45922979-BBBE-172B-3E53-3168A40F6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49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9" name="Freeform 206">
                <a:extLst>
                  <a:ext uri="{FF2B5EF4-FFF2-40B4-BE49-F238E27FC236}">
                    <a16:creationId xmlns:a16="http://schemas.microsoft.com/office/drawing/2014/main" id="{7E2EC774-D24A-7F90-48A3-FAF2716AD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5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0" name="Freeform 207">
                <a:extLst>
                  <a:ext uri="{FF2B5EF4-FFF2-40B4-BE49-F238E27FC236}">
                    <a16:creationId xmlns:a16="http://schemas.microsoft.com/office/drawing/2014/main" id="{7AD743FD-BFEE-7145-4884-4511FACF0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61"/>
                <a:ext cx="24" cy="39"/>
              </a:xfrm>
              <a:custGeom>
                <a:avLst/>
                <a:gdLst>
                  <a:gd name="T0" fmla="*/ 24 w 24"/>
                  <a:gd name="T1" fmla="*/ 0 h 39"/>
                  <a:gd name="T2" fmla="*/ 0 w 24"/>
                  <a:gd name="T3" fmla="*/ 34 h 39"/>
                  <a:gd name="T4" fmla="*/ 10 w 24"/>
                  <a:gd name="T5" fmla="*/ 39 h 39"/>
                  <a:gd name="T6" fmla="*/ 24 w 24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9"/>
                  <a:gd name="T14" fmla="*/ 24 w 24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9">
                    <a:moveTo>
                      <a:pt x="24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1" name="Freeform 208">
                <a:extLst>
                  <a:ext uri="{FF2B5EF4-FFF2-40B4-BE49-F238E27FC236}">
                    <a16:creationId xmlns:a16="http://schemas.microsoft.com/office/drawing/2014/main" id="{C0873DA5-4151-C1E4-3B31-8780D6D38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56"/>
                <a:ext cx="24" cy="39"/>
              </a:xfrm>
              <a:custGeom>
                <a:avLst/>
                <a:gdLst>
                  <a:gd name="T0" fmla="*/ 24 w 24"/>
                  <a:gd name="T1" fmla="*/ 5 h 39"/>
                  <a:gd name="T2" fmla="*/ 14 w 24"/>
                  <a:gd name="T3" fmla="*/ 0 h 39"/>
                  <a:gd name="T4" fmla="*/ 0 w 24"/>
                  <a:gd name="T5" fmla="*/ 39 h 39"/>
                  <a:gd name="T6" fmla="*/ 24 w 24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9"/>
                  <a:gd name="T14" fmla="*/ 24 w 24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9">
                    <a:moveTo>
                      <a:pt x="24" y="5"/>
                    </a:moveTo>
                    <a:lnTo>
                      <a:pt x="14" y="0"/>
                    </a:lnTo>
                    <a:lnTo>
                      <a:pt x="0" y="39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2" name="Freeform 209">
                <a:extLst>
                  <a:ext uri="{FF2B5EF4-FFF2-40B4-BE49-F238E27FC236}">
                    <a16:creationId xmlns:a16="http://schemas.microsoft.com/office/drawing/2014/main" id="{01D806BD-CFBA-9ED1-B4DA-4B01CC136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456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3" name="Freeform 210">
                <a:extLst>
                  <a:ext uri="{FF2B5EF4-FFF2-40B4-BE49-F238E27FC236}">
                    <a16:creationId xmlns:a16="http://schemas.microsoft.com/office/drawing/2014/main" id="{33E0FE47-2858-62FC-91E2-585E2156F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4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4" name="Freeform 211">
                <a:extLst>
                  <a:ext uri="{FF2B5EF4-FFF2-40B4-BE49-F238E27FC236}">
                    <a16:creationId xmlns:a16="http://schemas.microsoft.com/office/drawing/2014/main" id="{DF8EECCB-59F6-D96D-7469-FAEDEF390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423"/>
                <a:ext cx="20" cy="38"/>
              </a:xfrm>
              <a:custGeom>
                <a:avLst/>
                <a:gdLst>
                  <a:gd name="T0" fmla="*/ 20 w 20"/>
                  <a:gd name="T1" fmla="*/ 0 h 38"/>
                  <a:gd name="T2" fmla="*/ 0 w 20"/>
                  <a:gd name="T3" fmla="*/ 33 h 38"/>
                  <a:gd name="T4" fmla="*/ 10 w 20"/>
                  <a:gd name="T5" fmla="*/ 38 h 38"/>
                  <a:gd name="T6" fmla="*/ 20 w 20"/>
                  <a:gd name="T7" fmla="*/ 0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8"/>
                  <a:gd name="T14" fmla="*/ 20 w 20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8">
                    <a:moveTo>
                      <a:pt x="20" y="0"/>
                    </a:moveTo>
                    <a:lnTo>
                      <a:pt x="0" y="33"/>
                    </a:lnTo>
                    <a:lnTo>
                      <a:pt x="10" y="3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5" name="Freeform 212">
                <a:extLst>
                  <a:ext uri="{FF2B5EF4-FFF2-40B4-BE49-F238E27FC236}">
                    <a16:creationId xmlns:a16="http://schemas.microsoft.com/office/drawing/2014/main" id="{A82AAE95-D3DB-3EE3-A392-1BE1A9947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418"/>
                <a:ext cx="20" cy="38"/>
              </a:xfrm>
              <a:custGeom>
                <a:avLst/>
                <a:gdLst>
                  <a:gd name="T0" fmla="*/ 20 w 20"/>
                  <a:gd name="T1" fmla="*/ 5 h 38"/>
                  <a:gd name="T2" fmla="*/ 10 w 20"/>
                  <a:gd name="T3" fmla="*/ 0 h 38"/>
                  <a:gd name="T4" fmla="*/ 0 w 20"/>
                  <a:gd name="T5" fmla="*/ 38 h 38"/>
                  <a:gd name="T6" fmla="*/ 20 w 20"/>
                  <a:gd name="T7" fmla="*/ 5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8"/>
                  <a:gd name="T14" fmla="*/ 20 w 20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8">
                    <a:moveTo>
                      <a:pt x="20" y="5"/>
                    </a:moveTo>
                    <a:lnTo>
                      <a:pt x="10" y="0"/>
                    </a:lnTo>
                    <a:lnTo>
                      <a:pt x="0" y="38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6" name="Freeform 213">
                <a:extLst>
                  <a:ext uri="{FF2B5EF4-FFF2-40B4-BE49-F238E27FC236}">
                    <a16:creationId xmlns:a16="http://schemas.microsoft.com/office/drawing/2014/main" id="{70D57A10-B321-F489-D7FD-6513065B4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418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7" name="Freeform 214">
                <a:extLst>
                  <a:ext uri="{FF2B5EF4-FFF2-40B4-BE49-F238E27FC236}">
                    <a16:creationId xmlns:a16="http://schemas.microsoft.com/office/drawing/2014/main" id="{84870517-7C21-2830-D65E-B6901C31C4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242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8" name="Freeform 215">
                <a:extLst>
                  <a:ext uri="{FF2B5EF4-FFF2-40B4-BE49-F238E27FC236}">
                    <a16:creationId xmlns:a16="http://schemas.microsoft.com/office/drawing/2014/main" id="{96AF5968-7E66-C1F7-3916-ADD079FF6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79"/>
                <a:ext cx="24" cy="44"/>
              </a:xfrm>
              <a:custGeom>
                <a:avLst/>
                <a:gdLst>
                  <a:gd name="T0" fmla="*/ 24 w 24"/>
                  <a:gd name="T1" fmla="*/ 0 h 44"/>
                  <a:gd name="T2" fmla="*/ 0 w 24"/>
                  <a:gd name="T3" fmla="*/ 39 h 44"/>
                  <a:gd name="T4" fmla="*/ 10 w 24"/>
                  <a:gd name="T5" fmla="*/ 44 h 44"/>
                  <a:gd name="T6" fmla="*/ 24 w 24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4"/>
                  <a:gd name="T14" fmla="*/ 24 w 2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4">
                    <a:moveTo>
                      <a:pt x="24" y="0"/>
                    </a:moveTo>
                    <a:lnTo>
                      <a:pt x="0" y="39"/>
                    </a:lnTo>
                    <a:lnTo>
                      <a:pt x="10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9" name="Freeform 216">
                <a:extLst>
                  <a:ext uri="{FF2B5EF4-FFF2-40B4-BE49-F238E27FC236}">
                    <a16:creationId xmlns:a16="http://schemas.microsoft.com/office/drawing/2014/main" id="{E95CC2AB-E30E-7B12-FFA6-E13B34A29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74"/>
                <a:ext cx="24" cy="44"/>
              </a:xfrm>
              <a:custGeom>
                <a:avLst/>
                <a:gdLst>
                  <a:gd name="T0" fmla="*/ 24 w 24"/>
                  <a:gd name="T1" fmla="*/ 5 h 44"/>
                  <a:gd name="T2" fmla="*/ 15 w 24"/>
                  <a:gd name="T3" fmla="*/ 0 h 44"/>
                  <a:gd name="T4" fmla="*/ 0 w 24"/>
                  <a:gd name="T5" fmla="*/ 44 h 44"/>
                  <a:gd name="T6" fmla="*/ 24 w 24"/>
                  <a:gd name="T7" fmla="*/ 5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4"/>
                  <a:gd name="T14" fmla="*/ 24 w 2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4">
                    <a:moveTo>
                      <a:pt x="24" y="5"/>
                    </a:moveTo>
                    <a:lnTo>
                      <a:pt x="15" y="0"/>
                    </a:lnTo>
                    <a:lnTo>
                      <a:pt x="0" y="44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0" name="Freeform 217">
                <a:extLst>
                  <a:ext uri="{FF2B5EF4-FFF2-40B4-BE49-F238E27FC236}">
                    <a16:creationId xmlns:a16="http://schemas.microsoft.com/office/drawing/2014/main" id="{BB49BA5A-B4C6-BA04-1BB7-222E0881F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7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1" name="Freeform 218">
                <a:extLst>
                  <a:ext uri="{FF2B5EF4-FFF2-40B4-BE49-F238E27FC236}">
                    <a16:creationId xmlns:a16="http://schemas.microsoft.com/office/drawing/2014/main" id="{099C1766-4050-B6A2-9BD7-B0558B1DC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7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2" name="Freeform 219">
                <a:extLst>
                  <a:ext uri="{FF2B5EF4-FFF2-40B4-BE49-F238E27FC236}">
                    <a16:creationId xmlns:a16="http://schemas.microsoft.com/office/drawing/2014/main" id="{CDEB9F84-D6BE-0A05-46D2-F6267413B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36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38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0"/>
                    </a:moveTo>
                    <a:lnTo>
                      <a:pt x="0" y="38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3" name="Freeform 220">
                <a:extLst>
                  <a:ext uri="{FF2B5EF4-FFF2-40B4-BE49-F238E27FC236}">
                    <a16:creationId xmlns:a16="http://schemas.microsoft.com/office/drawing/2014/main" id="{82857E3D-375C-8031-0838-DE48CF2B6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31"/>
                <a:ext cx="24" cy="43"/>
              </a:xfrm>
              <a:custGeom>
                <a:avLst/>
                <a:gdLst>
                  <a:gd name="T0" fmla="*/ 24 w 24"/>
                  <a:gd name="T1" fmla="*/ 5 h 43"/>
                  <a:gd name="T2" fmla="*/ 14 w 24"/>
                  <a:gd name="T3" fmla="*/ 0 h 43"/>
                  <a:gd name="T4" fmla="*/ 0 w 24"/>
                  <a:gd name="T5" fmla="*/ 43 h 43"/>
                  <a:gd name="T6" fmla="*/ 24 w 24"/>
                  <a:gd name="T7" fmla="*/ 5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5"/>
                    </a:moveTo>
                    <a:lnTo>
                      <a:pt x="14" y="0"/>
                    </a:lnTo>
                    <a:lnTo>
                      <a:pt x="0" y="43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4" name="Freeform 221">
                <a:extLst>
                  <a:ext uri="{FF2B5EF4-FFF2-40B4-BE49-F238E27FC236}">
                    <a16:creationId xmlns:a16="http://schemas.microsoft.com/office/drawing/2014/main" id="{AC2D6073-9BF6-AF28-C9B8-6A10EB55F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331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5" name="Freeform 222">
                <a:extLst>
                  <a:ext uri="{FF2B5EF4-FFF2-40B4-BE49-F238E27FC236}">
                    <a16:creationId xmlns:a16="http://schemas.microsoft.com/office/drawing/2014/main" id="{CE521584-4F94-840D-5CAB-FC0F01E05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331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6" name="Freeform 223">
                <a:extLst>
                  <a:ext uri="{FF2B5EF4-FFF2-40B4-BE49-F238E27FC236}">
                    <a16:creationId xmlns:a16="http://schemas.microsoft.com/office/drawing/2014/main" id="{D188FA06-81A0-F94C-89A9-696CF422A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7"/>
                <a:ext cx="19" cy="49"/>
              </a:xfrm>
              <a:custGeom>
                <a:avLst/>
                <a:gdLst>
                  <a:gd name="T0" fmla="*/ 19 w 19"/>
                  <a:gd name="T1" fmla="*/ 0 h 49"/>
                  <a:gd name="T2" fmla="*/ 0 w 19"/>
                  <a:gd name="T3" fmla="*/ 44 h 49"/>
                  <a:gd name="T4" fmla="*/ 10 w 19"/>
                  <a:gd name="T5" fmla="*/ 49 h 49"/>
                  <a:gd name="T6" fmla="*/ 19 w 19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9"/>
                  <a:gd name="T14" fmla="*/ 19 w 19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9">
                    <a:moveTo>
                      <a:pt x="19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7" name="Freeform 224">
                <a:extLst>
                  <a:ext uri="{FF2B5EF4-FFF2-40B4-BE49-F238E27FC236}">
                    <a16:creationId xmlns:a16="http://schemas.microsoft.com/office/drawing/2014/main" id="{46C60379-8A21-C0E2-06C5-2239ABBE2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7"/>
                <a:ext cx="19" cy="44"/>
              </a:xfrm>
              <a:custGeom>
                <a:avLst/>
                <a:gdLst>
                  <a:gd name="T0" fmla="*/ 19 w 19"/>
                  <a:gd name="T1" fmla="*/ 0 h 44"/>
                  <a:gd name="T2" fmla="*/ 10 w 19"/>
                  <a:gd name="T3" fmla="*/ 0 h 44"/>
                  <a:gd name="T4" fmla="*/ 0 w 19"/>
                  <a:gd name="T5" fmla="*/ 44 h 44"/>
                  <a:gd name="T6" fmla="*/ 19 w 19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4"/>
                  <a:gd name="T14" fmla="*/ 19 w 19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4">
                    <a:moveTo>
                      <a:pt x="19" y="0"/>
                    </a:moveTo>
                    <a:lnTo>
                      <a:pt x="10" y="0"/>
                    </a:lnTo>
                    <a:lnTo>
                      <a:pt x="0" y="4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8" name="Freeform 225">
                <a:extLst>
                  <a:ext uri="{FF2B5EF4-FFF2-40B4-BE49-F238E27FC236}">
                    <a16:creationId xmlns:a16="http://schemas.microsoft.com/office/drawing/2014/main" id="{52705C79-7894-6664-E28F-D0BEDA9D4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0 w 4"/>
                  <a:gd name="T5" fmla="*/ 0 h 5"/>
                  <a:gd name="T6" fmla="*/ 4 w 4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9" name="Freeform 226">
                <a:extLst>
                  <a:ext uri="{FF2B5EF4-FFF2-40B4-BE49-F238E27FC236}">
                    <a16:creationId xmlns:a16="http://schemas.microsoft.com/office/drawing/2014/main" id="{9AE336E8-00A3-7E1E-0934-3267D4544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5 h 5"/>
                  <a:gd name="T4" fmla="*/ 4 w 4"/>
                  <a:gd name="T5" fmla="*/ 5 h 5"/>
                  <a:gd name="T6" fmla="*/ 0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0" y="0"/>
                    </a:move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0" name="Freeform 227">
                <a:extLst>
                  <a:ext uri="{FF2B5EF4-FFF2-40B4-BE49-F238E27FC236}">
                    <a16:creationId xmlns:a16="http://schemas.microsoft.com/office/drawing/2014/main" id="{10D511A8-C74F-37E7-E5F7-E15657EA9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44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43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1" name="Freeform 228">
                <a:extLst>
                  <a:ext uri="{FF2B5EF4-FFF2-40B4-BE49-F238E27FC236}">
                    <a16:creationId xmlns:a16="http://schemas.microsoft.com/office/drawing/2014/main" id="{A42CFA87-9FCA-EAB7-E1DD-4D30E29E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39"/>
                <a:ext cx="24" cy="48"/>
              </a:xfrm>
              <a:custGeom>
                <a:avLst/>
                <a:gdLst>
                  <a:gd name="T0" fmla="*/ 24 w 24"/>
                  <a:gd name="T1" fmla="*/ 5 h 48"/>
                  <a:gd name="T2" fmla="*/ 14 w 24"/>
                  <a:gd name="T3" fmla="*/ 0 h 48"/>
                  <a:gd name="T4" fmla="*/ 0 w 24"/>
                  <a:gd name="T5" fmla="*/ 48 h 48"/>
                  <a:gd name="T6" fmla="*/ 24 w 24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8"/>
                  <a:gd name="T14" fmla="*/ 24 w 2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8">
                    <a:moveTo>
                      <a:pt x="24" y="5"/>
                    </a:moveTo>
                    <a:lnTo>
                      <a:pt x="14" y="0"/>
                    </a:lnTo>
                    <a:lnTo>
                      <a:pt x="0" y="48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2" name="Freeform 229">
                <a:extLst>
                  <a:ext uri="{FF2B5EF4-FFF2-40B4-BE49-F238E27FC236}">
                    <a16:creationId xmlns:a16="http://schemas.microsoft.com/office/drawing/2014/main" id="{86011D54-40C0-E284-8FB5-509E45A8F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8" y="2239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3" name="Freeform 230">
                <a:extLst>
                  <a:ext uri="{FF2B5EF4-FFF2-40B4-BE49-F238E27FC236}">
                    <a16:creationId xmlns:a16="http://schemas.microsoft.com/office/drawing/2014/main" id="{F06C78DD-90E5-E164-EE03-691CE6B26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224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4" name="Freeform 231">
                <a:extLst>
                  <a:ext uri="{FF2B5EF4-FFF2-40B4-BE49-F238E27FC236}">
                    <a16:creationId xmlns:a16="http://schemas.microsoft.com/office/drawing/2014/main" id="{900C80EE-445A-48E7-80BD-0677219EE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195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4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5" name="Freeform 232">
                <a:extLst>
                  <a:ext uri="{FF2B5EF4-FFF2-40B4-BE49-F238E27FC236}">
                    <a16:creationId xmlns:a16="http://schemas.microsoft.com/office/drawing/2014/main" id="{025CB1D5-F244-9AFC-EC23-AE4EA6AC20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191"/>
                <a:ext cx="24" cy="48"/>
              </a:xfrm>
              <a:custGeom>
                <a:avLst/>
                <a:gdLst>
                  <a:gd name="T0" fmla="*/ 24 w 24"/>
                  <a:gd name="T1" fmla="*/ 4 h 48"/>
                  <a:gd name="T2" fmla="*/ 15 w 24"/>
                  <a:gd name="T3" fmla="*/ 0 h 48"/>
                  <a:gd name="T4" fmla="*/ 0 w 24"/>
                  <a:gd name="T5" fmla="*/ 48 h 48"/>
                  <a:gd name="T6" fmla="*/ 24 w 24"/>
                  <a:gd name="T7" fmla="*/ 4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8"/>
                  <a:gd name="T14" fmla="*/ 24 w 2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8">
                    <a:moveTo>
                      <a:pt x="24" y="4"/>
                    </a:moveTo>
                    <a:lnTo>
                      <a:pt x="15" y="0"/>
                    </a:lnTo>
                    <a:lnTo>
                      <a:pt x="0" y="48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6" name="Freeform 233">
                <a:extLst>
                  <a:ext uri="{FF2B5EF4-FFF2-40B4-BE49-F238E27FC236}">
                    <a16:creationId xmlns:a16="http://schemas.microsoft.com/office/drawing/2014/main" id="{C14FACA8-2B2F-DA07-C3FC-46921A737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91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4 h 4"/>
                  <a:gd name="T4" fmla="*/ 0 w 4"/>
                  <a:gd name="T5" fmla="*/ 0 h 4"/>
                  <a:gd name="T6" fmla="*/ 4 w 4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4"/>
                  <a:gd name="T14" fmla="*/ 4 w 4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4">
                    <a:moveTo>
                      <a:pt x="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7" name="Freeform 234">
                <a:extLst>
                  <a:ext uri="{FF2B5EF4-FFF2-40B4-BE49-F238E27FC236}">
                    <a16:creationId xmlns:a16="http://schemas.microsoft.com/office/drawing/2014/main" id="{E597E111-2170-5D11-EC37-67B096163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91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4 h 4"/>
                  <a:gd name="T6" fmla="*/ 0 w 4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4"/>
                  <a:gd name="T14" fmla="*/ 4 w 4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8" name="Freeform 235">
                <a:extLst>
                  <a:ext uri="{FF2B5EF4-FFF2-40B4-BE49-F238E27FC236}">
                    <a16:creationId xmlns:a16="http://schemas.microsoft.com/office/drawing/2014/main" id="{E29DFCF7-C322-F6D6-AB63-DEE040552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147"/>
                <a:ext cx="19" cy="48"/>
              </a:xfrm>
              <a:custGeom>
                <a:avLst/>
                <a:gdLst>
                  <a:gd name="T0" fmla="*/ 19 w 19"/>
                  <a:gd name="T1" fmla="*/ 0 h 48"/>
                  <a:gd name="T2" fmla="*/ 0 w 19"/>
                  <a:gd name="T3" fmla="*/ 44 h 48"/>
                  <a:gd name="T4" fmla="*/ 9 w 19"/>
                  <a:gd name="T5" fmla="*/ 48 h 48"/>
                  <a:gd name="T6" fmla="*/ 19 w 19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8"/>
                  <a:gd name="T14" fmla="*/ 19 w 19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8">
                    <a:moveTo>
                      <a:pt x="19" y="0"/>
                    </a:moveTo>
                    <a:lnTo>
                      <a:pt x="0" y="44"/>
                    </a:lnTo>
                    <a:lnTo>
                      <a:pt x="9" y="4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9" name="Freeform 236">
                <a:extLst>
                  <a:ext uri="{FF2B5EF4-FFF2-40B4-BE49-F238E27FC236}">
                    <a16:creationId xmlns:a16="http://schemas.microsoft.com/office/drawing/2014/main" id="{A5DA68F0-DC32-B04D-D009-903A5DFDA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142"/>
                <a:ext cx="19" cy="49"/>
              </a:xfrm>
              <a:custGeom>
                <a:avLst/>
                <a:gdLst>
                  <a:gd name="T0" fmla="*/ 19 w 19"/>
                  <a:gd name="T1" fmla="*/ 5 h 49"/>
                  <a:gd name="T2" fmla="*/ 9 w 19"/>
                  <a:gd name="T3" fmla="*/ 0 h 49"/>
                  <a:gd name="T4" fmla="*/ 0 w 19"/>
                  <a:gd name="T5" fmla="*/ 49 h 49"/>
                  <a:gd name="T6" fmla="*/ 19 w 19"/>
                  <a:gd name="T7" fmla="*/ 5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9"/>
                  <a:gd name="T14" fmla="*/ 19 w 19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9">
                    <a:moveTo>
                      <a:pt x="19" y="5"/>
                    </a:moveTo>
                    <a:lnTo>
                      <a:pt x="9" y="0"/>
                    </a:lnTo>
                    <a:lnTo>
                      <a:pt x="0" y="4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0" name="Freeform 237">
                <a:extLst>
                  <a:ext uri="{FF2B5EF4-FFF2-40B4-BE49-F238E27FC236}">
                    <a16:creationId xmlns:a16="http://schemas.microsoft.com/office/drawing/2014/main" id="{4E0FC8D7-304D-25B5-DAE0-57F2521FC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2" y="2142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1" name="Freeform 238">
                <a:extLst>
                  <a:ext uri="{FF2B5EF4-FFF2-40B4-BE49-F238E27FC236}">
                    <a16:creationId xmlns:a16="http://schemas.microsoft.com/office/drawing/2014/main" id="{EF4D42E9-FA78-6660-50EE-9D618EAE6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214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2" name="Freeform 239">
                <a:extLst>
                  <a:ext uri="{FF2B5EF4-FFF2-40B4-BE49-F238E27FC236}">
                    <a16:creationId xmlns:a16="http://schemas.microsoft.com/office/drawing/2014/main" id="{D22F1318-2891-5BB5-B303-242515917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7" y="2099"/>
                <a:ext cx="25" cy="48"/>
              </a:xfrm>
              <a:custGeom>
                <a:avLst/>
                <a:gdLst>
                  <a:gd name="T0" fmla="*/ 25 w 25"/>
                  <a:gd name="T1" fmla="*/ 0 h 48"/>
                  <a:gd name="T2" fmla="*/ 0 w 25"/>
                  <a:gd name="T3" fmla="*/ 43 h 48"/>
                  <a:gd name="T4" fmla="*/ 10 w 25"/>
                  <a:gd name="T5" fmla="*/ 48 h 48"/>
                  <a:gd name="T6" fmla="*/ 25 w 25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48"/>
                  <a:gd name="T14" fmla="*/ 25 w 25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48">
                    <a:moveTo>
                      <a:pt x="25" y="0"/>
                    </a:moveTo>
                    <a:lnTo>
                      <a:pt x="0" y="43"/>
                    </a:lnTo>
                    <a:lnTo>
                      <a:pt x="10" y="4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3" name="Freeform 240">
                <a:extLst>
                  <a:ext uri="{FF2B5EF4-FFF2-40B4-BE49-F238E27FC236}">
                    <a16:creationId xmlns:a16="http://schemas.microsoft.com/office/drawing/2014/main" id="{05EC3934-4F07-E185-6172-4A48CEAE4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7" y="2099"/>
                <a:ext cx="25" cy="43"/>
              </a:xfrm>
              <a:custGeom>
                <a:avLst/>
                <a:gdLst>
                  <a:gd name="T0" fmla="*/ 25 w 25"/>
                  <a:gd name="T1" fmla="*/ 0 h 43"/>
                  <a:gd name="T2" fmla="*/ 15 w 25"/>
                  <a:gd name="T3" fmla="*/ 0 h 43"/>
                  <a:gd name="T4" fmla="*/ 0 w 25"/>
                  <a:gd name="T5" fmla="*/ 43 h 43"/>
                  <a:gd name="T6" fmla="*/ 25 w 25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43"/>
                  <a:gd name="T14" fmla="*/ 25 w 25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43">
                    <a:moveTo>
                      <a:pt x="25" y="0"/>
                    </a:moveTo>
                    <a:lnTo>
                      <a:pt x="15" y="0"/>
                    </a:lnTo>
                    <a:lnTo>
                      <a:pt x="0" y="4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4" name="Freeform 241">
                <a:extLst>
                  <a:ext uri="{FF2B5EF4-FFF2-40B4-BE49-F238E27FC236}">
                    <a16:creationId xmlns:a16="http://schemas.microsoft.com/office/drawing/2014/main" id="{D0433670-3BBB-E8A8-B24A-C72FB675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94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5" name="Freeform 242">
                <a:extLst>
                  <a:ext uri="{FF2B5EF4-FFF2-40B4-BE49-F238E27FC236}">
                    <a16:creationId xmlns:a16="http://schemas.microsoft.com/office/drawing/2014/main" id="{D34AEA7F-C7F5-1720-B3B1-770F90083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6" name="Freeform 243">
                <a:extLst>
                  <a:ext uri="{FF2B5EF4-FFF2-40B4-BE49-F238E27FC236}">
                    <a16:creationId xmlns:a16="http://schemas.microsoft.com/office/drawing/2014/main" id="{611E11BD-D32A-9489-2924-4671631A8C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50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9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0" y="49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7" name="Freeform 244">
                <a:extLst>
                  <a:ext uri="{FF2B5EF4-FFF2-40B4-BE49-F238E27FC236}">
                    <a16:creationId xmlns:a16="http://schemas.microsoft.com/office/drawing/2014/main" id="{B10B3849-0B8C-DB21-B881-80DBE4C1D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50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15 w 24"/>
                  <a:gd name="T3" fmla="*/ 0 h 49"/>
                  <a:gd name="T4" fmla="*/ 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15" y="0"/>
                    </a:lnTo>
                    <a:lnTo>
                      <a:pt x="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8" name="Freeform 245">
                <a:extLst>
                  <a:ext uri="{FF2B5EF4-FFF2-40B4-BE49-F238E27FC236}">
                    <a16:creationId xmlns:a16="http://schemas.microsoft.com/office/drawing/2014/main" id="{0F3F3125-027E-3CB9-A75E-A611C68E7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5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"/>
                  <a:gd name="T14" fmla="*/ 4 w 4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9" name="Freeform 246">
                <a:extLst>
                  <a:ext uri="{FF2B5EF4-FFF2-40B4-BE49-F238E27FC236}">
                    <a16:creationId xmlns:a16="http://schemas.microsoft.com/office/drawing/2014/main" id="{06499CE6-1595-F5FE-D82F-3B206BBA6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0" name="Freeform 247">
                <a:extLst>
                  <a:ext uri="{FF2B5EF4-FFF2-40B4-BE49-F238E27FC236}">
                    <a16:creationId xmlns:a16="http://schemas.microsoft.com/office/drawing/2014/main" id="{758F434B-CFB7-EC14-1E5E-447C5DA50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07"/>
                <a:ext cx="19" cy="43"/>
              </a:xfrm>
              <a:custGeom>
                <a:avLst/>
                <a:gdLst>
                  <a:gd name="T0" fmla="*/ 19 w 19"/>
                  <a:gd name="T1" fmla="*/ 0 h 43"/>
                  <a:gd name="T2" fmla="*/ 0 w 19"/>
                  <a:gd name="T3" fmla="*/ 43 h 43"/>
                  <a:gd name="T4" fmla="*/ 9 w 19"/>
                  <a:gd name="T5" fmla="*/ 43 h 43"/>
                  <a:gd name="T6" fmla="*/ 19 w 19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3"/>
                  <a:gd name="T14" fmla="*/ 19 w 19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3">
                    <a:moveTo>
                      <a:pt x="19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1" name="Freeform 248">
                <a:extLst>
                  <a:ext uri="{FF2B5EF4-FFF2-40B4-BE49-F238E27FC236}">
                    <a16:creationId xmlns:a16="http://schemas.microsoft.com/office/drawing/2014/main" id="{38B93939-28E7-BEF4-082B-D2E48737A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02"/>
                <a:ext cx="19" cy="48"/>
              </a:xfrm>
              <a:custGeom>
                <a:avLst/>
                <a:gdLst>
                  <a:gd name="T0" fmla="*/ 19 w 19"/>
                  <a:gd name="T1" fmla="*/ 5 h 48"/>
                  <a:gd name="T2" fmla="*/ 9 w 19"/>
                  <a:gd name="T3" fmla="*/ 0 h 48"/>
                  <a:gd name="T4" fmla="*/ 0 w 19"/>
                  <a:gd name="T5" fmla="*/ 48 h 48"/>
                  <a:gd name="T6" fmla="*/ 19 w 19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8"/>
                  <a:gd name="T14" fmla="*/ 19 w 19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8">
                    <a:moveTo>
                      <a:pt x="19" y="5"/>
                    </a:moveTo>
                    <a:lnTo>
                      <a:pt x="9" y="0"/>
                    </a:lnTo>
                    <a:lnTo>
                      <a:pt x="0" y="48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2" name="Freeform 249">
                <a:extLst>
                  <a:ext uri="{FF2B5EF4-FFF2-40B4-BE49-F238E27FC236}">
                    <a16:creationId xmlns:a16="http://schemas.microsoft.com/office/drawing/2014/main" id="{051848F3-EA41-82B5-6A60-303499B25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2"/>
                <a:ext cx="10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"/>
                  <a:gd name="T14" fmla="*/ 10 w 10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3" name="Freeform 250">
                <a:extLst>
                  <a:ext uri="{FF2B5EF4-FFF2-40B4-BE49-F238E27FC236}">
                    <a16:creationId xmlns:a16="http://schemas.microsoft.com/office/drawing/2014/main" id="{30DFC813-071A-91C0-2286-8E812CC42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4" name="Freeform 251">
                <a:extLst>
                  <a:ext uri="{FF2B5EF4-FFF2-40B4-BE49-F238E27FC236}">
                    <a16:creationId xmlns:a16="http://schemas.microsoft.com/office/drawing/2014/main" id="{E51BFF85-E0F0-3A6D-A368-189C2DE37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1958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4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5" name="Freeform 252">
                <a:extLst>
                  <a:ext uri="{FF2B5EF4-FFF2-40B4-BE49-F238E27FC236}">
                    <a16:creationId xmlns:a16="http://schemas.microsoft.com/office/drawing/2014/main" id="{F6CB34E1-2D12-43C8-CADE-721510BC5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1958"/>
                <a:ext cx="24" cy="44"/>
              </a:xfrm>
              <a:custGeom>
                <a:avLst/>
                <a:gdLst>
                  <a:gd name="T0" fmla="*/ 24 w 24"/>
                  <a:gd name="T1" fmla="*/ 0 h 44"/>
                  <a:gd name="T2" fmla="*/ 15 w 24"/>
                  <a:gd name="T3" fmla="*/ 0 h 44"/>
                  <a:gd name="T4" fmla="*/ 0 w 24"/>
                  <a:gd name="T5" fmla="*/ 44 h 44"/>
                  <a:gd name="T6" fmla="*/ 24 w 24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4"/>
                  <a:gd name="T14" fmla="*/ 24 w 2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4">
                    <a:moveTo>
                      <a:pt x="24" y="0"/>
                    </a:moveTo>
                    <a:lnTo>
                      <a:pt x="15" y="0"/>
                    </a:lnTo>
                    <a:lnTo>
                      <a:pt x="0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6" name="Freeform 253">
                <a:extLst>
                  <a:ext uri="{FF2B5EF4-FFF2-40B4-BE49-F238E27FC236}">
                    <a16:creationId xmlns:a16="http://schemas.microsoft.com/office/drawing/2014/main" id="{49D0099C-85FE-F891-C2CB-006E218E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54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0 w 5"/>
                  <a:gd name="T3" fmla="*/ 4 h 4"/>
                  <a:gd name="T4" fmla="*/ 5 w 5"/>
                  <a:gd name="T5" fmla="*/ 0 h 4"/>
                  <a:gd name="T6" fmla="*/ 0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7" name="Freeform 254">
                <a:extLst>
                  <a:ext uri="{FF2B5EF4-FFF2-40B4-BE49-F238E27FC236}">
                    <a16:creationId xmlns:a16="http://schemas.microsoft.com/office/drawing/2014/main" id="{245AA343-4EA4-5B53-38E2-2F5CD7704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8" name="Freeform 255">
                <a:extLst>
                  <a:ext uri="{FF2B5EF4-FFF2-40B4-BE49-F238E27FC236}">
                    <a16:creationId xmlns:a16="http://schemas.microsoft.com/office/drawing/2014/main" id="{6D2463A2-3A69-C832-B78F-DB3E6B1A3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15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43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9" name="Freeform 256">
                <a:extLst>
                  <a:ext uri="{FF2B5EF4-FFF2-40B4-BE49-F238E27FC236}">
                    <a16:creationId xmlns:a16="http://schemas.microsoft.com/office/drawing/2014/main" id="{B7D85089-EACA-93AB-A872-416A25401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10"/>
                <a:ext cx="24" cy="48"/>
              </a:xfrm>
              <a:custGeom>
                <a:avLst/>
                <a:gdLst>
                  <a:gd name="T0" fmla="*/ 24 w 24"/>
                  <a:gd name="T1" fmla="*/ 5 h 48"/>
                  <a:gd name="T2" fmla="*/ 14 w 24"/>
                  <a:gd name="T3" fmla="*/ 0 h 48"/>
                  <a:gd name="T4" fmla="*/ 0 w 24"/>
                  <a:gd name="T5" fmla="*/ 48 h 48"/>
                  <a:gd name="T6" fmla="*/ 24 w 24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8"/>
                  <a:gd name="T14" fmla="*/ 24 w 2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8">
                    <a:moveTo>
                      <a:pt x="24" y="5"/>
                    </a:moveTo>
                    <a:lnTo>
                      <a:pt x="14" y="0"/>
                    </a:lnTo>
                    <a:lnTo>
                      <a:pt x="0" y="48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0" name="Freeform 257">
                <a:extLst>
                  <a:ext uri="{FF2B5EF4-FFF2-40B4-BE49-F238E27FC236}">
                    <a16:creationId xmlns:a16="http://schemas.microsoft.com/office/drawing/2014/main" id="{12A594BD-2735-0A1F-2FAA-510274EF5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91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1" name="Freeform 258">
                <a:extLst>
                  <a:ext uri="{FF2B5EF4-FFF2-40B4-BE49-F238E27FC236}">
                    <a16:creationId xmlns:a16="http://schemas.microsoft.com/office/drawing/2014/main" id="{2BA05CE5-8FC6-3855-0515-A6DB8E434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9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2" name="Freeform 259">
                <a:extLst>
                  <a:ext uri="{FF2B5EF4-FFF2-40B4-BE49-F238E27FC236}">
                    <a16:creationId xmlns:a16="http://schemas.microsoft.com/office/drawing/2014/main" id="{46D6BB36-AE88-718C-4E0B-1F0FDF0D6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871"/>
                <a:ext cx="20" cy="44"/>
              </a:xfrm>
              <a:custGeom>
                <a:avLst/>
                <a:gdLst>
                  <a:gd name="T0" fmla="*/ 20 w 20"/>
                  <a:gd name="T1" fmla="*/ 0 h 44"/>
                  <a:gd name="T2" fmla="*/ 0 w 20"/>
                  <a:gd name="T3" fmla="*/ 39 h 44"/>
                  <a:gd name="T4" fmla="*/ 10 w 20"/>
                  <a:gd name="T5" fmla="*/ 44 h 44"/>
                  <a:gd name="T6" fmla="*/ 20 w 20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44"/>
                  <a:gd name="T14" fmla="*/ 20 w 20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44">
                    <a:moveTo>
                      <a:pt x="20" y="0"/>
                    </a:moveTo>
                    <a:lnTo>
                      <a:pt x="0" y="39"/>
                    </a:lnTo>
                    <a:lnTo>
                      <a:pt x="10" y="4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3" name="Freeform 260">
                <a:extLst>
                  <a:ext uri="{FF2B5EF4-FFF2-40B4-BE49-F238E27FC236}">
                    <a16:creationId xmlns:a16="http://schemas.microsoft.com/office/drawing/2014/main" id="{79A8D1A1-C82B-C2BF-5A4F-6C4B1A245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871"/>
                <a:ext cx="20" cy="39"/>
              </a:xfrm>
              <a:custGeom>
                <a:avLst/>
                <a:gdLst>
                  <a:gd name="T0" fmla="*/ 20 w 20"/>
                  <a:gd name="T1" fmla="*/ 0 h 39"/>
                  <a:gd name="T2" fmla="*/ 10 w 20"/>
                  <a:gd name="T3" fmla="*/ 0 h 39"/>
                  <a:gd name="T4" fmla="*/ 0 w 20"/>
                  <a:gd name="T5" fmla="*/ 39 h 39"/>
                  <a:gd name="T6" fmla="*/ 20 w 20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9"/>
                  <a:gd name="T14" fmla="*/ 20 w 20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9">
                    <a:moveTo>
                      <a:pt x="20" y="0"/>
                    </a:moveTo>
                    <a:lnTo>
                      <a:pt x="10" y="0"/>
                    </a:lnTo>
                    <a:lnTo>
                      <a:pt x="0" y="3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4" name="Freeform 261">
                <a:extLst>
                  <a:ext uri="{FF2B5EF4-FFF2-40B4-BE49-F238E27FC236}">
                    <a16:creationId xmlns:a16="http://schemas.microsoft.com/office/drawing/2014/main" id="{30B29639-D767-898F-25DC-EC2312357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67"/>
                <a:ext cx="10" cy="4"/>
              </a:xfrm>
              <a:custGeom>
                <a:avLst/>
                <a:gdLst>
                  <a:gd name="T0" fmla="*/ 0 w 10"/>
                  <a:gd name="T1" fmla="*/ 4 h 4"/>
                  <a:gd name="T2" fmla="*/ 0 w 10"/>
                  <a:gd name="T3" fmla="*/ 4 h 4"/>
                  <a:gd name="T4" fmla="*/ 10 w 10"/>
                  <a:gd name="T5" fmla="*/ 0 h 4"/>
                  <a:gd name="T6" fmla="*/ 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"/>
                  <a:gd name="T14" fmla="*/ 10 w 10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">
                    <a:moveTo>
                      <a:pt x="0" y="4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5" name="Freeform 262">
                <a:extLst>
                  <a:ext uri="{FF2B5EF4-FFF2-40B4-BE49-F238E27FC236}">
                    <a16:creationId xmlns:a16="http://schemas.microsoft.com/office/drawing/2014/main" id="{7680B4C2-CCEC-2B55-5121-3B72D7609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67"/>
                <a:ext cx="10" cy="4"/>
              </a:xfrm>
              <a:custGeom>
                <a:avLst/>
                <a:gdLst>
                  <a:gd name="T0" fmla="*/ 0 w 10"/>
                  <a:gd name="T1" fmla="*/ 4 h 4"/>
                  <a:gd name="T2" fmla="*/ 0 w 10"/>
                  <a:gd name="T3" fmla="*/ 4 h 4"/>
                  <a:gd name="T4" fmla="*/ 10 w 10"/>
                  <a:gd name="T5" fmla="*/ 0 h 4"/>
                  <a:gd name="T6" fmla="*/ 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"/>
                  <a:gd name="T14" fmla="*/ 10 w 10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">
                    <a:moveTo>
                      <a:pt x="0" y="4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6" name="Freeform 263">
                <a:extLst>
                  <a:ext uri="{FF2B5EF4-FFF2-40B4-BE49-F238E27FC236}">
                    <a16:creationId xmlns:a16="http://schemas.microsoft.com/office/drawing/2014/main" id="{7BB286D0-8562-09C0-B0A6-069F80088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33"/>
                <a:ext cx="24" cy="38"/>
              </a:xfrm>
              <a:custGeom>
                <a:avLst/>
                <a:gdLst>
                  <a:gd name="T0" fmla="*/ 24 w 24"/>
                  <a:gd name="T1" fmla="*/ 0 h 38"/>
                  <a:gd name="T2" fmla="*/ 0 w 24"/>
                  <a:gd name="T3" fmla="*/ 38 h 38"/>
                  <a:gd name="T4" fmla="*/ 10 w 24"/>
                  <a:gd name="T5" fmla="*/ 38 h 38"/>
                  <a:gd name="T6" fmla="*/ 24 w 24"/>
                  <a:gd name="T7" fmla="*/ 0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8"/>
                  <a:gd name="T14" fmla="*/ 24 w 24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8">
                    <a:moveTo>
                      <a:pt x="24" y="0"/>
                    </a:moveTo>
                    <a:lnTo>
                      <a:pt x="0" y="38"/>
                    </a:lnTo>
                    <a:lnTo>
                      <a:pt x="10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7" name="Freeform 264">
                <a:extLst>
                  <a:ext uri="{FF2B5EF4-FFF2-40B4-BE49-F238E27FC236}">
                    <a16:creationId xmlns:a16="http://schemas.microsoft.com/office/drawing/2014/main" id="{1A899BA9-40D8-15D4-DB1F-3398B5186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28"/>
                <a:ext cx="24" cy="43"/>
              </a:xfrm>
              <a:custGeom>
                <a:avLst/>
                <a:gdLst>
                  <a:gd name="T0" fmla="*/ 24 w 24"/>
                  <a:gd name="T1" fmla="*/ 5 h 43"/>
                  <a:gd name="T2" fmla="*/ 14 w 24"/>
                  <a:gd name="T3" fmla="*/ 0 h 43"/>
                  <a:gd name="T4" fmla="*/ 0 w 24"/>
                  <a:gd name="T5" fmla="*/ 43 h 43"/>
                  <a:gd name="T6" fmla="*/ 24 w 24"/>
                  <a:gd name="T7" fmla="*/ 5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5"/>
                    </a:moveTo>
                    <a:lnTo>
                      <a:pt x="14" y="0"/>
                    </a:lnTo>
                    <a:lnTo>
                      <a:pt x="0" y="43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8" name="Freeform 265">
                <a:extLst>
                  <a:ext uri="{FF2B5EF4-FFF2-40B4-BE49-F238E27FC236}">
                    <a16:creationId xmlns:a16="http://schemas.microsoft.com/office/drawing/2014/main" id="{65518202-2973-A2CC-4E0B-F72EEE817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828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9" name="Freeform 266">
                <a:extLst>
                  <a:ext uri="{FF2B5EF4-FFF2-40B4-BE49-F238E27FC236}">
                    <a16:creationId xmlns:a16="http://schemas.microsoft.com/office/drawing/2014/main" id="{1109222B-F0B3-2A17-4062-49F44819E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8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0" name="Freeform 267">
                <a:extLst>
                  <a:ext uri="{FF2B5EF4-FFF2-40B4-BE49-F238E27FC236}">
                    <a16:creationId xmlns:a16="http://schemas.microsoft.com/office/drawing/2014/main" id="{EF4F3462-4F6C-00A5-C0C3-D17B120307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794"/>
                <a:ext cx="25" cy="39"/>
              </a:xfrm>
              <a:custGeom>
                <a:avLst/>
                <a:gdLst>
                  <a:gd name="T0" fmla="*/ 25 w 25"/>
                  <a:gd name="T1" fmla="*/ 0 h 39"/>
                  <a:gd name="T2" fmla="*/ 0 w 25"/>
                  <a:gd name="T3" fmla="*/ 34 h 39"/>
                  <a:gd name="T4" fmla="*/ 10 w 25"/>
                  <a:gd name="T5" fmla="*/ 39 h 39"/>
                  <a:gd name="T6" fmla="*/ 25 w 25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1" name="Freeform 268">
                <a:extLst>
                  <a:ext uri="{FF2B5EF4-FFF2-40B4-BE49-F238E27FC236}">
                    <a16:creationId xmlns:a16="http://schemas.microsoft.com/office/drawing/2014/main" id="{AEFDA879-6846-8091-C3CE-A932B6C13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789"/>
                <a:ext cx="25" cy="39"/>
              </a:xfrm>
              <a:custGeom>
                <a:avLst/>
                <a:gdLst>
                  <a:gd name="T0" fmla="*/ 25 w 25"/>
                  <a:gd name="T1" fmla="*/ 5 h 39"/>
                  <a:gd name="T2" fmla="*/ 15 w 25"/>
                  <a:gd name="T3" fmla="*/ 0 h 39"/>
                  <a:gd name="T4" fmla="*/ 0 w 25"/>
                  <a:gd name="T5" fmla="*/ 39 h 39"/>
                  <a:gd name="T6" fmla="*/ 25 w 25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5"/>
                    </a:moveTo>
                    <a:lnTo>
                      <a:pt x="15" y="0"/>
                    </a:lnTo>
                    <a:lnTo>
                      <a:pt x="0" y="39"/>
                    </a:lnTo>
                    <a:lnTo>
                      <a:pt x="2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2" name="Freeform 269">
                <a:extLst>
                  <a:ext uri="{FF2B5EF4-FFF2-40B4-BE49-F238E27FC236}">
                    <a16:creationId xmlns:a16="http://schemas.microsoft.com/office/drawing/2014/main" id="{EDCF1051-C134-6449-8841-649FC89AA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8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3" name="Freeform 270">
                <a:extLst>
                  <a:ext uri="{FF2B5EF4-FFF2-40B4-BE49-F238E27FC236}">
                    <a16:creationId xmlns:a16="http://schemas.microsoft.com/office/drawing/2014/main" id="{A27B5A70-7908-896B-F0DE-344B904C1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4" name="Freeform 271">
                <a:extLst>
                  <a:ext uri="{FF2B5EF4-FFF2-40B4-BE49-F238E27FC236}">
                    <a16:creationId xmlns:a16="http://schemas.microsoft.com/office/drawing/2014/main" id="{1A783C6D-FD43-5B86-2E76-9EAE9B7F82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60"/>
                <a:ext cx="19" cy="34"/>
              </a:xfrm>
              <a:custGeom>
                <a:avLst/>
                <a:gdLst>
                  <a:gd name="T0" fmla="*/ 19 w 19"/>
                  <a:gd name="T1" fmla="*/ 0 h 34"/>
                  <a:gd name="T2" fmla="*/ 0 w 19"/>
                  <a:gd name="T3" fmla="*/ 29 h 34"/>
                  <a:gd name="T4" fmla="*/ 10 w 19"/>
                  <a:gd name="T5" fmla="*/ 34 h 34"/>
                  <a:gd name="T6" fmla="*/ 19 w 19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0"/>
                    </a:moveTo>
                    <a:lnTo>
                      <a:pt x="0" y="29"/>
                    </a:lnTo>
                    <a:lnTo>
                      <a:pt x="10" y="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5" name="Freeform 272">
                <a:extLst>
                  <a:ext uri="{FF2B5EF4-FFF2-40B4-BE49-F238E27FC236}">
                    <a16:creationId xmlns:a16="http://schemas.microsoft.com/office/drawing/2014/main" id="{F49721CC-3CCC-E8F7-C62B-B2799D483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55"/>
                <a:ext cx="19" cy="34"/>
              </a:xfrm>
              <a:custGeom>
                <a:avLst/>
                <a:gdLst>
                  <a:gd name="T0" fmla="*/ 19 w 19"/>
                  <a:gd name="T1" fmla="*/ 5 h 34"/>
                  <a:gd name="T2" fmla="*/ 14 w 19"/>
                  <a:gd name="T3" fmla="*/ 0 h 34"/>
                  <a:gd name="T4" fmla="*/ 0 w 19"/>
                  <a:gd name="T5" fmla="*/ 34 h 34"/>
                  <a:gd name="T6" fmla="*/ 19 w 19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5"/>
                    </a:moveTo>
                    <a:lnTo>
                      <a:pt x="14" y="0"/>
                    </a:lnTo>
                    <a:lnTo>
                      <a:pt x="0" y="3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6" name="Freeform 273">
                <a:extLst>
                  <a:ext uri="{FF2B5EF4-FFF2-40B4-BE49-F238E27FC236}">
                    <a16:creationId xmlns:a16="http://schemas.microsoft.com/office/drawing/2014/main" id="{A0639B0D-5C2B-17BA-C3AB-A5940EDE4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55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7" name="Freeform 274">
                <a:extLst>
                  <a:ext uri="{FF2B5EF4-FFF2-40B4-BE49-F238E27FC236}">
                    <a16:creationId xmlns:a16="http://schemas.microsoft.com/office/drawing/2014/main" id="{D92A6822-43D1-1CBE-4AEB-6F88F8AC72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8" name="Freeform 275">
                <a:extLst>
                  <a:ext uri="{FF2B5EF4-FFF2-40B4-BE49-F238E27FC236}">
                    <a16:creationId xmlns:a16="http://schemas.microsoft.com/office/drawing/2014/main" id="{44200279-5D0F-553C-C3E6-BCBE3EF23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26"/>
                <a:ext cx="20" cy="34"/>
              </a:xfrm>
              <a:custGeom>
                <a:avLst/>
                <a:gdLst>
                  <a:gd name="T0" fmla="*/ 20 w 20"/>
                  <a:gd name="T1" fmla="*/ 0 h 34"/>
                  <a:gd name="T2" fmla="*/ 0 w 20"/>
                  <a:gd name="T3" fmla="*/ 29 h 34"/>
                  <a:gd name="T4" fmla="*/ 5 w 20"/>
                  <a:gd name="T5" fmla="*/ 34 h 34"/>
                  <a:gd name="T6" fmla="*/ 20 w 20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4"/>
                  <a:gd name="T14" fmla="*/ 20 w 20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4">
                    <a:moveTo>
                      <a:pt x="20" y="0"/>
                    </a:moveTo>
                    <a:lnTo>
                      <a:pt x="0" y="29"/>
                    </a:lnTo>
                    <a:lnTo>
                      <a:pt x="5" y="3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9" name="Freeform 276">
                <a:extLst>
                  <a:ext uri="{FF2B5EF4-FFF2-40B4-BE49-F238E27FC236}">
                    <a16:creationId xmlns:a16="http://schemas.microsoft.com/office/drawing/2014/main" id="{B31B2E0D-4D9C-848B-95FB-0C0DD1DAA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21"/>
                <a:ext cx="20" cy="34"/>
              </a:xfrm>
              <a:custGeom>
                <a:avLst/>
                <a:gdLst>
                  <a:gd name="T0" fmla="*/ 20 w 20"/>
                  <a:gd name="T1" fmla="*/ 5 h 34"/>
                  <a:gd name="T2" fmla="*/ 10 w 20"/>
                  <a:gd name="T3" fmla="*/ 0 h 34"/>
                  <a:gd name="T4" fmla="*/ 0 w 20"/>
                  <a:gd name="T5" fmla="*/ 34 h 34"/>
                  <a:gd name="T6" fmla="*/ 20 w 20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4"/>
                  <a:gd name="T14" fmla="*/ 20 w 20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4">
                    <a:moveTo>
                      <a:pt x="20" y="5"/>
                    </a:moveTo>
                    <a:lnTo>
                      <a:pt x="10" y="0"/>
                    </a:lnTo>
                    <a:lnTo>
                      <a:pt x="0" y="3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0" name="Freeform 277">
                <a:extLst>
                  <a:ext uri="{FF2B5EF4-FFF2-40B4-BE49-F238E27FC236}">
                    <a16:creationId xmlns:a16="http://schemas.microsoft.com/office/drawing/2014/main" id="{04E5C8FC-2D14-8B00-1789-1F61448D4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72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1" name="Freeform 278">
                <a:extLst>
                  <a:ext uri="{FF2B5EF4-FFF2-40B4-BE49-F238E27FC236}">
                    <a16:creationId xmlns:a16="http://schemas.microsoft.com/office/drawing/2014/main" id="{19E61165-42B0-BC3B-78B6-43AEFD709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7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2" name="Freeform 279">
                <a:extLst>
                  <a:ext uri="{FF2B5EF4-FFF2-40B4-BE49-F238E27FC236}">
                    <a16:creationId xmlns:a16="http://schemas.microsoft.com/office/drawing/2014/main" id="{A31628D4-952D-1152-8811-AC4BAEB73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97"/>
                <a:ext cx="24" cy="29"/>
              </a:xfrm>
              <a:custGeom>
                <a:avLst/>
                <a:gdLst>
                  <a:gd name="T0" fmla="*/ 24 w 24"/>
                  <a:gd name="T1" fmla="*/ 0 h 29"/>
                  <a:gd name="T2" fmla="*/ 0 w 24"/>
                  <a:gd name="T3" fmla="*/ 24 h 29"/>
                  <a:gd name="T4" fmla="*/ 10 w 24"/>
                  <a:gd name="T5" fmla="*/ 29 h 29"/>
                  <a:gd name="T6" fmla="*/ 24 w 24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9"/>
                  <a:gd name="T14" fmla="*/ 24 w 2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9">
                    <a:moveTo>
                      <a:pt x="24" y="0"/>
                    </a:moveTo>
                    <a:lnTo>
                      <a:pt x="0" y="24"/>
                    </a:lnTo>
                    <a:lnTo>
                      <a:pt x="10" y="2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3" name="Freeform 280">
                <a:extLst>
                  <a:ext uri="{FF2B5EF4-FFF2-40B4-BE49-F238E27FC236}">
                    <a16:creationId xmlns:a16="http://schemas.microsoft.com/office/drawing/2014/main" id="{5EC1DCBC-0D1A-B18A-7F46-8EC097CAC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92"/>
                <a:ext cx="24" cy="29"/>
              </a:xfrm>
              <a:custGeom>
                <a:avLst/>
                <a:gdLst>
                  <a:gd name="T0" fmla="*/ 24 w 24"/>
                  <a:gd name="T1" fmla="*/ 5 h 29"/>
                  <a:gd name="T2" fmla="*/ 15 w 24"/>
                  <a:gd name="T3" fmla="*/ 0 h 29"/>
                  <a:gd name="T4" fmla="*/ 0 w 24"/>
                  <a:gd name="T5" fmla="*/ 29 h 29"/>
                  <a:gd name="T6" fmla="*/ 24 w 24"/>
                  <a:gd name="T7" fmla="*/ 5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9"/>
                  <a:gd name="T14" fmla="*/ 24 w 2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9">
                    <a:moveTo>
                      <a:pt x="24" y="5"/>
                    </a:moveTo>
                    <a:lnTo>
                      <a:pt x="15" y="0"/>
                    </a:lnTo>
                    <a:lnTo>
                      <a:pt x="0" y="29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4" name="Freeform 281">
                <a:extLst>
                  <a:ext uri="{FF2B5EF4-FFF2-40B4-BE49-F238E27FC236}">
                    <a16:creationId xmlns:a16="http://schemas.microsoft.com/office/drawing/2014/main" id="{2E1EA91C-8030-3952-EFD0-BC04D600AA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9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"/>
                  <a:gd name="T14" fmla="*/ 4 w 4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5" name="Freeform 282">
                <a:extLst>
                  <a:ext uri="{FF2B5EF4-FFF2-40B4-BE49-F238E27FC236}">
                    <a16:creationId xmlns:a16="http://schemas.microsoft.com/office/drawing/2014/main" id="{1355AE2B-2019-2418-BA9C-5AA5F23BA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6" name="Freeform 283">
                <a:extLst>
                  <a:ext uri="{FF2B5EF4-FFF2-40B4-BE49-F238E27FC236}">
                    <a16:creationId xmlns:a16="http://schemas.microsoft.com/office/drawing/2014/main" id="{EFBDB713-2D46-C70E-C841-43565E2D6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73"/>
                <a:ext cx="19" cy="24"/>
              </a:xfrm>
              <a:custGeom>
                <a:avLst/>
                <a:gdLst>
                  <a:gd name="T0" fmla="*/ 19 w 19"/>
                  <a:gd name="T1" fmla="*/ 0 h 24"/>
                  <a:gd name="T2" fmla="*/ 0 w 19"/>
                  <a:gd name="T3" fmla="*/ 19 h 24"/>
                  <a:gd name="T4" fmla="*/ 9 w 19"/>
                  <a:gd name="T5" fmla="*/ 24 h 24"/>
                  <a:gd name="T6" fmla="*/ 19 w 19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4"/>
                  <a:gd name="T14" fmla="*/ 19 w 19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4">
                    <a:moveTo>
                      <a:pt x="19" y="0"/>
                    </a:moveTo>
                    <a:lnTo>
                      <a:pt x="0" y="19"/>
                    </a:lnTo>
                    <a:lnTo>
                      <a:pt x="9" y="2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7" name="Freeform 284">
                <a:extLst>
                  <a:ext uri="{FF2B5EF4-FFF2-40B4-BE49-F238E27FC236}">
                    <a16:creationId xmlns:a16="http://schemas.microsoft.com/office/drawing/2014/main" id="{22C364C1-9543-27AD-12E8-98B901114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68"/>
                <a:ext cx="19" cy="24"/>
              </a:xfrm>
              <a:custGeom>
                <a:avLst/>
                <a:gdLst>
                  <a:gd name="T0" fmla="*/ 19 w 19"/>
                  <a:gd name="T1" fmla="*/ 5 h 24"/>
                  <a:gd name="T2" fmla="*/ 14 w 19"/>
                  <a:gd name="T3" fmla="*/ 0 h 24"/>
                  <a:gd name="T4" fmla="*/ 0 w 19"/>
                  <a:gd name="T5" fmla="*/ 24 h 24"/>
                  <a:gd name="T6" fmla="*/ 19 w 19"/>
                  <a:gd name="T7" fmla="*/ 5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4"/>
                  <a:gd name="T14" fmla="*/ 19 w 19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4">
                    <a:moveTo>
                      <a:pt x="19" y="5"/>
                    </a:moveTo>
                    <a:lnTo>
                      <a:pt x="14" y="0"/>
                    </a:lnTo>
                    <a:lnTo>
                      <a:pt x="0" y="2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8" name="Freeform 285">
                <a:extLst>
                  <a:ext uri="{FF2B5EF4-FFF2-40B4-BE49-F238E27FC236}">
                    <a16:creationId xmlns:a16="http://schemas.microsoft.com/office/drawing/2014/main" id="{BD329788-26E3-16B6-A2A0-9BD466BA6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68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9" name="Freeform 286">
                <a:extLst>
                  <a:ext uri="{FF2B5EF4-FFF2-40B4-BE49-F238E27FC236}">
                    <a16:creationId xmlns:a16="http://schemas.microsoft.com/office/drawing/2014/main" id="{479B63CC-A765-D3AB-3EF7-BAC4E7A0A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0" name="Freeform 287">
                <a:extLst>
                  <a:ext uri="{FF2B5EF4-FFF2-40B4-BE49-F238E27FC236}">
                    <a16:creationId xmlns:a16="http://schemas.microsoft.com/office/drawing/2014/main" id="{82AA5D0F-F6F8-BE43-7BDC-E06EEF530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54"/>
                <a:ext cx="20" cy="19"/>
              </a:xfrm>
              <a:custGeom>
                <a:avLst/>
                <a:gdLst>
                  <a:gd name="T0" fmla="*/ 20 w 20"/>
                  <a:gd name="T1" fmla="*/ 0 h 19"/>
                  <a:gd name="T2" fmla="*/ 0 w 20"/>
                  <a:gd name="T3" fmla="*/ 14 h 19"/>
                  <a:gd name="T4" fmla="*/ 5 w 20"/>
                  <a:gd name="T5" fmla="*/ 19 h 19"/>
                  <a:gd name="T6" fmla="*/ 20 w 20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9"/>
                  <a:gd name="T14" fmla="*/ 20 w 2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9">
                    <a:moveTo>
                      <a:pt x="20" y="0"/>
                    </a:moveTo>
                    <a:lnTo>
                      <a:pt x="0" y="14"/>
                    </a:lnTo>
                    <a:lnTo>
                      <a:pt x="5" y="1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1" name="Freeform 288">
                <a:extLst>
                  <a:ext uri="{FF2B5EF4-FFF2-40B4-BE49-F238E27FC236}">
                    <a16:creationId xmlns:a16="http://schemas.microsoft.com/office/drawing/2014/main" id="{7A5CE297-DA74-1430-0841-71B7CA332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49"/>
                <a:ext cx="20" cy="19"/>
              </a:xfrm>
              <a:custGeom>
                <a:avLst/>
                <a:gdLst>
                  <a:gd name="T0" fmla="*/ 20 w 20"/>
                  <a:gd name="T1" fmla="*/ 5 h 19"/>
                  <a:gd name="T2" fmla="*/ 10 w 20"/>
                  <a:gd name="T3" fmla="*/ 0 h 19"/>
                  <a:gd name="T4" fmla="*/ 0 w 20"/>
                  <a:gd name="T5" fmla="*/ 19 h 19"/>
                  <a:gd name="T6" fmla="*/ 20 w 20"/>
                  <a:gd name="T7" fmla="*/ 5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9"/>
                  <a:gd name="T14" fmla="*/ 20 w 2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9">
                    <a:moveTo>
                      <a:pt x="20" y="5"/>
                    </a:moveTo>
                    <a:lnTo>
                      <a:pt x="10" y="0"/>
                    </a:lnTo>
                    <a:lnTo>
                      <a:pt x="0" y="19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2" name="Freeform 289">
                <a:extLst>
                  <a:ext uri="{FF2B5EF4-FFF2-40B4-BE49-F238E27FC236}">
                    <a16:creationId xmlns:a16="http://schemas.microsoft.com/office/drawing/2014/main" id="{F3BA1380-4D29-1DF2-871A-5C356CFE0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49"/>
                <a:ext cx="10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"/>
                  <a:gd name="T14" fmla="*/ 10 w 10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3" name="Freeform 290">
                <a:extLst>
                  <a:ext uri="{FF2B5EF4-FFF2-40B4-BE49-F238E27FC236}">
                    <a16:creationId xmlns:a16="http://schemas.microsoft.com/office/drawing/2014/main" id="{042461DB-A8C2-6553-DCDF-CAC22C9D8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4" name="Freeform 291">
                <a:extLst>
                  <a:ext uri="{FF2B5EF4-FFF2-40B4-BE49-F238E27FC236}">
                    <a16:creationId xmlns:a16="http://schemas.microsoft.com/office/drawing/2014/main" id="{B37E650D-9DBE-B322-BE53-F06D56B03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39"/>
                <a:ext cx="24" cy="15"/>
              </a:xfrm>
              <a:custGeom>
                <a:avLst/>
                <a:gdLst>
                  <a:gd name="T0" fmla="*/ 24 w 24"/>
                  <a:gd name="T1" fmla="*/ 0 h 15"/>
                  <a:gd name="T2" fmla="*/ 0 w 24"/>
                  <a:gd name="T3" fmla="*/ 10 h 15"/>
                  <a:gd name="T4" fmla="*/ 10 w 24"/>
                  <a:gd name="T5" fmla="*/ 15 h 15"/>
                  <a:gd name="T6" fmla="*/ 24 w 24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15"/>
                  <a:gd name="T14" fmla="*/ 24 w 2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15">
                    <a:moveTo>
                      <a:pt x="24" y="0"/>
                    </a:moveTo>
                    <a:lnTo>
                      <a:pt x="0" y="10"/>
                    </a:lnTo>
                    <a:lnTo>
                      <a:pt x="10" y="1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5" name="Freeform 292">
                <a:extLst>
                  <a:ext uri="{FF2B5EF4-FFF2-40B4-BE49-F238E27FC236}">
                    <a16:creationId xmlns:a16="http://schemas.microsoft.com/office/drawing/2014/main" id="{A6202986-975A-5B72-6FBE-AC9277F58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34"/>
                <a:ext cx="24" cy="15"/>
              </a:xfrm>
              <a:custGeom>
                <a:avLst/>
                <a:gdLst>
                  <a:gd name="T0" fmla="*/ 24 w 24"/>
                  <a:gd name="T1" fmla="*/ 5 h 15"/>
                  <a:gd name="T2" fmla="*/ 14 w 24"/>
                  <a:gd name="T3" fmla="*/ 0 h 15"/>
                  <a:gd name="T4" fmla="*/ 0 w 24"/>
                  <a:gd name="T5" fmla="*/ 15 h 15"/>
                  <a:gd name="T6" fmla="*/ 24 w 2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15"/>
                  <a:gd name="T14" fmla="*/ 24 w 2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15">
                    <a:moveTo>
                      <a:pt x="24" y="5"/>
                    </a:moveTo>
                    <a:lnTo>
                      <a:pt x="14" y="0"/>
                    </a:lnTo>
                    <a:lnTo>
                      <a:pt x="0" y="15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6" name="Freeform 293">
                <a:extLst>
                  <a:ext uri="{FF2B5EF4-FFF2-40B4-BE49-F238E27FC236}">
                    <a16:creationId xmlns:a16="http://schemas.microsoft.com/office/drawing/2014/main" id="{12B68144-3107-1793-9AC8-EC5405A42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5" cy="4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4 h 4"/>
                  <a:gd name="T4" fmla="*/ 5 w 5"/>
                  <a:gd name="T5" fmla="*/ 4 h 4"/>
                  <a:gd name="T6" fmla="*/ 0 w 5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0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7" name="Freeform 294">
                <a:extLst>
                  <a:ext uri="{FF2B5EF4-FFF2-40B4-BE49-F238E27FC236}">
                    <a16:creationId xmlns:a16="http://schemas.microsoft.com/office/drawing/2014/main" id="{95173C12-9F50-7473-3CAD-804FAEDE1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4 h 4"/>
                  <a:gd name="T6" fmla="*/ 0 w 1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4"/>
                  <a:gd name="T14" fmla="*/ 1 w 1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8" name="Freeform 295">
                <a:extLst>
                  <a:ext uri="{FF2B5EF4-FFF2-40B4-BE49-F238E27FC236}">
                    <a16:creationId xmlns:a16="http://schemas.microsoft.com/office/drawing/2014/main" id="{6247AAEA-4144-4F96-2E4A-1316E9BB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20" cy="9"/>
              </a:xfrm>
              <a:custGeom>
                <a:avLst/>
                <a:gdLst>
                  <a:gd name="T0" fmla="*/ 20 w 20"/>
                  <a:gd name="T1" fmla="*/ 0 h 9"/>
                  <a:gd name="T2" fmla="*/ 0 w 20"/>
                  <a:gd name="T3" fmla="*/ 0 h 9"/>
                  <a:gd name="T4" fmla="*/ 10 w 20"/>
                  <a:gd name="T5" fmla="*/ 9 h 9"/>
                  <a:gd name="T6" fmla="*/ 20 w 20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9"/>
                  <a:gd name="T14" fmla="*/ 20 w 20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9">
                    <a:moveTo>
                      <a:pt x="20" y="0"/>
                    </a:moveTo>
                    <a:lnTo>
                      <a:pt x="0" y="0"/>
                    </a:lnTo>
                    <a:lnTo>
                      <a:pt x="10" y="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9" name="Freeform 296">
                <a:extLst>
                  <a:ext uri="{FF2B5EF4-FFF2-40B4-BE49-F238E27FC236}">
                    <a16:creationId xmlns:a16="http://schemas.microsoft.com/office/drawing/2014/main" id="{C21A9A9A-5389-AF27-8BB3-2913423CC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20"/>
                <a:ext cx="20" cy="10"/>
              </a:xfrm>
              <a:custGeom>
                <a:avLst/>
                <a:gdLst>
                  <a:gd name="T0" fmla="*/ 20 w 20"/>
                  <a:gd name="T1" fmla="*/ 10 h 10"/>
                  <a:gd name="T2" fmla="*/ 15 w 20"/>
                  <a:gd name="T3" fmla="*/ 0 h 10"/>
                  <a:gd name="T4" fmla="*/ 0 w 20"/>
                  <a:gd name="T5" fmla="*/ 10 h 10"/>
                  <a:gd name="T6" fmla="*/ 20 w 2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0"/>
                  <a:gd name="T14" fmla="*/ 20 w 20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0">
                    <a:moveTo>
                      <a:pt x="20" y="10"/>
                    </a:moveTo>
                    <a:lnTo>
                      <a:pt x="15" y="0"/>
                    </a:lnTo>
                    <a:lnTo>
                      <a:pt x="0" y="10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0" name="Freeform 297">
                <a:extLst>
                  <a:ext uri="{FF2B5EF4-FFF2-40B4-BE49-F238E27FC236}">
                    <a16:creationId xmlns:a16="http://schemas.microsoft.com/office/drawing/2014/main" id="{B1962AD6-828E-39CC-6156-1340ABFB6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0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1" name="Freeform 298">
                <a:extLst>
                  <a:ext uri="{FF2B5EF4-FFF2-40B4-BE49-F238E27FC236}">
                    <a16:creationId xmlns:a16="http://schemas.microsoft.com/office/drawing/2014/main" id="{B612F066-7BB7-6420-5AB5-ACFFC2396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2" name="Freeform 299">
                <a:extLst>
                  <a:ext uri="{FF2B5EF4-FFF2-40B4-BE49-F238E27FC236}">
                    <a16:creationId xmlns:a16="http://schemas.microsoft.com/office/drawing/2014/main" id="{886EC842-B3D3-817C-2BE3-1C42194B6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0"/>
                <a:ext cx="19" cy="10"/>
              </a:xfrm>
              <a:custGeom>
                <a:avLst/>
                <a:gdLst>
                  <a:gd name="T0" fmla="*/ 19 w 19"/>
                  <a:gd name="T1" fmla="*/ 0 h 10"/>
                  <a:gd name="T2" fmla="*/ 0 w 19"/>
                  <a:gd name="T3" fmla="*/ 0 h 10"/>
                  <a:gd name="T4" fmla="*/ 5 w 19"/>
                  <a:gd name="T5" fmla="*/ 10 h 10"/>
                  <a:gd name="T6" fmla="*/ 19 w 19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0"/>
                  <a:gd name="T14" fmla="*/ 19 w 19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0">
                    <a:moveTo>
                      <a:pt x="19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3" name="Freeform 300">
                <a:extLst>
                  <a:ext uri="{FF2B5EF4-FFF2-40B4-BE49-F238E27FC236}">
                    <a16:creationId xmlns:a16="http://schemas.microsoft.com/office/drawing/2014/main" id="{51CAB0CA-620D-5CC9-CE3A-E7AF82A8EA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10"/>
                <a:ext cx="19" cy="10"/>
              </a:xfrm>
              <a:custGeom>
                <a:avLst/>
                <a:gdLst>
                  <a:gd name="T0" fmla="*/ 19 w 19"/>
                  <a:gd name="T1" fmla="*/ 10 h 10"/>
                  <a:gd name="T2" fmla="*/ 14 w 19"/>
                  <a:gd name="T3" fmla="*/ 0 h 10"/>
                  <a:gd name="T4" fmla="*/ 0 w 19"/>
                  <a:gd name="T5" fmla="*/ 10 h 10"/>
                  <a:gd name="T6" fmla="*/ 19 w 19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0"/>
                  <a:gd name="T14" fmla="*/ 19 w 19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0">
                    <a:moveTo>
                      <a:pt x="19" y="10"/>
                    </a:moveTo>
                    <a:lnTo>
                      <a:pt x="14" y="0"/>
                    </a:lnTo>
                    <a:lnTo>
                      <a:pt x="0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4" name="Freeform 301">
                <a:extLst>
                  <a:ext uri="{FF2B5EF4-FFF2-40B4-BE49-F238E27FC236}">
                    <a16:creationId xmlns:a16="http://schemas.microsoft.com/office/drawing/2014/main" id="{F2AE3B91-EE93-6730-8DA2-23F6F54CB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5" name="Freeform 302">
                <a:extLst>
                  <a:ext uri="{FF2B5EF4-FFF2-40B4-BE49-F238E27FC236}">
                    <a16:creationId xmlns:a16="http://schemas.microsoft.com/office/drawing/2014/main" id="{C7772491-AEDE-99F1-3562-B6F377C2D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6" name="Freeform 303">
                <a:extLst>
                  <a:ext uri="{FF2B5EF4-FFF2-40B4-BE49-F238E27FC236}">
                    <a16:creationId xmlns:a16="http://schemas.microsoft.com/office/drawing/2014/main" id="{CC91AD7D-CC16-9227-7099-86E94AC89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10"/>
                  <a:gd name="T14" fmla="*/ 15 w 15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10">
                    <a:moveTo>
                      <a:pt x="15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7" name="Freeform 304">
                <a:extLst>
                  <a:ext uri="{FF2B5EF4-FFF2-40B4-BE49-F238E27FC236}">
                    <a16:creationId xmlns:a16="http://schemas.microsoft.com/office/drawing/2014/main" id="{AE580745-E93D-AE3C-B8A8-0CA3F4019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10"/>
                  <a:gd name="T14" fmla="*/ 15 w 15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10">
                    <a:moveTo>
                      <a:pt x="15" y="1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8" name="Freeform 305">
                <a:extLst>
                  <a:ext uri="{FF2B5EF4-FFF2-40B4-BE49-F238E27FC236}">
                    <a16:creationId xmlns:a16="http://schemas.microsoft.com/office/drawing/2014/main" id="{27437644-E0C8-0713-15F9-EFC0FB674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9" name="Freeform 306">
                <a:extLst>
                  <a:ext uri="{FF2B5EF4-FFF2-40B4-BE49-F238E27FC236}">
                    <a16:creationId xmlns:a16="http://schemas.microsoft.com/office/drawing/2014/main" id="{41B7E470-986C-C0E1-D1D3-0AAB1C6F8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0" name="Freeform 307">
                <a:extLst>
                  <a:ext uri="{FF2B5EF4-FFF2-40B4-BE49-F238E27FC236}">
                    <a16:creationId xmlns:a16="http://schemas.microsoft.com/office/drawing/2014/main" id="{D44F5D33-FDB2-1446-60CE-60FD3BBA7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0" cy="10"/>
              </a:xfrm>
              <a:custGeom>
                <a:avLst/>
                <a:gdLst>
                  <a:gd name="T0" fmla="*/ 10 w 10"/>
                  <a:gd name="T1" fmla="*/ 10 h 10"/>
                  <a:gd name="T2" fmla="*/ 0 w 10"/>
                  <a:gd name="T3" fmla="*/ 0 h 10"/>
                  <a:gd name="T4" fmla="*/ 0 w 10"/>
                  <a:gd name="T5" fmla="*/ 10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0"/>
                  <a:gd name="T14" fmla="*/ 10 w 10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0">
                    <a:moveTo>
                      <a:pt x="10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1" name="Freeform 308">
                <a:extLst>
                  <a:ext uri="{FF2B5EF4-FFF2-40B4-BE49-F238E27FC236}">
                    <a16:creationId xmlns:a16="http://schemas.microsoft.com/office/drawing/2014/main" id="{4D5F408A-6068-9F1C-7D6E-830FC799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4" cy="10"/>
              </a:xfrm>
              <a:custGeom>
                <a:avLst/>
                <a:gdLst>
                  <a:gd name="T0" fmla="*/ 10 w 14"/>
                  <a:gd name="T1" fmla="*/ 10 h 10"/>
                  <a:gd name="T2" fmla="*/ 14 w 14"/>
                  <a:gd name="T3" fmla="*/ 0 h 10"/>
                  <a:gd name="T4" fmla="*/ 0 w 14"/>
                  <a:gd name="T5" fmla="*/ 0 h 10"/>
                  <a:gd name="T6" fmla="*/ 10 w 14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0"/>
                  <a:gd name="T14" fmla="*/ 14 w 1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0">
                    <a:moveTo>
                      <a:pt x="10" y="10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2" name="Freeform 309">
                <a:extLst>
                  <a:ext uri="{FF2B5EF4-FFF2-40B4-BE49-F238E27FC236}">
                    <a16:creationId xmlns:a16="http://schemas.microsoft.com/office/drawing/2014/main" id="{607F427E-0862-36F8-2E46-4A8418EBD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0 h 10"/>
                  <a:gd name="T4" fmla="*/ 0 w 1"/>
                  <a:gd name="T5" fmla="*/ 10 h 10"/>
                  <a:gd name="T6" fmla="*/ 0 w 1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0"/>
                  <a:gd name="T14" fmla="*/ 1 w 1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3" name="Freeform 310">
                <a:extLst>
                  <a:ext uri="{FF2B5EF4-FFF2-40B4-BE49-F238E27FC236}">
                    <a16:creationId xmlns:a16="http://schemas.microsoft.com/office/drawing/2014/main" id="{5EC0F2E5-E259-2762-2DC0-C8A28C34F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4" name="Freeform 311">
                <a:extLst>
                  <a:ext uri="{FF2B5EF4-FFF2-40B4-BE49-F238E27FC236}">
                    <a16:creationId xmlns:a16="http://schemas.microsoft.com/office/drawing/2014/main" id="{A05DCF57-2D5C-8C1F-8733-2063EBB285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610"/>
                <a:ext cx="14" cy="20"/>
              </a:xfrm>
              <a:custGeom>
                <a:avLst/>
                <a:gdLst>
                  <a:gd name="T0" fmla="*/ 14 w 14"/>
                  <a:gd name="T1" fmla="*/ 20 h 20"/>
                  <a:gd name="T2" fmla="*/ 4 w 14"/>
                  <a:gd name="T3" fmla="*/ 0 h 20"/>
                  <a:gd name="T4" fmla="*/ 0 w 14"/>
                  <a:gd name="T5" fmla="*/ 10 h 20"/>
                  <a:gd name="T6" fmla="*/ 14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0"/>
                  <a:gd name="T14" fmla="*/ 14 w 14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0">
                    <a:moveTo>
                      <a:pt x="14" y="2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5" name="Freeform 312">
                <a:extLst>
                  <a:ext uri="{FF2B5EF4-FFF2-40B4-BE49-F238E27FC236}">
                    <a16:creationId xmlns:a16="http://schemas.microsoft.com/office/drawing/2014/main" id="{87E91BFE-9771-2898-5900-9AFCD6D2D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5" cy="20"/>
              </a:xfrm>
              <a:custGeom>
                <a:avLst/>
                <a:gdLst>
                  <a:gd name="T0" fmla="*/ 10 w 15"/>
                  <a:gd name="T1" fmla="*/ 20 h 20"/>
                  <a:gd name="T2" fmla="*/ 15 w 15"/>
                  <a:gd name="T3" fmla="*/ 10 h 20"/>
                  <a:gd name="T4" fmla="*/ 0 w 15"/>
                  <a:gd name="T5" fmla="*/ 0 h 20"/>
                  <a:gd name="T6" fmla="*/ 10 w 15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20"/>
                  <a:gd name="T14" fmla="*/ 15 w 15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20">
                    <a:moveTo>
                      <a:pt x="10" y="20"/>
                    </a:moveTo>
                    <a:lnTo>
                      <a:pt x="15" y="10"/>
                    </a:lnTo>
                    <a:lnTo>
                      <a:pt x="0" y="0"/>
                    </a:ln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6" name="Freeform 313">
                <a:extLst>
                  <a:ext uri="{FF2B5EF4-FFF2-40B4-BE49-F238E27FC236}">
                    <a16:creationId xmlns:a16="http://schemas.microsoft.com/office/drawing/2014/main" id="{5E50B18F-F5D6-D6D3-5149-787BEA4BAF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7" name="Freeform 314">
                <a:extLst>
                  <a:ext uri="{FF2B5EF4-FFF2-40B4-BE49-F238E27FC236}">
                    <a16:creationId xmlns:a16="http://schemas.microsoft.com/office/drawing/2014/main" id="{D84160D4-F52F-B6FD-BCFE-60185B5F1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8" name="Freeform 315">
                <a:extLst>
                  <a:ext uri="{FF2B5EF4-FFF2-40B4-BE49-F238E27FC236}">
                    <a16:creationId xmlns:a16="http://schemas.microsoft.com/office/drawing/2014/main" id="{B8CA3FEF-A5AF-FE63-6F65-1D6E5DE7D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9" y="1620"/>
                <a:ext cx="10" cy="19"/>
              </a:xfrm>
              <a:custGeom>
                <a:avLst/>
                <a:gdLst>
                  <a:gd name="T0" fmla="*/ 10 w 10"/>
                  <a:gd name="T1" fmla="*/ 19 h 19"/>
                  <a:gd name="T2" fmla="*/ 5 w 10"/>
                  <a:gd name="T3" fmla="*/ 0 h 19"/>
                  <a:gd name="T4" fmla="*/ 0 w 10"/>
                  <a:gd name="T5" fmla="*/ 10 h 19"/>
                  <a:gd name="T6" fmla="*/ 10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9"/>
                  <a:gd name="T14" fmla="*/ 10 w 1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9">
                    <a:moveTo>
                      <a:pt x="10" y="19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9" name="Freeform 316">
                <a:extLst>
                  <a:ext uri="{FF2B5EF4-FFF2-40B4-BE49-F238E27FC236}">
                    <a16:creationId xmlns:a16="http://schemas.microsoft.com/office/drawing/2014/main" id="{1BF5BD32-1CA3-6AD1-ACAF-25DB0A3731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0"/>
                <a:ext cx="14" cy="19"/>
              </a:xfrm>
              <a:custGeom>
                <a:avLst/>
                <a:gdLst>
                  <a:gd name="T0" fmla="*/ 5 w 14"/>
                  <a:gd name="T1" fmla="*/ 19 h 19"/>
                  <a:gd name="T2" fmla="*/ 14 w 14"/>
                  <a:gd name="T3" fmla="*/ 10 h 19"/>
                  <a:gd name="T4" fmla="*/ 0 w 14"/>
                  <a:gd name="T5" fmla="*/ 0 h 19"/>
                  <a:gd name="T6" fmla="*/ 5 w 14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9"/>
                  <a:gd name="T14" fmla="*/ 14 w 14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9">
                    <a:moveTo>
                      <a:pt x="5" y="19"/>
                    </a:moveTo>
                    <a:lnTo>
                      <a:pt x="14" y="10"/>
                    </a:lnTo>
                    <a:lnTo>
                      <a:pt x="0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0" name="Freeform 317">
                <a:extLst>
                  <a:ext uri="{FF2B5EF4-FFF2-40B4-BE49-F238E27FC236}">
                    <a16:creationId xmlns:a16="http://schemas.microsoft.com/office/drawing/2014/main" id="{0D0F3BFF-0B85-C937-71C1-E5B43D609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4" y="1630"/>
                <a:ext cx="4" cy="9"/>
              </a:xfrm>
              <a:custGeom>
                <a:avLst/>
                <a:gdLst>
                  <a:gd name="T0" fmla="*/ 4 w 4"/>
                  <a:gd name="T1" fmla="*/ 4 h 9"/>
                  <a:gd name="T2" fmla="*/ 4 w 4"/>
                  <a:gd name="T3" fmla="*/ 0 h 9"/>
                  <a:gd name="T4" fmla="*/ 0 w 4"/>
                  <a:gd name="T5" fmla="*/ 9 h 9"/>
                  <a:gd name="T6" fmla="*/ 4 w 4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4" y="4"/>
                    </a:moveTo>
                    <a:lnTo>
                      <a:pt x="4" y="0"/>
                    </a:lnTo>
                    <a:lnTo>
                      <a:pt x="0" y="9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1" name="Rectangle 318">
                <a:extLst>
                  <a:ext uri="{FF2B5EF4-FFF2-40B4-BE49-F238E27FC236}">
                    <a16:creationId xmlns:a16="http://schemas.microsoft.com/office/drawing/2014/main" id="{82FFAF56-84D9-FDA4-5BF7-98C058403F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" y="1630"/>
                <a:ext cx="1" cy="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812" name="Freeform 319">
                <a:extLst>
                  <a:ext uri="{FF2B5EF4-FFF2-40B4-BE49-F238E27FC236}">
                    <a16:creationId xmlns:a16="http://schemas.microsoft.com/office/drawing/2014/main" id="{E83623A7-5CC6-966F-D623-C6F2B1C88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" y="1634"/>
                <a:ext cx="14" cy="20"/>
              </a:xfrm>
              <a:custGeom>
                <a:avLst/>
                <a:gdLst>
                  <a:gd name="T0" fmla="*/ 14 w 14"/>
                  <a:gd name="T1" fmla="*/ 20 h 20"/>
                  <a:gd name="T2" fmla="*/ 9 w 14"/>
                  <a:gd name="T3" fmla="*/ 0 h 20"/>
                  <a:gd name="T4" fmla="*/ 0 w 14"/>
                  <a:gd name="T5" fmla="*/ 5 h 20"/>
                  <a:gd name="T6" fmla="*/ 14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0"/>
                  <a:gd name="T14" fmla="*/ 14 w 14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0">
                    <a:moveTo>
                      <a:pt x="14" y="20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3" name="Freeform 320">
                <a:extLst>
                  <a:ext uri="{FF2B5EF4-FFF2-40B4-BE49-F238E27FC236}">
                    <a16:creationId xmlns:a16="http://schemas.microsoft.com/office/drawing/2014/main" id="{53309A61-830A-199B-581A-D7251542B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1634"/>
                <a:ext cx="10" cy="20"/>
              </a:xfrm>
              <a:custGeom>
                <a:avLst/>
                <a:gdLst>
                  <a:gd name="T0" fmla="*/ 5 w 10"/>
                  <a:gd name="T1" fmla="*/ 20 h 20"/>
                  <a:gd name="T2" fmla="*/ 10 w 10"/>
                  <a:gd name="T3" fmla="*/ 15 h 20"/>
                  <a:gd name="T4" fmla="*/ 0 w 10"/>
                  <a:gd name="T5" fmla="*/ 0 h 20"/>
                  <a:gd name="T6" fmla="*/ 5 w 10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20"/>
                  <a:gd name="T14" fmla="*/ 10 w 10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20">
                    <a:moveTo>
                      <a:pt x="5" y="20"/>
                    </a:moveTo>
                    <a:lnTo>
                      <a:pt x="10" y="15"/>
                    </a:lnTo>
                    <a:lnTo>
                      <a:pt x="0" y="0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4" name="Freeform 321">
                <a:extLst>
                  <a:ext uri="{FF2B5EF4-FFF2-40B4-BE49-F238E27FC236}">
                    <a16:creationId xmlns:a16="http://schemas.microsoft.com/office/drawing/2014/main" id="{1D7433F7-4882-0262-527A-3587ECEC39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1649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5" name="Rectangle 322">
                <a:extLst>
                  <a:ext uri="{FF2B5EF4-FFF2-40B4-BE49-F238E27FC236}">
                    <a16:creationId xmlns:a16="http://schemas.microsoft.com/office/drawing/2014/main" id="{615C1B23-2F0E-3B1E-D81C-60A501494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8" y="1649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816" name="Freeform 323">
                <a:extLst>
                  <a:ext uri="{FF2B5EF4-FFF2-40B4-BE49-F238E27FC236}">
                    <a16:creationId xmlns:a16="http://schemas.microsoft.com/office/drawing/2014/main" id="{C68345D0-5401-BEB3-F8E4-AAA053377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" y="1649"/>
                <a:ext cx="15" cy="24"/>
              </a:xfrm>
              <a:custGeom>
                <a:avLst/>
                <a:gdLst>
                  <a:gd name="T0" fmla="*/ 15 w 15"/>
                  <a:gd name="T1" fmla="*/ 24 h 24"/>
                  <a:gd name="T2" fmla="*/ 10 w 15"/>
                  <a:gd name="T3" fmla="*/ 0 h 24"/>
                  <a:gd name="T4" fmla="*/ 0 w 15"/>
                  <a:gd name="T5" fmla="*/ 5 h 24"/>
                  <a:gd name="T6" fmla="*/ 15 w 15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24"/>
                  <a:gd name="T14" fmla="*/ 15 w 15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24">
                    <a:moveTo>
                      <a:pt x="15" y="2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7" name="Freeform 324">
                <a:extLst>
                  <a:ext uri="{FF2B5EF4-FFF2-40B4-BE49-F238E27FC236}">
                    <a16:creationId xmlns:a16="http://schemas.microsoft.com/office/drawing/2014/main" id="{6B5225E2-4449-28A6-9755-5CBDF6052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" y="1649"/>
                <a:ext cx="10" cy="24"/>
              </a:xfrm>
              <a:custGeom>
                <a:avLst/>
                <a:gdLst>
                  <a:gd name="T0" fmla="*/ 5 w 10"/>
                  <a:gd name="T1" fmla="*/ 24 h 24"/>
                  <a:gd name="T2" fmla="*/ 10 w 10"/>
                  <a:gd name="T3" fmla="*/ 19 h 24"/>
                  <a:gd name="T4" fmla="*/ 0 w 10"/>
                  <a:gd name="T5" fmla="*/ 0 h 24"/>
                  <a:gd name="T6" fmla="*/ 5 w 10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24"/>
                  <a:gd name="T14" fmla="*/ 10 w 1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24">
                    <a:moveTo>
                      <a:pt x="5" y="24"/>
                    </a:moveTo>
                    <a:lnTo>
                      <a:pt x="10" y="19"/>
                    </a:lnTo>
                    <a:lnTo>
                      <a:pt x="0" y="0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8" name="Freeform 325">
                <a:extLst>
                  <a:ext uri="{FF2B5EF4-FFF2-40B4-BE49-F238E27FC236}">
                    <a16:creationId xmlns:a16="http://schemas.microsoft.com/office/drawing/2014/main" id="{D5182D22-41F5-EE23-410E-C5D77E78E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9" name="Freeform 326">
                <a:extLst>
                  <a:ext uri="{FF2B5EF4-FFF2-40B4-BE49-F238E27FC236}">
                    <a16:creationId xmlns:a16="http://schemas.microsoft.com/office/drawing/2014/main" id="{A738F3A4-82A4-A2AD-F24E-925771308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0" name="Freeform 327">
                <a:extLst>
                  <a:ext uri="{FF2B5EF4-FFF2-40B4-BE49-F238E27FC236}">
                    <a16:creationId xmlns:a16="http://schemas.microsoft.com/office/drawing/2014/main" id="{4E5060F6-D45B-E63D-0C52-B02CF2CF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" y="1668"/>
                <a:ext cx="14" cy="29"/>
              </a:xfrm>
              <a:custGeom>
                <a:avLst/>
                <a:gdLst>
                  <a:gd name="T0" fmla="*/ 14 w 14"/>
                  <a:gd name="T1" fmla="*/ 29 h 29"/>
                  <a:gd name="T2" fmla="*/ 10 w 14"/>
                  <a:gd name="T3" fmla="*/ 0 h 29"/>
                  <a:gd name="T4" fmla="*/ 0 w 14"/>
                  <a:gd name="T5" fmla="*/ 5 h 29"/>
                  <a:gd name="T6" fmla="*/ 1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9"/>
                  <a:gd name="T14" fmla="*/ 14 w 1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9">
                    <a:moveTo>
                      <a:pt x="14" y="2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1" name="Freeform 328">
                <a:extLst>
                  <a:ext uri="{FF2B5EF4-FFF2-40B4-BE49-F238E27FC236}">
                    <a16:creationId xmlns:a16="http://schemas.microsoft.com/office/drawing/2014/main" id="{4E58121B-C39E-CD27-B798-58AF861B5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4" cy="29"/>
              </a:xfrm>
              <a:custGeom>
                <a:avLst/>
                <a:gdLst>
                  <a:gd name="T0" fmla="*/ 4 w 14"/>
                  <a:gd name="T1" fmla="*/ 29 h 29"/>
                  <a:gd name="T2" fmla="*/ 14 w 14"/>
                  <a:gd name="T3" fmla="*/ 24 h 29"/>
                  <a:gd name="T4" fmla="*/ 0 w 14"/>
                  <a:gd name="T5" fmla="*/ 0 h 29"/>
                  <a:gd name="T6" fmla="*/ 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9"/>
                  <a:gd name="T14" fmla="*/ 14 w 1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9">
                    <a:moveTo>
                      <a:pt x="4" y="29"/>
                    </a:moveTo>
                    <a:lnTo>
                      <a:pt x="14" y="24"/>
                    </a:lnTo>
                    <a:lnTo>
                      <a:pt x="0" y="0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2" name="Freeform 329">
                <a:extLst>
                  <a:ext uri="{FF2B5EF4-FFF2-40B4-BE49-F238E27FC236}">
                    <a16:creationId xmlns:a16="http://schemas.microsoft.com/office/drawing/2014/main" id="{F67CB96B-460E-0ECA-7872-09F10076A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692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3" name="Freeform 330">
                <a:extLst>
                  <a:ext uri="{FF2B5EF4-FFF2-40B4-BE49-F238E27FC236}">
                    <a16:creationId xmlns:a16="http://schemas.microsoft.com/office/drawing/2014/main" id="{E5703D81-A93F-5639-D91C-ED75F17B9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6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4" name="Freeform 331">
                <a:extLst>
                  <a:ext uri="{FF2B5EF4-FFF2-40B4-BE49-F238E27FC236}">
                    <a16:creationId xmlns:a16="http://schemas.microsoft.com/office/drawing/2014/main" id="{FC0003AD-C297-DFA2-9E07-F80C43A25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1692"/>
                <a:ext cx="15" cy="34"/>
              </a:xfrm>
              <a:custGeom>
                <a:avLst/>
                <a:gdLst>
                  <a:gd name="T0" fmla="*/ 15 w 15"/>
                  <a:gd name="T1" fmla="*/ 34 h 34"/>
                  <a:gd name="T2" fmla="*/ 10 w 15"/>
                  <a:gd name="T3" fmla="*/ 0 h 34"/>
                  <a:gd name="T4" fmla="*/ 0 w 15"/>
                  <a:gd name="T5" fmla="*/ 5 h 34"/>
                  <a:gd name="T6" fmla="*/ 1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34"/>
                  <a:gd name="T14" fmla="*/ 15 w 15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34">
                    <a:moveTo>
                      <a:pt x="15" y="3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5" name="Freeform 332">
                <a:extLst>
                  <a:ext uri="{FF2B5EF4-FFF2-40B4-BE49-F238E27FC236}">
                    <a16:creationId xmlns:a16="http://schemas.microsoft.com/office/drawing/2014/main" id="{111CFB73-7815-96FA-E8CB-0B2F93644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692"/>
                <a:ext cx="15" cy="34"/>
              </a:xfrm>
              <a:custGeom>
                <a:avLst/>
                <a:gdLst>
                  <a:gd name="T0" fmla="*/ 5 w 15"/>
                  <a:gd name="T1" fmla="*/ 34 h 34"/>
                  <a:gd name="T2" fmla="*/ 15 w 15"/>
                  <a:gd name="T3" fmla="*/ 29 h 34"/>
                  <a:gd name="T4" fmla="*/ 0 w 15"/>
                  <a:gd name="T5" fmla="*/ 0 h 34"/>
                  <a:gd name="T6" fmla="*/ 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34"/>
                  <a:gd name="T14" fmla="*/ 15 w 15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34">
                    <a:moveTo>
                      <a:pt x="5" y="34"/>
                    </a:moveTo>
                    <a:lnTo>
                      <a:pt x="15" y="29"/>
                    </a:lnTo>
                    <a:lnTo>
                      <a:pt x="0" y="0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6" name="Freeform 333">
                <a:extLst>
                  <a:ext uri="{FF2B5EF4-FFF2-40B4-BE49-F238E27FC236}">
                    <a16:creationId xmlns:a16="http://schemas.microsoft.com/office/drawing/2014/main" id="{C81EAEF1-65E7-5F78-9C23-3C532E538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7" y="1721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7" name="Freeform 334">
                <a:extLst>
                  <a:ext uri="{FF2B5EF4-FFF2-40B4-BE49-F238E27FC236}">
                    <a16:creationId xmlns:a16="http://schemas.microsoft.com/office/drawing/2014/main" id="{705BA748-0E20-618F-C6E6-107B2F4A6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8" name="Freeform 335">
                <a:extLst>
                  <a:ext uri="{FF2B5EF4-FFF2-40B4-BE49-F238E27FC236}">
                    <a16:creationId xmlns:a16="http://schemas.microsoft.com/office/drawing/2014/main" id="{FF33E89F-739E-0E0F-4E8C-A633E4148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2" y="1721"/>
                <a:ext cx="10" cy="39"/>
              </a:xfrm>
              <a:custGeom>
                <a:avLst/>
                <a:gdLst>
                  <a:gd name="T0" fmla="*/ 10 w 10"/>
                  <a:gd name="T1" fmla="*/ 39 h 39"/>
                  <a:gd name="T2" fmla="*/ 10 w 10"/>
                  <a:gd name="T3" fmla="*/ 0 h 39"/>
                  <a:gd name="T4" fmla="*/ 0 w 10"/>
                  <a:gd name="T5" fmla="*/ 5 h 39"/>
                  <a:gd name="T6" fmla="*/ 10 w 10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39"/>
                  <a:gd name="T14" fmla="*/ 10 w 10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39">
                    <a:moveTo>
                      <a:pt x="10" y="3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9" name="Freeform 336">
                <a:extLst>
                  <a:ext uri="{FF2B5EF4-FFF2-40B4-BE49-F238E27FC236}">
                    <a16:creationId xmlns:a16="http://schemas.microsoft.com/office/drawing/2014/main" id="{74B4821D-F237-FA8C-CFB5-D4ADD0596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21"/>
                <a:ext cx="9" cy="39"/>
              </a:xfrm>
              <a:custGeom>
                <a:avLst/>
                <a:gdLst>
                  <a:gd name="T0" fmla="*/ 0 w 9"/>
                  <a:gd name="T1" fmla="*/ 39 h 39"/>
                  <a:gd name="T2" fmla="*/ 9 w 9"/>
                  <a:gd name="T3" fmla="*/ 34 h 39"/>
                  <a:gd name="T4" fmla="*/ 0 w 9"/>
                  <a:gd name="T5" fmla="*/ 0 h 39"/>
                  <a:gd name="T6" fmla="*/ 0 w 9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39"/>
                  <a:gd name="T14" fmla="*/ 9 w 9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39">
                    <a:moveTo>
                      <a:pt x="0" y="39"/>
                    </a:moveTo>
                    <a:lnTo>
                      <a:pt x="9" y="34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0" name="Freeform 337">
                <a:extLst>
                  <a:ext uri="{FF2B5EF4-FFF2-40B4-BE49-F238E27FC236}">
                    <a16:creationId xmlns:a16="http://schemas.microsoft.com/office/drawing/2014/main" id="{0D537C5F-9AD7-755E-2892-55FE3C89C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1" name="Freeform 338">
                <a:extLst>
                  <a:ext uri="{FF2B5EF4-FFF2-40B4-BE49-F238E27FC236}">
                    <a16:creationId xmlns:a16="http://schemas.microsoft.com/office/drawing/2014/main" id="{B3738A8C-228F-F85F-3A06-C15D60F20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2" name="Freeform 339">
                <a:extLst>
                  <a:ext uri="{FF2B5EF4-FFF2-40B4-BE49-F238E27FC236}">
                    <a16:creationId xmlns:a16="http://schemas.microsoft.com/office/drawing/2014/main" id="{C983062B-B969-FE31-BF03-C9B1A70DA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55"/>
                <a:ext cx="14" cy="39"/>
              </a:xfrm>
              <a:custGeom>
                <a:avLst/>
                <a:gdLst>
                  <a:gd name="T0" fmla="*/ 14 w 14"/>
                  <a:gd name="T1" fmla="*/ 39 h 39"/>
                  <a:gd name="T2" fmla="*/ 9 w 14"/>
                  <a:gd name="T3" fmla="*/ 0 h 39"/>
                  <a:gd name="T4" fmla="*/ 0 w 14"/>
                  <a:gd name="T5" fmla="*/ 5 h 39"/>
                  <a:gd name="T6" fmla="*/ 14 w 14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9"/>
                  <a:gd name="T14" fmla="*/ 14 w 14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9">
                    <a:moveTo>
                      <a:pt x="14" y="3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3" name="Freeform 340">
                <a:extLst>
                  <a:ext uri="{FF2B5EF4-FFF2-40B4-BE49-F238E27FC236}">
                    <a16:creationId xmlns:a16="http://schemas.microsoft.com/office/drawing/2014/main" id="{7ECEB6A8-B21E-E0F0-F00C-F5DF154F00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5" cy="39"/>
              </a:xfrm>
              <a:custGeom>
                <a:avLst/>
                <a:gdLst>
                  <a:gd name="T0" fmla="*/ 5 w 15"/>
                  <a:gd name="T1" fmla="*/ 39 h 39"/>
                  <a:gd name="T2" fmla="*/ 15 w 15"/>
                  <a:gd name="T3" fmla="*/ 34 h 39"/>
                  <a:gd name="T4" fmla="*/ 0 w 15"/>
                  <a:gd name="T5" fmla="*/ 0 h 39"/>
                  <a:gd name="T6" fmla="*/ 5 w 15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39"/>
                  <a:gd name="T14" fmla="*/ 15 w 1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39">
                    <a:moveTo>
                      <a:pt x="5" y="39"/>
                    </a:moveTo>
                    <a:lnTo>
                      <a:pt x="15" y="34"/>
                    </a:lnTo>
                    <a:lnTo>
                      <a:pt x="0" y="0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4" name="Freeform 341">
                <a:extLst>
                  <a:ext uri="{FF2B5EF4-FFF2-40B4-BE49-F238E27FC236}">
                    <a16:creationId xmlns:a16="http://schemas.microsoft.com/office/drawing/2014/main" id="{54F691AF-BEA3-C676-A4C6-EC9F3D320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789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5" name="Freeform 342">
                <a:extLst>
                  <a:ext uri="{FF2B5EF4-FFF2-40B4-BE49-F238E27FC236}">
                    <a16:creationId xmlns:a16="http://schemas.microsoft.com/office/drawing/2014/main" id="{7BD68046-4DE5-3553-304E-01F6CC47C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17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6" name="Freeform 343">
                <a:extLst>
                  <a:ext uri="{FF2B5EF4-FFF2-40B4-BE49-F238E27FC236}">
                    <a16:creationId xmlns:a16="http://schemas.microsoft.com/office/drawing/2014/main" id="{60D2E394-9B94-0FB6-CCE6-48BFC6017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1789"/>
                <a:ext cx="15" cy="44"/>
              </a:xfrm>
              <a:custGeom>
                <a:avLst/>
                <a:gdLst>
                  <a:gd name="T0" fmla="*/ 15 w 15"/>
                  <a:gd name="T1" fmla="*/ 44 h 44"/>
                  <a:gd name="T2" fmla="*/ 10 w 15"/>
                  <a:gd name="T3" fmla="*/ 0 h 44"/>
                  <a:gd name="T4" fmla="*/ 0 w 15"/>
                  <a:gd name="T5" fmla="*/ 5 h 44"/>
                  <a:gd name="T6" fmla="*/ 1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44"/>
                  <a:gd name="T14" fmla="*/ 15 w 15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44">
                    <a:moveTo>
                      <a:pt x="15" y="4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7" name="Freeform 344">
                <a:extLst>
                  <a:ext uri="{FF2B5EF4-FFF2-40B4-BE49-F238E27FC236}">
                    <a16:creationId xmlns:a16="http://schemas.microsoft.com/office/drawing/2014/main" id="{9896943D-72D6-1B97-0F51-E19D5F038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1789"/>
                <a:ext cx="14" cy="44"/>
              </a:xfrm>
              <a:custGeom>
                <a:avLst/>
                <a:gdLst>
                  <a:gd name="T0" fmla="*/ 5 w 14"/>
                  <a:gd name="T1" fmla="*/ 44 h 44"/>
                  <a:gd name="T2" fmla="*/ 14 w 14"/>
                  <a:gd name="T3" fmla="*/ 39 h 44"/>
                  <a:gd name="T4" fmla="*/ 0 w 14"/>
                  <a:gd name="T5" fmla="*/ 0 h 44"/>
                  <a:gd name="T6" fmla="*/ 5 w 14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4"/>
                  <a:gd name="T14" fmla="*/ 14 w 1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4">
                    <a:moveTo>
                      <a:pt x="5" y="44"/>
                    </a:moveTo>
                    <a:lnTo>
                      <a:pt x="14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8" name="Freeform 345">
                <a:extLst>
                  <a:ext uri="{FF2B5EF4-FFF2-40B4-BE49-F238E27FC236}">
                    <a16:creationId xmlns:a16="http://schemas.microsoft.com/office/drawing/2014/main" id="{91F32FAB-4904-B316-0A06-6E90372AC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1828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0 w 4"/>
                  <a:gd name="T5" fmla="*/ 5 h 5"/>
                  <a:gd name="T6" fmla="*/ 4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9" name="Freeform 346">
                <a:extLst>
                  <a:ext uri="{FF2B5EF4-FFF2-40B4-BE49-F238E27FC236}">
                    <a16:creationId xmlns:a16="http://schemas.microsoft.com/office/drawing/2014/main" id="{60D16421-86BF-FBE5-D136-4796789FB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8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0" name="Freeform 347">
                <a:extLst>
                  <a:ext uri="{FF2B5EF4-FFF2-40B4-BE49-F238E27FC236}">
                    <a16:creationId xmlns:a16="http://schemas.microsoft.com/office/drawing/2014/main" id="{CA06A14C-BE8C-6BB8-C9FF-4FE4AEEC7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1828"/>
                <a:ext cx="14" cy="43"/>
              </a:xfrm>
              <a:custGeom>
                <a:avLst/>
                <a:gdLst>
                  <a:gd name="T0" fmla="*/ 14 w 14"/>
                  <a:gd name="T1" fmla="*/ 43 h 43"/>
                  <a:gd name="T2" fmla="*/ 9 w 14"/>
                  <a:gd name="T3" fmla="*/ 0 h 43"/>
                  <a:gd name="T4" fmla="*/ 0 w 14"/>
                  <a:gd name="T5" fmla="*/ 5 h 43"/>
                  <a:gd name="T6" fmla="*/ 14 w 14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3"/>
                  <a:gd name="T14" fmla="*/ 14 w 1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3">
                    <a:moveTo>
                      <a:pt x="14" y="43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1" name="Freeform 348">
                <a:extLst>
                  <a:ext uri="{FF2B5EF4-FFF2-40B4-BE49-F238E27FC236}">
                    <a16:creationId xmlns:a16="http://schemas.microsoft.com/office/drawing/2014/main" id="{63BEA561-582C-6AC5-D3DB-A709DE2674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828"/>
                <a:ext cx="10" cy="43"/>
              </a:xfrm>
              <a:custGeom>
                <a:avLst/>
                <a:gdLst>
                  <a:gd name="T0" fmla="*/ 5 w 10"/>
                  <a:gd name="T1" fmla="*/ 43 h 43"/>
                  <a:gd name="T2" fmla="*/ 10 w 10"/>
                  <a:gd name="T3" fmla="*/ 43 h 43"/>
                  <a:gd name="T4" fmla="*/ 0 w 10"/>
                  <a:gd name="T5" fmla="*/ 0 h 43"/>
                  <a:gd name="T6" fmla="*/ 5 w 10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3"/>
                  <a:gd name="T14" fmla="*/ 10 w 10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3">
                    <a:moveTo>
                      <a:pt x="5" y="43"/>
                    </a:moveTo>
                    <a:lnTo>
                      <a:pt x="10" y="43"/>
                    </a:lnTo>
                    <a:lnTo>
                      <a:pt x="0" y="0"/>
                    </a:lnTo>
                    <a:lnTo>
                      <a:pt x="5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2" name="Freeform 349">
                <a:extLst>
                  <a:ext uri="{FF2B5EF4-FFF2-40B4-BE49-F238E27FC236}">
                    <a16:creationId xmlns:a16="http://schemas.microsoft.com/office/drawing/2014/main" id="{01FBAC72-4752-2325-04BE-5534A28F1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3" name="Freeform 350">
                <a:extLst>
                  <a:ext uri="{FF2B5EF4-FFF2-40B4-BE49-F238E27FC236}">
                    <a16:creationId xmlns:a16="http://schemas.microsoft.com/office/drawing/2014/main" id="{15B25055-3722-FF56-279C-77E248C56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4" name="Freeform 351">
                <a:extLst>
                  <a:ext uri="{FF2B5EF4-FFF2-40B4-BE49-F238E27FC236}">
                    <a16:creationId xmlns:a16="http://schemas.microsoft.com/office/drawing/2014/main" id="{8E0C98C6-7C4F-BA0E-644C-020C01901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5" y="1871"/>
                <a:ext cx="10" cy="44"/>
              </a:xfrm>
              <a:custGeom>
                <a:avLst/>
                <a:gdLst>
                  <a:gd name="T0" fmla="*/ 10 w 10"/>
                  <a:gd name="T1" fmla="*/ 44 h 44"/>
                  <a:gd name="T2" fmla="*/ 5 w 10"/>
                  <a:gd name="T3" fmla="*/ 0 h 44"/>
                  <a:gd name="T4" fmla="*/ 0 w 10"/>
                  <a:gd name="T5" fmla="*/ 0 h 44"/>
                  <a:gd name="T6" fmla="*/ 10 w 10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4"/>
                  <a:gd name="T14" fmla="*/ 10 w 10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4">
                    <a:moveTo>
                      <a:pt x="10" y="44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0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5" name="Freeform 352">
                <a:extLst>
                  <a:ext uri="{FF2B5EF4-FFF2-40B4-BE49-F238E27FC236}">
                    <a16:creationId xmlns:a16="http://schemas.microsoft.com/office/drawing/2014/main" id="{851AB77E-6B79-0A2B-6612-5A3B0FCC2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1"/>
                <a:ext cx="15" cy="44"/>
              </a:xfrm>
              <a:custGeom>
                <a:avLst/>
                <a:gdLst>
                  <a:gd name="T0" fmla="*/ 5 w 15"/>
                  <a:gd name="T1" fmla="*/ 44 h 44"/>
                  <a:gd name="T2" fmla="*/ 15 w 15"/>
                  <a:gd name="T3" fmla="*/ 39 h 44"/>
                  <a:gd name="T4" fmla="*/ 0 w 15"/>
                  <a:gd name="T5" fmla="*/ 0 h 44"/>
                  <a:gd name="T6" fmla="*/ 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44"/>
                  <a:gd name="T14" fmla="*/ 15 w 15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44">
                    <a:moveTo>
                      <a:pt x="5" y="44"/>
                    </a:moveTo>
                    <a:lnTo>
                      <a:pt x="15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6" name="Freeform 353">
                <a:extLst>
                  <a:ext uri="{FF2B5EF4-FFF2-40B4-BE49-F238E27FC236}">
                    <a16:creationId xmlns:a16="http://schemas.microsoft.com/office/drawing/2014/main" id="{74F5F89B-1543-6095-7F73-C787568AB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910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7" name="Freeform 354">
                <a:extLst>
                  <a:ext uri="{FF2B5EF4-FFF2-40B4-BE49-F238E27FC236}">
                    <a16:creationId xmlns:a16="http://schemas.microsoft.com/office/drawing/2014/main" id="{50A7F508-53A6-8ED7-08BB-818464895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910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8" name="Freeform 355">
                <a:extLst>
                  <a:ext uri="{FF2B5EF4-FFF2-40B4-BE49-F238E27FC236}">
                    <a16:creationId xmlns:a16="http://schemas.microsoft.com/office/drawing/2014/main" id="{56BD80A1-A689-CC96-034B-15EA7D4C1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5" y="1910"/>
                <a:ext cx="14" cy="48"/>
              </a:xfrm>
              <a:custGeom>
                <a:avLst/>
                <a:gdLst>
                  <a:gd name="T0" fmla="*/ 14 w 14"/>
                  <a:gd name="T1" fmla="*/ 48 h 48"/>
                  <a:gd name="T2" fmla="*/ 10 w 14"/>
                  <a:gd name="T3" fmla="*/ 0 h 48"/>
                  <a:gd name="T4" fmla="*/ 0 w 14"/>
                  <a:gd name="T5" fmla="*/ 5 h 48"/>
                  <a:gd name="T6" fmla="*/ 1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8"/>
                  <a:gd name="T14" fmla="*/ 14 w 1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8">
                    <a:moveTo>
                      <a:pt x="14" y="48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9" name="Freeform 356">
                <a:extLst>
                  <a:ext uri="{FF2B5EF4-FFF2-40B4-BE49-F238E27FC236}">
                    <a16:creationId xmlns:a16="http://schemas.microsoft.com/office/drawing/2014/main" id="{05452207-7527-52BC-7483-5EA9F9FBD1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1910"/>
                <a:ext cx="14" cy="48"/>
              </a:xfrm>
              <a:custGeom>
                <a:avLst/>
                <a:gdLst>
                  <a:gd name="T0" fmla="*/ 4 w 14"/>
                  <a:gd name="T1" fmla="*/ 48 h 48"/>
                  <a:gd name="T2" fmla="*/ 14 w 14"/>
                  <a:gd name="T3" fmla="*/ 48 h 48"/>
                  <a:gd name="T4" fmla="*/ 0 w 14"/>
                  <a:gd name="T5" fmla="*/ 0 h 48"/>
                  <a:gd name="T6" fmla="*/ 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8"/>
                  <a:gd name="T14" fmla="*/ 14 w 1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8">
                    <a:moveTo>
                      <a:pt x="4" y="48"/>
                    </a:moveTo>
                    <a:lnTo>
                      <a:pt x="14" y="48"/>
                    </a:lnTo>
                    <a:lnTo>
                      <a:pt x="0" y="0"/>
                    </a:ln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50" name="Freeform 357">
                <a:extLst>
                  <a:ext uri="{FF2B5EF4-FFF2-40B4-BE49-F238E27FC236}">
                    <a16:creationId xmlns:a16="http://schemas.microsoft.com/office/drawing/2014/main" id="{6450EFE8-B840-A48E-70E5-06EC6AB56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4" y="1958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  <a:gd name="T6" fmla="*/ 5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502" name="Freeform 358">
              <a:extLst>
                <a:ext uri="{FF2B5EF4-FFF2-40B4-BE49-F238E27FC236}">
                  <a16:creationId xmlns:a16="http://schemas.microsoft.com/office/drawing/2014/main" id="{3FDDC3AF-05E4-2721-C4E8-6952D0D26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" y="218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3" name="Freeform 359">
              <a:extLst>
                <a:ext uri="{FF2B5EF4-FFF2-40B4-BE49-F238E27FC236}">
                  <a16:creationId xmlns:a16="http://schemas.microsoft.com/office/drawing/2014/main" id="{6EE706AB-C286-5C93-3E7B-088B130CA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4" y="2182"/>
              <a:ext cx="19" cy="65"/>
            </a:xfrm>
            <a:custGeom>
              <a:avLst/>
              <a:gdLst>
                <a:gd name="T0" fmla="*/ 124 w 15"/>
                <a:gd name="T1" fmla="*/ 619 h 49"/>
                <a:gd name="T2" fmla="*/ 84 w 15"/>
                <a:gd name="T3" fmla="*/ 0 h 49"/>
                <a:gd name="T4" fmla="*/ 0 w 15"/>
                <a:gd name="T5" fmla="*/ 0 h 49"/>
                <a:gd name="T6" fmla="*/ 124 w 15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9"/>
                <a:gd name="T14" fmla="*/ 15 w 1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9">
                  <a:moveTo>
                    <a:pt x="15" y="49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4" name="Freeform 360">
              <a:extLst>
                <a:ext uri="{FF2B5EF4-FFF2-40B4-BE49-F238E27FC236}">
                  <a16:creationId xmlns:a16="http://schemas.microsoft.com/office/drawing/2014/main" id="{16A84B77-B80E-DB5D-6E69-76A9BCD3B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" y="2182"/>
              <a:ext cx="12" cy="65"/>
            </a:xfrm>
            <a:custGeom>
              <a:avLst/>
              <a:gdLst>
                <a:gd name="T0" fmla="*/ 24 w 10"/>
                <a:gd name="T1" fmla="*/ 619 h 49"/>
                <a:gd name="T2" fmla="*/ 50 w 10"/>
                <a:gd name="T3" fmla="*/ 553 h 49"/>
                <a:gd name="T4" fmla="*/ 0 w 10"/>
                <a:gd name="T5" fmla="*/ 0 h 49"/>
                <a:gd name="T6" fmla="*/ 24 w 10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9"/>
                <a:gd name="T14" fmla="*/ 10 w 10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9">
                  <a:moveTo>
                    <a:pt x="5" y="49"/>
                  </a:moveTo>
                  <a:lnTo>
                    <a:pt x="10" y="44"/>
                  </a:lnTo>
                  <a:lnTo>
                    <a:pt x="0" y="0"/>
                  </a:lnTo>
                  <a:lnTo>
                    <a:pt x="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5" name="Freeform 361">
              <a:extLst>
                <a:ext uri="{FF2B5EF4-FFF2-40B4-BE49-F238E27FC236}">
                  <a16:creationId xmlns:a16="http://schemas.microsoft.com/office/drawing/2014/main" id="{9F28F67D-01A0-BEFE-6031-6040359BA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2241"/>
              <a:ext cx="1" cy="6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4 h 5"/>
                <a:gd name="T6" fmla="*/ 0 w 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6" name="Freeform 362">
              <a:extLst>
                <a:ext uri="{FF2B5EF4-FFF2-40B4-BE49-F238E27FC236}">
                  <a16:creationId xmlns:a16="http://schemas.microsoft.com/office/drawing/2014/main" id="{A6CD69EC-24B3-3F56-50C8-9796520F8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22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7" name="Freeform 363">
              <a:extLst>
                <a:ext uri="{FF2B5EF4-FFF2-40B4-BE49-F238E27FC236}">
                  <a16:creationId xmlns:a16="http://schemas.microsoft.com/office/drawing/2014/main" id="{DB86C3E5-E8FF-36C7-DB92-818C178AD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3" y="2241"/>
              <a:ext cx="12" cy="63"/>
            </a:xfrm>
            <a:custGeom>
              <a:avLst/>
              <a:gdLst>
                <a:gd name="T0" fmla="*/ 50 w 10"/>
                <a:gd name="T1" fmla="*/ 558 h 48"/>
                <a:gd name="T2" fmla="*/ 24 w 10"/>
                <a:gd name="T3" fmla="*/ 0 h 48"/>
                <a:gd name="T4" fmla="*/ 0 w 10"/>
                <a:gd name="T5" fmla="*/ 64 h 48"/>
                <a:gd name="T6" fmla="*/ 50 w 10"/>
                <a:gd name="T7" fmla="*/ 558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8"/>
                <a:gd name="T14" fmla="*/ 10 w 10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8">
                  <a:moveTo>
                    <a:pt x="10" y="48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0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8" name="Freeform 364">
              <a:extLst>
                <a:ext uri="{FF2B5EF4-FFF2-40B4-BE49-F238E27FC236}">
                  <a16:creationId xmlns:a16="http://schemas.microsoft.com/office/drawing/2014/main" id="{0E129B33-3B7E-BB7C-544D-104F86631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2241"/>
              <a:ext cx="17" cy="63"/>
            </a:xfrm>
            <a:custGeom>
              <a:avLst/>
              <a:gdLst>
                <a:gd name="T0" fmla="*/ 28 w 14"/>
                <a:gd name="T1" fmla="*/ 558 h 48"/>
                <a:gd name="T2" fmla="*/ 78 w 14"/>
                <a:gd name="T3" fmla="*/ 558 h 48"/>
                <a:gd name="T4" fmla="*/ 0 w 14"/>
                <a:gd name="T5" fmla="*/ 0 h 48"/>
                <a:gd name="T6" fmla="*/ 28 w 14"/>
                <a:gd name="T7" fmla="*/ 558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5" y="48"/>
                  </a:moveTo>
                  <a:lnTo>
                    <a:pt x="14" y="48"/>
                  </a:lnTo>
                  <a:lnTo>
                    <a:pt x="0" y="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9" name="Freeform 365">
              <a:extLst>
                <a:ext uri="{FF2B5EF4-FFF2-40B4-BE49-F238E27FC236}">
                  <a16:creationId xmlns:a16="http://schemas.microsoft.com/office/drawing/2014/main" id="{0D1F3FD9-15CB-D1E0-1892-EA1304565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" y="2304"/>
              <a:ext cx="6" cy="7"/>
            </a:xfrm>
            <a:custGeom>
              <a:avLst/>
              <a:gdLst>
                <a:gd name="T0" fmla="*/ 0 w 5"/>
                <a:gd name="T1" fmla="*/ 108 h 5"/>
                <a:gd name="T2" fmla="*/ 24 w 5"/>
                <a:gd name="T3" fmla="*/ 0 h 5"/>
                <a:gd name="T4" fmla="*/ 24 w 5"/>
                <a:gd name="T5" fmla="*/ 0 h 5"/>
                <a:gd name="T6" fmla="*/ 0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0" name="Freeform 366">
              <a:extLst>
                <a:ext uri="{FF2B5EF4-FFF2-40B4-BE49-F238E27FC236}">
                  <a16:creationId xmlns:a16="http://schemas.microsoft.com/office/drawing/2014/main" id="{C1DF48FF-FFBC-A936-91B5-9E302E7FB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" y="2304"/>
              <a:ext cx="6" cy="7"/>
            </a:xfrm>
            <a:custGeom>
              <a:avLst/>
              <a:gdLst>
                <a:gd name="T0" fmla="*/ 0 w 5"/>
                <a:gd name="T1" fmla="*/ 108 h 5"/>
                <a:gd name="T2" fmla="*/ 24 w 5"/>
                <a:gd name="T3" fmla="*/ 0 h 5"/>
                <a:gd name="T4" fmla="*/ 24 w 5"/>
                <a:gd name="T5" fmla="*/ 0 h 5"/>
                <a:gd name="T6" fmla="*/ 0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1" name="Freeform 367">
              <a:extLst>
                <a:ext uri="{FF2B5EF4-FFF2-40B4-BE49-F238E27FC236}">
                  <a16:creationId xmlns:a16="http://schemas.microsoft.com/office/drawing/2014/main" id="{14564F47-BEEE-6F9D-10AE-A370BEC58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5" y="2304"/>
              <a:ext cx="17" cy="66"/>
            </a:xfrm>
            <a:custGeom>
              <a:avLst/>
              <a:gdLst>
                <a:gd name="T0" fmla="*/ 78 w 14"/>
                <a:gd name="T1" fmla="*/ 718 h 49"/>
                <a:gd name="T2" fmla="*/ 50 w 14"/>
                <a:gd name="T3" fmla="*/ 0 h 49"/>
                <a:gd name="T4" fmla="*/ 0 w 14"/>
                <a:gd name="T5" fmla="*/ 0 h 49"/>
                <a:gd name="T6" fmla="*/ 78 w 14"/>
                <a:gd name="T7" fmla="*/ 718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9"/>
                <a:gd name="T14" fmla="*/ 14 w 1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9">
                  <a:moveTo>
                    <a:pt x="14" y="49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2" name="Freeform 368">
              <a:extLst>
                <a:ext uri="{FF2B5EF4-FFF2-40B4-BE49-F238E27FC236}">
                  <a16:creationId xmlns:a16="http://schemas.microsoft.com/office/drawing/2014/main" id="{965CCD13-438B-1139-596E-E9DA2CCB1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6" y="2304"/>
              <a:ext cx="19" cy="66"/>
            </a:xfrm>
            <a:custGeom>
              <a:avLst/>
              <a:gdLst>
                <a:gd name="T0" fmla="*/ 41 w 15"/>
                <a:gd name="T1" fmla="*/ 718 h 49"/>
                <a:gd name="T2" fmla="*/ 124 w 15"/>
                <a:gd name="T3" fmla="*/ 718 h 49"/>
                <a:gd name="T4" fmla="*/ 0 w 15"/>
                <a:gd name="T5" fmla="*/ 0 h 49"/>
                <a:gd name="T6" fmla="*/ 41 w 15"/>
                <a:gd name="T7" fmla="*/ 718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9"/>
                <a:gd name="T14" fmla="*/ 15 w 1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9">
                  <a:moveTo>
                    <a:pt x="5" y="49"/>
                  </a:moveTo>
                  <a:lnTo>
                    <a:pt x="15" y="49"/>
                  </a:lnTo>
                  <a:lnTo>
                    <a:pt x="0" y="0"/>
                  </a:lnTo>
                  <a:lnTo>
                    <a:pt x="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3" name="Freeform 369">
              <a:extLst>
                <a:ext uri="{FF2B5EF4-FFF2-40B4-BE49-F238E27FC236}">
                  <a16:creationId xmlns:a16="http://schemas.microsoft.com/office/drawing/2014/main" id="{F902857D-B5A4-52A0-EA47-C3247EC50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" y="2370"/>
              <a:ext cx="6" cy="1"/>
            </a:xfrm>
            <a:custGeom>
              <a:avLst/>
              <a:gdLst>
                <a:gd name="T0" fmla="*/ 24 w 5"/>
                <a:gd name="T1" fmla="*/ 0 h 1"/>
                <a:gd name="T2" fmla="*/ 24 w 5"/>
                <a:gd name="T3" fmla="*/ 0 h 1"/>
                <a:gd name="T4" fmla="*/ 0 w 5"/>
                <a:gd name="T5" fmla="*/ 0 h 1"/>
                <a:gd name="T6" fmla="*/ 24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4" name="Freeform 370">
              <a:extLst>
                <a:ext uri="{FF2B5EF4-FFF2-40B4-BE49-F238E27FC236}">
                  <a16:creationId xmlns:a16="http://schemas.microsoft.com/office/drawing/2014/main" id="{F645AF6B-5A84-E196-95B4-303CA2495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" y="237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5" name="Freeform 371">
              <a:extLst>
                <a:ext uri="{FF2B5EF4-FFF2-40B4-BE49-F238E27FC236}">
                  <a16:creationId xmlns:a16="http://schemas.microsoft.com/office/drawing/2014/main" id="{A3AB34C1-F231-B719-6937-2324D6A23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2" y="2370"/>
              <a:ext cx="19" cy="63"/>
            </a:xfrm>
            <a:custGeom>
              <a:avLst/>
              <a:gdLst>
                <a:gd name="T0" fmla="*/ 124 w 15"/>
                <a:gd name="T1" fmla="*/ 558 h 48"/>
                <a:gd name="T2" fmla="*/ 84 w 15"/>
                <a:gd name="T3" fmla="*/ 0 h 48"/>
                <a:gd name="T4" fmla="*/ 0 w 15"/>
                <a:gd name="T5" fmla="*/ 0 h 48"/>
                <a:gd name="T6" fmla="*/ 124 w 15"/>
                <a:gd name="T7" fmla="*/ 558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8"/>
                <a:gd name="T14" fmla="*/ 15 w 15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8">
                  <a:moveTo>
                    <a:pt x="15" y="48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6" name="Freeform 372">
              <a:extLst>
                <a:ext uri="{FF2B5EF4-FFF2-40B4-BE49-F238E27FC236}">
                  <a16:creationId xmlns:a16="http://schemas.microsoft.com/office/drawing/2014/main" id="{C7006605-44C7-6E03-1CEB-34B129398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" y="2370"/>
              <a:ext cx="17" cy="63"/>
            </a:xfrm>
            <a:custGeom>
              <a:avLst/>
              <a:gdLst>
                <a:gd name="T0" fmla="*/ 28 w 14"/>
                <a:gd name="T1" fmla="*/ 558 h 48"/>
                <a:gd name="T2" fmla="*/ 78 w 14"/>
                <a:gd name="T3" fmla="*/ 491 h 48"/>
                <a:gd name="T4" fmla="*/ 0 w 14"/>
                <a:gd name="T5" fmla="*/ 0 h 48"/>
                <a:gd name="T6" fmla="*/ 28 w 14"/>
                <a:gd name="T7" fmla="*/ 558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5" y="48"/>
                  </a:moveTo>
                  <a:lnTo>
                    <a:pt x="14" y="43"/>
                  </a:lnTo>
                  <a:lnTo>
                    <a:pt x="0" y="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7" name="Freeform 373">
              <a:extLst>
                <a:ext uri="{FF2B5EF4-FFF2-40B4-BE49-F238E27FC236}">
                  <a16:creationId xmlns:a16="http://schemas.microsoft.com/office/drawing/2014/main" id="{3AB9C482-A25E-9190-D984-572EA1A5D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" y="2433"/>
              <a:ext cx="5" cy="2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31 w 4"/>
                <a:gd name="T5" fmla="*/ 0 h 2"/>
                <a:gd name="T6" fmla="*/ 0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8" name="Freeform 374">
              <a:extLst>
                <a:ext uri="{FF2B5EF4-FFF2-40B4-BE49-F238E27FC236}">
                  <a16:creationId xmlns:a16="http://schemas.microsoft.com/office/drawing/2014/main" id="{CB90155E-71BB-8940-B0FF-50549CC05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" y="2433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9" name="Freeform 375">
              <a:extLst>
                <a:ext uri="{FF2B5EF4-FFF2-40B4-BE49-F238E27FC236}">
                  <a16:creationId xmlns:a16="http://schemas.microsoft.com/office/drawing/2014/main" id="{2259988C-49BC-6145-F81B-87772B2EC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" y="2427"/>
              <a:ext cx="11" cy="70"/>
            </a:xfrm>
            <a:custGeom>
              <a:avLst/>
              <a:gdLst>
                <a:gd name="T0" fmla="*/ 53 w 9"/>
                <a:gd name="T1" fmla="*/ 647 h 53"/>
                <a:gd name="T2" fmla="*/ 53 w 9"/>
                <a:gd name="T3" fmla="*/ 0 h 53"/>
                <a:gd name="T4" fmla="*/ 0 w 9"/>
                <a:gd name="T5" fmla="*/ 65 h 53"/>
                <a:gd name="T6" fmla="*/ 53 w 9"/>
                <a:gd name="T7" fmla="*/ 647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53"/>
                <a:gd name="T14" fmla="*/ 9 w 9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53">
                  <a:moveTo>
                    <a:pt x="9" y="53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0" name="Freeform 376">
              <a:extLst>
                <a:ext uri="{FF2B5EF4-FFF2-40B4-BE49-F238E27FC236}">
                  <a16:creationId xmlns:a16="http://schemas.microsoft.com/office/drawing/2014/main" id="{8757E59B-B41F-EF70-1299-31421D548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27"/>
              <a:ext cx="12" cy="70"/>
            </a:xfrm>
            <a:custGeom>
              <a:avLst/>
              <a:gdLst>
                <a:gd name="T0" fmla="*/ 0 w 10"/>
                <a:gd name="T1" fmla="*/ 647 h 53"/>
                <a:gd name="T2" fmla="*/ 50 w 10"/>
                <a:gd name="T3" fmla="*/ 605 h 53"/>
                <a:gd name="T4" fmla="*/ 0 w 10"/>
                <a:gd name="T5" fmla="*/ 0 h 53"/>
                <a:gd name="T6" fmla="*/ 0 w 10"/>
                <a:gd name="T7" fmla="*/ 647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53"/>
                <a:gd name="T14" fmla="*/ 10 w 10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53">
                  <a:moveTo>
                    <a:pt x="0" y="53"/>
                  </a:moveTo>
                  <a:lnTo>
                    <a:pt x="10" y="49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1" name="Freeform 377">
              <a:extLst>
                <a:ext uri="{FF2B5EF4-FFF2-40B4-BE49-F238E27FC236}">
                  <a16:creationId xmlns:a16="http://schemas.microsoft.com/office/drawing/2014/main" id="{7EC577DB-F8B7-7679-E9F2-9B688E742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97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24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2" name="Freeform 378">
              <a:extLst>
                <a:ext uri="{FF2B5EF4-FFF2-40B4-BE49-F238E27FC236}">
                  <a16:creationId xmlns:a16="http://schemas.microsoft.com/office/drawing/2014/main" id="{6A4A90C9-3D1F-E2AF-1918-4F8FA91C8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97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3" name="Freeform 379">
              <a:extLst>
                <a:ext uri="{FF2B5EF4-FFF2-40B4-BE49-F238E27FC236}">
                  <a16:creationId xmlns:a16="http://schemas.microsoft.com/office/drawing/2014/main" id="{91AF1411-079F-37BB-0BC0-CA10871FD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92"/>
              <a:ext cx="18" cy="71"/>
            </a:xfrm>
            <a:custGeom>
              <a:avLst/>
              <a:gdLst>
                <a:gd name="T0" fmla="*/ 77 w 15"/>
                <a:gd name="T1" fmla="*/ 734 h 53"/>
                <a:gd name="T2" fmla="*/ 50 w 15"/>
                <a:gd name="T3" fmla="*/ 0 h 53"/>
                <a:gd name="T4" fmla="*/ 0 w 15"/>
                <a:gd name="T5" fmla="*/ 51 h 53"/>
                <a:gd name="T6" fmla="*/ 77 w 15"/>
                <a:gd name="T7" fmla="*/ 734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3"/>
                <a:gd name="T14" fmla="*/ 15 w 15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3">
                  <a:moveTo>
                    <a:pt x="15" y="53"/>
                  </a:moveTo>
                  <a:lnTo>
                    <a:pt x="10" y="0"/>
                  </a:lnTo>
                  <a:lnTo>
                    <a:pt x="0" y="4"/>
                  </a:lnTo>
                  <a:lnTo>
                    <a:pt x="15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4" name="Freeform 380">
              <a:extLst>
                <a:ext uri="{FF2B5EF4-FFF2-40B4-BE49-F238E27FC236}">
                  <a16:creationId xmlns:a16="http://schemas.microsoft.com/office/drawing/2014/main" id="{4F584E99-1435-EE7B-1EC1-E9C6FD048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" y="2492"/>
              <a:ext cx="19" cy="71"/>
            </a:xfrm>
            <a:custGeom>
              <a:avLst/>
              <a:gdLst>
                <a:gd name="T0" fmla="*/ 41 w 15"/>
                <a:gd name="T1" fmla="*/ 734 h 53"/>
                <a:gd name="T2" fmla="*/ 124 w 15"/>
                <a:gd name="T3" fmla="*/ 664 h 53"/>
                <a:gd name="T4" fmla="*/ 0 w 15"/>
                <a:gd name="T5" fmla="*/ 0 h 53"/>
                <a:gd name="T6" fmla="*/ 41 w 15"/>
                <a:gd name="T7" fmla="*/ 734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3"/>
                <a:gd name="T14" fmla="*/ 15 w 15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3">
                  <a:moveTo>
                    <a:pt x="5" y="53"/>
                  </a:moveTo>
                  <a:lnTo>
                    <a:pt x="15" y="48"/>
                  </a:lnTo>
                  <a:lnTo>
                    <a:pt x="0" y="0"/>
                  </a:lnTo>
                  <a:lnTo>
                    <a:pt x="5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5" name="Freeform 381">
              <a:extLst>
                <a:ext uri="{FF2B5EF4-FFF2-40B4-BE49-F238E27FC236}">
                  <a16:creationId xmlns:a16="http://schemas.microsoft.com/office/drawing/2014/main" id="{298F2085-8EC3-99FE-4994-0100DCEFB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" y="2563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6" name="Freeform 382">
              <a:extLst>
                <a:ext uri="{FF2B5EF4-FFF2-40B4-BE49-F238E27FC236}">
                  <a16:creationId xmlns:a16="http://schemas.microsoft.com/office/drawing/2014/main" id="{4AD05D04-53CA-CB28-78D1-733A6FC36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" y="2563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7" name="Freeform 383">
              <a:extLst>
                <a:ext uri="{FF2B5EF4-FFF2-40B4-BE49-F238E27FC236}">
                  <a16:creationId xmlns:a16="http://schemas.microsoft.com/office/drawing/2014/main" id="{EA7959C8-53DB-B08E-DAC1-FFFD16F47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" y="2556"/>
              <a:ext cx="17" cy="64"/>
            </a:xfrm>
            <a:custGeom>
              <a:avLst/>
              <a:gdLst>
                <a:gd name="T0" fmla="*/ 78 w 14"/>
                <a:gd name="T1" fmla="*/ 635 h 48"/>
                <a:gd name="T2" fmla="*/ 59 w 14"/>
                <a:gd name="T3" fmla="*/ 0 h 48"/>
                <a:gd name="T4" fmla="*/ 0 w 14"/>
                <a:gd name="T5" fmla="*/ 65 h 48"/>
                <a:gd name="T6" fmla="*/ 78 w 14"/>
                <a:gd name="T7" fmla="*/ 635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14" y="4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4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8" name="Freeform 384">
              <a:extLst>
                <a:ext uri="{FF2B5EF4-FFF2-40B4-BE49-F238E27FC236}">
                  <a16:creationId xmlns:a16="http://schemas.microsoft.com/office/drawing/2014/main" id="{30CCC7DC-CCB4-10D6-68E6-00EB2C008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" y="2556"/>
              <a:ext cx="17" cy="64"/>
            </a:xfrm>
            <a:custGeom>
              <a:avLst/>
              <a:gdLst>
                <a:gd name="T0" fmla="*/ 23 w 14"/>
                <a:gd name="T1" fmla="*/ 635 h 48"/>
                <a:gd name="T2" fmla="*/ 78 w 14"/>
                <a:gd name="T3" fmla="*/ 635 h 48"/>
                <a:gd name="T4" fmla="*/ 0 w 14"/>
                <a:gd name="T5" fmla="*/ 0 h 48"/>
                <a:gd name="T6" fmla="*/ 23 w 14"/>
                <a:gd name="T7" fmla="*/ 635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4" y="48"/>
                  </a:moveTo>
                  <a:lnTo>
                    <a:pt x="14" y="48"/>
                  </a:lnTo>
                  <a:lnTo>
                    <a:pt x="0" y="0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9" name="Freeform 385">
              <a:extLst>
                <a:ext uri="{FF2B5EF4-FFF2-40B4-BE49-F238E27FC236}">
                  <a16:creationId xmlns:a16="http://schemas.microsoft.com/office/drawing/2014/main" id="{79CF6FEA-B269-0EBE-634B-72C53AB55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2620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8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0" name="Freeform 386">
              <a:extLst>
                <a:ext uri="{FF2B5EF4-FFF2-40B4-BE49-F238E27FC236}">
                  <a16:creationId xmlns:a16="http://schemas.microsoft.com/office/drawing/2014/main" id="{67B90880-1EC4-158E-4717-679CBE832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2620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1" name="Freeform 387">
              <a:extLst>
                <a:ext uri="{FF2B5EF4-FFF2-40B4-BE49-F238E27FC236}">
                  <a16:creationId xmlns:a16="http://schemas.microsoft.com/office/drawing/2014/main" id="{135A7102-C866-16C4-332A-7140E901D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2620"/>
              <a:ext cx="13" cy="65"/>
            </a:xfrm>
            <a:custGeom>
              <a:avLst/>
              <a:gdLst>
                <a:gd name="T0" fmla="*/ 108 w 10"/>
                <a:gd name="T1" fmla="*/ 619 h 49"/>
                <a:gd name="T2" fmla="*/ 108 w 10"/>
                <a:gd name="T3" fmla="*/ 0 h 49"/>
                <a:gd name="T4" fmla="*/ 0 w 10"/>
                <a:gd name="T5" fmla="*/ 0 h 49"/>
                <a:gd name="T6" fmla="*/ 108 w 10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9"/>
                <a:gd name="T14" fmla="*/ 10 w 10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9">
                  <a:moveTo>
                    <a:pt x="10" y="49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2" name="Freeform 388">
              <a:extLst>
                <a:ext uri="{FF2B5EF4-FFF2-40B4-BE49-F238E27FC236}">
                  <a16:creationId xmlns:a16="http://schemas.microsoft.com/office/drawing/2014/main" id="{F3FD7D6F-A664-F402-AD11-EC8E0046C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620"/>
              <a:ext cx="12" cy="65"/>
            </a:xfrm>
            <a:custGeom>
              <a:avLst/>
              <a:gdLst>
                <a:gd name="T0" fmla="*/ 0 w 10"/>
                <a:gd name="T1" fmla="*/ 619 h 49"/>
                <a:gd name="T2" fmla="*/ 50 w 10"/>
                <a:gd name="T3" fmla="*/ 553 h 49"/>
                <a:gd name="T4" fmla="*/ 0 w 10"/>
                <a:gd name="T5" fmla="*/ 0 h 49"/>
                <a:gd name="T6" fmla="*/ 0 w 10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9"/>
                <a:gd name="T14" fmla="*/ 10 w 10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9">
                  <a:moveTo>
                    <a:pt x="0" y="49"/>
                  </a:moveTo>
                  <a:lnTo>
                    <a:pt x="10" y="44"/>
                  </a:lnTo>
                  <a:lnTo>
                    <a:pt x="0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3" name="Rectangle 389">
              <a:extLst>
                <a:ext uri="{FF2B5EF4-FFF2-40B4-BE49-F238E27FC236}">
                  <a16:creationId xmlns:a16="http://schemas.microsoft.com/office/drawing/2014/main" id="{86F5F947-DA9D-F5ED-1DE3-A03288E981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2685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34" name="Rectangle 390">
              <a:extLst>
                <a:ext uri="{FF2B5EF4-FFF2-40B4-BE49-F238E27FC236}">
                  <a16:creationId xmlns:a16="http://schemas.microsoft.com/office/drawing/2014/main" id="{A82EEE04-D599-41F9-7BD0-5AF8B7750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2685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35" name="Freeform 391">
              <a:extLst>
                <a:ext uri="{FF2B5EF4-FFF2-40B4-BE49-F238E27FC236}">
                  <a16:creationId xmlns:a16="http://schemas.microsoft.com/office/drawing/2014/main" id="{D985BE66-7E56-5A11-F956-B48EC6D1C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678"/>
              <a:ext cx="18" cy="64"/>
            </a:xfrm>
            <a:custGeom>
              <a:avLst/>
              <a:gdLst>
                <a:gd name="T0" fmla="*/ 77 w 15"/>
                <a:gd name="T1" fmla="*/ 635 h 48"/>
                <a:gd name="T2" fmla="*/ 50 w 15"/>
                <a:gd name="T3" fmla="*/ 0 h 48"/>
                <a:gd name="T4" fmla="*/ 0 w 15"/>
                <a:gd name="T5" fmla="*/ 65 h 48"/>
                <a:gd name="T6" fmla="*/ 77 w 15"/>
                <a:gd name="T7" fmla="*/ 635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8"/>
                <a:gd name="T14" fmla="*/ 15 w 15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8">
                  <a:moveTo>
                    <a:pt x="15" y="4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6" name="Freeform 392">
              <a:extLst>
                <a:ext uri="{FF2B5EF4-FFF2-40B4-BE49-F238E27FC236}">
                  <a16:creationId xmlns:a16="http://schemas.microsoft.com/office/drawing/2014/main" id="{71CA091A-2F87-0E0B-86D8-58CD78A89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2678"/>
              <a:ext cx="17" cy="64"/>
            </a:xfrm>
            <a:custGeom>
              <a:avLst/>
              <a:gdLst>
                <a:gd name="T0" fmla="*/ 28 w 14"/>
                <a:gd name="T1" fmla="*/ 635 h 48"/>
                <a:gd name="T2" fmla="*/ 78 w 14"/>
                <a:gd name="T3" fmla="*/ 569 h 48"/>
                <a:gd name="T4" fmla="*/ 0 w 14"/>
                <a:gd name="T5" fmla="*/ 0 h 48"/>
                <a:gd name="T6" fmla="*/ 28 w 14"/>
                <a:gd name="T7" fmla="*/ 635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5" y="48"/>
                  </a:moveTo>
                  <a:lnTo>
                    <a:pt x="14" y="43"/>
                  </a:lnTo>
                  <a:lnTo>
                    <a:pt x="0" y="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7" name="Freeform 393">
              <a:extLst>
                <a:ext uri="{FF2B5EF4-FFF2-40B4-BE49-F238E27FC236}">
                  <a16:creationId xmlns:a16="http://schemas.microsoft.com/office/drawing/2014/main" id="{5BFB5507-1435-854A-04BB-A7BF3E725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" y="2742"/>
              <a:ext cx="5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31 w 4"/>
                <a:gd name="T5" fmla="*/ 0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8" name="Freeform 394">
              <a:extLst>
                <a:ext uri="{FF2B5EF4-FFF2-40B4-BE49-F238E27FC236}">
                  <a16:creationId xmlns:a16="http://schemas.microsoft.com/office/drawing/2014/main" id="{64F5058D-BB65-3069-070C-E07402FD1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" y="274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9" name="Freeform 395">
              <a:extLst>
                <a:ext uri="{FF2B5EF4-FFF2-40B4-BE49-F238E27FC236}">
                  <a16:creationId xmlns:a16="http://schemas.microsoft.com/office/drawing/2014/main" id="{D84E21D5-C445-B0FD-10F7-7E61DE6A6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" y="2736"/>
              <a:ext cx="17" cy="65"/>
            </a:xfrm>
            <a:custGeom>
              <a:avLst/>
              <a:gdLst>
                <a:gd name="T0" fmla="*/ 78 w 14"/>
                <a:gd name="T1" fmla="*/ 619 h 49"/>
                <a:gd name="T2" fmla="*/ 50 w 14"/>
                <a:gd name="T3" fmla="*/ 0 h 49"/>
                <a:gd name="T4" fmla="*/ 0 w 14"/>
                <a:gd name="T5" fmla="*/ 65 h 49"/>
                <a:gd name="T6" fmla="*/ 78 w 14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9"/>
                <a:gd name="T14" fmla="*/ 14 w 1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9">
                  <a:moveTo>
                    <a:pt x="14" y="49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0" name="Freeform 396">
              <a:extLst>
                <a:ext uri="{FF2B5EF4-FFF2-40B4-BE49-F238E27FC236}">
                  <a16:creationId xmlns:a16="http://schemas.microsoft.com/office/drawing/2014/main" id="{6B62DBA0-B642-7BB8-0D7E-76E137D4B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" y="2736"/>
              <a:ext cx="19" cy="65"/>
            </a:xfrm>
            <a:custGeom>
              <a:avLst/>
              <a:gdLst>
                <a:gd name="T0" fmla="*/ 41 w 15"/>
                <a:gd name="T1" fmla="*/ 619 h 49"/>
                <a:gd name="T2" fmla="*/ 124 w 15"/>
                <a:gd name="T3" fmla="*/ 553 h 49"/>
                <a:gd name="T4" fmla="*/ 0 w 15"/>
                <a:gd name="T5" fmla="*/ 0 h 49"/>
                <a:gd name="T6" fmla="*/ 41 w 15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9"/>
                <a:gd name="T14" fmla="*/ 15 w 1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9">
                  <a:moveTo>
                    <a:pt x="5" y="49"/>
                  </a:moveTo>
                  <a:lnTo>
                    <a:pt x="15" y="44"/>
                  </a:lnTo>
                  <a:lnTo>
                    <a:pt x="0" y="0"/>
                  </a:lnTo>
                  <a:lnTo>
                    <a:pt x="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1" name="Freeform 397">
              <a:extLst>
                <a:ext uri="{FF2B5EF4-FFF2-40B4-BE49-F238E27FC236}">
                  <a16:creationId xmlns:a16="http://schemas.microsoft.com/office/drawing/2014/main" id="{6BA4E694-DCEB-DEF1-D8AE-469DD09DB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2801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8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2" name="Freeform 398">
              <a:extLst>
                <a:ext uri="{FF2B5EF4-FFF2-40B4-BE49-F238E27FC236}">
                  <a16:creationId xmlns:a16="http://schemas.microsoft.com/office/drawing/2014/main" id="{3113173F-2A78-B4F5-45FE-077B30A49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2801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3" name="Freeform 399">
              <a:extLst>
                <a:ext uri="{FF2B5EF4-FFF2-40B4-BE49-F238E27FC236}">
                  <a16:creationId xmlns:a16="http://schemas.microsoft.com/office/drawing/2014/main" id="{086711D2-2A87-5D72-7FC4-2EC498E25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2794"/>
              <a:ext cx="13" cy="57"/>
            </a:xfrm>
            <a:custGeom>
              <a:avLst/>
              <a:gdLst>
                <a:gd name="T0" fmla="*/ 108 w 10"/>
                <a:gd name="T1" fmla="*/ 550 h 43"/>
                <a:gd name="T2" fmla="*/ 108 w 10"/>
                <a:gd name="T3" fmla="*/ 0 h 43"/>
                <a:gd name="T4" fmla="*/ 0 w 10"/>
                <a:gd name="T5" fmla="*/ 65 h 43"/>
                <a:gd name="T6" fmla="*/ 108 w 10"/>
                <a:gd name="T7" fmla="*/ 550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3"/>
                <a:gd name="T14" fmla="*/ 10 w 10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3">
                  <a:moveTo>
                    <a:pt x="10" y="43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0" y="4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4" name="Freeform 400">
              <a:extLst>
                <a:ext uri="{FF2B5EF4-FFF2-40B4-BE49-F238E27FC236}">
                  <a16:creationId xmlns:a16="http://schemas.microsoft.com/office/drawing/2014/main" id="{55805321-9351-EA48-2F63-DB55FFFAD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794"/>
              <a:ext cx="11" cy="57"/>
            </a:xfrm>
            <a:custGeom>
              <a:avLst/>
              <a:gdLst>
                <a:gd name="T0" fmla="*/ 0 w 9"/>
                <a:gd name="T1" fmla="*/ 550 h 43"/>
                <a:gd name="T2" fmla="*/ 53 w 9"/>
                <a:gd name="T3" fmla="*/ 468 h 43"/>
                <a:gd name="T4" fmla="*/ 0 w 9"/>
                <a:gd name="T5" fmla="*/ 0 h 43"/>
                <a:gd name="T6" fmla="*/ 0 w 9"/>
                <a:gd name="T7" fmla="*/ 550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43"/>
                <a:gd name="T14" fmla="*/ 9 w 9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43">
                  <a:moveTo>
                    <a:pt x="0" y="43"/>
                  </a:moveTo>
                  <a:lnTo>
                    <a:pt x="9" y="38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5" name="Rectangle 401">
              <a:extLst>
                <a:ext uri="{FF2B5EF4-FFF2-40B4-BE49-F238E27FC236}">
                  <a16:creationId xmlns:a16="http://schemas.microsoft.com/office/drawing/2014/main" id="{B112CF60-61C9-FE27-B8FC-98A532E8D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" y="2851"/>
              <a:ext cx="6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46" name="Rectangle 402">
              <a:extLst>
                <a:ext uri="{FF2B5EF4-FFF2-40B4-BE49-F238E27FC236}">
                  <a16:creationId xmlns:a16="http://schemas.microsoft.com/office/drawing/2014/main" id="{9E09C66B-099E-7CF7-FFB9-891A9D26E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" y="2851"/>
              <a:ext cx="6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47" name="Freeform 403">
              <a:extLst>
                <a:ext uri="{FF2B5EF4-FFF2-40B4-BE49-F238E27FC236}">
                  <a16:creationId xmlns:a16="http://schemas.microsoft.com/office/drawing/2014/main" id="{F1C63A0B-5517-5BC7-1DE2-967503DA2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845"/>
              <a:ext cx="17" cy="58"/>
            </a:xfrm>
            <a:custGeom>
              <a:avLst/>
              <a:gdLst>
                <a:gd name="T0" fmla="*/ 78 w 14"/>
                <a:gd name="T1" fmla="*/ 525 h 44"/>
                <a:gd name="T2" fmla="*/ 50 w 14"/>
                <a:gd name="T3" fmla="*/ 0 h 44"/>
                <a:gd name="T4" fmla="*/ 0 w 14"/>
                <a:gd name="T5" fmla="*/ 65 h 44"/>
                <a:gd name="T6" fmla="*/ 78 w 14"/>
                <a:gd name="T7" fmla="*/ 525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4"/>
                <a:gd name="T14" fmla="*/ 14 w 14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4">
                  <a:moveTo>
                    <a:pt x="14" y="44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8" name="Freeform 404">
              <a:extLst>
                <a:ext uri="{FF2B5EF4-FFF2-40B4-BE49-F238E27FC236}">
                  <a16:creationId xmlns:a16="http://schemas.microsoft.com/office/drawing/2014/main" id="{5FC3F997-F5D1-97D7-6EE2-64B21AAE0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" y="2845"/>
              <a:ext cx="18" cy="58"/>
            </a:xfrm>
            <a:custGeom>
              <a:avLst/>
              <a:gdLst>
                <a:gd name="T0" fmla="*/ 24 w 15"/>
                <a:gd name="T1" fmla="*/ 525 h 44"/>
                <a:gd name="T2" fmla="*/ 77 w 15"/>
                <a:gd name="T3" fmla="*/ 463 h 44"/>
                <a:gd name="T4" fmla="*/ 0 w 15"/>
                <a:gd name="T5" fmla="*/ 0 h 44"/>
                <a:gd name="T6" fmla="*/ 24 w 15"/>
                <a:gd name="T7" fmla="*/ 525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4"/>
                <a:gd name="T14" fmla="*/ 15 w 15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4">
                  <a:moveTo>
                    <a:pt x="5" y="44"/>
                  </a:moveTo>
                  <a:lnTo>
                    <a:pt x="15" y="39"/>
                  </a:lnTo>
                  <a:lnTo>
                    <a:pt x="0" y="0"/>
                  </a:lnTo>
                  <a:lnTo>
                    <a:pt x="5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9" name="Rectangle 405">
              <a:extLst>
                <a:ext uri="{FF2B5EF4-FFF2-40B4-BE49-F238E27FC236}">
                  <a16:creationId xmlns:a16="http://schemas.microsoft.com/office/drawing/2014/main" id="{CCC13893-0480-B039-4110-FAC14A21B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2903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50" name="Rectangle 406">
              <a:extLst>
                <a:ext uri="{FF2B5EF4-FFF2-40B4-BE49-F238E27FC236}">
                  <a16:creationId xmlns:a16="http://schemas.microsoft.com/office/drawing/2014/main" id="{C118CEFB-B586-94B0-4AEF-F5C0B784F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2903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51" name="Freeform 407">
              <a:extLst>
                <a:ext uri="{FF2B5EF4-FFF2-40B4-BE49-F238E27FC236}">
                  <a16:creationId xmlns:a16="http://schemas.microsoft.com/office/drawing/2014/main" id="{5A505F13-A432-FD67-DA77-1EE181A35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" y="2897"/>
              <a:ext cx="18" cy="58"/>
            </a:xfrm>
            <a:custGeom>
              <a:avLst/>
              <a:gdLst>
                <a:gd name="T0" fmla="*/ 77 w 15"/>
                <a:gd name="T1" fmla="*/ 525 h 44"/>
                <a:gd name="T2" fmla="*/ 50 w 15"/>
                <a:gd name="T3" fmla="*/ 0 h 44"/>
                <a:gd name="T4" fmla="*/ 0 w 15"/>
                <a:gd name="T5" fmla="*/ 65 h 44"/>
                <a:gd name="T6" fmla="*/ 77 w 15"/>
                <a:gd name="T7" fmla="*/ 525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4"/>
                <a:gd name="T14" fmla="*/ 15 w 15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4">
                  <a:moveTo>
                    <a:pt x="15" y="44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2" name="Freeform 408">
              <a:extLst>
                <a:ext uri="{FF2B5EF4-FFF2-40B4-BE49-F238E27FC236}">
                  <a16:creationId xmlns:a16="http://schemas.microsoft.com/office/drawing/2014/main" id="{9D243BAD-6AD7-4E32-8094-1DBEC19ED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7" y="2897"/>
              <a:ext cx="17" cy="58"/>
            </a:xfrm>
            <a:custGeom>
              <a:avLst/>
              <a:gdLst>
                <a:gd name="T0" fmla="*/ 28 w 14"/>
                <a:gd name="T1" fmla="*/ 525 h 44"/>
                <a:gd name="T2" fmla="*/ 78 w 14"/>
                <a:gd name="T3" fmla="*/ 463 h 44"/>
                <a:gd name="T4" fmla="*/ 0 w 14"/>
                <a:gd name="T5" fmla="*/ 0 h 44"/>
                <a:gd name="T6" fmla="*/ 28 w 14"/>
                <a:gd name="T7" fmla="*/ 525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4"/>
                <a:gd name="T14" fmla="*/ 14 w 14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4">
                  <a:moveTo>
                    <a:pt x="5" y="44"/>
                  </a:moveTo>
                  <a:lnTo>
                    <a:pt x="14" y="39"/>
                  </a:lnTo>
                  <a:lnTo>
                    <a:pt x="0" y="0"/>
                  </a:lnTo>
                  <a:lnTo>
                    <a:pt x="5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3" name="Freeform 409">
              <a:extLst>
                <a:ext uri="{FF2B5EF4-FFF2-40B4-BE49-F238E27FC236}">
                  <a16:creationId xmlns:a16="http://schemas.microsoft.com/office/drawing/2014/main" id="{80435C87-EA21-0B49-707D-C2BBC6F85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2955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4" name="Freeform 410">
              <a:extLst>
                <a:ext uri="{FF2B5EF4-FFF2-40B4-BE49-F238E27FC236}">
                  <a16:creationId xmlns:a16="http://schemas.microsoft.com/office/drawing/2014/main" id="{EA18C289-EDAF-074B-3B20-0E78DBC4A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2955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5" name="Freeform 411">
              <a:extLst>
                <a:ext uri="{FF2B5EF4-FFF2-40B4-BE49-F238E27FC236}">
                  <a16:creationId xmlns:a16="http://schemas.microsoft.com/office/drawing/2014/main" id="{F2131574-D354-C16D-661F-149562BDE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2948"/>
              <a:ext cx="11" cy="52"/>
            </a:xfrm>
            <a:custGeom>
              <a:avLst/>
              <a:gdLst>
                <a:gd name="T0" fmla="*/ 53 w 9"/>
                <a:gd name="T1" fmla="*/ 519 h 39"/>
                <a:gd name="T2" fmla="*/ 53 w 9"/>
                <a:gd name="T3" fmla="*/ 0 h 39"/>
                <a:gd name="T4" fmla="*/ 0 w 9"/>
                <a:gd name="T5" fmla="*/ 65 h 39"/>
                <a:gd name="T6" fmla="*/ 53 w 9"/>
                <a:gd name="T7" fmla="*/ 519 h 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39"/>
                <a:gd name="T14" fmla="*/ 9 w 9"/>
                <a:gd name="T15" fmla="*/ 39 h 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39">
                  <a:moveTo>
                    <a:pt x="9" y="39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9" y="3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6" name="Freeform 412">
              <a:extLst>
                <a:ext uri="{FF2B5EF4-FFF2-40B4-BE49-F238E27FC236}">
                  <a16:creationId xmlns:a16="http://schemas.microsoft.com/office/drawing/2014/main" id="{3B7F5AEB-9D89-B53D-551E-D92BF5BC8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" y="2948"/>
              <a:ext cx="13" cy="52"/>
            </a:xfrm>
            <a:custGeom>
              <a:avLst/>
              <a:gdLst>
                <a:gd name="T0" fmla="*/ 0 w 10"/>
                <a:gd name="T1" fmla="*/ 519 h 39"/>
                <a:gd name="T2" fmla="*/ 108 w 10"/>
                <a:gd name="T3" fmla="*/ 453 h 39"/>
                <a:gd name="T4" fmla="*/ 0 w 10"/>
                <a:gd name="T5" fmla="*/ 0 h 39"/>
                <a:gd name="T6" fmla="*/ 0 w 10"/>
                <a:gd name="T7" fmla="*/ 519 h 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39"/>
                <a:gd name="T14" fmla="*/ 10 w 10"/>
                <a:gd name="T15" fmla="*/ 39 h 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39">
                  <a:moveTo>
                    <a:pt x="0" y="39"/>
                  </a:moveTo>
                  <a:lnTo>
                    <a:pt x="10" y="34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7" name="Rectangle 413">
              <a:extLst>
                <a:ext uri="{FF2B5EF4-FFF2-40B4-BE49-F238E27FC236}">
                  <a16:creationId xmlns:a16="http://schemas.microsoft.com/office/drawing/2014/main" id="{595A6DBB-6400-0E20-E854-89D36FA63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3000"/>
              <a:ext cx="13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58" name="Rectangle 414">
              <a:extLst>
                <a:ext uri="{FF2B5EF4-FFF2-40B4-BE49-F238E27FC236}">
                  <a16:creationId xmlns:a16="http://schemas.microsoft.com/office/drawing/2014/main" id="{DB49AF9B-48BA-9586-F6F3-F7CEB5F4B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3000"/>
              <a:ext cx="13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59" name="Freeform 415">
              <a:extLst>
                <a:ext uri="{FF2B5EF4-FFF2-40B4-BE49-F238E27FC236}">
                  <a16:creationId xmlns:a16="http://schemas.microsoft.com/office/drawing/2014/main" id="{BB1D8449-8AF7-2CDE-8067-E0816D2CE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" y="2994"/>
              <a:ext cx="19" cy="50"/>
            </a:xfrm>
            <a:custGeom>
              <a:avLst/>
              <a:gdLst>
                <a:gd name="T0" fmla="*/ 124 w 15"/>
                <a:gd name="T1" fmla="*/ 449 h 38"/>
                <a:gd name="T2" fmla="*/ 84 w 15"/>
                <a:gd name="T3" fmla="*/ 0 h 38"/>
                <a:gd name="T4" fmla="*/ 0 w 15"/>
                <a:gd name="T5" fmla="*/ 64 h 38"/>
                <a:gd name="T6" fmla="*/ 124 w 15"/>
                <a:gd name="T7" fmla="*/ 449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8"/>
                <a:gd name="T14" fmla="*/ 15 w 15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8">
                  <a:moveTo>
                    <a:pt x="15" y="3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0" name="Freeform 416">
              <a:extLst>
                <a:ext uri="{FF2B5EF4-FFF2-40B4-BE49-F238E27FC236}">
                  <a16:creationId xmlns:a16="http://schemas.microsoft.com/office/drawing/2014/main" id="{21239827-67A1-1A58-15B6-B56E49D12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7" y="2994"/>
              <a:ext cx="18" cy="50"/>
            </a:xfrm>
            <a:custGeom>
              <a:avLst/>
              <a:gdLst>
                <a:gd name="T0" fmla="*/ 24 w 15"/>
                <a:gd name="T1" fmla="*/ 449 h 38"/>
                <a:gd name="T2" fmla="*/ 77 w 15"/>
                <a:gd name="T3" fmla="*/ 409 h 38"/>
                <a:gd name="T4" fmla="*/ 0 w 15"/>
                <a:gd name="T5" fmla="*/ 0 h 38"/>
                <a:gd name="T6" fmla="*/ 24 w 15"/>
                <a:gd name="T7" fmla="*/ 449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8"/>
                <a:gd name="T14" fmla="*/ 15 w 15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8">
                  <a:moveTo>
                    <a:pt x="5" y="38"/>
                  </a:moveTo>
                  <a:lnTo>
                    <a:pt x="15" y="34"/>
                  </a:lnTo>
                  <a:lnTo>
                    <a:pt x="0" y="0"/>
                  </a:lnTo>
                  <a:lnTo>
                    <a:pt x="5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1" name="Freeform 417">
              <a:extLst>
                <a:ext uri="{FF2B5EF4-FFF2-40B4-BE49-F238E27FC236}">
                  <a16:creationId xmlns:a16="http://schemas.microsoft.com/office/drawing/2014/main" id="{38281006-9896-7DE3-37FD-F9C52ED3E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" y="3044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24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2" name="Freeform 418">
              <a:extLst>
                <a:ext uri="{FF2B5EF4-FFF2-40B4-BE49-F238E27FC236}">
                  <a16:creationId xmlns:a16="http://schemas.microsoft.com/office/drawing/2014/main" id="{DFDAB452-5876-4A68-9591-EB9E4A4D2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" y="304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3" name="Freeform 419">
              <a:extLst>
                <a:ext uri="{FF2B5EF4-FFF2-40B4-BE49-F238E27FC236}">
                  <a16:creationId xmlns:a16="http://schemas.microsoft.com/office/drawing/2014/main" id="{AE09B720-A5D5-1B06-65F7-7B183BD24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" y="3039"/>
              <a:ext cx="17" cy="50"/>
            </a:xfrm>
            <a:custGeom>
              <a:avLst/>
              <a:gdLst>
                <a:gd name="T0" fmla="*/ 78 w 14"/>
                <a:gd name="T1" fmla="*/ 449 h 38"/>
                <a:gd name="T2" fmla="*/ 59 w 14"/>
                <a:gd name="T3" fmla="*/ 0 h 38"/>
                <a:gd name="T4" fmla="*/ 0 w 14"/>
                <a:gd name="T5" fmla="*/ 49 h 38"/>
                <a:gd name="T6" fmla="*/ 78 w 14"/>
                <a:gd name="T7" fmla="*/ 449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8"/>
                <a:gd name="T14" fmla="*/ 14 w 14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8">
                  <a:moveTo>
                    <a:pt x="14" y="38"/>
                  </a:moveTo>
                  <a:lnTo>
                    <a:pt x="10" y="0"/>
                  </a:lnTo>
                  <a:lnTo>
                    <a:pt x="0" y="4"/>
                  </a:lnTo>
                  <a:lnTo>
                    <a:pt x="14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4" name="Freeform 420">
              <a:extLst>
                <a:ext uri="{FF2B5EF4-FFF2-40B4-BE49-F238E27FC236}">
                  <a16:creationId xmlns:a16="http://schemas.microsoft.com/office/drawing/2014/main" id="{99BFC115-7757-C9C9-3189-3A7B42014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" y="3039"/>
              <a:ext cx="17" cy="50"/>
            </a:xfrm>
            <a:custGeom>
              <a:avLst/>
              <a:gdLst>
                <a:gd name="T0" fmla="*/ 23 w 14"/>
                <a:gd name="T1" fmla="*/ 449 h 38"/>
                <a:gd name="T2" fmla="*/ 78 w 14"/>
                <a:gd name="T3" fmla="*/ 389 h 38"/>
                <a:gd name="T4" fmla="*/ 0 w 14"/>
                <a:gd name="T5" fmla="*/ 0 h 38"/>
                <a:gd name="T6" fmla="*/ 23 w 14"/>
                <a:gd name="T7" fmla="*/ 449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8"/>
                <a:gd name="T14" fmla="*/ 14 w 14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8">
                  <a:moveTo>
                    <a:pt x="4" y="38"/>
                  </a:moveTo>
                  <a:lnTo>
                    <a:pt x="14" y="33"/>
                  </a:lnTo>
                  <a:lnTo>
                    <a:pt x="0" y="0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5" name="Freeform 421">
              <a:extLst>
                <a:ext uri="{FF2B5EF4-FFF2-40B4-BE49-F238E27FC236}">
                  <a16:creationId xmlns:a16="http://schemas.microsoft.com/office/drawing/2014/main" id="{E546C268-27D5-D5CC-52E3-FFACB87A8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" y="3089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24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6" name="Freeform 422">
              <a:extLst>
                <a:ext uri="{FF2B5EF4-FFF2-40B4-BE49-F238E27FC236}">
                  <a16:creationId xmlns:a16="http://schemas.microsoft.com/office/drawing/2014/main" id="{93531BE5-2201-F7E0-999A-FE29FE604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" y="3089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7" name="Freeform 423">
              <a:extLst>
                <a:ext uri="{FF2B5EF4-FFF2-40B4-BE49-F238E27FC236}">
                  <a16:creationId xmlns:a16="http://schemas.microsoft.com/office/drawing/2014/main" id="{32E13004-882A-AD84-8357-0C2EBE2B4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" y="3083"/>
              <a:ext cx="18" cy="45"/>
            </a:xfrm>
            <a:custGeom>
              <a:avLst/>
              <a:gdLst>
                <a:gd name="T0" fmla="*/ 77 w 15"/>
                <a:gd name="T1" fmla="*/ 428 h 34"/>
                <a:gd name="T2" fmla="*/ 50 w 15"/>
                <a:gd name="T3" fmla="*/ 0 h 34"/>
                <a:gd name="T4" fmla="*/ 0 w 15"/>
                <a:gd name="T5" fmla="*/ 65 h 34"/>
                <a:gd name="T6" fmla="*/ 77 w 15"/>
                <a:gd name="T7" fmla="*/ 428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4"/>
                <a:gd name="T14" fmla="*/ 15 w 15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4">
                  <a:moveTo>
                    <a:pt x="15" y="34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3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8" name="Freeform 424">
              <a:extLst>
                <a:ext uri="{FF2B5EF4-FFF2-40B4-BE49-F238E27FC236}">
                  <a16:creationId xmlns:a16="http://schemas.microsoft.com/office/drawing/2014/main" id="{3491DD03-35AD-EEEC-C2D6-50CEB23DE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2" y="3083"/>
              <a:ext cx="13" cy="45"/>
            </a:xfrm>
            <a:custGeom>
              <a:avLst/>
              <a:gdLst>
                <a:gd name="T0" fmla="*/ 60 w 10"/>
                <a:gd name="T1" fmla="*/ 428 h 34"/>
                <a:gd name="T2" fmla="*/ 108 w 10"/>
                <a:gd name="T3" fmla="*/ 352 h 34"/>
                <a:gd name="T4" fmla="*/ 0 w 10"/>
                <a:gd name="T5" fmla="*/ 0 h 34"/>
                <a:gd name="T6" fmla="*/ 60 w 10"/>
                <a:gd name="T7" fmla="*/ 428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34"/>
                <a:gd name="T14" fmla="*/ 10 w 10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34">
                  <a:moveTo>
                    <a:pt x="5" y="34"/>
                  </a:moveTo>
                  <a:lnTo>
                    <a:pt x="10" y="29"/>
                  </a:lnTo>
                  <a:lnTo>
                    <a:pt x="0" y="0"/>
                  </a:lnTo>
                  <a:lnTo>
                    <a:pt x="5" y="3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9" name="Freeform 425">
              <a:extLst>
                <a:ext uri="{FF2B5EF4-FFF2-40B4-BE49-F238E27FC236}">
                  <a16:creationId xmlns:a16="http://schemas.microsoft.com/office/drawing/2014/main" id="{F183AC23-EC72-DC4B-3CDA-D865351C1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128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8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0" name="Freeform 426">
              <a:extLst>
                <a:ext uri="{FF2B5EF4-FFF2-40B4-BE49-F238E27FC236}">
                  <a16:creationId xmlns:a16="http://schemas.microsoft.com/office/drawing/2014/main" id="{D015C4C2-ECA7-11CD-A475-4BC183088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12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1" name="Freeform 427">
              <a:extLst>
                <a:ext uri="{FF2B5EF4-FFF2-40B4-BE49-F238E27FC236}">
                  <a16:creationId xmlns:a16="http://schemas.microsoft.com/office/drawing/2014/main" id="{1C8A0799-7A10-CF4E-A8F8-9B3B4B919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121"/>
              <a:ext cx="13" cy="39"/>
            </a:xfrm>
            <a:custGeom>
              <a:avLst/>
              <a:gdLst>
                <a:gd name="T0" fmla="*/ 108 w 10"/>
                <a:gd name="T1" fmla="*/ 410 h 29"/>
                <a:gd name="T2" fmla="*/ 60 w 10"/>
                <a:gd name="T3" fmla="*/ 0 h 29"/>
                <a:gd name="T4" fmla="*/ 0 w 10"/>
                <a:gd name="T5" fmla="*/ 73 h 29"/>
                <a:gd name="T6" fmla="*/ 108 w 10"/>
                <a:gd name="T7" fmla="*/ 41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9"/>
                <a:gd name="T14" fmla="*/ 10 w 10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9">
                  <a:moveTo>
                    <a:pt x="10" y="29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0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2" name="Freeform 428">
              <a:extLst>
                <a:ext uri="{FF2B5EF4-FFF2-40B4-BE49-F238E27FC236}">
                  <a16:creationId xmlns:a16="http://schemas.microsoft.com/office/drawing/2014/main" id="{3A0101DB-A46F-46DC-F07C-78E645598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5" y="3121"/>
              <a:ext cx="17" cy="39"/>
            </a:xfrm>
            <a:custGeom>
              <a:avLst/>
              <a:gdLst>
                <a:gd name="T0" fmla="*/ 28 w 14"/>
                <a:gd name="T1" fmla="*/ 410 h 29"/>
                <a:gd name="T2" fmla="*/ 78 w 14"/>
                <a:gd name="T3" fmla="*/ 367 h 29"/>
                <a:gd name="T4" fmla="*/ 0 w 14"/>
                <a:gd name="T5" fmla="*/ 0 h 29"/>
                <a:gd name="T6" fmla="*/ 28 w 14"/>
                <a:gd name="T7" fmla="*/ 41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9"/>
                <a:gd name="T14" fmla="*/ 14 w 14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9">
                  <a:moveTo>
                    <a:pt x="5" y="29"/>
                  </a:moveTo>
                  <a:lnTo>
                    <a:pt x="14" y="25"/>
                  </a:lnTo>
                  <a:lnTo>
                    <a:pt x="0" y="0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3" name="Freeform 429">
              <a:extLst>
                <a:ext uri="{FF2B5EF4-FFF2-40B4-BE49-F238E27FC236}">
                  <a16:creationId xmlns:a16="http://schemas.microsoft.com/office/drawing/2014/main" id="{E0B4F3C7-CCF8-82FD-95B2-174E36DE0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" y="3160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4" name="Freeform 430">
              <a:extLst>
                <a:ext uri="{FF2B5EF4-FFF2-40B4-BE49-F238E27FC236}">
                  <a16:creationId xmlns:a16="http://schemas.microsoft.com/office/drawing/2014/main" id="{F6A2EB7D-80BE-7B0C-09B4-BD855D990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" y="316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5" name="Freeform 431">
              <a:extLst>
                <a:ext uri="{FF2B5EF4-FFF2-40B4-BE49-F238E27FC236}">
                  <a16:creationId xmlns:a16="http://schemas.microsoft.com/office/drawing/2014/main" id="{DAF2D2BC-7C73-973C-11E2-CC9BB242E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" y="3155"/>
              <a:ext cx="17" cy="38"/>
            </a:xfrm>
            <a:custGeom>
              <a:avLst/>
              <a:gdLst>
                <a:gd name="T0" fmla="*/ 78 w 14"/>
                <a:gd name="T1" fmla="*/ 333 h 29"/>
                <a:gd name="T2" fmla="*/ 50 w 14"/>
                <a:gd name="T3" fmla="*/ 0 h 29"/>
                <a:gd name="T4" fmla="*/ 0 w 14"/>
                <a:gd name="T5" fmla="*/ 48 h 29"/>
                <a:gd name="T6" fmla="*/ 78 w 14"/>
                <a:gd name="T7" fmla="*/ 333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9"/>
                <a:gd name="T14" fmla="*/ 14 w 14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9">
                  <a:moveTo>
                    <a:pt x="14" y="29"/>
                  </a:moveTo>
                  <a:lnTo>
                    <a:pt x="9" y="0"/>
                  </a:lnTo>
                  <a:lnTo>
                    <a:pt x="0" y="4"/>
                  </a:lnTo>
                  <a:lnTo>
                    <a:pt x="14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6" name="Freeform 432">
              <a:extLst>
                <a:ext uri="{FF2B5EF4-FFF2-40B4-BE49-F238E27FC236}">
                  <a16:creationId xmlns:a16="http://schemas.microsoft.com/office/drawing/2014/main" id="{BCB20450-0319-CF34-ED38-E71F73C4C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" y="3155"/>
              <a:ext cx="18" cy="38"/>
            </a:xfrm>
            <a:custGeom>
              <a:avLst/>
              <a:gdLst>
                <a:gd name="T0" fmla="*/ 24 w 15"/>
                <a:gd name="T1" fmla="*/ 333 h 29"/>
                <a:gd name="T2" fmla="*/ 77 w 15"/>
                <a:gd name="T3" fmla="*/ 275 h 29"/>
                <a:gd name="T4" fmla="*/ 0 w 15"/>
                <a:gd name="T5" fmla="*/ 0 h 29"/>
                <a:gd name="T6" fmla="*/ 24 w 15"/>
                <a:gd name="T7" fmla="*/ 333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9"/>
                <a:gd name="T14" fmla="*/ 15 w 15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9">
                  <a:moveTo>
                    <a:pt x="5" y="29"/>
                  </a:moveTo>
                  <a:lnTo>
                    <a:pt x="15" y="24"/>
                  </a:lnTo>
                  <a:lnTo>
                    <a:pt x="0" y="0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7" name="Freeform 433">
              <a:extLst>
                <a:ext uri="{FF2B5EF4-FFF2-40B4-BE49-F238E27FC236}">
                  <a16:creationId xmlns:a16="http://schemas.microsoft.com/office/drawing/2014/main" id="{311381F0-2256-FAA9-4117-3B8A508DC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" y="3193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24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8" name="Freeform 434">
              <a:extLst>
                <a:ext uri="{FF2B5EF4-FFF2-40B4-BE49-F238E27FC236}">
                  <a16:creationId xmlns:a16="http://schemas.microsoft.com/office/drawing/2014/main" id="{75C56B1A-0F31-2252-A74B-D62FCC5DA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" y="3193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9" name="Freeform 435">
              <a:extLst>
                <a:ext uri="{FF2B5EF4-FFF2-40B4-BE49-F238E27FC236}">
                  <a16:creationId xmlns:a16="http://schemas.microsoft.com/office/drawing/2014/main" id="{3213BDB9-A0EF-6416-FBA9-7044AA47B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" y="3187"/>
              <a:ext cx="18" cy="38"/>
            </a:xfrm>
            <a:custGeom>
              <a:avLst/>
              <a:gdLst>
                <a:gd name="T0" fmla="*/ 77 w 15"/>
                <a:gd name="T1" fmla="*/ 333 h 29"/>
                <a:gd name="T2" fmla="*/ 50 w 15"/>
                <a:gd name="T3" fmla="*/ 0 h 29"/>
                <a:gd name="T4" fmla="*/ 0 w 15"/>
                <a:gd name="T5" fmla="*/ 63 h 29"/>
                <a:gd name="T6" fmla="*/ 77 w 15"/>
                <a:gd name="T7" fmla="*/ 333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9"/>
                <a:gd name="T14" fmla="*/ 15 w 15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9">
                  <a:moveTo>
                    <a:pt x="15" y="29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0" name="Freeform 436">
              <a:extLst>
                <a:ext uri="{FF2B5EF4-FFF2-40B4-BE49-F238E27FC236}">
                  <a16:creationId xmlns:a16="http://schemas.microsoft.com/office/drawing/2014/main" id="{42EE2AEC-4CA7-976D-6387-D74180128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0" y="3187"/>
              <a:ext cx="12" cy="38"/>
            </a:xfrm>
            <a:custGeom>
              <a:avLst/>
              <a:gdLst>
                <a:gd name="T0" fmla="*/ 24 w 10"/>
                <a:gd name="T1" fmla="*/ 333 h 29"/>
                <a:gd name="T2" fmla="*/ 50 w 10"/>
                <a:gd name="T3" fmla="*/ 275 h 29"/>
                <a:gd name="T4" fmla="*/ 0 w 10"/>
                <a:gd name="T5" fmla="*/ 0 h 29"/>
                <a:gd name="T6" fmla="*/ 24 w 10"/>
                <a:gd name="T7" fmla="*/ 333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9"/>
                <a:gd name="T14" fmla="*/ 10 w 10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9">
                  <a:moveTo>
                    <a:pt x="5" y="29"/>
                  </a:moveTo>
                  <a:lnTo>
                    <a:pt x="10" y="24"/>
                  </a:lnTo>
                  <a:lnTo>
                    <a:pt x="0" y="0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1" name="Freeform 437">
              <a:extLst>
                <a:ext uri="{FF2B5EF4-FFF2-40B4-BE49-F238E27FC236}">
                  <a16:creationId xmlns:a16="http://schemas.microsoft.com/office/drawing/2014/main" id="{05D8BF33-0F68-F0D3-92F1-466A2EEAB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3225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2" name="Freeform 438">
              <a:extLst>
                <a:ext uri="{FF2B5EF4-FFF2-40B4-BE49-F238E27FC236}">
                  <a16:creationId xmlns:a16="http://schemas.microsoft.com/office/drawing/2014/main" id="{70A9C071-C59E-111C-D7EB-061C45C42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3225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3" name="Freeform 439">
              <a:extLst>
                <a:ext uri="{FF2B5EF4-FFF2-40B4-BE49-F238E27FC236}">
                  <a16:creationId xmlns:a16="http://schemas.microsoft.com/office/drawing/2014/main" id="{C333692D-2F33-6BF2-C910-D52A44C7E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3219"/>
              <a:ext cx="11" cy="31"/>
            </a:xfrm>
            <a:custGeom>
              <a:avLst/>
              <a:gdLst>
                <a:gd name="T0" fmla="*/ 53 w 9"/>
                <a:gd name="T1" fmla="*/ 242 h 24"/>
                <a:gd name="T2" fmla="*/ 29 w 9"/>
                <a:gd name="T3" fmla="*/ 0 h 24"/>
                <a:gd name="T4" fmla="*/ 0 w 9"/>
                <a:gd name="T5" fmla="*/ 47 h 24"/>
                <a:gd name="T6" fmla="*/ 53 w 9"/>
                <a:gd name="T7" fmla="*/ 242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4"/>
                <a:gd name="T14" fmla="*/ 9 w 9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4">
                  <a:moveTo>
                    <a:pt x="9" y="24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4" name="Freeform 440">
              <a:extLst>
                <a:ext uri="{FF2B5EF4-FFF2-40B4-BE49-F238E27FC236}">
                  <a16:creationId xmlns:a16="http://schemas.microsoft.com/office/drawing/2014/main" id="{EBEEBEA4-9140-975F-5215-8FBDB6AFC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" y="3219"/>
              <a:ext cx="18" cy="31"/>
            </a:xfrm>
            <a:custGeom>
              <a:avLst/>
              <a:gdLst>
                <a:gd name="T0" fmla="*/ 36 w 14"/>
                <a:gd name="T1" fmla="*/ 242 h 24"/>
                <a:gd name="T2" fmla="*/ 135 w 14"/>
                <a:gd name="T3" fmla="*/ 190 h 24"/>
                <a:gd name="T4" fmla="*/ 0 w 14"/>
                <a:gd name="T5" fmla="*/ 0 h 24"/>
                <a:gd name="T6" fmla="*/ 36 w 14"/>
                <a:gd name="T7" fmla="*/ 242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4"/>
                <a:gd name="T14" fmla="*/ 14 w 14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4">
                  <a:moveTo>
                    <a:pt x="4" y="24"/>
                  </a:moveTo>
                  <a:lnTo>
                    <a:pt x="14" y="19"/>
                  </a:lnTo>
                  <a:lnTo>
                    <a:pt x="0" y="0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5" name="Freeform 441">
              <a:extLst>
                <a:ext uri="{FF2B5EF4-FFF2-40B4-BE49-F238E27FC236}">
                  <a16:creationId xmlns:a16="http://schemas.microsoft.com/office/drawing/2014/main" id="{6297D7C9-71A1-54E7-8AD8-CA9262326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3250"/>
              <a:ext cx="7" cy="7"/>
            </a:xfrm>
            <a:custGeom>
              <a:avLst/>
              <a:gdLst>
                <a:gd name="T0" fmla="*/ 0 w 5"/>
                <a:gd name="T1" fmla="*/ 108 h 5"/>
                <a:gd name="T2" fmla="*/ 0 w 5"/>
                <a:gd name="T3" fmla="*/ 0 h 5"/>
                <a:gd name="T4" fmla="*/ 108 w 5"/>
                <a:gd name="T5" fmla="*/ 0 h 5"/>
                <a:gd name="T6" fmla="*/ 0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6" name="Rectangle 442">
              <a:extLst>
                <a:ext uri="{FF2B5EF4-FFF2-40B4-BE49-F238E27FC236}">
                  <a16:creationId xmlns:a16="http://schemas.microsoft.com/office/drawing/2014/main" id="{4F690CA8-B152-AE56-FE98-2D188D931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7" y="3250"/>
              <a:ext cx="2" cy="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87" name="Freeform 443">
              <a:extLst>
                <a:ext uri="{FF2B5EF4-FFF2-40B4-BE49-F238E27FC236}">
                  <a16:creationId xmlns:a16="http://schemas.microsoft.com/office/drawing/2014/main" id="{D49391CD-9A85-2F28-B484-CEF55CD42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3244"/>
              <a:ext cx="19" cy="32"/>
            </a:xfrm>
            <a:custGeom>
              <a:avLst/>
              <a:gdLst>
                <a:gd name="T0" fmla="*/ 124 w 15"/>
                <a:gd name="T1" fmla="*/ 320 h 24"/>
                <a:gd name="T2" fmla="*/ 84 w 15"/>
                <a:gd name="T3" fmla="*/ 0 h 24"/>
                <a:gd name="T4" fmla="*/ 0 w 15"/>
                <a:gd name="T5" fmla="*/ 129 h 24"/>
                <a:gd name="T6" fmla="*/ 124 w 15"/>
                <a:gd name="T7" fmla="*/ 32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4"/>
                <a:gd name="T14" fmla="*/ 15 w 15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4">
                  <a:moveTo>
                    <a:pt x="15" y="24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8" name="Freeform 444">
              <a:extLst>
                <a:ext uri="{FF2B5EF4-FFF2-40B4-BE49-F238E27FC236}">
                  <a16:creationId xmlns:a16="http://schemas.microsoft.com/office/drawing/2014/main" id="{E47E4AF1-F8CC-DADB-7D60-6B47B352B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0" y="3244"/>
              <a:ext cx="18" cy="32"/>
            </a:xfrm>
            <a:custGeom>
              <a:avLst/>
              <a:gdLst>
                <a:gd name="T0" fmla="*/ 24 w 15"/>
                <a:gd name="T1" fmla="*/ 320 h 24"/>
                <a:gd name="T2" fmla="*/ 77 w 15"/>
                <a:gd name="T3" fmla="*/ 268 h 24"/>
                <a:gd name="T4" fmla="*/ 0 w 15"/>
                <a:gd name="T5" fmla="*/ 0 h 24"/>
                <a:gd name="T6" fmla="*/ 24 w 15"/>
                <a:gd name="T7" fmla="*/ 32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4"/>
                <a:gd name="T14" fmla="*/ 15 w 15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4">
                  <a:moveTo>
                    <a:pt x="5" y="24"/>
                  </a:moveTo>
                  <a:lnTo>
                    <a:pt x="15" y="20"/>
                  </a:lnTo>
                  <a:lnTo>
                    <a:pt x="0" y="0"/>
                  </a:lnTo>
                  <a:lnTo>
                    <a:pt x="5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9" name="Freeform 445">
              <a:extLst>
                <a:ext uri="{FF2B5EF4-FFF2-40B4-BE49-F238E27FC236}">
                  <a16:creationId xmlns:a16="http://schemas.microsoft.com/office/drawing/2014/main" id="{A22961AD-2257-EFF3-3B25-FF6CB5E6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" y="3276"/>
              <a:ext cx="6" cy="6"/>
            </a:xfrm>
            <a:custGeom>
              <a:avLst/>
              <a:gdLst>
                <a:gd name="T0" fmla="*/ 0 w 5"/>
                <a:gd name="T1" fmla="*/ 24 h 5"/>
                <a:gd name="T2" fmla="*/ 0 w 5"/>
                <a:gd name="T3" fmla="*/ 0 h 5"/>
                <a:gd name="T4" fmla="*/ 24 w 5"/>
                <a:gd name="T5" fmla="*/ 0 h 5"/>
                <a:gd name="T6" fmla="*/ 0 w 5"/>
                <a:gd name="T7" fmla="*/ 2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0" name="Rectangle 446">
              <a:extLst>
                <a:ext uri="{FF2B5EF4-FFF2-40B4-BE49-F238E27FC236}">
                  <a16:creationId xmlns:a16="http://schemas.microsoft.com/office/drawing/2014/main" id="{6F5A3A3A-F3C0-40F6-B7C7-0B00F8ED38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276"/>
              <a:ext cx="1" cy="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91" name="Freeform 447">
              <a:extLst>
                <a:ext uri="{FF2B5EF4-FFF2-40B4-BE49-F238E27FC236}">
                  <a16:creationId xmlns:a16="http://schemas.microsoft.com/office/drawing/2014/main" id="{932891F6-6038-D69F-737C-51B107ACB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" y="3270"/>
              <a:ext cx="17" cy="32"/>
            </a:xfrm>
            <a:custGeom>
              <a:avLst/>
              <a:gdLst>
                <a:gd name="T0" fmla="*/ 78 w 14"/>
                <a:gd name="T1" fmla="*/ 320 h 24"/>
                <a:gd name="T2" fmla="*/ 59 w 14"/>
                <a:gd name="T3" fmla="*/ 0 h 24"/>
                <a:gd name="T4" fmla="*/ 0 w 14"/>
                <a:gd name="T5" fmla="*/ 116 h 24"/>
                <a:gd name="T6" fmla="*/ 78 w 14"/>
                <a:gd name="T7" fmla="*/ 32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4"/>
                <a:gd name="T14" fmla="*/ 14 w 14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4">
                  <a:moveTo>
                    <a:pt x="14" y="24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2" name="Freeform 448">
              <a:extLst>
                <a:ext uri="{FF2B5EF4-FFF2-40B4-BE49-F238E27FC236}">
                  <a16:creationId xmlns:a16="http://schemas.microsoft.com/office/drawing/2014/main" id="{168040DD-9642-AE8E-D268-0B2B6FA80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" y="3270"/>
              <a:ext cx="11" cy="32"/>
            </a:xfrm>
            <a:custGeom>
              <a:avLst/>
              <a:gdLst>
                <a:gd name="T0" fmla="*/ 24 w 9"/>
                <a:gd name="T1" fmla="*/ 320 h 24"/>
                <a:gd name="T2" fmla="*/ 53 w 9"/>
                <a:gd name="T3" fmla="*/ 249 h 24"/>
                <a:gd name="T4" fmla="*/ 0 w 9"/>
                <a:gd name="T5" fmla="*/ 0 h 24"/>
                <a:gd name="T6" fmla="*/ 24 w 9"/>
                <a:gd name="T7" fmla="*/ 32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4"/>
                <a:gd name="T14" fmla="*/ 9 w 9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4">
                  <a:moveTo>
                    <a:pt x="4" y="24"/>
                  </a:moveTo>
                  <a:lnTo>
                    <a:pt x="9" y="19"/>
                  </a:lnTo>
                  <a:lnTo>
                    <a:pt x="0" y="0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3" name="Freeform 449">
              <a:extLst>
                <a:ext uri="{FF2B5EF4-FFF2-40B4-BE49-F238E27FC236}">
                  <a16:creationId xmlns:a16="http://schemas.microsoft.com/office/drawing/2014/main" id="{5532C86A-05E3-E01D-A9B1-7F10D7628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3302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24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4" name="Freeform 450">
              <a:extLst>
                <a:ext uri="{FF2B5EF4-FFF2-40B4-BE49-F238E27FC236}">
                  <a16:creationId xmlns:a16="http://schemas.microsoft.com/office/drawing/2014/main" id="{C4FF2CD8-9351-1D93-EBA1-38FA38270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3302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5" name="Freeform 451">
              <a:extLst>
                <a:ext uri="{FF2B5EF4-FFF2-40B4-BE49-F238E27FC236}">
                  <a16:creationId xmlns:a16="http://schemas.microsoft.com/office/drawing/2014/main" id="{13DB360C-B293-93CB-A635-EFBEC65B7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3296"/>
              <a:ext cx="12" cy="25"/>
            </a:xfrm>
            <a:custGeom>
              <a:avLst/>
              <a:gdLst>
                <a:gd name="T0" fmla="*/ 50 w 10"/>
                <a:gd name="T1" fmla="*/ 225 h 19"/>
                <a:gd name="T2" fmla="*/ 24 w 10"/>
                <a:gd name="T3" fmla="*/ 0 h 19"/>
                <a:gd name="T4" fmla="*/ 0 w 10"/>
                <a:gd name="T5" fmla="*/ 64 h 19"/>
                <a:gd name="T6" fmla="*/ 50 w 10"/>
                <a:gd name="T7" fmla="*/ 225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9"/>
                <a:gd name="T14" fmla="*/ 10 w 10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9">
                  <a:moveTo>
                    <a:pt x="10" y="19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0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6" name="Freeform 452">
              <a:extLst>
                <a:ext uri="{FF2B5EF4-FFF2-40B4-BE49-F238E27FC236}">
                  <a16:creationId xmlns:a16="http://schemas.microsoft.com/office/drawing/2014/main" id="{98F5B99F-6247-3542-2F7C-D1FF82792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" y="3296"/>
              <a:ext cx="19" cy="25"/>
            </a:xfrm>
            <a:custGeom>
              <a:avLst/>
              <a:gdLst>
                <a:gd name="T0" fmla="*/ 41 w 15"/>
                <a:gd name="T1" fmla="*/ 225 h 19"/>
                <a:gd name="T2" fmla="*/ 124 w 15"/>
                <a:gd name="T3" fmla="*/ 164 h 19"/>
                <a:gd name="T4" fmla="*/ 0 w 15"/>
                <a:gd name="T5" fmla="*/ 0 h 19"/>
                <a:gd name="T6" fmla="*/ 41 w 15"/>
                <a:gd name="T7" fmla="*/ 225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9"/>
                <a:gd name="T14" fmla="*/ 15 w 15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9">
                  <a:moveTo>
                    <a:pt x="5" y="19"/>
                  </a:moveTo>
                  <a:lnTo>
                    <a:pt x="15" y="14"/>
                  </a:lnTo>
                  <a:lnTo>
                    <a:pt x="0" y="0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7" name="Freeform 453">
              <a:extLst>
                <a:ext uri="{FF2B5EF4-FFF2-40B4-BE49-F238E27FC236}">
                  <a16:creationId xmlns:a16="http://schemas.microsoft.com/office/drawing/2014/main" id="{66E995A7-7D2C-9161-9FC3-8F3646425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3321"/>
              <a:ext cx="13" cy="1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8 w 10"/>
                <a:gd name="T5" fmla="*/ 0 h 1"/>
                <a:gd name="T6" fmla="*/ 0 w 10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"/>
                <a:gd name="T14" fmla="*/ 10 w 10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8" name="Freeform 454">
              <a:extLst>
                <a:ext uri="{FF2B5EF4-FFF2-40B4-BE49-F238E27FC236}">
                  <a16:creationId xmlns:a16="http://schemas.microsoft.com/office/drawing/2014/main" id="{50D55383-D795-4E2D-6D79-947F42DA8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332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9" name="Freeform 455">
              <a:extLst>
                <a:ext uri="{FF2B5EF4-FFF2-40B4-BE49-F238E27FC236}">
                  <a16:creationId xmlns:a16="http://schemas.microsoft.com/office/drawing/2014/main" id="{236FAA89-AFFB-3D4F-DA36-EE162CEE6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3314"/>
              <a:ext cx="19" cy="27"/>
            </a:xfrm>
            <a:custGeom>
              <a:avLst/>
              <a:gdLst>
                <a:gd name="T0" fmla="*/ 124 w 15"/>
                <a:gd name="T1" fmla="*/ 296 h 20"/>
                <a:gd name="T2" fmla="*/ 84 w 15"/>
                <a:gd name="T3" fmla="*/ 0 h 20"/>
                <a:gd name="T4" fmla="*/ 0 w 15"/>
                <a:gd name="T5" fmla="*/ 74 h 20"/>
                <a:gd name="T6" fmla="*/ 124 w 15"/>
                <a:gd name="T7" fmla="*/ 296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0"/>
                <a:gd name="T14" fmla="*/ 15 w 15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0">
                  <a:moveTo>
                    <a:pt x="15" y="2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0" name="Freeform 456">
              <a:extLst>
                <a:ext uri="{FF2B5EF4-FFF2-40B4-BE49-F238E27FC236}">
                  <a16:creationId xmlns:a16="http://schemas.microsoft.com/office/drawing/2014/main" id="{1EC2B87A-7472-4477-B6C9-470F81A84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" y="3314"/>
              <a:ext cx="17" cy="27"/>
            </a:xfrm>
            <a:custGeom>
              <a:avLst/>
              <a:gdLst>
                <a:gd name="T0" fmla="*/ 28 w 14"/>
                <a:gd name="T1" fmla="*/ 296 h 20"/>
                <a:gd name="T2" fmla="*/ 78 w 14"/>
                <a:gd name="T3" fmla="*/ 219 h 20"/>
                <a:gd name="T4" fmla="*/ 0 w 14"/>
                <a:gd name="T5" fmla="*/ 0 h 20"/>
                <a:gd name="T6" fmla="*/ 28 w 14"/>
                <a:gd name="T7" fmla="*/ 296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0"/>
                <a:gd name="T14" fmla="*/ 14 w 14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0">
                  <a:moveTo>
                    <a:pt x="5" y="20"/>
                  </a:moveTo>
                  <a:lnTo>
                    <a:pt x="14" y="15"/>
                  </a:lnTo>
                  <a:lnTo>
                    <a:pt x="0" y="0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1" name="Freeform 457">
              <a:extLst>
                <a:ext uri="{FF2B5EF4-FFF2-40B4-BE49-F238E27FC236}">
                  <a16:creationId xmlns:a16="http://schemas.microsoft.com/office/drawing/2014/main" id="{A24E4EB0-89FC-CB4F-F6A7-36112731D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" y="3341"/>
              <a:ext cx="5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31 w 4"/>
                <a:gd name="T5" fmla="*/ 0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2" name="Freeform 458">
              <a:extLst>
                <a:ext uri="{FF2B5EF4-FFF2-40B4-BE49-F238E27FC236}">
                  <a16:creationId xmlns:a16="http://schemas.microsoft.com/office/drawing/2014/main" id="{82074789-A903-BD1A-542C-D92D45E3B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" y="33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3" name="Freeform 459">
              <a:extLst>
                <a:ext uri="{FF2B5EF4-FFF2-40B4-BE49-F238E27FC236}">
                  <a16:creationId xmlns:a16="http://schemas.microsoft.com/office/drawing/2014/main" id="{47654BE6-1DD7-4C65-E6BF-3471FF536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" y="3334"/>
              <a:ext cx="17" cy="26"/>
            </a:xfrm>
            <a:custGeom>
              <a:avLst/>
              <a:gdLst>
                <a:gd name="T0" fmla="*/ 78 w 14"/>
                <a:gd name="T1" fmla="*/ 322 h 19"/>
                <a:gd name="T2" fmla="*/ 50 w 14"/>
                <a:gd name="T3" fmla="*/ 0 h 19"/>
                <a:gd name="T4" fmla="*/ 0 w 14"/>
                <a:gd name="T5" fmla="*/ 92 h 19"/>
                <a:gd name="T6" fmla="*/ 78 w 14"/>
                <a:gd name="T7" fmla="*/ 322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9"/>
                <a:gd name="T14" fmla="*/ 14 w 14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9">
                  <a:moveTo>
                    <a:pt x="14" y="19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4" name="Freeform 460">
              <a:extLst>
                <a:ext uri="{FF2B5EF4-FFF2-40B4-BE49-F238E27FC236}">
                  <a16:creationId xmlns:a16="http://schemas.microsoft.com/office/drawing/2014/main" id="{5CB53A16-BE17-5E2D-935B-5BE71F400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5" y="3334"/>
              <a:ext cx="12" cy="26"/>
            </a:xfrm>
            <a:custGeom>
              <a:avLst/>
              <a:gdLst>
                <a:gd name="T0" fmla="*/ 24 w 10"/>
                <a:gd name="T1" fmla="*/ 322 h 19"/>
                <a:gd name="T2" fmla="*/ 50 w 10"/>
                <a:gd name="T3" fmla="*/ 235 h 19"/>
                <a:gd name="T4" fmla="*/ 0 w 10"/>
                <a:gd name="T5" fmla="*/ 0 h 19"/>
                <a:gd name="T6" fmla="*/ 24 w 10"/>
                <a:gd name="T7" fmla="*/ 322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9"/>
                <a:gd name="T14" fmla="*/ 10 w 10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9">
                  <a:moveTo>
                    <a:pt x="5" y="19"/>
                  </a:moveTo>
                  <a:lnTo>
                    <a:pt x="10" y="14"/>
                  </a:lnTo>
                  <a:lnTo>
                    <a:pt x="0" y="0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5" name="Freeform 461">
              <a:extLst>
                <a:ext uri="{FF2B5EF4-FFF2-40B4-BE49-F238E27FC236}">
                  <a16:creationId xmlns:a16="http://schemas.microsoft.com/office/drawing/2014/main" id="{980A6377-84FD-8E57-9B72-9458B6881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3360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6" name="Freeform 462">
              <a:extLst>
                <a:ext uri="{FF2B5EF4-FFF2-40B4-BE49-F238E27FC236}">
                  <a16:creationId xmlns:a16="http://schemas.microsoft.com/office/drawing/2014/main" id="{B6FAB336-715C-E958-ADD0-4A3A8AB08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336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7" name="Freeform 463">
              <a:extLst>
                <a:ext uri="{FF2B5EF4-FFF2-40B4-BE49-F238E27FC236}">
                  <a16:creationId xmlns:a16="http://schemas.microsoft.com/office/drawing/2014/main" id="{6C640BA1-83A4-9EA3-EC6B-EDFD22984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3348"/>
              <a:ext cx="18" cy="25"/>
            </a:xfrm>
            <a:custGeom>
              <a:avLst/>
              <a:gdLst>
                <a:gd name="T0" fmla="*/ 77 w 15"/>
                <a:gd name="T1" fmla="*/ 225 h 19"/>
                <a:gd name="T2" fmla="*/ 24 w 15"/>
                <a:gd name="T3" fmla="*/ 0 h 19"/>
                <a:gd name="T4" fmla="*/ 0 w 15"/>
                <a:gd name="T5" fmla="*/ 111 h 19"/>
                <a:gd name="T6" fmla="*/ 77 w 15"/>
                <a:gd name="T7" fmla="*/ 225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9"/>
                <a:gd name="T14" fmla="*/ 15 w 15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9">
                  <a:moveTo>
                    <a:pt x="15" y="19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15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8" name="Freeform 464">
              <a:extLst>
                <a:ext uri="{FF2B5EF4-FFF2-40B4-BE49-F238E27FC236}">
                  <a16:creationId xmlns:a16="http://schemas.microsoft.com/office/drawing/2014/main" id="{3FBB0BC2-4F6C-D631-FF69-C2F7AFE08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" y="3348"/>
              <a:ext cx="17" cy="25"/>
            </a:xfrm>
            <a:custGeom>
              <a:avLst/>
              <a:gdLst>
                <a:gd name="T0" fmla="*/ 59 w 14"/>
                <a:gd name="T1" fmla="*/ 225 h 19"/>
                <a:gd name="T2" fmla="*/ 78 w 14"/>
                <a:gd name="T3" fmla="*/ 164 h 19"/>
                <a:gd name="T4" fmla="*/ 0 w 14"/>
                <a:gd name="T5" fmla="*/ 0 h 19"/>
                <a:gd name="T6" fmla="*/ 59 w 14"/>
                <a:gd name="T7" fmla="*/ 225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9"/>
                <a:gd name="T14" fmla="*/ 14 w 14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9">
                  <a:moveTo>
                    <a:pt x="10" y="19"/>
                  </a:moveTo>
                  <a:lnTo>
                    <a:pt x="14" y="14"/>
                  </a:lnTo>
                  <a:lnTo>
                    <a:pt x="0" y="0"/>
                  </a:lnTo>
                  <a:lnTo>
                    <a:pt x="10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9" name="Freeform 465">
              <a:extLst>
                <a:ext uri="{FF2B5EF4-FFF2-40B4-BE49-F238E27FC236}">
                  <a16:creationId xmlns:a16="http://schemas.microsoft.com/office/drawing/2014/main" id="{0145F598-E4B6-F9A2-35A7-3AC91B347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3373"/>
              <a:ext cx="5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31 w 4"/>
                <a:gd name="T5" fmla="*/ 0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0" name="Freeform 466">
              <a:extLst>
                <a:ext uri="{FF2B5EF4-FFF2-40B4-BE49-F238E27FC236}">
                  <a16:creationId xmlns:a16="http://schemas.microsoft.com/office/drawing/2014/main" id="{234E831B-C2FD-6618-B648-FE8450B10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3373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1" name="Freeform 467">
              <a:extLst>
                <a:ext uri="{FF2B5EF4-FFF2-40B4-BE49-F238E27FC236}">
                  <a16:creationId xmlns:a16="http://schemas.microsoft.com/office/drawing/2014/main" id="{C0BE4FAD-F8F8-667A-4373-BCB3F6742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3366"/>
              <a:ext cx="11" cy="20"/>
            </a:xfrm>
            <a:custGeom>
              <a:avLst/>
              <a:gdLst>
                <a:gd name="T0" fmla="*/ 53 w 9"/>
                <a:gd name="T1" fmla="*/ 201 h 15"/>
                <a:gd name="T2" fmla="*/ 24 w 9"/>
                <a:gd name="T3" fmla="*/ 0 h 15"/>
                <a:gd name="T4" fmla="*/ 0 w 9"/>
                <a:gd name="T5" fmla="*/ 65 h 15"/>
                <a:gd name="T6" fmla="*/ 53 w 9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9" y="15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9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2" name="Freeform 468">
              <a:extLst>
                <a:ext uri="{FF2B5EF4-FFF2-40B4-BE49-F238E27FC236}">
                  <a16:creationId xmlns:a16="http://schemas.microsoft.com/office/drawing/2014/main" id="{DA72CF19-ECD1-6416-1748-8C3FFF972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4" y="3366"/>
              <a:ext cx="19" cy="20"/>
            </a:xfrm>
            <a:custGeom>
              <a:avLst/>
              <a:gdLst>
                <a:gd name="T0" fmla="*/ 41 w 15"/>
                <a:gd name="T1" fmla="*/ 201 h 15"/>
                <a:gd name="T2" fmla="*/ 124 w 15"/>
                <a:gd name="T3" fmla="*/ 129 h 15"/>
                <a:gd name="T4" fmla="*/ 0 w 15"/>
                <a:gd name="T5" fmla="*/ 0 h 15"/>
                <a:gd name="T6" fmla="*/ 41 w 15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5"/>
                <a:gd name="T14" fmla="*/ 15 w 1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5">
                  <a:moveTo>
                    <a:pt x="5" y="15"/>
                  </a:moveTo>
                  <a:lnTo>
                    <a:pt x="15" y="10"/>
                  </a:lnTo>
                  <a:lnTo>
                    <a:pt x="0" y="0"/>
                  </a:lnTo>
                  <a:lnTo>
                    <a:pt x="5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3" name="Freeform 469">
              <a:extLst>
                <a:ext uri="{FF2B5EF4-FFF2-40B4-BE49-F238E27FC236}">
                  <a16:creationId xmlns:a16="http://schemas.microsoft.com/office/drawing/2014/main" id="{FFC9B5CB-6B24-17E3-9248-861D6F079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3386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8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4" name="Freeform 470">
              <a:extLst>
                <a:ext uri="{FF2B5EF4-FFF2-40B4-BE49-F238E27FC236}">
                  <a16:creationId xmlns:a16="http://schemas.microsoft.com/office/drawing/2014/main" id="{2A113241-CFC6-22A9-F08F-5C9E2D687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3386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5" name="Freeform 471">
              <a:extLst>
                <a:ext uri="{FF2B5EF4-FFF2-40B4-BE49-F238E27FC236}">
                  <a16:creationId xmlns:a16="http://schemas.microsoft.com/office/drawing/2014/main" id="{11AEF203-8E4D-DC91-9D0B-7BA532C70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3379"/>
              <a:ext cx="19" cy="19"/>
            </a:xfrm>
            <a:custGeom>
              <a:avLst/>
              <a:gdLst>
                <a:gd name="T0" fmla="*/ 124 w 15"/>
                <a:gd name="T1" fmla="*/ 220 h 14"/>
                <a:gd name="T2" fmla="*/ 84 w 15"/>
                <a:gd name="T3" fmla="*/ 0 h 14"/>
                <a:gd name="T4" fmla="*/ 0 w 15"/>
                <a:gd name="T5" fmla="*/ 88 h 14"/>
                <a:gd name="T6" fmla="*/ 124 w 15"/>
                <a:gd name="T7" fmla="*/ 22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5" y="14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6" name="Freeform 472">
              <a:extLst>
                <a:ext uri="{FF2B5EF4-FFF2-40B4-BE49-F238E27FC236}">
                  <a16:creationId xmlns:a16="http://schemas.microsoft.com/office/drawing/2014/main" id="{36A7FB35-BB5F-4563-8C00-986E3CAFA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" y="3379"/>
              <a:ext cx="12" cy="19"/>
            </a:xfrm>
            <a:custGeom>
              <a:avLst/>
              <a:gdLst>
                <a:gd name="T0" fmla="*/ 24 w 10"/>
                <a:gd name="T1" fmla="*/ 220 h 14"/>
                <a:gd name="T2" fmla="*/ 50 w 10"/>
                <a:gd name="T3" fmla="*/ 140 h 14"/>
                <a:gd name="T4" fmla="*/ 0 w 10"/>
                <a:gd name="T5" fmla="*/ 0 h 14"/>
                <a:gd name="T6" fmla="*/ 24 w 10"/>
                <a:gd name="T7" fmla="*/ 22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4"/>
                <a:gd name="T14" fmla="*/ 10 w 1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4">
                  <a:moveTo>
                    <a:pt x="5" y="14"/>
                  </a:moveTo>
                  <a:lnTo>
                    <a:pt x="10" y="9"/>
                  </a:lnTo>
                  <a:lnTo>
                    <a:pt x="0" y="0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7" name="Freeform 473">
              <a:extLst>
                <a:ext uri="{FF2B5EF4-FFF2-40B4-BE49-F238E27FC236}">
                  <a16:creationId xmlns:a16="http://schemas.microsoft.com/office/drawing/2014/main" id="{99097777-1DE5-9F0C-9BB0-D41AE3702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" y="3398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8" name="Freeform 474">
              <a:extLst>
                <a:ext uri="{FF2B5EF4-FFF2-40B4-BE49-F238E27FC236}">
                  <a16:creationId xmlns:a16="http://schemas.microsoft.com/office/drawing/2014/main" id="{3EE5F381-EC1B-CA54-8AF1-CD9183244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" y="339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9" name="Freeform 475">
              <a:extLst>
                <a:ext uri="{FF2B5EF4-FFF2-40B4-BE49-F238E27FC236}">
                  <a16:creationId xmlns:a16="http://schemas.microsoft.com/office/drawing/2014/main" id="{16304348-6120-43CB-AFBB-73AED7C4E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" y="3391"/>
              <a:ext cx="17" cy="20"/>
            </a:xfrm>
            <a:custGeom>
              <a:avLst/>
              <a:gdLst>
                <a:gd name="T0" fmla="*/ 78 w 14"/>
                <a:gd name="T1" fmla="*/ 201 h 15"/>
                <a:gd name="T2" fmla="*/ 28 w 14"/>
                <a:gd name="T3" fmla="*/ 0 h 15"/>
                <a:gd name="T4" fmla="*/ 0 w 14"/>
                <a:gd name="T5" fmla="*/ 65 h 15"/>
                <a:gd name="T6" fmla="*/ 78 w 14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14" y="15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4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0" name="Freeform 476">
              <a:extLst>
                <a:ext uri="{FF2B5EF4-FFF2-40B4-BE49-F238E27FC236}">
                  <a16:creationId xmlns:a16="http://schemas.microsoft.com/office/drawing/2014/main" id="{32DF60AE-F4C4-1EA6-4770-20FED9ED4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" y="3391"/>
              <a:ext cx="17" cy="20"/>
            </a:xfrm>
            <a:custGeom>
              <a:avLst/>
              <a:gdLst>
                <a:gd name="T0" fmla="*/ 50 w 14"/>
                <a:gd name="T1" fmla="*/ 201 h 15"/>
                <a:gd name="T2" fmla="*/ 78 w 14"/>
                <a:gd name="T3" fmla="*/ 65 h 15"/>
                <a:gd name="T4" fmla="*/ 0 w 14"/>
                <a:gd name="T5" fmla="*/ 0 h 15"/>
                <a:gd name="T6" fmla="*/ 50 w 14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9" y="15"/>
                  </a:moveTo>
                  <a:lnTo>
                    <a:pt x="14" y="5"/>
                  </a:lnTo>
                  <a:lnTo>
                    <a:pt x="0" y="0"/>
                  </a:lnTo>
                  <a:lnTo>
                    <a:pt x="9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1" name="Freeform 477">
              <a:extLst>
                <a:ext uri="{FF2B5EF4-FFF2-40B4-BE49-F238E27FC236}">
                  <a16:creationId xmlns:a16="http://schemas.microsoft.com/office/drawing/2014/main" id="{1A321CF0-4C03-3B75-9A92-A622D30EE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3405"/>
              <a:ext cx="6" cy="6"/>
            </a:xfrm>
            <a:custGeom>
              <a:avLst/>
              <a:gdLst>
                <a:gd name="T0" fmla="*/ 0 w 5"/>
                <a:gd name="T1" fmla="*/ 24 h 5"/>
                <a:gd name="T2" fmla="*/ 0 w 5"/>
                <a:gd name="T3" fmla="*/ 24 h 5"/>
                <a:gd name="T4" fmla="*/ 24 w 5"/>
                <a:gd name="T5" fmla="*/ 0 h 5"/>
                <a:gd name="T6" fmla="*/ 0 w 5"/>
                <a:gd name="T7" fmla="*/ 2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2" name="Freeform 478">
              <a:extLst>
                <a:ext uri="{FF2B5EF4-FFF2-40B4-BE49-F238E27FC236}">
                  <a16:creationId xmlns:a16="http://schemas.microsoft.com/office/drawing/2014/main" id="{CC9608D0-711C-F411-9C54-194209540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3411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3" name="Freeform 479">
              <a:extLst>
                <a:ext uri="{FF2B5EF4-FFF2-40B4-BE49-F238E27FC236}">
                  <a16:creationId xmlns:a16="http://schemas.microsoft.com/office/drawing/2014/main" id="{4AC99BA8-E422-B11E-B654-082317693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3398"/>
              <a:ext cx="18" cy="20"/>
            </a:xfrm>
            <a:custGeom>
              <a:avLst/>
              <a:gdLst>
                <a:gd name="T0" fmla="*/ 77 w 15"/>
                <a:gd name="T1" fmla="*/ 201 h 15"/>
                <a:gd name="T2" fmla="*/ 24 w 15"/>
                <a:gd name="T3" fmla="*/ 0 h 15"/>
                <a:gd name="T4" fmla="*/ 0 w 15"/>
                <a:gd name="T5" fmla="*/ 129 h 15"/>
                <a:gd name="T6" fmla="*/ 77 w 15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5"/>
                <a:gd name="T14" fmla="*/ 15 w 1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5">
                  <a:moveTo>
                    <a:pt x="15" y="15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15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4" name="Freeform 480">
              <a:extLst>
                <a:ext uri="{FF2B5EF4-FFF2-40B4-BE49-F238E27FC236}">
                  <a16:creationId xmlns:a16="http://schemas.microsoft.com/office/drawing/2014/main" id="{8600B913-EB7C-A92C-1FA1-DAA336AD8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2" y="3398"/>
              <a:ext cx="12" cy="20"/>
            </a:xfrm>
            <a:custGeom>
              <a:avLst/>
              <a:gdLst>
                <a:gd name="T0" fmla="*/ 50 w 10"/>
                <a:gd name="T1" fmla="*/ 201 h 15"/>
                <a:gd name="T2" fmla="*/ 50 w 10"/>
                <a:gd name="T3" fmla="*/ 129 h 15"/>
                <a:gd name="T4" fmla="*/ 0 w 10"/>
                <a:gd name="T5" fmla="*/ 0 h 15"/>
                <a:gd name="T6" fmla="*/ 50 w 10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5"/>
                <a:gd name="T14" fmla="*/ 10 w 1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5">
                  <a:moveTo>
                    <a:pt x="10" y="15"/>
                  </a:moveTo>
                  <a:lnTo>
                    <a:pt x="10" y="10"/>
                  </a:lnTo>
                  <a:lnTo>
                    <a:pt x="0" y="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5" name="Freeform 481">
              <a:extLst>
                <a:ext uri="{FF2B5EF4-FFF2-40B4-BE49-F238E27FC236}">
                  <a16:creationId xmlns:a16="http://schemas.microsoft.com/office/drawing/2014/main" id="{0F6E7873-DC74-1F8A-74C1-84A230DE5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6" name="Freeform 482">
              <a:extLst>
                <a:ext uri="{FF2B5EF4-FFF2-40B4-BE49-F238E27FC236}">
                  <a16:creationId xmlns:a16="http://schemas.microsoft.com/office/drawing/2014/main" id="{617FDA8B-1FC3-BBEC-85DC-C9358A57A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7" name="Freeform 483">
              <a:extLst>
                <a:ext uri="{FF2B5EF4-FFF2-40B4-BE49-F238E27FC236}">
                  <a16:creationId xmlns:a16="http://schemas.microsoft.com/office/drawing/2014/main" id="{6167F4A1-4A32-8952-B914-98F0774AB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1"/>
              <a:ext cx="13" cy="20"/>
            </a:xfrm>
            <a:custGeom>
              <a:avLst/>
              <a:gdLst>
                <a:gd name="T0" fmla="*/ 108 w 10"/>
                <a:gd name="T1" fmla="*/ 201 h 15"/>
                <a:gd name="T2" fmla="*/ 0 w 10"/>
                <a:gd name="T3" fmla="*/ 0 h 15"/>
                <a:gd name="T4" fmla="*/ 0 w 10"/>
                <a:gd name="T5" fmla="*/ 65 h 15"/>
                <a:gd name="T6" fmla="*/ 108 w 10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5"/>
                <a:gd name="T14" fmla="*/ 10 w 1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5">
                  <a:moveTo>
                    <a:pt x="10" y="1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8" name="Freeform 484">
              <a:extLst>
                <a:ext uri="{FF2B5EF4-FFF2-40B4-BE49-F238E27FC236}">
                  <a16:creationId xmlns:a16="http://schemas.microsoft.com/office/drawing/2014/main" id="{3B8A53BC-396B-2992-E769-5C277EB69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1"/>
              <a:ext cx="18" cy="20"/>
            </a:xfrm>
            <a:custGeom>
              <a:avLst/>
              <a:gdLst>
                <a:gd name="T0" fmla="*/ 98 w 14"/>
                <a:gd name="T1" fmla="*/ 201 h 15"/>
                <a:gd name="T2" fmla="*/ 135 w 14"/>
                <a:gd name="T3" fmla="*/ 65 h 15"/>
                <a:gd name="T4" fmla="*/ 0 w 14"/>
                <a:gd name="T5" fmla="*/ 0 h 15"/>
                <a:gd name="T6" fmla="*/ 98 w 14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10" y="15"/>
                  </a:moveTo>
                  <a:lnTo>
                    <a:pt x="14" y="5"/>
                  </a:lnTo>
                  <a:lnTo>
                    <a:pt x="0" y="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9" name="Freeform 485">
              <a:extLst>
                <a:ext uri="{FF2B5EF4-FFF2-40B4-BE49-F238E27FC236}">
                  <a16:creationId xmlns:a16="http://schemas.microsoft.com/office/drawing/2014/main" id="{B9129095-30E0-EBC8-0CE5-8D8672CFE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" y="3425"/>
              <a:ext cx="5" cy="6"/>
            </a:xfrm>
            <a:custGeom>
              <a:avLst/>
              <a:gdLst>
                <a:gd name="T0" fmla="*/ 0 w 4"/>
                <a:gd name="T1" fmla="*/ 24 h 5"/>
                <a:gd name="T2" fmla="*/ 0 w 4"/>
                <a:gd name="T3" fmla="*/ 24 h 5"/>
                <a:gd name="T4" fmla="*/ 31 w 4"/>
                <a:gd name="T5" fmla="*/ 0 h 5"/>
                <a:gd name="T6" fmla="*/ 0 w 4"/>
                <a:gd name="T7" fmla="*/ 2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5"/>
                <a:gd name="T14" fmla="*/ 4 w 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0" name="Freeform 486">
              <a:extLst>
                <a:ext uri="{FF2B5EF4-FFF2-40B4-BE49-F238E27FC236}">
                  <a16:creationId xmlns:a16="http://schemas.microsoft.com/office/drawing/2014/main" id="{D403BF28-FB11-FE0D-36AB-EAA6B9A7D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" y="3431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1" name="Freeform 487">
              <a:extLst>
                <a:ext uri="{FF2B5EF4-FFF2-40B4-BE49-F238E27FC236}">
                  <a16:creationId xmlns:a16="http://schemas.microsoft.com/office/drawing/2014/main" id="{B418CE9A-0F9C-4154-4EB1-DA55D9FE7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" y="3418"/>
              <a:ext cx="17" cy="19"/>
            </a:xfrm>
            <a:custGeom>
              <a:avLst/>
              <a:gdLst>
                <a:gd name="T0" fmla="*/ 78 w 14"/>
                <a:gd name="T1" fmla="*/ 220 h 14"/>
                <a:gd name="T2" fmla="*/ 23 w 14"/>
                <a:gd name="T3" fmla="*/ 0 h 14"/>
                <a:gd name="T4" fmla="*/ 0 w 14"/>
                <a:gd name="T5" fmla="*/ 162 h 14"/>
                <a:gd name="T6" fmla="*/ 78 w 14"/>
                <a:gd name="T7" fmla="*/ 22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4"/>
                <a:gd name="T14" fmla="*/ 14 w 1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4">
                  <a:moveTo>
                    <a:pt x="14" y="14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2" name="Freeform 488">
              <a:extLst>
                <a:ext uri="{FF2B5EF4-FFF2-40B4-BE49-F238E27FC236}">
                  <a16:creationId xmlns:a16="http://schemas.microsoft.com/office/drawing/2014/main" id="{4F0E6389-7F76-106B-2E01-15A023998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3418"/>
              <a:ext cx="18" cy="19"/>
            </a:xfrm>
            <a:custGeom>
              <a:avLst/>
              <a:gdLst>
                <a:gd name="T0" fmla="*/ 50 w 15"/>
                <a:gd name="T1" fmla="*/ 220 h 14"/>
                <a:gd name="T2" fmla="*/ 77 w 15"/>
                <a:gd name="T3" fmla="*/ 88 h 14"/>
                <a:gd name="T4" fmla="*/ 0 w 15"/>
                <a:gd name="T5" fmla="*/ 0 h 14"/>
                <a:gd name="T6" fmla="*/ 50 w 15"/>
                <a:gd name="T7" fmla="*/ 22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0" y="14"/>
                  </a:moveTo>
                  <a:lnTo>
                    <a:pt x="15" y="5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3" name="Freeform 489">
              <a:extLst>
                <a:ext uri="{FF2B5EF4-FFF2-40B4-BE49-F238E27FC236}">
                  <a16:creationId xmlns:a16="http://schemas.microsoft.com/office/drawing/2014/main" id="{6AA81486-2F82-06EB-9F3F-67FA972D5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3431"/>
              <a:ext cx="6" cy="6"/>
            </a:xfrm>
            <a:custGeom>
              <a:avLst/>
              <a:gdLst>
                <a:gd name="T0" fmla="*/ 0 w 5"/>
                <a:gd name="T1" fmla="*/ 162 h 4"/>
                <a:gd name="T2" fmla="*/ 0 w 5"/>
                <a:gd name="T3" fmla="*/ 162 h 4"/>
                <a:gd name="T4" fmla="*/ 24 w 5"/>
                <a:gd name="T5" fmla="*/ 0 h 4"/>
                <a:gd name="T6" fmla="*/ 0 w 5"/>
                <a:gd name="T7" fmla="*/ 162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0" y="4"/>
                  </a:moveTo>
                  <a:lnTo>
                    <a:pt x="0" y="4"/>
                  </a:lnTo>
                  <a:lnTo>
                    <a:pt x="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4" name="Freeform 490">
              <a:extLst>
                <a:ext uri="{FF2B5EF4-FFF2-40B4-BE49-F238E27FC236}">
                  <a16:creationId xmlns:a16="http://schemas.microsoft.com/office/drawing/2014/main" id="{75B541C5-0718-9305-35DA-D608E83BF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34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5" name="Freeform 491">
              <a:extLst>
                <a:ext uri="{FF2B5EF4-FFF2-40B4-BE49-F238E27FC236}">
                  <a16:creationId xmlns:a16="http://schemas.microsoft.com/office/drawing/2014/main" id="{F32B98C8-7172-D309-BBCD-7CBB5339D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3425"/>
              <a:ext cx="18" cy="18"/>
            </a:xfrm>
            <a:custGeom>
              <a:avLst/>
              <a:gdLst>
                <a:gd name="T0" fmla="*/ 77 w 15"/>
                <a:gd name="T1" fmla="*/ 135 h 14"/>
                <a:gd name="T2" fmla="*/ 24 w 15"/>
                <a:gd name="T3" fmla="*/ 0 h 14"/>
                <a:gd name="T4" fmla="*/ 0 w 15"/>
                <a:gd name="T5" fmla="*/ 85 h 14"/>
                <a:gd name="T6" fmla="*/ 77 w 15"/>
                <a:gd name="T7" fmla="*/ 135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5" y="14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6" name="Freeform 492">
              <a:extLst>
                <a:ext uri="{FF2B5EF4-FFF2-40B4-BE49-F238E27FC236}">
                  <a16:creationId xmlns:a16="http://schemas.microsoft.com/office/drawing/2014/main" id="{832DC16E-7A4B-7685-B62A-C5A43BF80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0" y="3425"/>
              <a:ext cx="12" cy="18"/>
            </a:xfrm>
            <a:custGeom>
              <a:avLst/>
              <a:gdLst>
                <a:gd name="T0" fmla="*/ 50 w 10"/>
                <a:gd name="T1" fmla="*/ 135 h 14"/>
                <a:gd name="T2" fmla="*/ 50 w 10"/>
                <a:gd name="T3" fmla="*/ 46 h 14"/>
                <a:gd name="T4" fmla="*/ 0 w 10"/>
                <a:gd name="T5" fmla="*/ 0 h 14"/>
                <a:gd name="T6" fmla="*/ 50 w 10"/>
                <a:gd name="T7" fmla="*/ 135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4"/>
                <a:gd name="T14" fmla="*/ 10 w 1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4">
                  <a:moveTo>
                    <a:pt x="10" y="14"/>
                  </a:moveTo>
                  <a:lnTo>
                    <a:pt x="10" y="5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7" name="Freeform 493">
              <a:extLst>
                <a:ext uri="{FF2B5EF4-FFF2-40B4-BE49-F238E27FC236}">
                  <a16:creationId xmlns:a16="http://schemas.microsoft.com/office/drawing/2014/main" id="{3B703E91-E9C3-5FC7-DA21-01CDBF670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37"/>
              <a:ext cx="5" cy="6"/>
            </a:xfrm>
            <a:custGeom>
              <a:avLst/>
              <a:gdLst>
                <a:gd name="T0" fmla="*/ 0 w 4"/>
                <a:gd name="T1" fmla="*/ 24 h 5"/>
                <a:gd name="T2" fmla="*/ 0 w 4"/>
                <a:gd name="T3" fmla="*/ 24 h 5"/>
                <a:gd name="T4" fmla="*/ 31 w 4"/>
                <a:gd name="T5" fmla="*/ 0 h 5"/>
                <a:gd name="T6" fmla="*/ 0 w 4"/>
                <a:gd name="T7" fmla="*/ 2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5"/>
                <a:gd name="T14" fmla="*/ 4 w 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8" name="Freeform 494">
              <a:extLst>
                <a:ext uri="{FF2B5EF4-FFF2-40B4-BE49-F238E27FC236}">
                  <a16:creationId xmlns:a16="http://schemas.microsoft.com/office/drawing/2014/main" id="{79C97B08-2C29-1777-C444-4BE3E8B34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43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9" name="Freeform 495">
              <a:extLst>
                <a:ext uri="{FF2B5EF4-FFF2-40B4-BE49-F238E27FC236}">
                  <a16:creationId xmlns:a16="http://schemas.microsoft.com/office/drawing/2014/main" id="{EC9F16F8-9322-825C-A240-2C387EDE7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31"/>
              <a:ext cx="11" cy="12"/>
            </a:xfrm>
            <a:custGeom>
              <a:avLst/>
              <a:gdLst>
                <a:gd name="T0" fmla="*/ 53 w 9"/>
                <a:gd name="T1" fmla="*/ 116 h 9"/>
                <a:gd name="T2" fmla="*/ 0 w 9"/>
                <a:gd name="T3" fmla="*/ 0 h 9"/>
                <a:gd name="T4" fmla="*/ 0 w 9"/>
                <a:gd name="T5" fmla="*/ 116 h 9"/>
                <a:gd name="T6" fmla="*/ 53 w 9"/>
                <a:gd name="T7" fmla="*/ 11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9" y="9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0" name="Freeform 496">
              <a:extLst>
                <a:ext uri="{FF2B5EF4-FFF2-40B4-BE49-F238E27FC236}">
                  <a16:creationId xmlns:a16="http://schemas.microsoft.com/office/drawing/2014/main" id="{46241011-7BBA-5AE5-D797-4DE8691F8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31"/>
              <a:ext cx="18" cy="12"/>
            </a:xfrm>
            <a:custGeom>
              <a:avLst/>
              <a:gdLst>
                <a:gd name="T0" fmla="*/ 85 w 14"/>
                <a:gd name="T1" fmla="*/ 116 h 9"/>
                <a:gd name="T2" fmla="*/ 135 w 14"/>
                <a:gd name="T3" fmla="*/ 49 h 9"/>
                <a:gd name="T4" fmla="*/ 0 w 14"/>
                <a:gd name="T5" fmla="*/ 0 h 9"/>
                <a:gd name="T6" fmla="*/ 85 w 14"/>
                <a:gd name="T7" fmla="*/ 11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9"/>
                <a:gd name="T14" fmla="*/ 14 w 14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9">
                  <a:moveTo>
                    <a:pt x="9" y="9"/>
                  </a:moveTo>
                  <a:lnTo>
                    <a:pt x="14" y="4"/>
                  </a:lnTo>
                  <a:lnTo>
                    <a:pt x="0" y="0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1" name="Freeform 497">
              <a:extLst>
                <a:ext uri="{FF2B5EF4-FFF2-40B4-BE49-F238E27FC236}">
                  <a16:creationId xmlns:a16="http://schemas.microsoft.com/office/drawing/2014/main" id="{ECB2EA23-4011-B46B-D650-8FD633D0C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3443"/>
              <a:ext cx="7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108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2" name="Freeform 498">
              <a:extLst>
                <a:ext uri="{FF2B5EF4-FFF2-40B4-BE49-F238E27FC236}">
                  <a16:creationId xmlns:a16="http://schemas.microsoft.com/office/drawing/2014/main" id="{66CC6F89-9CD9-00B6-E9B0-C92FC9AB44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3443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3" name="Freeform 499">
              <a:extLst>
                <a:ext uri="{FF2B5EF4-FFF2-40B4-BE49-F238E27FC236}">
                  <a16:creationId xmlns:a16="http://schemas.microsoft.com/office/drawing/2014/main" id="{DA9E6540-F81F-20DA-28E5-E2511DE78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3437"/>
              <a:ext cx="19" cy="13"/>
            </a:xfrm>
            <a:custGeom>
              <a:avLst/>
              <a:gdLst>
                <a:gd name="T0" fmla="*/ 124 w 15"/>
                <a:gd name="T1" fmla="*/ 108 h 10"/>
                <a:gd name="T2" fmla="*/ 41 w 15"/>
                <a:gd name="T3" fmla="*/ 0 h 10"/>
                <a:gd name="T4" fmla="*/ 0 w 15"/>
                <a:gd name="T5" fmla="*/ 60 h 10"/>
                <a:gd name="T6" fmla="*/ 124 w 15"/>
                <a:gd name="T7" fmla="*/ 108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5" y="1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4" name="Freeform 500">
              <a:extLst>
                <a:ext uri="{FF2B5EF4-FFF2-40B4-BE49-F238E27FC236}">
                  <a16:creationId xmlns:a16="http://schemas.microsoft.com/office/drawing/2014/main" id="{C2501E44-E5C3-83AB-4B04-33AE2EF21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0" y="3437"/>
              <a:ext cx="18" cy="13"/>
            </a:xfrm>
            <a:custGeom>
              <a:avLst/>
              <a:gdLst>
                <a:gd name="T0" fmla="*/ 50 w 15"/>
                <a:gd name="T1" fmla="*/ 108 h 10"/>
                <a:gd name="T2" fmla="*/ 77 w 15"/>
                <a:gd name="T3" fmla="*/ 0 h 10"/>
                <a:gd name="T4" fmla="*/ 0 w 15"/>
                <a:gd name="T5" fmla="*/ 0 h 10"/>
                <a:gd name="T6" fmla="*/ 50 w 15"/>
                <a:gd name="T7" fmla="*/ 108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0" y="1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5" name="Freeform 501">
              <a:extLst>
                <a:ext uri="{FF2B5EF4-FFF2-40B4-BE49-F238E27FC236}">
                  <a16:creationId xmlns:a16="http://schemas.microsoft.com/office/drawing/2014/main" id="{4DAD9421-0E9E-8B38-B965-1A423A4E6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43"/>
              <a:ext cx="6" cy="7"/>
            </a:xfrm>
            <a:custGeom>
              <a:avLst/>
              <a:gdLst>
                <a:gd name="T0" fmla="*/ 0 w 5"/>
                <a:gd name="T1" fmla="*/ 108 h 5"/>
                <a:gd name="T2" fmla="*/ 0 w 5"/>
                <a:gd name="T3" fmla="*/ 108 h 5"/>
                <a:gd name="T4" fmla="*/ 24 w 5"/>
                <a:gd name="T5" fmla="*/ 0 h 5"/>
                <a:gd name="T6" fmla="*/ 0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6" name="Freeform 502">
              <a:extLst>
                <a:ext uri="{FF2B5EF4-FFF2-40B4-BE49-F238E27FC236}">
                  <a16:creationId xmlns:a16="http://schemas.microsoft.com/office/drawing/2014/main" id="{5579568C-323A-1DD1-D1F0-396756E07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7" name="Freeform 503">
              <a:extLst>
                <a:ext uri="{FF2B5EF4-FFF2-40B4-BE49-F238E27FC236}">
                  <a16:creationId xmlns:a16="http://schemas.microsoft.com/office/drawing/2014/main" id="{4CB4B180-3177-427B-C68A-A5B2234DF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37"/>
              <a:ext cx="17" cy="20"/>
            </a:xfrm>
            <a:custGeom>
              <a:avLst/>
              <a:gdLst>
                <a:gd name="T0" fmla="*/ 78 w 14"/>
                <a:gd name="T1" fmla="*/ 201 h 15"/>
                <a:gd name="T2" fmla="*/ 28 w 14"/>
                <a:gd name="T3" fmla="*/ 0 h 15"/>
                <a:gd name="T4" fmla="*/ 0 w 14"/>
                <a:gd name="T5" fmla="*/ 129 h 15"/>
                <a:gd name="T6" fmla="*/ 78 w 14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14" y="15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14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8" name="Freeform 504">
              <a:extLst>
                <a:ext uri="{FF2B5EF4-FFF2-40B4-BE49-F238E27FC236}">
                  <a16:creationId xmlns:a16="http://schemas.microsoft.com/office/drawing/2014/main" id="{FFD83775-0259-2C8F-1D50-1BE7053F0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8" y="3437"/>
              <a:ext cx="11" cy="20"/>
            </a:xfrm>
            <a:custGeom>
              <a:avLst/>
              <a:gdLst>
                <a:gd name="T0" fmla="*/ 53 w 9"/>
                <a:gd name="T1" fmla="*/ 201 h 15"/>
                <a:gd name="T2" fmla="*/ 53 w 9"/>
                <a:gd name="T3" fmla="*/ 65 h 15"/>
                <a:gd name="T4" fmla="*/ 0 w 9"/>
                <a:gd name="T5" fmla="*/ 0 h 15"/>
                <a:gd name="T6" fmla="*/ 53 w 9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9" y="15"/>
                  </a:moveTo>
                  <a:lnTo>
                    <a:pt x="9" y="5"/>
                  </a:lnTo>
                  <a:lnTo>
                    <a:pt x="0" y="0"/>
                  </a:lnTo>
                  <a:lnTo>
                    <a:pt x="9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9" name="Freeform 505">
              <a:extLst>
                <a:ext uri="{FF2B5EF4-FFF2-40B4-BE49-F238E27FC236}">
                  <a16:creationId xmlns:a16="http://schemas.microsoft.com/office/drawing/2014/main" id="{C556CB37-1211-B278-0EA0-63B4A7CDF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341"/>
              <a:ext cx="6" cy="12"/>
            </a:xfrm>
            <a:custGeom>
              <a:avLst/>
              <a:gdLst>
                <a:gd name="T0" fmla="*/ 24 w 5"/>
                <a:gd name="T1" fmla="*/ 65 h 9"/>
                <a:gd name="T2" fmla="*/ 24 w 5"/>
                <a:gd name="T3" fmla="*/ 116 h 9"/>
                <a:gd name="T4" fmla="*/ 0 w 5"/>
                <a:gd name="T5" fmla="*/ 0 h 9"/>
                <a:gd name="T6" fmla="*/ 24 w 5"/>
                <a:gd name="T7" fmla="*/ 65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9"/>
                <a:gd name="T14" fmla="*/ 5 w 5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9">
                  <a:moveTo>
                    <a:pt x="5" y="5"/>
                  </a:moveTo>
                  <a:lnTo>
                    <a:pt x="5" y="9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50" name="Rectangle 506">
              <a:extLst>
                <a:ext uri="{FF2B5EF4-FFF2-40B4-BE49-F238E27FC236}">
                  <a16:creationId xmlns:a16="http://schemas.microsoft.com/office/drawing/2014/main" id="{31B0A23A-88AE-8A72-02A1-30D886661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5" y="3348"/>
              <a:ext cx="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507">
            <a:extLst>
              <a:ext uri="{FF2B5EF4-FFF2-40B4-BE49-F238E27FC236}">
                <a16:creationId xmlns:a16="http://schemas.microsoft.com/office/drawing/2014/main" id="{4DFB3911-B765-AF43-E101-0AA919E61B46}"/>
              </a:ext>
            </a:extLst>
          </p:cNvPr>
          <p:cNvGrpSpPr>
            <a:grpSpLocks/>
          </p:cNvGrpSpPr>
          <p:nvPr/>
        </p:nvGrpSpPr>
        <p:grpSpPr bwMode="auto">
          <a:xfrm>
            <a:off x="1485900" y="1303338"/>
            <a:ext cx="6297613" cy="1235075"/>
            <a:chOff x="936" y="821"/>
            <a:chExt cx="3967" cy="778"/>
          </a:xfrm>
        </p:grpSpPr>
        <p:sp>
          <p:nvSpPr>
            <p:cNvPr id="14345" name="Text Box 508">
              <a:extLst>
                <a:ext uri="{FF2B5EF4-FFF2-40B4-BE49-F238E27FC236}">
                  <a16:creationId xmlns:a16="http://schemas.microsoft.com/office/drawing/2014/main" id="{A68A8476-448C-4A72-8897-631FF02510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6" y="821"/>
              <a:ext cx="3967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3300"/>
                </a:buClr>
                <a:buFont typeface="Wingdings" panose="05000000000000000000" pitchFamily="2" charset="2"/>
                <a:buNone/>
              </a:pPr>
              <a:r>
                <a:rPr lang="en-US" altLang="en-US" sz="2400" b="1"/>
                <a:t>Upper &amp; Lower Limits – Customer Derived</a:t>
              </a:r>
            </a:p>
          </p:txBody>
        </p:sp>
        <p:sp>
          <p:nvSpPr>
            <p:cNvPr id="14346" name="AutoShape 509">
              <a:extLst>
                <a:ext uri="{FF2B5EF4-FFF2-40B4-BE49-F238E27FC236}">
                  <a16:creationId xmlns:a16="http://schemas.microsoft.com/office/drawing/2014/main" id="{6611ABB3-756A-0A80-C4E7-7232325ECBE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643648">
              <a:off x="1058" y="1082"/>
              <a:ext cx="412" cy="517"/>
            </a:xfrm>
            <a:prstGeom prst="downArrow">
              <a:avLst>
                <a:gd name="adj1" fmla="val 50000"/>
                <a:gd name="adj2" fmla="val 31371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347" name="AutoShape 510">
              <a:extLst>
                <a:ext uri="{FF2B5EF4-FFF2-40B4-BE49-F238E27FC236}">
                  <a16:creationId xmlns:a16="http://schemas.microsoft.com/office/drawing/2014/main" id="{1244E8A8-7E06-EF12-435F-7D633564D89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2517818">
              <a:off x="4222" y="1037"/>
              <a:ext cx="412" cy="517"/>
            </a:xfrm>
            <a:prstGeom prst="downArrow">
              <a:avLst>
                <a:gd name="adj1" fmla="val 50000"/>
                <a:gd name="adj2" fmla="val 31371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511">
            <a:extLst>
              <a:ext uri="{FF2B5EF4-FFF2-40B4-BE49-F238E27FC236}">
                <a16:creationId xmlns:a16="http://schemas.microsoft.com/office/drawing/2014/main" id="{08DDE851-5D64-4880-45AD-D39CCC5AB94A}"/>
              </a:ext>
            </a:extLst>
          </p:cNvPr>
          <p:cNvGrpSpPr>
            <a:grpSpLocks/>
          </p:cNvGrpSpPr>
          <p:nvPr/>
        </p:nvGrpSpPr>
        <p:grpSpPr bwMode="auto">
          <a:xfrm>
            <a:off x="850900" y="5145088"/>
            <a:ext cx="6443663" cy="1300162"/>
            <a:chOff x="536" y="3241"/>
            <a:chExt cx="4059" cy="819"/>
          </a:xfrm>
        </p:grpSpPr>
        <p:sp>
          <p:nvSpPr>
            <p:cNvPr id="14343" name="Text Box 512">
              <a:extLst>
                <a:ext uri="{FF2B5EF4-FFF2-40B4-BE49-F238E27FC236}">
                  <a16:creationId xmlns:a16="http://schemas.microsoft.com/office/drawing/2014/main" id="{ED938A11-01D2-5D42-4AE5-347769B3B0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" y="3818"/>
              <a:ext cx="4059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3300"/>
                </a:buClr>
                <a:buFont typeface="Wingdings" panose="05000000000000000000" pitchFamily="2" charset="2"/>
                <a:buNone/>
              </a:pPr>
              <a:r>
                <a:rPr lang="en-US" altLang="en-US" sz="2400" b="1"/>
                <a:t>Variation – Design &amp; Production Controlled</a:t>
              </a:r>
            </a:p>
          </p:txBody>
        </p:sp>
        <p:sp>
          <p:nvSpPr>
            <p:cNvPr id="14344" name="AutoShape 513">
              <a:extLst>
                <a:ext uri="{FF2B5EF4-FFF2-40B4-BE49-F238E27FC236}">
                  <a16:creationId xmlns:a16="http://schemas.microsoft.com/office/drawing/2014/main" id="{56CD0102-DFD9-98C0-2723-DC1DEB3AEA1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967769">
              <a:off x="1693" y="3209"/>
              <a:ext cx="518" cy="582"/>
            </a:xfrm>
            <a:prstGeom prst="upArrow">
              <a:avLst>
                <a:gd name="adj1" fmla="val 50000"/>
                <a:gd name="adj2" fmla="val 28089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</p:grpSp>
      <p:sp>
        <p:nvSpPr>
          <p:cNvPr id="14342" name="Text Box 514">
            <a:extLst>
              <a:ext uri="{FF2B5EF4-FFF2-40B4-BE49-F238E27FC236}">
                <a16:creationId xmlns:a16="http://schemas.microsoft.com/office/drawing/2014/main" id="{44B9AB11-A129-23F0-627B-14952C6C8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0" y="5375275"/>
            <a:ext cx="17844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en-US" altLang="en-US" b="1" dirty="0"/>
              <a:t>CTQ</a:t>
            </a: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en-US" altLang="en-US" sz="1400" b="1" dirty="0"/>
              <a:t>(Critical to Quality)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15F612-16DB-24C4-8477-2E24312B5651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6">
            <a:extLst>
              <a:ext uri="{FF2B5EF4-FFF2-40B4-BE49-F238E27FC236}">
                <a16:creationId xmlns:a16="http://schemas.microsoft.com/office/drawing/2014/main" id="{509CF89D-97B5-D88F-0974-9BD6C1AEFF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Exercise: CTQs in Your Business</a:t>
            </a:r>
          </a:p>
        </p:txBody>
      </p:sp>
      <p:graphicFrame>
        <p:nvGraphicFramePr>
          <p:cNvPr id="36903" name="Group 39">
            <a:extLst>
              <a:ext uri="{FF2B5EF4-FFF2-40B4-BE49-F238E27FC236}">
                <a16:creationId xmlns:a16="http://schemas.microsoft.com/office/drawing/2014/main" id="{531AAD1F-1D33-A4A4-D4A8-A98BD9BDAE10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21180878"/>
              </p:ext>
            </p:extLst>
          </p:nvPr>
        </p:nvGraphicFramePr>
        <p:xfrm>
          <a:off x="457200" y="1338263"/>
          <a:ext cx="8229600" cy="3563937"/>
        </p:xfrm>
        <a:graphic>
          <a:graphicData uri="http://schemas.openxmlformats.org/drawingml/2006/table">
            <a:tbl>
              <a:tblPr/>
              <a:tblGrid>
                <a:gridCol w="1495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1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Objective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33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Develop a few Critical-to-Quality Requirements (CTQs)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7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Instructions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FF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Identify a Product or Service our Company “produces.”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What’s the most important Aspect/Characteristic of this Product or Service?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How could or do we measure this Characteristic?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What Targets/Limits apply?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46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Time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55C10B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55C10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Minutes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3C31312-EC03-0F75-4299-3DF74409D256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DF232DB1-CFEA-AB51-BA81-5B7A66DD3D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7963" y="215900"/>
            <a:ext cx="6650037" cy="5222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/>
              <a:t>Sigma Is a Measure of Process Capability...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11A6D253-A169-7F07-7392-06C176BE81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85775" y="5738813"/>
            <a:ext cx="8174038" cy="514350"/>
          </a:xfr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209550" indent="0" algn="ctr" defTabSz="820738" eaLnBrk="1" hangingPunct="1">
              <a:buFont typeface="Symbol" panose="05050102010706020507" pitchFamily="18" charset="2"/>
              <a:buNone/>
            </a:pPr>
            <a:r>
              <a:rPr lang="en-US" altLang="en-US" sz="2300">
                <a:solidFill>
                  <a:schemeClr val="tx2"/>
                </a:solidFill>
              </a:rPr>
              <a:t>…that focuses on the average </a:t>
            </a:r>
            <a:r>
              <a:rPr lang="en-US" altLang="en-US" sz="2300" b="1" i="1">
                <a:solidFill>
                  <a:schemeClr val="tx2"/>
                </a:solidFill>
              </a:rPr>
              <a:t>and</a:t>
            </a:r>
            <a:r>
              <a:rPr lang="en-US" altLang="en-US" sz="2300">
                <a:solidFill>
                  <a:schemeClr val="tx2"/>
                </a:solidFill>
              </a:rPr>
              <a:t> variation of the output.</a:t>
            </a:r>
          </a:p>
        </p:txBody>
      </p:sp>
      <p:sp>
        <p:nvSpPr>
          <p:cNvPr id="18436" name="Text Box 4">
            <a:extLst>
              <a:ext uri="{FF2B5EF4-FFF2-40B4-BE49-F238E27FC236}">
                <a16:creationId xmlns:a16="http://schemas.microsoft.com/office/drawing/2014/main" id="{55E3AE26-ECE8-8BAB-9CD8-468745AC0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25" y="1865313"/>
            <a:ext cx="1098550" cy="286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Sigma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en-US" altLang="en-US" sz="1400" b="1"/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1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2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3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4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5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6</a:t>
            </a:r>
          </a:p>
        </p:txBody>
      </p:sp>
      <p:sp>
        <p:nvSpPr>
          <p:cNvPr id="18437" name="Text Box 5">
            <a:extLst>
              <a:ext uri="{FF2B5EF4-FFF2-40B4-BE49-F238E27FC236}">
                <a16:creationId xmlns:a16="http://schemas.microsoft.com/office/drawing/2014/main" id="{F576AE4C-CC49-AEA8-0388-5A43DEB57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1013" y="1885950"/>
            <a:ext cx="1098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DPMO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 b="1"/>
          </a:p>
        </p:txBody>
      </p:sp>
      <p:sp>
        <p:nvSpPr>
          <p:cNvPr id="18438" name="Text Box 6">
            <a:extLst>
              <a:ext uri="{FF2B5EF4-FFF2-40B4-BE49-F238E27FC236}">
                <a16:creationId xmlns:a16="http://schemas.microsoft.com/office/drawing/2014/main" id="{551A5031-6CFB-D4CB-BF94-9832CEA4D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8775" y="2439988"/>
            <a:ext cx="1287463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680,000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298,000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67,000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6,000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400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3.4</a:t>
            </a:r>
          </a:p>
        </p:txBody>
      </p:sp>
      <p:sp>
        <p:nvSpPr>
          <p:cNvPr id="18439" name="Text Box 8">
            <a:extLst>
              <a:ext uri="{FF2B5EF4-FFF2-40B4-BE49-F238E27FC236}">
                <a16:creationId xmlns:a16="http://schemas.microsoft.com/office/drawing/2014/main" id="{0ADEC388-5051-2155-CB0E-29DEA232E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050" y="1143000"/>
            <a:ext cx="1958975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Customer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Requirement</a:t>
            </a:r>
          </a:p>
        </p:txBody>
      </p:sp>
      <p:sp>
        <p:nvSpPr>
          <p:cNvPr id="18440" name="Text Box 9">
            <a:extLst>
              <a:ext uri="{FF2B5EF4-FFF2-40B4-BE49-F238E27FC236}">
                <a16:creationId xmlns:a16="http://schemas.microsoft.com/office/drawing/2014/main" id="{CFCD9EFE-18E7-78E4-62BE-CEFCF11056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0363" y="3214688"/>
            <a:ext cx="265112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8441" name="Text Box 10">
            <a:extLst>
              <a:ext uri="{FF2B5EF4-FFF2-40B4-BE49-F238E27FC236}">
                <a16:creationId xmlns:a16="http://schemas.microsoft.com/office/drawing/2014/main" id="{0C9E1F48-FE69-E7E7-0262-646D3446D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1725" y="2800350"/>
            <a:ext cx="265113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18442" name="Text Box 11">
            <a:extLst>
              <a:ext uri="{FF2B5EF4-FFF2-40B4-BE49-F238E27FC236}">
                <a16:creationId xmlns:a16="http://schemas.microsoft.com/office/drawing/2014/main" id="{1CBF4B4B-DF60-8FE0-22E0-ED3091AF6E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8950" y="2474913"/>
            <a:ext cx="265113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18443" name="Text Box 12">
            <a:extLst>
              <a:ext uri="{FF2B5EF4-FFF2-40B4-BE49-F238E27FC236}">
                <a16:creationId xmlns:a16="http://schemas.microsoft.com/office/drawing/2014/main" id="{96E0EF8E-CCD6-231A-0179-6EBF6968E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6338" y="1987550"/>
            <a:ext cx="265112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4</a:t>
            </a:r>
          </a:p>
        </p:txBody>
      </p:sp>
      <p:sp>
        <p:nvSpPr>
          <p:cNvPr id="18444" name="Text Box 13">
            <a:extLst>
              <a:ext uri="{FF2B5EF4-FFF2-40B4-BE49-F238E27FC236}">
                <a16:creationId xmlns:a16="http://schemas.microsoft.com/office/drawing/2014/main" id="{CD09F9F6-0C18-90D4-7335-65BCB7B99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738" y="1774825"/>
            <a:ext cx="265112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5</a:t>
            </a:r>
          </a:p>
        </p:txBody>
      </p:sp>
      <p:sp>
        <p:nvSpPr>
          <p:cNvPr id="18445" name="Text Box 14">
            <a:extLst>
              <a:ext uri="{FF2B5EF4-FFF2-40B4-BE49-F238E27FC236}">
                <a16:creationId xmlns:a16="http://schemas.microsoft.com/office/drawing/2014/main" id="{698AEAC3-B37F-29A3-86CD-806F0EF76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1466850"/>
            <a:ext cx="265113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6</a:t>
            </a:r>
          </a:p>
        </p:txBody>
      </p:sp>
      <p:sp>
        <p:nvSpPr>
          <p:cNvPr id="18446" name="Freeform 15">
            <a:extLst>
              <a:ext uri="{FF2B5EF4-FFF2-40B4-BE49-F238E27FC236}">
                <a16:creationId xmlns:a16="http://schemas.microsoft.com/office/drawing/2014/main" id="{7C5B0DAC-A43B-AC00-B620-4238909436AE}"/>
              </a:ext>
            </a:extLst>
          </p:cNvPr>
          <p:cNvSpPr>
            <a:spLocks noChangeAspect="1"/>
          </p:cNvSpPr>
          <p:nvPr/>
        </p:nvSpPr>
        <p:spPr bwMode="auto">
          <a:xfrm>
            <a:off x="3163888" y="3616325"/>
            <a:ext cx="2916237" cy="996950"/>
          </a:xfrm>
          <a:custGeom>
            <a:avLst/>
            <a:gdLst>
              <a:gd name="T0" fmla="*/ 0 w 1837"/>
              <a:gd name="T1" fmla="*/ 2147483646 h 628"/>
              <a:gd name="T2" fmla="*/ 2147483646 w 1837"/>
              <a:gd name="T3" fmla="*/ 2147483646 h 628"/>
              <a:gd name="T4" fmla="*/ 2147483646 w 1837"/>
              <a:gd name="T5" fmla="*/ 2147483646 h 628"/>
              <a:gd name="T6" fmla="*/ 2147483646 w 1837"/>
              <a:gd name="T7" fmla="*/ 2147483646 h 628"/>
              <a:gd name="T8" fmla="*/ 2147483646 w 1837"/>
              <a:gd name="T9" fmla="*/ 2147483646 h 628"/>
              <a:gd name="T10" fmla="*/ 2147483646 w 1837"/>
              <a:gd name="T11" fmla="*/ 2147483646 h 628"/>
              <a:gd name="T12" fmla="*/ 2147483646 w 1837"/>
              <a:gd name="T13" fmla="*/ 2147483646 h 628"/>
              <a:gd name="T14" fmla="*/ 2147483646 w 1837"/>
              <a:gd name="T15" fmla="*/ 2147483646 h 628"/>
              <a:gd name="T16" fmla="*/ 2147483646 w 1837"/>
              <a:gd name="T17" fmla="*/ 2147483646 h 628"/>
              <a:gd name="T18" fmla="*/ 2147483646 w 1837"/>
              <a:gd name="T19" fmla="*/ 2147483646 h 628"/>
              <a:gd name="T20" fmla="*/ 2147483646 w 1837"/>
              <a:gd name="T21" fmla="*/ 2147483646 h 6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837" h="628">
                <a:moveTo>
                  <a:pt x="0" y="628"/>
                </a:moveTo>
                <a:cubicBezTo>
                  <a:pt x="9" y="626"/>
                  <a:pt x="40" y="619"/>
                  <a:pt x="57" y="614"/>
                </a:cubicBezTo>
                <a:cubicBezTo>
                  <a:pt x="74" y="609"/>
                  <a:pt x="84" y="606"/>
                  <a:pt x="100" y="597"/>
                </a:cubicBezTo>
                <a:cubicBezTo>
                  <a:pt x="116" y="588"/>
                  <a:pt x="133" y="577"/>
                  <a:pt x="154" y="562"/>
                </a:cubicBezTo>
                <a:cubicBezTo>
                  <a:pt x="175" y="547"/>
                  <a:pt x="197" y="533"/>
                  <a:pt x="224" y="504"/>
                </a:cubicBezTo>
                <a:cubicBezTo>
                  <a:pt x="251" y="475"/>
                  <a:pt x="261" y="463"/>
                  <a:pt x="319" y="390"/>
                </a:cubicBezTo>
                <a:cubicBezTo>
                  <a:pt x="377" y="317"/>
                  <a:pt x="466" y="121"/>
                  <a:pt x="573" y="64"/>
                </a:cubicBezTo>
                <a:cubicBezTo>
                  <a:pt x="679" y="7"/>
                  <a:pt x="844" y="0"/>
                  <a:pt x="961" y="47"/>
                </a:cubicBezTo>
                <a:cubicBezTo>
                  <a:pt x="1079" y="94"/>
                  <a:pt x="1189" y="269"/>
                  <a:pt x="1279" y="344"/>
                </a:cubicBezTo>
                <a:cubicBezTo>
                  <a:pt x="1370" y="420"/>
                  <a:pt x="1413" y="456"/>
                  <a:pt x="1506" y="502"/>
                </a:cubicBezTo>
                <a:cubicBezTo>
                  <a:pt x="1599" y="548"/>
                  <a:pt x="1768" y="598"/>
                  <a:pt x="1837" y="623"/>
                </a:cubicBezTo>
              </a:path>
            </a:pathLst>
          </a:custGeom>
          <a:solidFill>
            <a:srgbClr val="FF0000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47" name="Freeform 16">
            <a:extLst>
              <a:ext uri="{FF2B5EF4-FFF2-40B4-BE49-F238E27FC236}">
                <a16:creationId xmlns:a16="http://schemas.microsoft.com/office/drawing/2014/main" id="{FE27FAC9-0A74-3054-F9C3-083D3360BAEB}"/>
              </a:ext>
            </a:extLst>
          </p:cNvPr>
          <p:cNvSpPr>
            <a:spLocks noChangeAspect="1"/>
          </p:cNvSpPr>
          <p:nvPr/>
        </p:nvSpPr>
        <p:spPr bwMode="auto">
          <a:xfrm>
            <a:off x="3746500" y="3200400"/>
            <a:ext cx="3014663" cy="1408113"/>
          </a:xfrm>
          <a:custGeom>
            <a:avLst/>
            <a:gdLst>
              <a:gd name="T0" fmla="*/ 2147483646 w 2310"/>
              <a:gd name="T1" fmla="*/ 2147483646 h 1079"/>
              <a:gd name="T2" fmla="*/ 2147483646 w 2310"/>
              <a:gd name="T3" fmla="*/ 2147483646 h 1079"/>
              <a:gd name="T4" fmla="*/ 2147483646 w 2310"/>
              <a:gd name="T5" fmla="*/ 2147483646 h 1079"/>
              <a:gd name="T6" fmla="*/ 2147483646 w 2310"/>
              <a:gd name="T7" fmla="*/ 2147483646 h 1079"/>
              <a:gd name="T8" fmla="*/ 2147483646 w 2310"/>
              <a:gd name="T9" fmla="*/ 2147483646 h 1079"/>
              <a:gd name="T10" fmla="*/ 2147483646 w 2310"/>
              <a:gd name="T11" fmla="*/ 2147483646 h 1079"/>
              <a:gd name="T12" fmla="*/ 2147483646 w 2310"/>
              <a:gd name="T13" fmla="*/ 2147483646 h 1079"/>
              <a:gd name="T14" fmla="*/ 2147483646 w 2310"/>
              <a:gd name="T15" fmla="*/ 2147483646 h 1079"/>
              <a:gd name="T16" fmla="*/ 2147483646 w 2310"/>
              <a:gd name="T17" fmla="*/ 2147483646 h 1079"/>
              <a:gd name="T18" fmla="*/ 2147483646 w 2310"/>
              <a:gd name="T19" fmla="*/ 2147483646 h 10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0" h="1079">
                <a:moveTo>
                  <a:pt x="11" y="1062"/>
                </a:moveTo>
                <a:cubicBezTo>
                  <a:pt x="11" y="1062"/>
                  <a:pt x="0" y="1069"/>
                  <a:pt x="11" y="1065"/>
                </a:cubicBezTo>
                <a:cubicBezTo>
                  <a:pt x="22" y="1061"/>
                  <a:pt x="41" y="1059"/>
                  <a:pt x="80" y="1038"/>
                </a:cubicBezTo>
                <a:cubicBezTo>
                  <a:pt x="119" y="1017"/>
                  <a:pt x="186" y="986"/>
                  <a:pt x="243" y="938"/>
                </a:cubicBezTo>
                <a:cubicBezTo>
                  <a:pt x="300" y="890"/>
                  <a:pt x="318" y="885"/>
                  <a:pt x="419" y="750"/>
                </a:cubicBezTo>
                <a:cubicBezTo>
                  <a:pt x="520" y="615"/>
                  <a:pt x="713" y="237"/>
                  <a:pt x="847" y="127"/>
                </a:cubicBezTo>
                <a:cubicBezTo>
                  <a:pt x="981" y="17"/>
                  <a:pt x="1087" y="0"/>
                  <a:pt x="1224" y="88"/>
                </a:cubicBezTo>
                <a:cubicBezTo>
                  <a:pt x="1361" y="176"/>
                  <a:pt x="1536" y="509"/>
                  <a:pt x="1667" y="657"/>
                </a:cubicBezTo>
                <a:cubicBezTo>
                  <a:pt x="1798" y="805"/>
                  <a:pt x="1903" y="906"/>
                  <a:pt x="2010" y="976"/>
                </a:cubicBezTo>
                <a:cubicBezTo>
                  <a:pt x="2117" y="1046"/>
                  <a:pt x="2248" y="1058"/>
                  <a:pt x="2310" y="1079"/>
                </a:cubicBezTo>
              </a:path>
            </a:pathLst>
          </a:custGeom>
          <a:solidFill>
            <a:srgbClr val="FF9966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48" name="Freeform 17">
            <a:extLst>
              <a:ext uri="{FF2B5EF4-FFF2-40B4-BE49-F238E27FC236}">
                <a16:creationId xmlns:a16="http://schemas.microsoft.com/office/drawing/2014/main" id="{CFD9E62A-744B-38CD-0246-2F991DCE5869}"/>
              </a:ext>
            </a:extLst>
          </p:cNvPr>
          <p:cNvSpPr>
            <a:spLocks noChangeAspect="1"/>
          </p:cNvSpPr>
          <p:nvPr/>
        </p:nvSpPr>
        <p:spPr bwMode="auto">
          <a:xfrm>
            <a:off x="4251325" y="2878138"/>
            <a:ext cx="3449638" cy="1736725"/>
          </a:xfrm>
          <a:custGeom>
            <a:avLst/>
            <a:gdLst>
              <a:gd name="T0" fmla="*/ 0 w 2491"/>
              <a:gd name="T1" fmla="*/ 2147483646 h 1331"/>
              <a:gd name="T2" fmla="*/ 2147483646 w 2491"/>
              <a:gd name="T3" fmla="*/ 2147483646 h 1331"/>
              <a:gd name="T4" fmla="*/ 2147483646 w 2491"/>
              <a:gd name="T5" fmla="*/ 2147483646 h 1331"/>
              <a:gd name="T6" fmla="*/ 2147483646 w 2491"/>
              <a:gd name="T7" fmla="*/ 2147483646 h 1331"/>
              <a:gd name="T8" fmla="*/ 2147483646 w 2491"/>
              <a:gd name="T9" fmla="*/ 2147483646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91" h="1331">
                <a:moveTo>
                  <a:pt x="0" y="1330"/>
                </a:moveTo>
                <a:cubicBezTo>
                  <a:pt x="41" y="1292"/>
                  <a:pt x="58" y="1317"/>
                  <a:pt x="248" y="1096"/>
                </a:cubicBezTo>
                <a:cubicBezTo>
                  <a:pt x="438" y="875"/>
                  <a:pt x="845" y="4"/>
                  <a:pt x="1138" y="2"/>
                </a:cubicBezTo>
                <a:cubicBezTo>
                  <a:pt x="1430" y="0"/>
                  <a:pt x="1779" y="865"/>
                  <a:pt x="2004" y="1086"/>
                </a:cubicBezTo>
                <a:cubicBezTo>
                  <a:pt x="2230" y="1307"/>
                  <a:pt x="2410" y="1290"/>
                  <a:pt x="2491" y="1331"/>
                </a:cubicBezTo>
              </a:path>
            </a:pathLst>
          </a:custGeom>
          <a:solidFill>
            <a:srgbClr val="FFFFCC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49" name="Line 18">
            <a:extLst>
              <a:ext uri="{FF2B5EF4-FFF2-40B4-BE49-F238E27FC236}">
                <a16:creationId xmlns:a16="http://schemas.microsoft.com/office/drawing/2014/main" id="{7F96532D-E887-86EB-203C-F1D07434C8ED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017838" y="4618038"/>
            <a:ext cx="58689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50" name="Freeform 19">
            <a:extLst>
              <a:ext uri="{FF2B5EF4-FFF2-40B4-BE49-F238E27FC236}">
                <a16:creationId xmlns:a16="http://schemas.microsoft.com/office/drawing/2014/main" id="{8A1821D7-5C51-EAE5-0627-1D1B9CE4E74F}"/>
              </a:ext>
            </a:extLst>
          </p:cNvPr>
          <p:cNvSpPr>
            <a:spLocks noChangeAspect="1"/>
          </p:cNvSpPr>
          <p:nvPr/>
        </p:nvSpPr>
        <p:spPr bwMode="auto">
          <a:xfrm>
            <a:off x="4910138" y="2341563"/>
            <a:ext cx="3243262" cy="2276475"/>
          </a:xfrm>
          <a:custGeom>
            <a:avLst/>
            <a:gdLst>
              <a:gd name="T0" fmla="*/ 0 w 2486"/>
              <a:gd name="T1" fmla="*/ 2147483646 h 1744"/>
              <a:gd name="T2" fmla="*/ 2147483646 w 2486"/>
              <a:gd name="T3" fmla="*/ 2147483646 h 1744"/>
              <a:gd name="T4" fmla="*/ 2147483646 w 2486"/>
              <a:gd name="T5" fmla="*/ 2147483646 h 1744"/>
              <a:gd name="T6" fmla="*/ 2147483646 w 2486"/>
              <a:gd name="T7" fmla="*/ 2147483646 h 1744"/>
              <a:gd name="T8" fmla="*/ 2147483646 w 2486"/>
              <a:gd name="T9" fmla="*/ 2147483646 h 1744"/>
              <a:gd name="T10" fmla="*/ 2147483646 w 2486"/>
              <a:gd name="T11" fmla="*/ 2147483646 h 1744"/>
              <a:gd name="T12" fmla="*/ 2147483646 w 2486"/>
              <a:gd name="T13" fmla="*/ 2147483646 h 1744"/>
              <a:gd name="T14" fmla="*/ 2147483646 w 2486"/>
              <a:gd name="T15" fmla="*/ 2147483646 h 1744"/>
              <a:gd name="T16" fmla="*/ 2147483646 w 2486"/>
              <a:gd name="T17" fmla="*/ 2147483646 h 1744"/>
              <a:gd name="T18" fmla="*/ 2147483646 w 2486"/>
              <a:gd name="T19" fmla="*/ 2147483646 h 1744"/>
              <a:gd name="T20" fmla="*/ 2147483646 w 2486"/>
              <a:gd name="T21" fmla="*/ 2147483646 h 17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486" h="1744">
                <a:moveTo>
                  <a:pt x="0" y="1735"/>
                </a:moveTo>
                <a:cubicBezTo>
                  <a:pt x="7" y="1733"/>
                  <a:pt x="28" y="1733"/>
                  <a:pt x="46" y="1722"/>
                </a:cubicBezTo>
                <a:cubicBezTo>
                  <a:pt x="65" y="1712"/>
                  <a:pt x="77" y="1708"/>
                  <a:pt x="110" y="1672"/>
                </a:cubicBezTo>
                <a:cubicBezTo>
                  <a:pt x="143" y="1636"/>
                  <a:pt x="186" y="1591"/>
                  <a:pt x="243" y="1506"/>
                </a:cubicBezTo>
                <a:cubicBezTo>
                  <a:pt x="301" y="1421"/>
                  <a:pt x="328" y="1383"/>
                  <a:pt x="457" y="1160"/>
                </a:cubicBezTo>
                <a:cubicBezTo>
                  <a:pt x="587" y="937"/>
                  <a:pt x="872" y="334"/>
                  <a:pt x="1019" y="167"/>
                </a:cubicBezTo>
                <a:cubicBezTo>
                  <a:pt x="1166" y="0"/>
                  <a:pt x="1193" y="14"/>
                  <a:pt x="1338" y="158"/>
                </a:cubicBezTo>
                <a:cubicBezTo>
                  <a:pt x="1483" y="302"/>
                  <a:pt x="1738" y="803"/>
                  <a:pt x="1891" y="1031"/>
                </a:cubicBezTo>
                <a:cubicBezTo>
                  <a:pt x="2044" y="1259"/>
                  <a:pt x="2174" y="1421"/>
                  <a:pt x="2256" y="1527"/>
                </a:cubicBezTo>
                <a:cubicBezTo>
                  <a:pt x="2338" y="1633"/>
                  <a:pt x="2346" y="1631"/>
                  <a:pt x="2384" y="1667"/>
                </a:cubicBezTo>
                <a:cubicBezTo>
                  <a:pt x="2422" y="1703"/>
                  <a:pt x="2465" y="1728"/>
                  <a:pt x="2486" y="1744"/>
                </a:cubicBezTo>
              </a:path>
            </a:pathLst>
          </a:custGeom>
          <a:solidFill>
            <a:srgbClr val="99FFCC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51" name="Freeform 20">
            <a:extLst>
              <a:ext uri="{FF2B5EF4-FFF2-40B4-BE49-F238E27FC236}">
                <a16:creationId xmlns:a16="http://schemas.microsoft.com/office/drawing/2014/main" id="{9B2CBF81-B663-D23C-8987-E0C61A4F98CB}"/>
              </a:ext>
            </a:extLst>
          </p:cNvPr>
          <p:cNvSpPr>
            <a:spLocks noChangeAspect="1"/>
          </p:cNvSpPr>
          <p:nvPr/>
        </p:nvSpPr>
        <p:spPr bwMode="auto">
          <a:xfrm>
            <a:off x="5583238" y="2135188"/>
            <a:ext cx="3008312" cy="2482850"/>
          </a:xfrm>
          <a:custGeom>
            <a:avLst/>
            <a:gdLst>
              <a:gd name="T0" fmla="*/ 0 w 2307"/>
              <a:gd name="T1" fmla="*/ 2147483646 h 1902"/>
              <a:gd name="T2" fmla="*/ 2147483646 w 2307"/>
              <a:gd name="T3" fmla="*/ 2147483646 h 1902"/>
              <a:gd name="T4" fmla="*/ 2147483646 w 2307"/>
              <a:gd name="T5" fmla="*/ 2147483646 h 1902"/>
              <a:gd name="T6" fmla="*/ 2147483646 w 2307"/>
              <a:gd name="T7" fmla="*/ 2147483646 h 1902"/>
              <a:gd name="T8" fmla="*/ 2147483646 w 2307"/>
              <a:gd name="T9" fmla="*/ 2147483646 h 1902"/>
              <a:gd name="T10" fmla="*/ 2147483646 w 2307"/>
              <a:gd name="T11" fmla="*/ 2147483646 h 1902"/>
              <a:gd name="T12" fmla="*/ 2147483646 w 2307"/>
              <a:gd name="T13" fmla="*/ 2147483646 h 1902"/>
              <a:gd name="T14" fmla="*/ 2147483646 w 2307"/>
              <a:gd name="T15" fmla="*/ 2147483646 h 1902"/>
              <a:gd name="T16" fmla="*/ 2147483646 w 2307"/>
              <a:gd name="T17" fmla="*/ 2147483646 h 1902"/>
              <a:gd name="T18" fmla="*/ 2147483646 w 2307"/>
              <a:gd name="T19" fmla="*/ 2147483646 h 1902"/>
              <a:gd name="T20" fmla="*/ 2147483646 w 2307"/>
              <a:gd name="T21" fmla="*/ 2147483646 h 1902"/>
              <a:gd name="T22" fmla="*/ 2147483646 w 2307"/>
              <a:gd name="T23" fmla="*/ 2147483646 h 19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307" h="1902">
                <a:moveTo>
                  <a:pt x="0" y="1902"/>
                </a:moveTo>
                <a:cubicBezTo>
                  <a:pt x="24" y="1892"/>
                  <a:pt x="46" y="1901"/>
                  <a:pt x="144" y="1841"/>
                </a:cubicBezTo>
                <a:cubicBezTo>
                  <a:pt x="242" y="1781"/>
                  <a:pt x="470" y="1672"/>
                  <a:pt x="589" y="1544"/>
                </a:cubicBezTo>
                <a:cubicBezTo>
                  <a:pt x="708" y="1416"/>
                  <a:pt x="791" y="1219"/>
                  <a:pt x="861" y="1073"/>
                </a:cubicBezTo>
                <a:cubicBezTo>
                  <a:pt x="931" y="927"/>
                  <a:pt x="977" y="757"/>
                  <a:pt x="1008" y="670"/>
                </a:cubicBezTo>
                <a:cubicBezTo>
                  <a:pt x="1039" y="583"/>
                  <a:pt x="1007" y="656"/>
                  <a:pt x="1046" y="552"/>
                </a:cubicBezTo>
                <a:cubicBezTo>
                  <a:pt x="1085" y="448"/>
                  <a:pt x="1184" y="92"/>
                  <a:pt x="1241" y="46"/>
                </a:cubicBezTo>
                <a:cubicBezTo>
                  <a:pt x="1298" y="0"/>
                  <a:pt x="1336" y="146"/>
                  <a:pt x="1389" y="277"/>
                </a:cubicBezTo>
                <a:cubicBezTo>
                  <a:pt x="1442" y="408"/>
                  <a:pt x="1492" y="649"/>
                  <a:pt x="1561" y="830"/>
                </a:cubicBezTo>
                <a:cubicBezTo>
                  <a:pt x="1630" y="1011"/>
                  <a:pt x="1721" y="1216"/>
                  <a:pt x="1805" y="1365"/>
                </a:cubicBezTo>
                <a:cubicBezTo>
                  <a:pt x="1889" y="1514"/>
                  <a:pt x="1979" y="1634"/>
                  <a:pt x="2063" y="1722"/>
                </a:cubicBezTo>
                <a:cubicBezTo>
                  <a:pt x="2147" y="1810"/>
                  <a:pt x="2256" y="1857"/>
                  <a:pt x="2307" y="1893"/>
                </a:cubicBezTo>
              </a:path>
            </a:pathLst>
          </a:custGeom>
          <a:solidFill>
            <a:srgbClr val="66FF99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52" name="Freeform 21">
            <a:extLst>
              <a:ext uri="{FF2B5EF4-FFF2-40B4-BE49-F238E27FC236}">
                <a16:creationId xmlns:a16="http://schemas.microsoft.com/office/drawing/2014/main" id="{D04E4A74-07FE-6BC8-122A-A3D3743C2983}"/>
              </a:ext>
            </a:extLst>
          </p:cNvPr>
          <p:cNvSpPr>
            <a:spLocks noChangeAspect="1"/>
          </p:cNvSpPr>
          <p:nvPr/>
        </p:nvSpPr>
        <p:spPr bwMode="auto">
          <a:xfrm>
            <a:off x="6954838" y="1806575"/>
            <a:ext cx="1887537" cy="2814638"/>
          </a:xfrm>
          <a:custGeom>
            <a:avLst/>
            <a:gdLst>
              <a:gd name="T0" fmla="*/ 0 w 1447"/>
              <a:gd name="T1" fmla="*/ 2147483646 h 2157"/>
              <a:gd name="T2" fmla="*/ 2147483646 w 1447"/>
              <a:gd name="T3" fmla="*/ 2147483646 h 2157"/>
              <a:gd name="T4" fmla="*/ 2147483646 w 1447"/>
              <a:gd name="T5" fmla="*/ 2147483646 h 2157"/>
              <a:gd name="T6" fmla="*/ 2147483646 w 1447"/>
              <a:gd name="T7" fmla="*/ 2147483646 h 2157"/>
              <a:gd name="T8" fmla="*/ 2147483646 w 1447"/>
              <a:gd name="T9" fmla="*/ 2147483646 h 2157"/>
              <a:gd name="T10" fmla="*/ 2147483646 w 1447"/>
              <a:gd name="T11" fmla="*/ 2147483646 h 2157"/>
              <a:gd name="T12" fmla="*/ 2147483646 w 1447"/>
              <a:gd name="T13" fmla="*/ 2147483646 h 2157"/>
              <a:gd name="T14" fmla="*/ 2147483646 w 1447"/>
              <a:gd name="T15" fmla="*/ 2147483646 h 2157"/>
              <a:gd name="T16" fmla="*/ 2147483646 w 1447"/>
              <a:gd name="T17" fmla="*/ 2147483646 h 2157"/>
              <a:gd name="T18" fmla="*/ 2147483646 w 1447"/>
              <a:gd name="T19" fmla="*/ 2147483646 h 215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47" h="2157">
                <a:moveTo>
                  <a:pt x="0" y="2157"/>
                </a:moveTo>
                <a:cubicBezTo>
                  <a:pt x="22" y="2137"/>
                  <a:pt x="92" y="2093"/>
                  <a:pt x="131" y="2033"/>
                </a:cubicBezTo>
                <a:cubicBezTo>
                  <a:pt x="170" y="1973"/>
                  <a:pt x="206" y="1885"/>
                  <a:pt x="234" y="1799"/>
                </a:cubicBezTo>
                <a:cubicBezTo>
                  <a:pt x="262" y="1713"/>
                  <a:pt x="272" y="1659"/>
                  <a:pt x="301" y="1517"/>
                </a:cubicBezTo>
                <a:cubicBezTo>
                  <a:pt x="330" y="1375"/>
                  <a:pt x="371" y="1162"/>
                  <a:pt x="407" y="948"/>
                </a:cubicBezTo>
                <a:cubicBezTo>
                  <a:pt x="443" y="734"/>
                  <a:pt x="467" y="362"/>
                  <a:pt x="519" y="234"/>
                </a:cubicBezTo>
                <a:cubicBezTo>
                  <a:pt x="571" y="106"/>
                  <a:pt x="641" y="0"/>
                  <a:pt x="719" y="181"/>
                </a:cubicBezTo>
                <a:cubicBezTo>
                  <a:pt x="797" y="362"/>
                  <a:pt x="898" y="1025"/>
                  <a:pt x="985" y="1322"/>
                </a:cubicBezTo>
                <a:cubicBezTo>
                  <a:pt x="1072" y="1619"/>
                  <a:pt x="1162" y="1827"/>
                  <a:pt x="1239" y="1965"/>
                </a:cubicBezTo>
                <a:cubicBezTo>
                  <a:pt x="1316" y="2103"/>
                  <a:pt x="1404" y="2110"/>
                  <a:pt x="1447" y="2148"/>
                </a:cubicBezTo>
              </a:path>
            </a:pathLst>
          </a:custGeom>
          <a:solidFill>
            <a:srgbClr val="00CC00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53" name="Line 22">
            <a:extLst>
              <a:ext uri="{FF2B5EF4-FFF2-40B4-BE49-F238E27FC236}">
                <a16:creationId xmlns:a16="http://schemas.microsoft.com/office/drawing/2014/main" id="{04EAE984-0DB2-5AAB-57B4-B9D105D3223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19625" y="2016125"/>
            <a:ext cx="0" cy="26098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573444" name="Text Box 1028">
            <a:extLst>
              <a:ext uri="{FF2B5EF4-FFF2-40B4-BE49-F238E27FC236}">
                <a16:creationId xmlns:a16="http://schemas.microsoft.com/office/drawing/2014/main" id="{2D5611A5-5D1A-95A6-D0EC-6F3D05593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25" y="5116513"/>
            <a:ext cx="3733800" cy="3079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b="1" dirty="0">
                <a:latin typeface="+mn-lt"/>
              </a:rPr>
              <a:t>DPMO – Defects per Million Opportunities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2CFBCF-11D7-3D70-676A-B77C97E75510}"/>
              </a:ext>
            </a:extLst>
          </p:cNvPr>
          <p:cNvSpPr txBox="1"/>
          <p:nvPr/>
        </p:nvSpPr>
        <p:spPr>
          <a:xfrm>
            <a:off x="4657725" y="2033588"/>
            <a:ext cx="65087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00B050"/>
                </a:solidFill>
                <a:latin typeface="+mn-lt"/>
              </a:rPr>
              <a:t>Good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3CD12F-7599-6C5F-430E-B7671C93BAAA}"/>
              </a:ext>
            </a:extLst>
          </p:cNvPr>
          <p:cNvSpPr txBox="1"/>
          <p:nvPr/>
        </p:nvSpPr>
        <p:spPr>
          <a:xfrm>
            <a:off x="3903663" y="2025650"/>
            <a:ext cx="5222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C00000"/>
                </a:solidFill>
                <a:latin typeface="+mn-lt"/>
              </a:rPr>
              <a:t>Bad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F021AA-E803-534F-7AEC-5700CAFDA288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AB59E331-F32B-5164-EAB5-57AD261D0B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What Is the Goal?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9CF1CF49-52EC-AB9A-0CD3-D044BFD66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" y="2346325"/>
            <a:ext cx="73533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4000" b="1">
                <a:cs typeface="Times New Roman" panose="02020603050405020304" pitchFamily="18" charset="0"/>
              </a:rPr>
              <a:t>Six Sigma is about satisfying </a:t>
            </a:r>
            <a:br>
              <a:rPr lang="en-US" altLang="en-US" sz="4000" b="1">
                <a:cs typeface="Times New Roman" panose="02020603050405020304" pitchFamily="18" charset="0"/>
              </a:rPr>
            </a:br>
            <a:r>
              <a:rPr lang="en-US" altLang="en-US" sz="4000" b="1">
                <a:cs typeface="Times New Roman" panose="02020603050405020304" pitchFamily="18" charset="0"/>
              </a:rPr>
              <a:t>customer needs </a:t>
            </a:r>
            <a:r>
              <a:rPr lang="en-US" altLang="en-US" sz="4000" b="1" i="1">
                <a:solidFill>
                  <a:srgbClr val="6699FF"/>
                </a:solidFill>
                <a:cs typeface="Times New Roman" panose="02020603050405020304" pitchFamily="18" charset="0"/>
              </a:rPr>
              <a:t>profitably</a:t>
            </a:r>
          </a:p>
        </p:txBody>
      </p:sp>
      <p:sp>
        <p:nvSpPr>
          <p:cNvPr id="20484" name="Text Box 1028">
            <a:extLst>
              <a:ext uri="{FF2B5EF4-FFF2-40B4-BE49-F238E27FC236}">
                <a16:creationId xmlns:a16="http://schemas.microsoft.com/office/drawing/2014/main" id="{7B3142AF-AD99-6C51-12D4-5F51E4C71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6096000"/>
            <a:ext cx="303788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400" dirty="0">
                <a:latin typeface="+mn-lt"/>
              </a:rPr>
              <a:t>From GE Capital’s Six Sigma Vision</a:t>
            </a:r>
          </a:p>
        </p:txBody>
      </p:sp>
      <p:pic>
        <p:nvPicPr>
          <p:cNvPr id="20485" name="Picture 1030" descr="GE: imagination at work">
            <a:hlinkClick r:id="rId3" tooltip="GE: imagination at work"/>
            <a:extLst>
              <a:ext uri="{FF2B5EF4-FFF2-40B4-BE49-F238E27FC236}">
                <a16:creationId xmlns:a16="http://schemas.microsoft.com/office/drawing/2014/main" id="{1755344F-E87E-625B-BD8D-8EB9A63EE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983163"/>
            <a:ext cx="472440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86C9FA-DD9A-4510-D7EE-5E7CC540993A}"/>
              </a:ext>
            </a:extLst>
          </p:cNvPr>
          <p:cNvSpPr txBox="1"/>
          <p:nvPr/>
        </p:nvSpPr>
        <p:spPr>
          <a:xfrm>
            <a:off x="8534400" y="640080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8C4EE85-DDED-4160-9649-5EF37ADD4534}" type="slidenum">
              <a:rPr lang="en-US"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8105</TotalTime>
  <Words>2755</Words>
  <Application>Microsoft Office PowerPoint</Application>
  <PresentationFormat>On-screen Show (4:3)</PresentationFormat>
  <Paragraphs>784</Paragraphs>
  <Slides>42</Slides>
  <Notes>41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2" baseType="lpstr">
      <vt:lpstr>Batang</vt:lpstr>
      <vt:lpstr>Arial</vt:lpstr>
      <vt:lpstr>Copperplate Gothic Bold</vt:lpstr>
      <vt:lpstr>Marlett</vt:lpstr>
      <vt:lpstr>Optima</vt:lpstr>
      <vt:lpstr>Symbol</vt:lpstr>
      <vt:lpstr>Times New Roman</vt:lpstr>
      <vt:lpstr>Wingdings</vt:lpstr>
      <vt:lpstr>JPMorgan</vt:lpstr>
      <vt:lpstr>Equation</vt:lpstr>
      <vt:lpstr>PowerPoint Presentation</vt:lpstr>
      <vt:lpstr>PowerPoint Presentation</vt:lpstr>
      <vt:lpstr>PowerPoint Presentation</vt:lpstr>
      <vt:lpstr>Our Organization - Viewed as a System</vt:lpstr>
      <vt:lpstr>Plan-Do-Check-Act – The “Foundation”</vt:lpstr>
      <vt:lpstr>CTQs – Managing Customer-Perceived Variability</vt:lpstr>
      <vt:lpstr>Exercise: CTQs in Your Business</vt:lpstr>
      <vt:lpstr>Sigma Is a Measure of Process Capability...</vt:lpstr>
      <vt:lpstr>What Is the Goal?</vt:lpstr>
      <vt:lpstr>Six Sigma’s Methodologies</vt:lpstr>
      <vt:lpstr>Six Sigma Includes…</vt:lpstr>
      <vt:lpstr>PowerPoint Presentation</vt:lpstr>
      <vt:lpstr>What Is Sigma?</vt:lpstr>
      <vt:lpstr>Sigma Advantages</vt:lpstr>
      <vt:lpstr>Sigma Advantages</vt:lpstr>
      <vt:lpstr>Calculating the “Sigma Level” </vt:lpstr>
      <vt:lpstr>Sigma Conversion Table</vt:lpstr>
      <vt:lpstr>Exercise: Sigma Level for Our CTQ</vt:lpstr>
      <vt:lpstr>PowerPoint Presentation</vt:lpstr>
      <vt:lpstr>PowerPoint Presentation</vt:lpstr>
      <vt:lpstr>DMAIEC Improvement Process</vt:lpstr>
      <vt:lpstr>The DMAIEC Way to Attack Problems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When to Use DMAIEC?</vt:lpstr>
      <vt:lpstr>PowerPoint Presentation</vt:lpstr>
      <vt:lpstr>Six Sigma’s Broad Application</vt:lpstr>
      <vt:lpstr>PowerPoint Presentation</vt:lpstr>
      <vt:lpstr>Six Sigma Challenges</vt:lpstr>
      <vt:lpstr>PowerPoint Presentation</vt:lpstr>
      <vt:lpstr>General Electric – The Benchmark!</vt:lpstr>
      <vt:lpstr>General Electric – The Benchmark!</vt:lpstr>
      <vt:lpstr>Twenty Lessons Learned</vt:lpstr>
      <vt:lpstr>Twenty Lessons Learned</vt:lpstr>
      <vt:lpstr>Six Sigma Companies - Characteristics</vt:lpstr>
      <vt:lpstr>The Strategic Process-Management Approach </vt:lpstr>
      <vt:lpstr>Six Sigma Summary</vt:lpstr>
      <vt:lpstr>Exercise: Applying Six Sigma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181</cp:revision>
  <cp:lastPrinted>1998-11-12T16:48:12Z</cp:lastPrinted>
  <dcterms:created xsi:type="dcterms:W3CDTF">1998-10-26T20:45:45Z</dcterms:created>
  <dcterms:modified xsi:type="dcterms:W3CDTF">2026-01-21T15:21:10Z</dcterms:modified>
</cp:coreProperties>
</file>